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2" r:id="rId5"/>
    <p:sldId id="258" r:id="rId6"/>
    <p:sldId id="260" r:id="rId7"/>
    <p:sldId id="261" r:id="rId8"/>
  </p:sldIdLst>
  <p:sldSz cx="12192000" cy="6858000"/>
  <p:notesSz cx="6799263" cy="99298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45EFD-DED8-4B17-926B-5E2736E0CC81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14985-722A-40ED-96AA-E24467A1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4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23BA-36D3-48A4-8B5A-326B42593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CA382-E3DF-4DFD-A08B-0CC25315B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2549F-8531-4FA4-94E7-171F877E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DC25-21EA-4A23-A902-585E8364299E}" type="datetime1">
              <a:rPr lang="lv-LV" smtClean="0"/>
              <a:t>15.07.2020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2B51A-42A8-4129-8B88-FAE5FC74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95F00-F5A2-4CA6-99FC-5E7BC28F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EF61-3F66-464F-B240-BF47182EFBD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993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B2B7B4-F2AA-45FA-BC1A-0FC6E801C0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DD2CD-E8E9-4D15-AB2D-EFFEB2535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679FE-C7B3-41B8-B4A2-91FD90F5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8377-62F4-4C41-B956-0E9E6E4CCAD3}" type="datetime1">
              <a:rPr lang="lv-LV" smtClean="0"/>
              <a:t>15.07.2020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1320F-8BAE-45B7-A48B-66DF9F1B7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F8ADD-88C1-47AC-9268-6FFA6B52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EF61-3F66-464F-B240-BF47182EFBD0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2C733E-25C1-4123-A999-53863B4A9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11"/>
            <a:ext cx="2679032" cy="178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6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0A17-D806-45E2-96AE-64B8FD2A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032" y="365125"/>
            <a:ext cx="8674768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12A70-FC35-4449-8C25-80A5AEF76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2E65C-26A5-4EFE-9FD9-9394284C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F65C-89C7-47B2-BD61-3FFD728866F0}" type="datetime1">
              <a:rPr lang="lv-LV" smtClean="0"/>
              <a:t>15.07.2020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3F5D3-CDC6-470A-A814-C845DF545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7B81A-0101-4B49-8CC8-7674E77B0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EF61-3F66-464F-B240-BF47182EFBD0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3B7AF-FE7B-477A-95C7-A11BAB205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11"/>
            <a:ext cx="2679032" cy="178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6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40B1E-5CCE-4BA4-8174-723CE08F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70188-47FE-4598-B5D6-2F0B3CF97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92DAC-89B3-454F-A08C-7A5632B9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7496-5EF6-4206-B9F1-2585FF38A4B8}" type="datetime1">
              <a:rPr lang="lv-LV" smtClean="0"/>
              <a:t>15.07.2020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CC102-7C62-45AC-8D1D-827024BBE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7F958-82C8-41FF-8874-E081B5DB4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EF61-3F66-464F-B240-BF47182EFBD0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868AB6-C6EB-4840-A48C-015820DE19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11"/>
            <a:ext cx="2679032" cy="178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1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A23D-7F77-41C0-B6FC-CA32C3C5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032" y="365125"/>
            <a:ext cx="8674768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62E99-07DA-4167-BE15-E4CFC96CD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E25DF-9602-432C-929D-7036B858A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0BCBB-1C81-4AB0-8C4F-F90A63DA0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5B9E-373F-4C87-B9D6-A35E0D7AF3F7}" type="datetime1">
              <a:rPr lang="lv-LV" smtClean="0"/>
              <a:t>15.07.2020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B1D18-2CCC-48E8-8378-FC720977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023F8-9DC4-43C9-9A49-761D49286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EF61-3F66-464F-B240-BF47182EFBD0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B21B1E-DE5E-489E-8AB5-0A86C88A87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11"/>
            <a:ext cx="2679032" cy="178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7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22E7-7665-4377-935F-9616416BF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032" y="365125"/>
            <a:ext cx="8676356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EEBA2-0190-4CB4-B571-413B7CD0A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669CA-476D-4901-8786-DCFEB04FD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DA2782-0984-408F-85B7-CAD4DC21D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D99427-C840-47DD-910E-E1AD65FB5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AEA225-D6F4-4CA0-AAAE-ECBB29AC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6BBD-08E6-4583-BDA6-7C1937B40EA1}" type="datetime1">
              <a:rPr lang="lv-LV" smtClean="0"/>
              <a:t>15.07.2020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BB793B-3566-4473-9CC3-F696EC46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B93F12-A1A3-4F2B-A963-8A478DB5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EF61-3F66-464F-B240-BF47182EFBD0}" type="slidenum">
              <a:rPr lang="lv-LV" smtClean="0"/>
              <a:t>‹#›</a:t>
            </a:fld>
            <a:endParaRPr lang="lv-LV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419666-41B9-4058-AF50-5FD9242A5C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11"/>
            <a:ext cx="2679032" cy="178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0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D24DD-AB02-4B88-BF59-A7F54329A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032" y="365125"/>
            <a:ext cx="8674768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72D03-83EE-4592-9B76-191974C78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AEDE-4A8B-4FC5-9F50-D070BAED901A}" type="datetime1">
              <a:rPr lang="lv-LV" smtClean="0"/>
              <a:t>15.07.2020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32B1F-5796-4634-BA47-2A9890E0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654B8-DCBB-4EAF-990B-879917B45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EF61-3F66-464F-B240-BF47182EFBD0}" type="slidenum">
              <a:rPr lang="lv-LV" smtClean="0"/>
              <a:t>‹#›</a:t>
            </a:fld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B5706A-B32D-4C2E-9C09-E8DF77D79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11"/>
            <a:ext cx="2679032" cy="178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5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696C8B-81C8-4867-BD14-7C578453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4F43-9DCE-4EFE-A49A-A55B680D9B2B}" type="datetime1">
              <a:rPr lang="lv-LV" smtClean="0"/>
              <a:t>15.07.2020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06A22-3373-45DD-AE81-430399CA3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07EEF-81D0-4FD5-B351-13710C49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EF61-3F66-464F-B240-BF47182EFBD0}" type="slidenum">
              <a:rPr lang="lv-LV" smtClean="0"/>
              <a:t>‹#›</a:t>
            </a:fld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7F59D-08F4-4226-BD9D-3460290EA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11"/>
            <a:ext cx="2679032" cy="178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0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ADD25-C56E-4974-80CD-7C80C08DE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692441"/>
            <a:ext cx="3932237" cy="138356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1C9F7-47F7-4A0C-9912-E2FED1EFD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019B9-A49C-40A4-80D8-56D0D647F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96126"/>
            <a:ext cx="3932237" cy="2772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DC569-196A-4FC4-84AA-429940A7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82C0-E1F0-49D7-B67A-785BFC7DC107}" type="datetime1">
              <a:rPr lang="lv-LV" smtClean="0"/>
              <a:t>15.07.2020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FE641-B4F0-4A6B-A5F6-9FB5C9DE9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39FF2-23D9-40C7-8B83-D21DF5AA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EF61-3F66-464F-B240-BF47182EFBD0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AD7CB9-6270-4A30-9C38-58F29A0B0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11"/>
            <a:ext cx="2679032" cy="178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5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7804A-C9B8-486B-8612-36281DAD8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032" y="365125"/>
            <a:ext cx="8674768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1EDEF-9082-449B-BCC7-2DFA3B02E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7720F-810C-4912-BEF0-91B95539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284A-F382-4362-9283-D94F78D9EDDB}" type="datetime1">
              <a:rPr lang="lv-LV" smtClean="0"/>
              <a:t>15.07.2020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E33A2-5B48-4314-993A-89FA04112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1A560-2E1F-4B11-9FAB-6FB5D5259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EF61-3F66-464F-B240-BF47182EFBD0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0C7EA1-33E5-4103-8E71-4822A83798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11"/>
            <a:ext cx="2679032" cy="178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7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D0B13-5619-4412-89C5-E352F107A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0C43F-A8A5-40E5-B91B-6F4BA59F2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B00FA-9CE2-41FB-B914-7E13B5019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C614A-F2BF-4807-A6A9-EBA2DFC4694E}" type="datetime1">
              <a:rPr lang="lv-LV" smtClean="0"/>
              <a:t>15.07.2020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4DCBA-BF29-4931-979C-947256B19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4C086-A3B4-4CFD-844C-6CB2DBA80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DEF61-3F66-464F-B240-BF47182EFBD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2566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C325-8FD7-477D-9AE8-9D1CD257C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4708"/>
            <a:ext cx="9144000" cy="2387600"/>
          </a:xfrm>
        </p:spPr>
        <p:txBody>
          <a:bodyPr>
            <a:normAutofit/>
          </a:bodyPr>
          <a:lstStyle/>
          <a:p>
            <a:r>
              <a:rPr lang="lv-LV" sz="3000" b="1" dirty="0">
                <a:solidFill>
                  <a:srgbClr val="0185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BVKB 1.pusgada darba rezultāti</a:t>
            </a:r>
            <a:br>
              <a:rPr lang="lv-LV" sz="3000" b="1" dirty="0">
                <a:solidFill>
                  <a:srgbClr val="0185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3000" b="1" dirty="0">
                <a:solidFill>
                  <a:srgbClr val="0185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elektroenerģijas ražotāju – OIK atbalsta saņēmēju – kontrolē</a:t>
            </a:r>
            <a:br>
              <a:rPr lang="lv-LV" sz="3000" b="1" dirty="0">
                <a:solidFill>
                  <a:srgbClr val="0185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lv-LV" sz="1000" b="1" dirty="0">
                <a:solidFill>
                  <a:srgbClr val="0185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Preses konference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CC48A-9EF3-4CF3-83B9-88709A799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>
            <a:normAutofit/>
          </a:bodyPr>
          <a:lstStyle/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2020. gada 16. jūlijā plkst. 11.00</a:t>
            </a:r>
          </a:p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Rīgā, K. Valdemāra ielā 157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845E11-CD3F-498B-9EB5-541F9F26A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945" y="0"/>
            <a:ext cx="3670110" cy="2444708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AE5E9435-08B5-4161-B1A9-0F53CCBB1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8966"/>
            <a:ext cx="12192000" cy="27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3611-22DC-42B3-AA81-792EE47FC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>
              <a:solidFill>
                <a:srgbClr val="01859C"/>
              </a:solidFill>
            </a:endParaRPr>
          </a:p>
        </p:txBody>
      </p:sp>
      <p:pic>
        <p:nvPicPr>
          <p:cNvPr id="5" name="Satura vietturis 4" descr="Attēls, kurā ir ekrānuzņē​​​mums&#10;&#10;Apraksts ģenerēts automātiski">
            <a:extLst>
              <a:ext uri="{FF2B5EF4-FFF2-40B4-BE49-F238E27FC236}">
                <a16:creationId xmlns:a16="http://schemas.microsoft.com/office/drawing/2014/main" id="{AD940B4C-7844-433F-8718-F63CF7B46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1004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3611-22DC-42B3-AA81-792EE47FC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>
              <a:solidFill>
                <a:srgbClr val="01859C"/>
              </a:solidFill>
            </a:endParaRPr>
          </a:p>
        </p:txBody>
      </p:sp>
      <p:pic>
        <p:nvPicPr>
          <p:cNvPr id="5" name="Satura vietturis 4" descr="Attēls, kurā ir ekrānuzņē​​​mums&#10;&#10;Apraksts ģenerēts automātiski">
            <a:extLst>
              <a:ext uri="{FF2B5EF4-FFF2-40B4-BE49-F238E27FC236}">
                <a16:creationId xmlns:a16="http://schemas.microsoft.com/office/drawing/2014/main" id="{CB3B5186-8778-4492-88E5-B87CFF8D1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549"/>
          </a:xfrm>
        </p:spPr>
      </p:pic>
    </p:spTree>
    <p:extLst>
      <p:ext uri="{BB962C8B-B14F-4D97-AF65-F5344CB8AC3E}">
        <p14:creationId xmlns:p14="http://schemas.microsoft.com/office/powerpoint/2010/main" val="195299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C36DF615-5450-4EAE-8D82-8C38CFAE0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8252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7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074F1-6B49-419F-B0A5-4C25B023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>
              <a:solidFill>
                <a:srgbClr val="01859C"/>
              </a:solidFill>
            </a:endParaRPr>
          </a:p>
        </p:txBody>
      </p:sp>
      <p:pic>
        <p:nvPicPr>
          <p:cNvPr id="6" name="Satura vietturis 5" descr="Attēls, kurā ir ekrānuzņē​​​mums&#10;&#10;Apraksts ģenerēts automātiski">
            <a:extLst>
              <a:ext uri="{FF2B5EF4-FFF2-40B4-BE49-F238E27FC236}">
                <a16:creationId xmlns:a16="http://schemas.microsoft.com/office/drawing/2014/main" id="{81267A3A-4855-4D6D-A34F-665316C989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8178" cy="6876815"/>
          </a:xfrm>
        </p:spPr>
      </p:pic>
    </p:spTree>
    <p:extLst>
      <p:ext uri="{BB962C8B-B14F-4D97-AF65-F5344CB8AC3E}">
        <p14:creationId xmlns:p14="http://schemas.microsoft.com/office/powerpoint/2010/main" val="213389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C325-8FD7-477D-9AE8-9D1CD257C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4708"/>
            <a:ext cx="9144000" cy="2387600"/>
          </a:xfrm>
        </p:spPr>
        <p:txBody>
          <a:bodyPr>
            <a:normAutofit/>
          </a:bodyPr>
          <a:lstStyle/>
          <a:p>
            <a:r>
              <a:rPr lang="lv-LV" sz="5000" b="1" dirty="0">
                <a:solidFill>
                  <a:srgbClr val="0185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Paldies par uzmanību!</a:t>
            </a:r>
            <a:endParaRPr lang="lv-LV" sz="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CC48A-9EF3-4CF3-83B9-88709A799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endPara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845E11-CD3F-498B-9EB5-541F9F26A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945" y="0"/>
            <a:ext cx="3670110" cy="2444708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AE5E9435-08B5-4161-B1A9-0F53CCBB1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8966"/>
            <a:ext cx="12192000" cy="27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9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C325-8FD7-477D-9AE8-9D1CD257C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4708"/>
            <a:ext cx="9144000" cy="2387600"/>
          </a:xfrm>
        </p:spPr>
        <p:txBody>
          <a:bodyPr>
            <a:normAutofit/>
          </a:bodyPr>
          <a:lstStyle/>
          <a:p>
            <a:r>
              <a:rPr lang="lv-LV" sz="3000" b="1" dirty="0">
                <a:solidFill>
                  <a:srgbClr val="0185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BVKB 1.pusgada darba rezultāti</a:t>
            </a:r>
            <a:br>
              <a:rPr lang="lv-LV" sz="3000" b="1" dirty="0">
                <a:solidFill>
                  <a:srgbClr val="0185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3000" b="1" dirty="0">
                <a:solidFill>
                  <a:srgbClr val="0185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elektroenerģijas ražotāju – OIK atbalsta saņēmēju – kontrolē</a:t>
            </a:r>
            <a:br>
              <a:rPr lang="lv-LV" sz="3000" b="1" dirty="0">
                <a:solidFill>
                  <a:srgbClr val="0185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lv-LV" sz="1000" b="1" dirty="0">
                <a:solidFill>
                  <a:srgbClr val="0185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Preses konference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CC48A-9EF3-4CF3-83B9-88709A799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2020. gada 16. jūlijā plkst. 11.00</a:t>
            </a:r>
          </a:p>
          <a:p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Rīgā, K. Valdemāra ielā 157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845E11-CD3F-498B-9EB5-541F9F26A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945" y="0"/>
            <a:ext cx="3670110" cy="2444708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AE5E9435-08B5-4161-B1A9-0F53CCBB1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8966"/>
            <a:ext cx="12192000" cy="27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54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VKB_template.potx" id="{4223EF2C-F9CE-496A-8F96-12F3F08F6991}" vid="{8B166080-D7EF-4A0D-9B5D-6B144E0E9B71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74</Words>
  <Application>Microsoft Office PowerPoint</Application>
  <PresentationFormat>Platekrāna</PresentationFormat>
  <Paragraphs>7</Paragraphs>
  <Slides>7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Office dizains</vt:lpstr>
      <vt:lpstr>BVKB 1.pusgada darba rezultāti elektroenerģijas ražotāju – OIK atbalsta saņēmēju – kontrolē  Preses konference</vt:lpstr>
      <vt:lpstr>PowerPoint prezentācija</vt:lpstr>
      <vt:lpstr>PowerPoint prezentācija</vt:lpstr>
      <vt:lpstr>PowerPoint prezentācija</vt:lpstr>
      <vt:lpstr>PowerPoint prezentācija</vt:lpstr>
      <vt:lpstr>Paldies par uzmanību!</vt:lpstr>
      <vt:lpstr>BVKB 1.pusgada darba rezultāti elektroenerģijas ražotāju – OIK atbalsta saņēmēju – kontrolē  Preses konference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BVKB 1.pusgada darba rezultāti elektroenerģijas ražotāju – OIK atbalsta saņēmēju – kontrolē  Preses konference</dc:title>
  <dc:creator>Jūlija Eizenberga</dc:creator>
  <cp:lastModifiedBy>Jūlija Eizenberga</cp:lastModifiedBy>
  <cp:revision>3</cp:revision>
  <dcterms:created xsi:type="dcterms:W3CDTF">2020-07-15T12:03:30Z</dcterms:created>
  <dcterms:modified xsi:type="dcterms:W3CDTF">2020-07-15T12:16:03Z</dcterms:modified>
</cp:coreProperties>
</file>