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6.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7.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25"/>
  </p:notesMasterIdLst>
  <p:handoutMasterIdLst>
    <p:handoutMasterId r:id="rId26"/>
  </p:handoutMasterIdLst>
  <p:sldIdLst>
    <p:sldId id="256" r:id="rId2"/>
    <p:sldId id="450" r:id="rId3"/>
    <p:sldId id="455" r:id="rId4"/>
    <p:sldId id="462" r:id="rId5"/>
    <p:sldId id="475" r:id="rId6"/>
    <p:sldId id="469" r:id="rId7"/>
    <p:sldId id="468" r:id="rId8"/>
    <p:sldId id="476" r:id="rId9"/>
    <p:sldId id="477" r:id="rId10"/>
    <p:sldId id="471" r:id="rId11"/>
    <p:sldId id="479" r:id="rId12"/>
    <p:sldId id="473" r:id="rId13"/>
    <p:sldId id="472" r:id="rId14"/>
    <p:sldId id="467" r:id="rId15"/>
    <p:sldId id="483" r:id="rId16"/>
    <p:sldId id="454" r:id="rId17"/>
    <p:sldId id="481" r:id="rId18"/>
    <p:sldId id="482" r:id="rId19"/>
    <p:sldId id="484" r:id="rId20"/>
    <p:sldId id="486" r:id="rId21"/>
    <p:sldId id="485" r:id="rId22"/>
    <p:sldId id="487" r:id="rId23"/>
    <p:sldId id="453" r:id="rId24"/>
  </p:sldIdLst>
  <p:sldSz cx="9144000" cy="6858000" type="screen4x3"/>
  <p:notesSz cx="6797675" cy="9926638"/>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e Tutāne" initials="AT" lastIdx="1" clrIdx="0">
    <p:extLst>
      <p:ext uri="{19B8F6BF-5375-455C-9EA6-DF929625EA0E}">
        <p15:presenceInfo xmlns:p15="http://schemas.microsoft.com/office/powerpoint/2012/main" userId="S-1-5-21-734147818-1251574435-2103723179-73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59C"/>
    <a:srgbClr val="008080"/>
    <a:srgbClr val="009999"/>
    <a:srgbClr val="0099CC"/>
    <a:srgbClr val="FFCC66"/>
    <a:srgbClr val="BE5B38"/>
    <a:srgbClr val="CC533E"/>
    <a:srgbClr val="006666"/>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299F10-1C7A-4C01-A47B-F14661975BA1}" v="1389" dt="2025-04-09T13:50:15.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0153" autoAdjust="0"/>
  </p:normalViewPr>
  <p:slideViewPr>
    <p:cSldViewPr snapToGrid="0" snapToObjects="1">
      <p:cViewPr varScale="1">
        <p:scale>
          <a:sx n="100" d="100"/>
          <a:sy n="100" d="100"/>
        </p:scale>
        <p:origin x="19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īne Griga" userId="8038f58a-72bb-4293-88f8-8f6c99e87f74" providerId="ADAL" clId="{62299F10-1C7A-4C01-A47B-F14661975BA1}"/>
    <pc:docChg chg="undo custSel addSld modSld sldOrd">
      <pc:chgData name="Kristīne Griga" userId="8038f58a-72bb-4293-88f8-8f6c99e87f74" providerId="ADAL" clId="{62299F10-1C7A-4C01-A47B-F14661975BA1}" dt="2025-04-09T13:50:15.832" v="2060" actId="20577"/>
      <pc:docMkLst>
        <pc:docMk/>
      </pc:docMkLst>
      <pc:sldChg chg="modSp mod">
        <pc:chgData name="Kristīne Griga" userId="8038f58a-72bb-4293-88f8-8f6c99e87f74" providerId="ADAL" clId="{62299F10-1C7A-4C01-A47B-F14661975BA1}" dt="2025-04-09T11:54:52.252" v="117" actId="113"/>
        <pc:sldMkLst>
          <pc:docMk/>
          <pc:sldMk cId="2798716508" sldId="468"/>
        </pc:sldMkLst>
        <pc:graphicFrameChg chg="mod modGraphic">
          <ac:chgData name="Kristīne Griga" userId="8038f58a-72bb-4293-88f8-8f6c99e87f74" providerId="ADAL" clId="{62299F10-1C7A-4C01-A47B-F14661975BA1}" dt="2025-04-09T11:54:52.252" v="117" actId="113"/>
          <ac:graphicFrameMkLst>
            <pc:docMk/>
            <pc:sldMk cId="2798716508" sldId="468"/>
            <ac:graphicFrameMk id="2" creationId="{0AB7DC2D-A69C-D538-2969-6D3594ED716A}"/>
          </ac:graphicFrameMkLst>
        </pc:graphicFrameChg>
      </pc:sldChg>
      <pc:sldChg chg="modSp mod">
        <pc:chgData name="Kristīne Griga" userId="8038f58a-72bb-4293-88f8-8f6c99e87f74" providerId="ADAL" clId="{62299F10-1C7A-4C01-A47B-F14661975BA1}" dt="2025-04-09T11:51:10.135" v="23" actId="20577"/>
        <pc:sldMkLst>
          <pc:docMk/>
          <pc:sldMk cId="2957027879" sldId="471"/>
        </pc:sldMkLst>
        <pc:spChg chg="mod">
          <ac:chgData name="Kristīne Griga" userId="8038f58a-72bb-4293-88f8-8f6c99e87f74" providerId="ADAL" clId="{62299F10-1C7A-4C01-A47B-F14661975BA1}" dt="2025-04-09T11:51:10.135" v="23" actId="20577"/>
          <ac:spMkLst>
            <pc:docMk/>
            <pc:sldMk cId="2957027879" sldId="471"/>
            <ac:spMk id="3" creationId="{EDA7BEBA-6AA2-4D03-BD5A-0AFE05ECC78E}"/>
          </ac:spMkLst>
        </pc:spChg>
      </pc:sldChg>
      <pc:sldChg chg="modSp mod">
        <pc:chgData name="Kristīne Griga" userId="8038f58a-72bb-4293-88f8-8f6c99e87f74" providerId="ADAL" clId="{62299F10-1C7A-4C01-A47B-F14661975BA1}" dt="2025-04-09T11:55:48.381" v="132" actId="20577"/>
        <pc:sldMkLst>
          <pc:docMk/>
          <pc:sldMk cId="1300546761" sldId="472"/>
        </pc:sldMkLst>
        <pc:spChg chg="mod">
          <ac:chgData name="Kristīne Griga" userId="8038f58a-72bb-4293-88f8-8f6c99e87f74" providerId="ADAL" clId="{62299F10-1C7A-4C01-A47B-F14661975BA1}" dt="2025-04-09T11:55:21.285" v="128" actId="20577"/>
          <ac:spMkLst>
            <pc:docMk/>
            <pc:sldMk cId="1300546761" sldId="472"/>
            <ac:spMk id="3" creationId="{EDA7BEBA-6AA2-4D03-BD5A-0AFE05ECC78E}"/>
          </ac:spMkLst>
        </pc:spChg>
        <pc:graphicFrameChg chg="mod">
          <ac:chgData name="Kristīne Griga" userId="8038f58a-72bb-4293-88f8-8f6c99e87f74" providerId="ADAL" clId="{62299F10-1C7A-4C01-A47B-F14661975BA1}" dt="2025-04-09T11:55:48.381" v="132" actId="20577"/>
          <ac:graphicFrameMkLst>
            <pc:docMk/>
            <pc:sldMk cId="1300546761" sldId="472"/>
            <ac:graphicFrameMk id="4" creationId="{10B7E5A0-0B9F-368F-0F50-919946622E88}"/>
          </ac:graphicFrameMkLst>
        </pc:graphicFrameChg>
      </pc:sldChg>
      <pc:sldChg chg="modSp mod">
        <pc:chgData name="Kristīne Griga" userId="8038f58a-72bb-4293-88f8-8f6c99e87f74" providerId="ADAL" clId="{62299F10-1C7A-4C01-A47B-F14661975BA1}" dt="2025-04-09T11:54:28.147" v="112" actId="14100"/>
        <pc:sldMkLst>
          <pc:docMk/>
          <pc:sldMk cId="532695092" sldId="473"/>
        </pc:sldMkLst>
        <pc:graphicFrameChg chg="mod modGraphic">
          <ac:chgData name="Kristīne Griga" userId="8038f58a-72bb-4293-88f8-8f6c99e87f74" providerId="ADAL" clId="{62299F10-1C7A-4C01-A47B-F14661975BA1}" dt="2025-04-09T11:54:28.147" v="112" actId="14100"/>
          <ac:graphicFrameMkLst>
            <pc:docMk/>
            <pc:sldMk cId="532695092" sldId="473"/>
            <ac:graphicFrameMk id="2" creationId="{E9EA6554-6800-5D40-C6EC-430F55DC7EEB}"/>
          </ac:graphicFrameMkLst>
        </pc:graphicFrameChg>
      </pc:sldChg>
      <pc:sldChg chg="modSp mod">
        <pc:chgData name="Kristīne Griga" userId="8038f58a-72bb-4293-88f8-8f6c99e87f74" providerId="ADAL" clId="{62299F10-1C7A-4C01-A47B-F14661975BA1}" dt="2025-04-09T11:50:42.725" v="13" actId="20577"/>
        <pc:sldMkLst>
          <pc:docMk/>
          <pc:sldMk cId="4293269760" sldId="477"/>
        </pc:sldMkLst>
        <pc:spChg chg="mod">
          <ac:chgData name="Kristīne Griga" userId="8038f58a-72bb-4293-88f8-8f6c99e87f74" providerId="ADAL" clId="{62299F10-1C7A-4C01-A47B-F14661975BA1}" dt="2025-04-09T11:50:42.725" v="13" actId="20577"/>
          <ac:spMkLst>
            <pc:docMk/>
            <pc:sldMk cId="4293269760" sldId="477"/>
            <ac:spMk id="3" creationId="{EDA7BEBA-6AA2-4D03-BD5A-0AFE05ECC78E}"/>
          </ac:spMkLst>
        </pc:spChg>
      </pc:sldChg>
      <pc:sldChg chg="modSp mod">
        <pc:chgData name="Kristīne Griga" userId="8038f58a-72bb-4293-88f8-8f6c99e87f74" providerId="ADAL" clId="{62299F10-1C7A-4C01-A47B-F14661975BA1}" dt="2025-04-09T11:51:25.578" v="35" actId="20577"/>
        <pc:sldMkLst>
          <pc:docMk/>
          <pc:sldMk cId="2064083219" sldId="479"/>
        </pc:sldMkLst>
        <pc:spChg chg="mod">
          <ac:chgData name="Kristīne Griga" userId="8038f58a-72bb-4293-88f8-8f6c99e87f74" providerId="ADAL" clId="{62299F10-1C7A-4C01-A47B-F14661975BA1}" dt="2025-04-09T11:51:25.578" v="35" actId="20577"/>
          <ac:spMkLst>
            <pc:docMk/>
            <pc:sldMk cId="2064083219" sldId="479"/>
            <ac:spMk id="2" creationId="{EA0BB585-61C4-0C47-1E54-4C7AB3C3C410}"/>
          </ac:spMkLst>
        </pc:spChg>
      </pc:sldChg>
      <pc:sldChg chg="modSp mod">
        <pc:chgData name="Kristīne Griga" userId="8038f58a-72bb-4293-88f8-8f6c99e87f74" providerId="ADAL" clId="{62299F10-1C7A-4C01-A47B-F14661975BA1}" dt="2025-04-09T13:45:35.484" v="1857" actId="20577"/>
        <pc:sldMkLst>
          <pc:docMk/>
          <pc:sldMk cId="3789267170" sldId="481"/>
        </pc:sldMkLst>
        <pc:spChg chg="mod">
          <ac:chgData name="Kristīne Griga" userId="8038f58a-72bb-4293-88f8-8f6c99e87f74" providerId="ADAL" clId="{62299F10-1C7A-4C01-A47B-F14661975BA1}" dt="2025-04-09T13:45:35.484" v="1857" actId="20577"/>
          <ac:spMkLst>
            <pc:docMk/>
            <pc:sldMk cId="3789267170" sldId="481"/>
            <ac:spMk id="2" creationId="{78DF11D7-E6DE-5D9F-2368-C62A5F910CD4}"/>
          </ac:spMkLst>
        </pc:spChg>
        <pc:graphicFrameChg chg="mod">
          <ac:chgData name="Kristīne Griga" userId="8038f58a-72bb-4293-88f8-8f6c99e87f74" providerId="ADAL" clId="{62299F10-1C7A-4C01-A47B-F14661975BA1}" dt="2025-04-09T12:02:47.573" v="359"/>
          <ac:graphicFrameMkLst>
            <pc:docMk/>
            <pc:sldMk cId="3789267170" sldId="481"/>
            <ac:graphicFrameMk id="7" creationId="{47A39E22-4465-4942-6667-43E8F884F130}"/>
          </ac:graphicFrameMkLst>
        </pc:graphicFrameChg>
      </pc:sldChg>
      <pc:sldChg chg="addSp delSp modSp mod">
        <pc:chgData name="Kristīne Griga" userId="8038f58a-72bb-4293-88f8-8f6c99e87f74" providerId="ADAL" clId="{62299F10-1C7A-4C01-A47B-F14661975BA1}" dt="2025-04-09T12:10:21.928" v="641"/>
        <pc:sldMkLst>
          <pc:docMk/>
          <pc:sldMk cId="2583273324" sldId="482"/>
        </pc:sldMkLst>
        <pc:spChg chg="mod">
          <ac:chgData name="Kristīne Griga" userId="8038f58a-72bb-4293-88f8-8f6c99e87f74" providerId="ADAL" clId="{62299F10-1C7A-4C01-A47B-F14661975BA1}" dt="2025-04-09T12:04:59.089" v="390" actId="20577"/>
          <ac:spMkLst>
            <pc:docMk/>
            <pc:sldMk cId="2583273324" sldId="482"/>
            <ac:spMk id="2" creationId="{D5539FFD-3979-8E09-B766-59ADF057133E}"/>
          </ac:spMkLst>
        </pc:spChg>
        <pc:spChg chg="del mod">
          <ac:chgData name="Kristīne Griga" userId="8038f58a-72bb-4293-88f8-8f6c99e87f74" providerId="ADAL" clId="{62299F10-1C7A-4C01-A47B-F14661975BA1}" dt="2025-04-09T12:05:35.187" v="391" actId="1032"/>
          <ac:spMkLst>
            <pc:docMk/>
            <pc:sldMk cId="2583273324" sldId="482"/>
            <ac:spMk id="3" creationId="{44CA4CBF-A918-0C48-8D7A-CDB98E2BB54D}"/>
          </ac:spMkLst>
        </pc:spChg>
        <pc:spChg chg="del">
          <ac:chgData name="Kristīne Griga" userId="8038f58a-72bb-4293-88f8-8f6c99e87f74" providerId="ADAL" clId="{62299F10-1C7A-4C01-A47B-F14661975BA1}" dt="2025-04-09T12:03:26.670" v="360" actId="478"/>
          <ac:spMkLst>
            <pc:docMk/>
            <pc:sldMk cId="2583273324" sldId="482"/>
            <ac:spMk id="4" creationId="{7E10BA98-B9CB-3402-C347-D2121CCDECBC}"/>
          </ac:spMkLst>
        </pc:spChg>
        <pc:spChg chg="del">
          <ac:chgData name="Kristīne Griga" userId="8038f58a-72bb-4293-88f8-8f6c99e87f74" providerId="ADAL" clId="{62299F10-1C7A-4C01-A47B-F14661975BA1}" dt="2025-04-09T12:03:29.156" v="361" actId="478"/>
          <ac:spMkLst>
            <pc:docMk/>
            <pc:sldMk cId="2583273324" sldId="482"/>
            <ac:spMk id="5" creationId="{B537890C-5512-1E0D-DCD7-F7E4E5B473BF}"/>
          </ac:spMkLst>
        </pc:spChg>
        <pc:spChg chg="del">
          <ac:chgData name="Kristīne Griga" userId="8038f58a-72bb-4293-88f8-8f6c99e87f74" providerId="ADAL" clId="{62299F10-1C7A-4C01-A47B-F14661975BA1}" dt="2025-04-09T12:03:31.427" v="362" actId="478"/>
          <ac:spMkLst>
            <pc:docMk/>
            <pc:sldMk cId="2583273324" sldId="482"/>
            <ac:spMk id="6" creationId="{F0463428-780D-7682-01B9-1D500AF0DE5D}"/>
          </ac:spMkLst>
        </pc:spChg>
        <pc:graphicFrameChg chg="add mod modGraphic">
          <ac:chgData name="Kristīne Griga" userId="8038f58a-72bb-4293-88f8-8f6c99e87f74" providerId="ADAL" clId="{62299F10-1C7A-4C01-A47B-F14661975BA1}" dt="2025-04-09T12:10:21.928" v="641"/>
          <ac:graphicFrameMkLst>
            <pc:docMk/>
            <pc:sldMk cId="2583273324" sldId="482"/>
            <ac:graphicFrameMk id="7" creationId="{967514D4-6B80-D1ED-A555-E45D16733626}"/>
          </ac:graphicFrameMkLst>
        </pc:graphicFrameChg>
      </pc:sldChg>
      <pc:sldChg chg="addSp delSp modSp add mod">
        <pc:chgData name="Kristīne Griga" userId="8038f58a-72bb-4293-88f8-8f6c99e87f74" providerId="ADAL" clId="{62299F10-1C7A-4C01-A47B-F14661975BA1}" dt="2025-04-09T13:45:28.362" v="1853" actId="20577"/>
        <pc:sldMkLst>
          <pc:docMk/>
          <pc:sldMk cId="1949621774" sldId="484"/>
        </pc:sldMkLst>
        <pc:spChg chg="mod">
          <ac:chgData name="Kristīne Griga" userId="8038f58a-72bb-4293-88f8-8f6c99e87f74" providerId="ADAL" clId="{62299F10-1C7A-4C01-A47B-F14661975BA1}" dt="2025-04-09T13:45:28.362" v="1853" actId="20577"/>
          <ac:spMkLst>
            <pc:docMk/>
            <pc:sldMk cId="1949621774" sldId="484"/>
            <ac:spMk id="2" creationId="{95B96C1B-A8F9-0973-E0AD-101876267C07}"/>
          </ac:spMkLst>
        </pc:spChg>
        <pc:spChg chg="del">
          <ac:chgData name="Kristīne Griga" userId="8038f58a-72bb-4293-88f8-8f6c99e87f74" providerId="ADAL" clId="{62299F10-1C7A-4C01-A47B-F14661975BA1}" dt="2025-04-09T12:18:36.181" v="713" actId="1032"/>
          <ac:spMkLst>
            <pc:docMk/>
            <pc:sldMk cId="1949621774" sldId="484"/>
            <ac:spMk id="3" creationId="{A9FA8C86-6530-8A77-E689-B7E7DC3757E0}"/>
          </ac:spMkLst>
        </pc:spChg>
        <pc:spChg chg="add del mod">
          <ac:chgData name="Kristīne Griga" userId="8038f58a-72bb-4293-88f8-8f6c99e87f74" providerId="ADAL" clId="{62299F10-1C7A-4C01-A47B-F14661975BA1}" dt="2025-04-09T12:18:42.066" v="714" actId="478"/>
          <ac:spMkLst>
            <pc:docMk/>
            <pc:sldMk cId="1949621774" sldId="484"/>
            <ac:spMk id="4" creationId="{DBE55590-9C8F-FD77-6ABE-867543F977E6}"/>
          </ac:spMkLst>
        </pc:spChg>
        <pc:graphicFrameChg chg="add mod modGraphic">
          <ac:chgData name="Kristīne Griga" userId="8038f58a-72bb-4293-88f8-8f6c99e87f74" providerId="ADAL" clId="{62299F10-1C7A-4C01-A47B-F14661975BA1}" dt="2025-04-09T12:24:08.067" v="845"/>
          <ac:graphicFrameMkLst>
            <pc:docMk/>
            <pc:sldMk cId="1949621774" sldId="484"/>
            <ac:graphicFrameMk id="5" creationId="{C12FAF09-69AF-0F0C-CEB8-652CF822B51B}"/>
          </ac:graphicFrameMkLst>
        </pc:graphicFrameChg>
      </pc:sldChg>
      <pc:sldChg chg="addSp delSp modSp add mod modClrScheme chgLayout modNotesTx">
        <pc:chgData name="Kristīne Griga" userId="8038f58a-72bb-4293-88f8-8f6c99e87f74" providerId="ADAL" clId="{62299F10-1C7A-4C01-A47B-F14661975BA1}" dt="2025-04-09T13:29:25.444" v="1091" actId="20577"/>
        <pc:sldMkLst>
          <pc:docMk/>
          <pc:sldMk cId="3277405313" sldId="485"/>
        </pc:sldMkLst>
        <pc:spChg chg="mod">
          <ac:chgData name="Kristīne Griga" userId="8038f58a-72bb-4293-88f8-8f6c99e87f74" providerId="ADAL" clId="{62299F10-1C7A-4C01-A47B-F14661975BA1}" dt="2025-04-09T13:25:16.749" v="888" actId="26606"/>
          <ac:spMkLst>
            <pc:docMk/>
            <pc:sldMk cId="3277405313" sldId="485"/>
            <ac:spMk id="2" creationId="{33F704CE-AE0A-E0F9-0FBD-D80038FDB2B7}"/>
          </ac:spMkLst>
        </pc:spChg>
        <pc:spChg chg="del">
          <ac:chgData name="Kristīne Griga" userId="8038f58a-72bb-4293-88f8-8f6c99e87f74" providerId="ADAL" clId="{62299F10-1C7A-4C01-A47B-F14661975BA1}" dt="2025-04-09T13:09:27.147" v="885" actId="22"/>
          <ac:spMkLst>
            <pc:docMk/>
            <pc:sldMk cId="3277405313" sldId="485"/>
            <ac:spMk id="3" creationId="{39EA91E6-BB00-22CE-1EAC-F33BDE836A77}"/>
          </ac:spMkLst>
        </pc:spChg>
        <pc:spChg chg="add mod">
          <ac:chgData name="Kristīne Griga" userId="8038f58a-72bb-4293-88f8-8f6c99e87f74" providerId="ADAL" clId="{62299F10-1C7A-4C01-A47B-F14661975BA1}" dt="2025-04-09T13:27:26.802" v="966" actId="478"/>
          <ac:spMkLst>
            <pc:docMk/>
            <pc:sldMk cId="3277405313" sldId="485"/>
            <ac:spMk id="6" creationId="{670A7FD7-ADEE-F236-E25F-490EF7843C17}"/>
          </ac:spMkLst>
        </pc:spChg>
        <pc:spChg chg="add mod">
          <ac:chgData name="Kristīne Griga" userId="8038f58a-72bb-4293-88f8-8f6c99e87f74" providerId="ADAL" clId="{62299F10-1C7A-4C01-A47B-F14661975BA1}" dt="2025-04-09T13:28:16.078" v="974" actId="20577"/>
          <ac:spMkLst>
            <pc:docMk/>
            <pc:sldMk cId="3277405313" sldId="485"/>
            <ac:spMk id="10" creationId="{5DFAEA57-98CC-2217-BFDD-3ECE584A30F3}"/>
          </ac:spMkLst>
        </pc:spChg>
        <pc:spChg chg="add del mod">
          <ac:chgData name="Kristīne Griga" userId="8038f58a-72bb-4293-88f8-8f6c99e87f74" providerId="ADAL" clId="{62299F10-1C7A-4C01-A47B-F14661975BA1}" dt="2025-04-09T13:26:08.444" v="954" actId="478"/>
          <ac:spMkLst>
            <pc:docMk/>
            <pc:sldMk cId="3277405313" sldId="485"/>
            <ac:spMk id="12" creationId="{6AB631B2-2318-C309-5F52-D28153F4EC5E}"/>
          </ac:spMkLst>
        </pc:spChg>
        <pc:spChg chg="add del mod">
          <ac:chgData name="Kristīne Griga" userId="8038f58a-72bb-4293-88f8-8f6c99e87f74" providerId="ADAL" clId="{62299F10-1C7A-4C01-A47B-F14661975BA1}" dt="2025-04-09T13:26:11.525" v="955" actId="478"/>
          <ac:spMkLst>
            <pc:docMk/>
            <pc:sldMk cId="3277405313" sldId="485"/>
            <ac:spMk id="14" creationId="{0BD55086-6153-FD69-9022-53169ABE0D25}"/>
          </ac:spMkLst>
        </pc:spChg>
        <pc:spChg chg="add del mod">
          <ac:chgData name="Kristīne Griga" userId="8038f58a-72bb-4293-88f8-8f6c99e87f74" providerId="ADAL" clId="{62299F10-1C7A-4C01-A47B-F14661975BA1}" dt="2025-04-09T13:26:14.120" v="956" actId="478"/>
          <ac:spMkLst>
            <pc:docMk/>
            <pc:sldMk cId="3277405313" sldId="485"/>
            <ac:spMk id="16" creationId="{20FD3B39-1B0B-9DC9-DDA7-63499DAA1F80}"/>
          </ac:spMkLst>
        </pc:spChg>
        <pc:picChg chg="add del mod ord">
          <ac:chgData name="Kristīne Griga" userId="8038f58a-72bb-4293-88f8-8f6c99e87f74" providerId="ADAL" clId="{62299F10-1C7A-4C01-A47B-F14661975BA1}" dt="2025-04-09T13:27:26.802" v="966" actId="478"/>
          <ac:picMkLst>
            <pc:docMk/>
            <pc:sldMk cId="3277405313" sldId="485"/>
            <ac:picMk id="5" creationId="{BE9B0430-57A4-9D24-7467-93A843096512}"/>
          </ac:picMkLst>
        </pc:picChg>
        <pc:picChg chg="add mod">
          <ac:chgData name="Kristīne Griga" userId="8038f58a-72bb-4293-88f8-8f6c99e87f74" providerId="ADAL" clId="{62299F10-1C7A-4C01-A47B-F14661975BA1}" dt="2025-04-09T13:28:00.455" v="972" actId="1076"/>
          <ac:picMkLst>
            <pc:docMk/>
            <pc:sldMk cId="3277405313" sldId="485"/>
            <ac:picMk id="8" creationId="{733A5455-4CD4-9E4A-12EF-A1144E823790}"/>
          </ac:picMkLst>
        </pc:picChg>
      </pc:sldChg>
      <pc:sldChg chg="addSp delSp modSp add mod ord modNotesTx">
        <pc:chgData name="Kristīne Griga" userId="8038f58a-72bb-4293-88f8-8f6c99e87f74" providerId="ADAL" clId="{62299F10-1C7A-4C01-A47B-F14661975BA1}" dt="2025-04-09T13:47:23.261" v="1940" actId="207"/>
        <pc:sldMkLst>
          <pc:docMk/>
          <pc:sldMk cId="2238995610" sldId="486"/>
        </pc:sldMkLst>
        <pc:spChg chg="mod">
          <ac:chgData name="Kristīne Griga" userId="8038f58a-72bb-4293-88f8-8f6c99e87f74" providerId="ADAL" clId="{62299F10-1C7A-4C01-A47B-F14661975BA1}" dt="2025-04-09T13:38:56.228" v="1530" actId="20577"/>
          <ac:spMkLst>
            <pc:docMk/>
            <pc:sldMk cId="2238995610" sldId="486"/>
            <ac:spMk id="2" creationId="{5C7A2234-C610-614C-CD1C-76C7C3B0BB1C}"/>
          </ac:spMkLst>
        </pc:spChg>
        <pc:spChg chg="del">
          <ac:chgData name="Kristīne Griga" userId="8038f58a-72bb-4293-88f8-8f6c99e87f74" providerId="ADAL" clId="{62299F10-1C7A-4C01-A47B-F14661975BA1}" dt="2025-04-09T13:31:22.276" v="1117" actId="1032"/>
          <ac:spMkLst>
            <pc:docMk/>
            <pc:sldMk cId="2238995610" sldId="486"/>
            <ac:spMk id="3" creationId="{4C313A17-4ABD-85B2-1C81-E956614E3BD4}"/>
          </ac:spMkLst>
        </pc:spChg>
        <pc:graphicFrameChg chg="add mod modGraphic">
          <ac:chgData name="Kristīne Griga" userId="8038f58a-72bb-4293-88f8-8f6c99e87f74" providerId="ADAL" clId="{62299F10-1C7A-4C01-A47B-F14661975BA1}" dt="2025-04-09T13:47:23.261" v="1940" actId="207"/>
          <ac:graphicFrameMkLst>
            <pc:docMk/>
            <pc:sldMk cId="2238995610" sldId="486"/>
            <ac:graphicFrameMk id="4" creationId="{3295644A-E785-470A-1E6A-D28274FFDF8E}"/>
          </ac:graphicFrameMkLst>
        </pc:graphicFrameChg>
      </pc:sldChg>
      <pc:sldChg chg="addSp delSp modSp add mod">
        <pc:chgData name="Kristīne Griga" userId="8038f58a-72bb-4293-88f8-8f6c99e87f74" providerId="ADAL" clId="{62299F10-1C7A-4C01-A47B-F14661975BA1}" dt="2025-04-09T13:50:15.832" v="2060" actId="20577"/>
        <pc:sldMkLst>
          <pc:docMk/>
          <pc:sldMk cId="2577776679" sldId="487"/>
        </pc:sldMkLst>
        <pc:spChg chg="mod">
          <ac:chgData name="Kristīne Griga" userId="8038f58a-72bb-4293-88f8-8f6c99e87f74" providerId="ADAL" clId="{62299F10-1C7A-4C01-A47B-F14661975BA1}" dt="2025-04-09T13:39:47.600" v="1578" actId="20577"/>
          <ac:spMkLst>
            <pc:docMk/>
            <pc:sldMk cId="2577776679" sldId="487"/>
            <ac:spMk id="2" creationId="{23725969-B6CB-1A20-5B6F-69D1FF03FB3D}"/>
          </ac:spMkLst>
        </pc:spChg>
        <pc:spChg chg="del">
          <ac:chgData name="Kristīne Griga" userId="8038f58a-72bb-4293-88f8-8f6c99e87f74" providerId="ADAL" clId="{62299F10-1C7A-4C01-A47B-F14661975BA1}" dt="2025-04-09T13:40:17.003" v="1579" actId="1032"/>
          <ac:spMkLst>
            <pc:docMk/>
            <pc:sldMk cId="2577776679" sldId="487"/>
            <ac:spMk id="3" creationId="{70690D44-9751-9CDC-E95A-6086D78BE81A}"/>
          </ac:spMkLst>
        </pc:spChg>
        <pc:graphicFrameChg chg="add mod modGraphic">
          <ac:chgData name="Kristīne Griga" userId="8038f58a-72bb-4293-88f8-8f6c99e87f74" providerId="ADAL" clId="{62299F10-1C7A-4C01-A47B-F14661975BA1}" dt="2025-04-09T13:50:15.832" v="2060" actId="20577"/>
          <ac:graphicFrameMkLst>
            <pc:docMk/>
            <pc:sldMk cId="2577776679" sldId="487"/>
            <ac:graphicFrameMk id="4" creationId="{A8E950B1-0F30-BD78-B5C3-06DD577A7AD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E16E6A-E2CF-4ADF-97F3-A1A931C9CCF7}" type="doc">
      <dgm:prSet loTypeId="urn:microsoft.com/office/officeart/2005/8/layout/hierarchy3" loCatId="list" qsTypeId="urn:microsoft.com/office/officeart/2005/8/quickstyle/simple5" qsCatId="simple" csTypeId="urn:microsoft.com/office/officeart/2005/8/colors/colorful2" csCatId="colorful" phldr="1"/>
      <dgm:spPr/>
      <dgm:t>
        <a:bodyPr/>
        <a:lstStyle/>
        <a:p>
          <a:endParaRPr lang="en-US"/>
        </a:p>
      </dgm:t>
    </dgm:pt>
    <dgm:pt modelId="{4E54ABDB-989D-4C28-9BCC-661CD3F9AD18}" type="pres">
      <dgm:prSet presAssocID="{CFE16E6A-E2CF-4ADF-97F3-A1A931C9CCF7}" presName="diagram" presStyleCnt="0">
        <dgm:presLayoutVars>
          <dgm:chPref val="1"/>
          <dgm:dir/>
          <dgm:animOne val="branch"/>
          <dgm:animLvl val="lvl"/>
          <dgm:resizeHandles/>
        </dgm:presLayoutVars>
      </dgm:prSet>
      <dgm:spPr/>
    </dgm:pt>
  </dgm:ptLst>
  <dgm:cxnLst>
    <dgm:cxn modelId="{C842F590-E5EA-4765-9C42-6C095833E167}" type="presOf" srcId="{CFE16E6A-E2CF-4ADF-97F3-A1A931C9CCF7}" destId="{4E54ABDB-989D-4C28-9BCC-661CD3F9AD18}"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E16E6A-E2CF-4ADF-97F3-A1A931C9CCF7}" type="doc">
      <dgm:prSet loTypeId="urn:microsoft.com/office/officeart/2005/8/layout/hierarchy3" loCatId="list" qsTypeId="urn:microsoft.com/office/officeart/2005/8/quickstyle/simple5" qsCatId="simple" csTypeId="urn:microsoft.com/office/officeart/2005/8/colors/colorful2" csCatId="colorful" phldr="1"/>
      <dgm:spPr/>
      <dgm:t>
        <a:bodyPr/>
        <a:lstStyle/>
        <a:p>
          <a:endParaRPr lang="en-US"/>
        </a:p>
      </dgm:t>
    </dgm:pt>
    <dgm:pt modelId="{4E54ABDB-989D-4C28-9BCC-661CD3F9AD18}" type="pres">
      <dgm:prSet presAssocID="{CFE16E6A-E2CF-4ADF-97F3-A1A931C9CCF7}" presName="diagram" presStyleCnt="0">
        <dgm:presLayoutVars>
          <dgm:chPref val="1"/>
          <dgm:dir/>
          <dgm:animOne val="branch"/>
          <dgm:animLvl val="lvl"/>
          <dgm:resizeHandles/>
        </dgm:presLayoutVars>
      </dgm:prSet>
      <dgm:spPr/>
    </dgm:pt>
  </dgm:ptLst>
  <dgm:cxnLst>
    <dgm:cxn modelId="{C842F590-E5EA-4765-9C42-6C095833E167}" type="presOf" srcId="{CFE16E6A-E2CF-4ADF-97F3-A1A931C9CCF7}" destId="{4E54ABDB-989D-4C28-9BCC-661CD3F9AD18}"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2C3320E-089C-449C-97BE-371BCBF25B1B}" type="doc">
      <dgm:prSet loTypeId="urn:microsoft.com/office/officeart/2005/8/layout/chart3" loCatId="cycle" qsTypeId="urn:microsoft.com/office/officeart/2005/8/quickstyle/simple1" qsCatId="simple" csTypeId="urn:microsoft.com/office/officeart/2005/8/colors/colorful3" csCatId="colorful" phldr="1"/>
      <dgm:spPr/>
    </dgm:pt>
    <dgm:pt modelId="{684BF477-437B-4C9F-81FA-763F91D72D02}">
      <dgm:prSet phldrT="[Text]"/>
      <dgm:spPr/>
      <dgm:t>
        <a:bodyPr/>
        <a:lstStyle/>
        <a:p>
          <a:r>
            <a:rPr lang="lv-LV" b="1" dirty="0">
              <a:solidFill>
                <a:schemeClr val="tx1"/>
              </a:solidFill>
            </a:rPr>
            <a:t>Kopvērtējums par ēkas atbilstību būtiskajām prasībām</a:t>
          </a:r>
        </a:p>
      </dgm:t>
    </dgm:pt>
    <dgm:pt modelId="{F9CD464F-BB64-4FB3-AA66-C8E38F92DDCC}" type="parTrans" cxnId="{2658EBEA-2B93-4A47-9794-0FB8F5E207A3}">
      <dgm:prSet/>
      <dgm:spPr/>
      <dgm:t>
        <a:bodyPr/>
        <a:lstStyle/>
        <a:p>
          <a:endParaRPr lang="lv-LV">
            <a:solidFill>
              <a:schemeClr val="tx1"/>
            </a:solidFill>
          </a:endParaRPr>
        </a:p>
      </dgm:t>
    </dgm:pt>
    <dgm:pt modelId="{32CCCBC4-F219-4654-A097-8617A7D6CEA8}" type="sibTrans" cxnId="{2658EBEA-2B93-4A47-9794-0FB8F5E207A3}">
      <dgm:prSet/>
      <dgm:spPr/>
      <dgm:t>
        <a:bodyPr/>
        <a:lstStyle/>
        <a:p>
          <a:endParaRPr lang="lv-LV">
            <a:solidFill>
              <a:schemeClr val="tx1"/>
            </a:solidFill>
          </a:endParaRPr>
        </a:p>
      </dgm:t>
    </dgm:pt>
    <dgm:pt modelId="{81B1DF95-DD64-476D-8E56-B5471D71CB4F}">
      <dgm:prSet phldrT="[Text]"/>
      <dgm:spPr/>
      <dgm:t>
        <a:bodyPr/>
        <a:lstStyle/>
        <a:p>
          <a:r>
            <a:rPr lang="lv-LV" dirty="0">
              <a:solidFill>
                <a:schemeClr val="tx1"/>
              </a:solidFill>
            </a:rPr>
            <a:t>Novērtēts PTA apjoms</a:t>
          </a:r>
        </a:p>
      </dgm:t>
    </dgm:pt>
    <dgm:pt modelId="{4F0C40F3-53F9-4B5E-B439-120A847B5022}" type="parTrans" cxnId="{8EE3D565-4CB9-4F25-9360-1C5437F8C16C}">
      <dgm:prSet/>
      <dgm:spPr/>
      <dgm:t>
        <a:bodyPr/>
        <a:lstStyle/>
        <a:p>
          <a:endParaRPr lang="lv-LV">
            <a:solidFill>
              <a:schemeClr val="tx1"/>
            </a:solidFill>
          </a:endParaRPr>
        </a:p>
      </dgm:t>
    </dgm:pt>
    <dgm:pt modelId="{2CCC8684-E642-4909-A30F-01288B0006CA}" type="sibTrans" cxnId="{8EE3D565-4CB9-4F25-9360-1C5437F8C16C}">
      <dgm:prSet/>
      <dgm:spPr/>
      <dgm:t>
        <a:bodyPr/>
        <a:lstStyle/>
        <a:p>
          <a:endParaRPr lang="lv-LV">
            <a:solidFill>
              <a:schemeClr val="tx1"/>
            </a:solidFill>
          </a:endParaRPr>
        </a:p>
      </dgm:t>
    </dgm:pt>
    <dgm:pt modelId="{825299D6-B9FB-4D21-AC14-F9CEB7E71874}">
      <dgm:prSet phldrT="[Text]"/>
      <dgm:spPr/>
      <dgm:t>
        <a:bodyPr/>
        <a:lstStyle/>
        <a:p>
          <a:r>
            <a:rPr lang="lv-LV" dirty="0">
              <a:solidFill>
                <a:schemeClr val="tx1"/>
              </a:solidFill>
            </a:rPr>
            <a:t>Veikta apsekošana</a:t>
          </a:r>
        </a:p>
      </dgm:t>
    </dgm:pt>
    <dgm:pt modelId="{412ABB1A-CE70-4217-A38C-E803D95BAA01}" type="parTrans" cxnId="{317800D0-E29E-46C5-91BB-C023E2F3D662}">
      <dgm:prSet/>
      <dgm:spPr/>
      <dgm:t>
        <a:bodyPr/>
        <a:lstStyle/>
        <a:p>
          <a:endParaRPr lang="lv-LV">
            <a:solidFill>
              <a:schemeClr val="tx1"/>
            </a:solidFill>
          </a:endParaRPr>
        </a:p>
      </dgm:t>
    </dgm:pt>
    <dgm:pt modelId="{ED323912-CA22-4D92-9BEC-6705A7943E9A}" type="sibTrans" cxnId="{317800D0-E29E-46C5-91BB-C023E2F3D662}">
      <dgm:prSet/>
      <dgm:spPr/>
      <dgm:t>
        <a:bodyPr/>
        <a:lstStyle/>
        <a:p>
          <a:endParaRPr lang="lv-LV">
            <a:solidFill>
              <a:schemeClr val="tx1"/>
            </a:solidFill>
          </a:endParaRPr>
        </a:p>
      </dgm:t>
    </dgm:pt>
    <dgm:pt modelId="{B052F7DF-DBCB-472C-9564-A7B6DB16A6E4}" type="pres">
      <dgm:prSet presAssocID="{D2C3320E-089C-449C-97BE-371BCBF25B1B}" presName="compositeShape" presStyleCnt="0">
        <dgm:presLayoutVars>
          <dgm:chMax val="7"/>
          <dgm:dir/>
          <dgm:resizeHandles val="exact"/>
        </dgm:presLayoutVars>
      </dgm:prSet>
      <dgm:spPr/>
    </dgm:pt>
    <dgm:pt modelId="{8073761C-1F0C-44B5-8AD4-8D3823912DB6}" type="pres">
      <dgm:prSet presAssocID="{D2C3320E-089C-449C-97BE-371BCBF25B1B}" presName="wedge1" presStyleLbl="node1" presStyleIdx="0" presStyleCnt="3" custScaleX="136368" custScaleY="112427"/>
      <dgm:spPr/>
    </dgm:pt>
    <dgm:pt modelId="{337576E9-C8CB-457C-83F5-C3A68460B735}" type="pres">
      <dgm:prSet presAssocID="{D2C3320E-089C-449C-97BE-371BCBF25B1B}" presName="wedge1Tx" presStyleLbl="node1" presStyleIdx="0" presStyleCnt="3">
        <dgm:presLayoutVars>
          <dgm:chMax val="0"/>
          <dgm:chPref val="0"/>
          <dgm:bulletEnabled val="1"/>
        </dgm:presLayoutVars>
      </dgm:prSet>
      <dgm:spPr/>
    </dgm:pt>
    <dgm:pt modelId="{55CFD62F-0D9A-48A2-B180-9482798487A8}" type="pres">
      <dgm:prSet presAssocID="{D2C3320E-089C-449C-97BE-371BCBF25B1B}" presName="wedge2" presStyleLbl="node1" presStyleIdx="1" presStyleCnt="3"/>
      <dgm:spPr/>
    </dgm:pt>
    <dgm:pt modelId="{8707BD8E-5091-4507-83B9-AE85F90EB04B}" type="pres">
      <dgm:prSet presAssocID="{D2C3320E-089C-449C-97BE-371BCBF25B1B}" presName="wedge2Tx" presStyleLbl="node1" presStyleIdx="1" presStyleCnt="3">
        <dgm:presLayoutVars>
          <dgm:chMax val="0"/>
          <dgm:chPref val="0"/>
          <dgm:bulletEnabled val="1"/>
        </dgm:presLayoutVars>
      </dgm:prSet>
      <dgm:spPr/>
    </dgm:pt>
    <dgm:pt modelId="{5B54D9E7-9CE7-449A-BF14-4AE81BA6D9C0}" type="pres">
      <dgm:prSet presAssocID="{D2C3320E-089C-449C-97BE-371BCBF25B1B}" presName="wedge3" presStyleLbl="node1" presStyleIdx="2" presStyleCnt="3"/>
      <dgm:spPr/>
    </dgm:pt>
    <dgm:pt modelId="{AB0DD3B9-4783-44C3-98C6-CA7580EC6A2B}" type="pres">
      <dgm:prSet presAssocID="{D2C3320E-089C-449C-97BE-371BCBF25B1B}" presName="wedge3Tx" presStyleLbl="node1" presStyleIdx="2" presStyleCnt="3">
        <dgm:presLayoutVars>
          <dgm:chMax val="0"/>
          <dgm:chPref val="0"/>
          <dgm:bulletEnabled val="1"/>
        </dgm:presLayoutVars>
      </dgm:prSet>
      <dgm:spPr/>
    </dgm:pt>
  </dgm:ptLst>
  <dgm:cxnLst>
    <dgm:cxn modelId="{29A1E916-12EB-498B-8D8D-C15F77FA086F}" type="presOf" srcId="{684BF477-437B-4C9F-81FA-763F91D72D02}" destId="{8073761C-1F0C-44B5-8AD4-8D3823912DB6}" srcOrd="0" destOrd="0" presId="urn:microsoft.com/office/officeart/2005/8/layout/chart3"/>
    <dgm:cxn modelId="{FBD25743-464F-42A4-B969-2B27F35C2823}" type="presOf" srcId="{684BF477-437B-4C9F-81FA-763F91D72D02}" destId="{337576E9-C8CB-457C-83F5-C3A68460B735}" srcOrd="1" destOrd="0" presId="urn:microsoft.com/office/officeart/2005/8/layout/chart3"/>
    <dgm:cxn modelId="{8EE3D565-4CB9-4F25-9360-1C5437F8C16C}" srcId="{D2C3320E-089C-449C-97BE-371BCBF25B1B}" destId="{81B1DF95-DD64-476D-8E56-B5471D71CB4F}" srcOrd="1" destOrd="0" parTransId="{4F0C40F3-53F9-4B5E-B439-120A847B5022}" sibTransId="{2CCC8684-E642-4909-A30F-01288B0006CA}"/>
    <dgm:cxn modelId="{2FF64648-5F23-4889-B405-21D8B3518760}" type="presOf" srcId="{81B1DF95-DD64-476D-8E56-B5471D71CB4F}" destId="{55CFD62F-0D9A-48A2-B180-9482798487A8}" srcOrd="0" destOrd="0" presId="urn:microsoft.com/office/officeart/2005/8/layout/chart3"/>
    <dgm:cxn modelId="{A0845A91-8F72-40D1-A023-74033C9FF356}" type="presOf" srcId="{81B1DF95-DD64-476D-8E56-B5471D71CB4F}" destId="{8707BD8E-5091-4507-83B9-AE85F90EB04B}" srcOrd="1" destOrd="0" presId="urn:microsoft.com/office/officeart/2005/8/layout/chart3"/>
    <dgm:cxn modelId="{5B937BBB-9171-4AC9-B991-84C50AE19B27}" type="presOf" srcId="{825299D6-B9FB-4D21-AC14-F9CEB7E71874}" destId="{5B54D9E7-9CE7-449A-BF14-4AE81BA6D9C0}" srcOrd="0" destOrd="0" presId="urn:microsoft.com/office/officeart/2005/8/layout/chart3"/>
    <dgm:cxn modelId="{32A9D1C6-E74B-4A8A-BE9C-94E6179A6C5A}" type="presOf" srcId="{D2C3320E-089C-449C-97BE-371BCBF25B1B}" destId="{B052F7DF-DBCB-472C-9564-A7B6DB16A6E4}" srcOrd="0" destOrd="0" presId="urn:microsoft.com/office/officeart/2005/8/layout/chart3"/>
    <dgm:cxn modelId="{317800D0-E29E-46C5-91BB-C023E2F3D662}" srcId="{D2C3320E-089C-449C-97BE-371BCBF25B1B}" destId="{825299D6-B9FB-4D21-AC14-F9CEB7E71874}" srcOrd="2" destOrd="0" parTransId="{412ABB1A-CE70-4217-A38C-E803D95BAA01}" sibTransId="{ED323912-CA22-4D92-9BEC-6705A7943E9A}"/>
    <dgm:cxn modelId="{BE34A0D7-968B-4CF6-99E0-4824CFC383A6}" type="presOf" srcId="{825299D6-B9FB-4D21-AC14-F9CEB7E71874}" destId="{AB0DD3B9-4783-44C3-98C6-CA7580EC6A2B}" srcOrd="1" destOrd="0" presId="urn:microsoft.com/office/officeart/2005/8/layout/chart3"/>
    <dgm:cxn modelId="{2658EBEA-2B93-4A47-9794-0FB8F5E207A3}" srcId="{D2C3320E-089C-449C-97BE-371BCBF25B1B}" destId="{684BF477-437B-4C9F-81FA-763F91D72D02}" srcOrd="0" destOrd="0" parTransId="{F9CD464F-BB64-4FB3-AA66-C8E38F92DDCC}" sibTransId="{32CCCBC4-F219-4654-A097-8617A7D6CEA8}"/>
    <dgm:cxn modelId="{388472AF-F39D-4183-ABDD-B15B0F892BE2}" type="presParOf" srcId="{B052F7DF-DBCB-472C-9564-A7B6DB16A6E4}" destId="{8073761C-1F0C-44B5-8AD4-8D3823912DB6}" srcOrd="0" destOrd="0" presId="urn:microsoft.com/office/officeart/2005/8/layout/chart3"/>
    <dgm:cxn modelId="{EAC473F1-FF29-4B6C-AD02-888B3DCD1B2B}" type="presParOf" srcId="{B052F7DF-DBCB-472C-9564-A7B6DB16A6E4}" destId="{337576E9-C8CB-457C-83F5-C3A68460B735}" srcOrd="1" destOrd="0" presId="urn:microsoft.com/office/officeart/2005/8/layout/chart3"/>
    <dgm:cxn modelId="{772C3025-5545-40CF-9381-57B37F9B5FA9}" type="presParOf" srcId="{B052F7DF-DBCB-472C-9564-A7B6DB16A6E4}" destId="{55CFD62F-0D9A-48A2-B180-9482798487A8}" srcOrd="2" destOrd="0" presId="urn:microsoft.com/office/officeart/2005/8/layout/chart3"/>
    <dgm:cxn modelId="{AC87684E-E037-4CD4-B0C1-82F170D4BEC3}" type="presParOf" srcId="{B052F7DF-DBCB-472C-9564-A7B6DB16A6E4}" destId="{8707BD8E-5091-4507-83B9-AE85F90EB04B}" srcOrd="3" destOrd="0" presId="urn:microsoft.com/office/officeart/2005/8/layout/chart3"/>
    <dgm:cxn modelId="{4F5DF903-0860-4330-9112-2D8E316C5763}" type="presParOf" srcId="{B052F7DF-DBCB-472C-9564-A7B6DB16A6E4}" destId="{5B54D9E7-9CE7-449A-BF14-4AE81BA6D9C0}" srcOrd="4" destOrd="0" presId="urn:microsoft.com/office/officeart/2005/8/layout/chart3"/>
    <dgm:cxn modelId="{2D4DE15E-40DE-42F5-BEEC-B2440EA67CB4}" type="presParOf" srcId="{B052F7DF-DBCB-472C-9564-A7B6DB16A6E4}" destId="{AB0DD3B9-4783-44C3-98C6-CA7580EC6A2B}" srcOrd="5"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E16E6A-E2CF-4ADF-97F3-A1A931C9CCF7}" type="doc">
      <dgm:prSet loTypeId="urn:microsoft.com/office/officeart/2005/8/layout/hierarchy3" loCatId="list" qsTypeId="urn:microsoft.com/office/officeart/2005/8/quickstyle/simple5" qsCatId="simple" csTypeId="urn:microsoft.com/office/officeart/2005/8/colors/colorful2" csCatId="colorful" phldr="1"/>
      <dgm:spPr/>
      <dgm:t>
        <a:bodyPr/>
        <a:lstStyle/>
        <a:p>
          <a:endParaRPr lang="en-US"/>
        </a:p>
      </dgm:t>
    </dgm:pt>
    <dgm:pt modelId="{4E54ABDB-989D-4C28-9BCC-661CD3F9AD18}" type="pres">
      <dgm:prSet presAssocID="{CFE16E6A-E2CF-4ADF-97F3-A1A931C9CCF7}" presName="diagram" presStyleCnt="0">
        <dgm:presLayoutVars>
          <dgm:chPref val="1"/>
          <dgm:dir/>
          <dgm:animOne val="branch"/>
          <dgm:animLvl val="lvl"/>
          <dgm:resizeHandles/>
        </dgm:presLayoutVars>
      </dgm:prSet>
      <dgm:spPr/>
    </dgm:pt>
  </dgm:ptLst>
  <dgm:cxnLst>
    <dgm:cxn modelId="{C842F590-E5EA-4765-9C42-6C095833E167}" type="presOf" srcId="{CFE16E6A-E2CF-4ADF-97F3-A1A931C9CCF7}" destId="{4E54ABDB-989D-4C28-9BCC-661CD3F9AD18}"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FE16E6A-E2CF-4ADF-97F3-A1A931C9CCF7}" type="doc">
      <dgm:prSet loTypeId="urn:microsoft.com/office/officeart/2005/8/layout/hierarchy3" loCatId="list" qsTypeId="urn:microsoft.com/office/officeart/2005/8/quickstyle/simple5" qsCatId="simple" csTypeId="urn:microsoft.com/office/officeart/2005/8/colors/colorful2" csCatId="colorful" phldr="1"/>
      <dgm:spPr/>
      <dgm:t>
        <a:bodyPr/>
        <a:lstStyle/>
        <a:p>
          <a:endParaRPr lang="en-US"/>
        </a:p>
      </dgm:t>
    </dgm:pt>
    <dgm:pt modelId="{4E54ABDB-989D-4C28-9BCC-661CD3F9AD18}" type="pres">
      <dgm:prSet presAssocID="{CFE16E6A-E2CF-4ADF-97F3-A1A931C9CCF7}" presName="diagram" presStyleCnt="0">
        <dgm:presLayoutVars>
          <dgm:chPref val="1"/>
          <dgm:dir/>
          <dgm:animOne val="branch"/>
          <dgm:animLvl val="lvl"/>
          <dgm:resizeHandles/>
        </dgm:presLayoutVars>
      </dgm:prSet>
      <dgm:spPr/>
    </dgm:pt>
  </dgm:ptLst>
  <dgm:cxnLst>
    <dgm:cxn modelId="{C842F590-E5EA-4765-9C42-6C095833E167}" type="presOf" srcId="{CFE16E6A-E2CF-4ADF-97F3-A1A931C9CCF7}" destId="{4E54ABDB-989D-4C28-9BCC-661CD3F9AD18}"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FE16E6A-E2CF-4ADF-97F3-A1A931C9CCF7}" type="doc">
      <dgm:prSet loTypeId="urn:microsoft.com/office/officeart/2005/8/layout/hierarchy3" loCatId="list" qsTypeId="urn:microsoft.com/office/officeart/2005/8/quickstyle/simple5" qsCatId="simple" csTypeId="urn:microsoft.com/office/officeart/2005/8/colors/colorful2" csCatId="colorful" phldr="1"/>
      <dgm:spPr/>
      <dgm:t>
        <a:bodyPr/>
        <a:lstStyle/>
        <a:p>
          <a:endParaRPr lang="en-US"/>
        </a:p>
      </dgm:t>
    </dgm:pt>
    <dgm:pt modelId="{4E54ABDB-989D-4C28-9BCC-661CD3F9AD18}" type="pres">
      <dgm:prSet presAssocID="{CFE16E6A-E2CF-4ADF-97F3-A1A931C9CCF7}" presName="diagram" presStyleCnt="0">
        <dgm:presLayoutVars>
          <dgm:chPref val="1"/>
          <dgm:dir/>
          <dgm:animOne val="branch"/>
          <dgm:animLvl val="lvl"/>
          <dgm:resizeHandles/>
        </dgm:presLayoutVars>
      </dgm:prSet>
      <dgm:spPr/>
    </dgm:pt>
  </dgm:ptLst>
  <dgm:cxnLst>
    <dgm:cxn modelId="{C842F590-E5EA-4765-9C42-6C095833E167}" type="presOf" srcId="{CFE16E6A-E2CF-4ADF-97F3-A1A931C9CCF7}" destId="{4E54ABDB-989D-4C28-9BCC-661CD3F9AD18}"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12F2F7F-3DBC-48FF-9F7C-F7316D4FCC8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lv-LV"/>
        </a:p>
      </dgm:t>
    </dgm:pt>
    <dgm:pt modelId="{1A9ED945-FF98-4B6E-9AF9-86D371FDABF7}">
      <dgm:prSet phldrT="[Text]"/>
      <dgm:spPr/>
      <dgm:t>
        <a:bodyPr/>
        <a:lstStyle/>
        <a:p>
          <a:r>
            <a:rPr lang="lv-LV" dirty="0">
              <a:solidFill>
                <a:schemeClr val="tx1"/>
              </a:solidFill>
            </a:rPr>
            <a:t>Ieteikumi</a:t>
          </a:r>
        </a:p>
      </dgm:t>
    </dgm:pt>
    <dgm:pt modelId="{1C270E36-5965-4769-A79F-8BA4228A645C}" type="parTrans" cxnId="{7D74EFD2-D8D0-49A0-992C-858DB2D62051}">
      <dgm:prSet/>
      <dgm:spPr/>
      <dgm:t>
        <a:bodyPr/>
        <a:lstStyle/>
        <a:p>
          <a:endParaRPr lang="lv-LV">
            <a:solidFill>
              <a:schemeClr val="tx1"/>
            </a:solidFill>
          </a:endParaRPr>
        </a:p>
      </dgm:t>
    </dgm:pt>
    <dgm:pt modelId="{5DCFBD16-6B60-42A0-B15F-07A39110147C}" type="sibTrans" cxnId="{7D74EFD2-D8D0-49A0-992C-858DB2D62051}">
      <dgm:prSet/>
      <dgm:spPr/>
      <dgm:t>
        <a:bodyPr/>
        <a:lstStyle/>
        <a:p>
          <a:endParaRPr lang="lv-LV">
            <a:solidFill>
              <a:schemeClr val="tx1"/>
            </a:solidFill>
          </a:endParaRPr>
        </a:p>
      </dgm:t>
    </dgm:pt>
    <dgm:pt modelId="{C91BAE68-73B7-4C29-B0EE-99E5F066D747}">
      <dgm:prSet phldrT="[Text]"/>
      <dgm:spPr/>
      <dgm:t>
        <a:bodyPr/>
        <a:lstStyle/>
        <a:p>
          <a:r>
            <a:rPr lang="lv-LV" dirty="0">
              <a:solidFill>
                <a:schemeClr val="tx1"/>
              </a:solidFill>
            </a:rPr>
            <a:t>Ieteikumus sniedz, lai būves īpašnieks, kā krietns un rūpīgs saimnieks, varētu </a:t>
          </a:r>
          <a:r>
            <a:rPr lang="lv-LV" u="sng" dirty="0">
              <a:solidFill>
                <a:schemeClr val="tx1"/>
              </a:solidFill>
            </a:rPr>
            <a:t>plānot nepieciešamos būvdarbus</a:t>
          </a:r>
          <a:r>
            <a:rPr lang="lv-LV" dirty="0">
              <a:solidFill>
                <a:schemeClr val="tx1"/>
              </a:solidFill>
            </a:rPr>
            <a:t>, kas nepieciešami būves drošai un ekonomiski pamatotai ekspluatācijai.</a:t>
          </a:r>
        </a:p>
      </dgm:t>
    </dgm:pt>
    <dgm:pt modelId="{D497F754-1FD8-408D-9B90-173B69CED215}" type="parTrans" cxnId="{54B9131D-53DC-4590-BBA7-FFF3B00643E0}">
      <dgm:prSet/>
      <dgm:spPr/>
      <dgm:t>
        <a:bodyPr/>
        <a:lstStyle/>
        <a:p>
          <a:endParaRPr lang="lv-LV">
            <a:solidFill>
              <a:schemeClr val="tx1"/>
            </a:solidFill>
          </a:endParaRPr>
        </a:p>
      </dgm:t>
    </dgm:pt>
    <dgm:pt modelId="{B9109E42-1AC7-4082-AE73-C9A23077BF13}" type="sibTrans" cxnId="{54B9131D-53DC-4590-BBA7-FFF3B00643E0}">
      <dgm:prSet/>
      <dgm:spPr/>
      <dgm:t>
        <a:bodyPr/>
        <a:lstStyle/>
        <a:p>
          <a:endParaRPr lang="lv-LV">
            <a:solidFill>
              <a:schemeClr val="tx1"/>
            </a:solidFill>
          </a:endParaRPr>
        </a:p>
      </dgm:t>
    </dgm:pt>
    <dgm:pt modelId="{B2F3DFC1-5933-4C3D-908E-6FBC260DDF9F}">
      <dgm:prSet phldrT="[Text]"/>
      <dgm:spPr/>
      <dgm:t>
        <a:bodyPr/>
        <a:lstStyle/>
        <a:p>
          <a:r>
            <a:rPr lang="lv-LV" dirty="0">
              <a:solidFill>
                <a:schemeClr val="tx1"/>
              </a:solidFill>
            </a:rPr>
            <a:t>Norādījumi</a:t>
          </a:r>
        </a:p>
      </dgm:t>
    </dgm:pt>
    <dgm:pt modelId="{7C9E1295-2AF2-4BB8-8809-07BCE40F836E}" type="parTrans" cxnId="{0AD1EA97-6B2E-4FF7-8374-DB56EA9724F1}">
      <dgm:prSet/>
      <dgm:spPr/>
      <dgm:t>
        <a:bodyPr/>
        <a:lstStyle/>
        <a:p>
          <a:endParaRPr lang="lv-LV">
            <a:solidFill>
              <a:schemeClr val="tx1"/>
            </a:solidFill>
          </a:endParaRPr>
        </a:p>
      </dgm:t>
    </dgm:pt>
    <dgm:pt modelId="{AA296CA9-55A8-4CC1-ADA7-750ED1522C20}" type="sibTrans" cxnId="{0AD1EA97-6B2E-4FF7-8374-DB56EA9724F1}">
      <dgm:prSet/>
      <dgm:spPr/>
      <dgm:t>
        <a:bodyPr/>
        <a:lstStyle/>
        <a:p>
          <a:endParaRPr lang="lv-LV">
            <a:solidFill>
              <a:schemeClr val="tx1"/>
            </a:solidFill>
          </a:endParaRPr>
        </a:p>
      </dgm:t>
    </dgm:pt>
    <dgm:pt modelId="{50705032-517F-473B-944B-3E422374B900}">
      <dgm:prSet phldrT="[Text]"/>
      <dgm:spPr/>
      <dgm:t>
        <a:bodyPr/>
        <a:lstStyle/>
        <a:p>
          <a:r>
            <a:rPr lang="lv-LV" dirty="0">
              <a:solidFill>
                <a:schemeClr val="tx1"/>
              </a:solidFill>
            </a:rPr>
            <a:t>Norādījumu sadaļā </a:t>
          </a:r>
          <a:r>
            <a:rPr lang="lv-LV" dirty="0" err="1">
              <a:solidFill>
                <a:schemeClr val="tx1"/>
              </a:solidFill>
            </a:rPr>
            <a:t>sadaļā</a:t>
          </a:r>
          <a:r>
            <a:rPr lang="lv-LV" dirty="0">
              <a:solidFill>
                <a:schemeClr val="tx1"/>
              </a:solidFill>
            </a:rPr>
            <a:t> iekļaujami </a:t>
          </a:r>
          <a:r>
            <a:rPr lang="lv-LV" dirty="0" err="1">
              <a:solidFill>
                <a:schemeClr val="tx1"/>
              </a:solidFill>
            </a:rPr>
            <a:t>tikaitādi</a:t>
          </a:r>
          <a:r>
            <a:rPr lang="lv-LV" dirty="0">
              <a:solidFill>
                <a:schemeClr val="tx1"/>
              </a:solidFill>
            </a:rPr>
            <a:t> norādījumi, kuru </a:t>
          </a:r>
          <a:r>
            <a:rPr lang="lv-LV" u="sng" dirty="0">
              <a:solidFill>
                <a:schemeClr val="tx1"/>
              </a:solidFill>
            </a:rPr>
            <a:t>neizpilde noteiktajā termiņā var radīt kaitējumu būves lietotājam, kaimiņam vai garāmgājējam</a:t>
          </a:r>
        </a:p>
      </dgm:t>
    </dgm:pt>
    <dgm:pt modelId="{E4C29D4E-D8BF-4D41-88CA-9ED5288AD137}" type="parTrans" cxnId="{9894E585-CD2F-4AA7-8D60-B8C26FFBDB96}">
      <dgm:prSet/>
      <dgm:spPr/>
      <dgm:t>
        <a:bodyPr/>
        <a:lstStyle/>
        <a:p>
          <a:endParaRPr lang="lv-LV">
            <a:solidFill>
              <a:schemeClr val="tx1"/>
            </a:solidFill>
          </a:endParaRPr>
        </a:p>
      </dgm:t>
    </dgm:pt>
    <dgm:pt modelId="{05D844CA-0B08-4597-AC6A-E636BE9A5BDE}" type="sibTrans" cxnId="{9894E585-CD2F-4AA7-8D60-B8C26FFBDB96}">
      <dgm:prSet/>
      <dgm:spPr/>
      <dgm:t>
        <a:bodyPr/>
        <a:lstStyle/>
        <a:p>
          <a:endParaRPr lang="lv-LV">
            <a:solidFill>
              <a:schemeClr val="tx1"/>
            </a:solidFill>
          </a:endParaRPr>
        </a:p>
      </dgm:t>
    </dgm:pt>
    <dgm:pt modelId="{06AB4549-482D-45FA-9337-624C6E71193F}" type="pres">
      <dgm:prSet presAssocID="{512F2F7F-3DBC-48FF-9F7C-F7316D4FCC83}" presName="linear" presStyleCnt="0">
        <dgm:presLayoutVars>
          <dgm:dir/>
          <dgm:animLvl val="lvl"/>
          <dgm:resizeHandles val="exact"/>
        </dgm:presLayoutVars>
      </dgm:prSet>
      <dgm:spPr/>
    </dgm:pt>
    <dgm:pt modelId="{C14F137B-D4FB-4804-878F-B2414D6284B7}" type="pres">
      <dgm:prSet presAssocID="{1A9ED945-FF98-4B6E-9AF9-86D371FDABF7}" presName="parentLin" presStyleCnt="0"/>
      <dgm:spPr/>
    </dgm:pt>
    <dgm:pt modelId="{0E02E904-504F-4A69-A306-E2AA6A1B34C2}" type="pres">
      <dgm:prSet presAssocID="{1A9ED945-FF98-4B6E-9AF9-86D371FDABF7}" presName="parentLeftMargin" presStyleLbl="node1" presStyleIdx="0" presStyleCnt="2"/>
      <dgm:spPr/>
    </dgm:pt>
    <dgm:pt modelId="{9F67527B-0B95-443D-ABCE-926076B20006}" type="pres">
      <dgm:prSet presAssocID="{1A9ED945-FF98-4B6E-9AF9-86D371FDABF7}" presName="parentText" presStyleLbl="node1" presStyleIdx="0" presStyleCnt="2">
        <dgm:presLayoutVars>
          <dgm:chMax val="0"/>
          <dgm:bulletEnabled val="1"/>
        </dgm:presLayoutVars>
      </dgm:prSet>
      <dgm:spPr/>
    </dgm:pt>
    <dgm:pt modelId="{2C9A96A2-45CC-49E6-9C4D-3000CF52425C}" type="pres">
      <dgm:prSet presAssocID="{1A9ED945-FF98-4B6E-9AF9-86D371FDABF7}" presName="negativeSpace" presStyleCnt="0"/>
      <dgm:spPr/>
    </dgm:pt>
    <dgm:pt modelId="{37CCADD8-73F4-44A7-8177-E771D51AE0B1}" type="pres">
      <dgm:prSet presAssocID="{1A9ED945-FF98-4B6E-9AF9-86D371FDABF7}" presName="childText" presStyleLbl="conFgAcc1" presStyleIdx="0" presStyleCnt="2">
        <dgm:presLayoutVars>
          <dgm:bulletEnabled val="1"/>
        </dgm:presLayoutVars>
      </dgm:prSet>
      <dgm:spPr/>
    </dgm:pt>
    <dgm:pt modelId="{7582BF0F-10E2-4D2E-A453-44F6017042C5}" type="pres">
      <dgm:prSet presAssocID="{5DCFBD16-6B60-42A0-B15F-07A39110147C}" presName="spaceBetweenRectangles" presStyleCnt="0"/>
      <dgm:spPr/>
    </dgm:pt>
    <dgm:pt modelId="{135872D6-6C79-46FC-9866-975B9AD0BED1}" type="pres">
      <dgm:prSet presAssocID="{B2F3DFC1-5933-4C3D-908E-6FBC260DDF9F}" presName="parentLin" presStyleCnt="0"/>
      <dgm:spPr/>
    </dgm:pt>
    <dgm:pt modelId="{F3993EF2-FBCA-4B84-8037-43470043C77A}" type="pres">
      <dgm:prSet presAssocID="{B2F3DFC1-5933-4C3D-908E-6FBC260DDF9F}" presName="parentLeftMargin" presStyleLbl="node1" presStyleIdx="0" presStyleCnt="2"/>
      <dgm:spPr/>
    </dgm:pt>
    <dgm:pt modelId="{1967E1BA-C2FC-4394-9058-16A39163B930}" type="pres">
      <dgm:prSet presAssocID="{B2F3DFC1-5933-4C3D-908E-6FBC260DDF9F}" presName="parentText" presStyleLbl="node1" presStyleIdx="1" presStyleCnt="2">
        <dgm:presLayoutVars>
          <dgm:chMax val="0"/>
          <dgm:bulletEnabled val="1"/>
        </dgm:presLayoutVars>
      </dgm:prSet>
      <dgm:spPr/>
    </dgm:pt>
    <dgm:pt modelId="{69DDC6D5-532A-4EC9-AB04-9CD6ED4891D7}" type="pres">
      <dgm:prSet presAssocID="{B2F3DFC1-5933-4C3D-908E-6FBC260DDF9F}" presName="negativeSpace" presStyleCnt="0"/>
      <dgm:spPr/>
    </dgm:pt>
    <dgm:pt modelId="{C163FBB2-6442-4CA6-AC18-FFE5ED935932}" type="pres">
      <dgm:prSet presAssocID="{B2F3DFC1-5933-4C3D-908E-6FBC260DDF9F}" presName="childText" presStyleLbl="conFgAcc1" presStyleIdx="1" presStyleCnt="2">
        <dgm:presLayoutVars>
          <dgm:bulletEnabled val="1"/>
        </dgm:presLayoutVars>
      </dgm:prSet>
      <dgm:spPr/>
    </dgm:pt>
  </dgm:ptLst>
  <dgm:cxnLst>
    <dgm:cxn modelId="{D9B8C50C-60A4-48A9-89D2-E1F029F023B9}" type="presOf" srcId="{B2F3DFC1-5933-4C3D-908E-6FBC260DDF9F}" destId="{F3993EF2-FBCA-4B84-8037-43470043C77A}" srcOrd="0" destOrd="0" presId="urn:microsoft.com/office/officeart/2005/8/layout/list1"/>
    <dgm:cxn modelId="{54B9131D-53DC-4590-BBA7-FFF3B00643E0}" srcId="{1A9ED945-FF98-4B6E-9AF9-86D371FDABF7}" destId="{C91BAE68-73B7-4C29-B0EE-99E5F066D747}" srcOrd="0" destOrd="0" parTransId="{D497F754-1FD8-408D-9B90-173B69CED215}" sibTransId="{B9109E42-1AC7-4082-AE73-C9A23077BF13}"/>
    <dgm:cxn modelId="{E5854071-B767-4699-8B01-B5CBC94C3925}" type="presOf" srcId="{C91BAE68-73B7-4C29-B0EE-99E5F066D747}" destId="{37CCADD8-73F4-44A7-8177-E771D51AE0B1}" srcOrd="0" destOrd="0" presId="urn:microsoft.com/office/officeart/2005/8/layout/list1"/>
    <dgm:cxn modelId="{9894E585-CD2F-4AA7-8D60-B8C26FFBDB96}" srcId="{B2F3DFC1-5933-4C3D-908E-6FBC260DDF9F}" destId="{50705032-517F-473B-944B-3E422374B900}" srcOrd="0" destOrd="0" parTransId="{E4C29D4E-D8BF-4D41-88CA-9ED5288AD137}" sibTransId="{05D844CA-0B08-4597-AC6A-E636BE9A5BDE}"/>
    <dgm:cxn modelId="{AA9E0B96-4B64-464E-9355-DC053B1538E1}" type="presOf" srcId="{1A9ED945-FF98-4B6E-9AF9-86D371FDABF7}" destId="{0E02E904-504F-4A69-A306-E2AA6A1B34C2}" srcOrd="0" destOrd="0" presId="urn:microsoft.com/office/officeart/2005/8/layout/list1"/>
    <dgm:cxn modelId="{0AD1EA97-6B2E-4FF7-8374-DB56EA9724F1}" srcId="{512F2F7F-3DBC-48FF-9F7C-F7316D4FCC83}" destId="{B2F3DFC1-5933-4C3D-908E-6FBC260DDF9F}" srcOrd="1" destOrd="0" parTransId="{7C9E1295-2AF2-4BB8-8809-07BCE40F836E}" sibTransId="{AA296CA9-55A8-4CC1-ADA7-750ED1522C20}"/>
    <dgm:cxn modelId="{32C639A0-8CE2-46DC-B63E-25BDFAF02EC9}" type="presOf" srcId="{50705032-517F-473B-944B-3E422374B900}" destId="{C163FBB2-6442-4CA6-AC18-FFE5ED935932}" srcOrd="0" destOrd="0" presId="urn:microsoft.com/office/officeart/2005/8/layout/list1"/>
    <dgm:cxn modelId="{772DE4A4-C166-4D83-B071-8F6CC6739DFE}" type="presOf" srcId="{1A9ED945-FF98-4B6E-9AF9-86D371FDABF7}" destId="{9F67527B-0B95-443D-ABCE-926076B20006}" srcOrd="1" destOrd="0" presId="urn:microsoft.com/office/officeart/2005/8/layout/list1"/>
    <dgm:cxn modelId="{7D74EFD2-D8D0-49A0-992C-858DB2D62051}" srcId="{512F2F7F-3DBC-48FF-9F7C-F7316D4FCC83}" destId="{1A9ED945-FF98-4B6E-9AF9-86D371FDABF7}" srcOrd="0" destOrd="0" parTransId="{1C270E36-5965-4769-A79F-8BA4228A645C}" sibTransId="{5DCFBD16-6B60-42A0-B15F-07A39110147C}"/>
    <dgm:cxn modelId="{0DA636D7-0185-467D-A850-6C92BC2C29B1}" type="presOf" srcId="{B2F3DFC1-5933-4C3D-908E-6FBC260DDF9F}" destId="{1967E1BA-C2FC-4394-9058-16A39163B930}" srcOrd="1" destOrd="0" presId="urn:microsoft.com/office/officeart/2005/8/layout/list1"/>
    <dgm:cxn modelId="{47D356DE-DC0E-4277-B18A-254A7CC9BAB8}" type="presOf" srcId="{512F2F7F-3DBC-48FF-9F7C-F7316D4FCC83}" destId="{06AB4549-482D-45FA-9337-624C6E71193F}" srcOrd="0" destOrd="0" presId="urn:microsoft.com/office/officeart/2005/8/layout/list1"/>
    <dgm:cxn modelId="{38384D0A-D0FE-49D2-8973-B6DFF0F6915A}" type="presParOf" srcId="{06AB4549-482D-45FA-9337-624C6E71193F}" destId="{C14F137B-D4FB-4804-878F-B2414D6284B7}" srcOrd="0" destOrd="0" presId="urn:microsoft.com/office/officeart/2005/8/layout/list1"/>
    <dgm:cxn modelId="{1DA52A28-120C-4CDD-A489-F6403FC5BB5C}" type="presParOf" srcId="{C14F137B-D4FB-4804-878F-B2414D6284B7}" destId="{0E02E904-504F-4A69-A306-E2AA6A1B34C2}" srcOrd="0" destOrd="0" presId="urn:microsoft.com/office/officeart/2005/8/layout/list1"/>
    <dgm:cxn modelId="{9C3E2E5A-D815-472E-A0C1-73B5F0B57FC2}" type="presParOf" srcId="{C14F137B-D4FB-4804-878F-B2414D6284B7}" destId="{9F67527B-0B95-443D-ABCE-926076B20006}" srcOrd="1" destOrd="0" presId="urn:microsoft.com/office/officeart/2005/8/layout/list1"/>
    <dgm:cxn modelId="{CFE42363-2F66-43A9-B1D9-8503DFCE1BF3}" type="presParOf" srcId="{06AB4549-482D-45FA-9337-624C6E71193F}" destId="{2C9A96A2-45CC-49E6-9C4D-3000CF52425C}" srcOrd="1" destOrd="0" presId="urn:microsoft.com/office/officeart/2005/8/layout/list1"/>
    <dgm:cxn modelId="{E5D078C9-B7F3-4F39-BDAD-B507A2336B2D}" type="presParOf" srcId="{06AB4549-482D-45FA-9337-624C6E71193F}" destId="{37CCADD8-73F4-44A7-8177-E771D51AE0B1}" srcOrd="2" destOrd="0" presId="urn:microsoft.com/office/officeart/2005/8/layout/list1"/>
    <dgm:cxn modelId="{53809D1C-60C9-4586-9D8D-0E75839D4EFD}" type="presParOf" srcId="{06AB4549-482D-45FA-9337-624C6E71193F}" destId="{7582BF0F-10E2-4D2E-A453-44F6017042C5}" srcOrd="3" destOrd="0" presId="urn:microsoft.com/office/officeart/2005/8/layout/list1"/>
    <dgm:cxn modelId="{F1BE5D15-E314-4F5D-B2C3-B996F23EEA74}" type="presParOf" srcId="{06AB4549-482D-45FA-9337-624C6E71193F}" destId="{135872D6-6C79-46FC-9866-975B9AD0BED1}" srcOrd="4" destOrd="0" presId="urn:microsoft.com/office/officeart/2005/8/layout/list1"/>
    <dgm:cxn modelId="{50B93D86-D54A-4E53-B3AA-AC3EED582D25}" type="presParOf" srcId="{135872D6-6C79-46FC-9866-975B9AD0BED1}" destId="{F3993EF2-FBCA-4B84-8037-43470043C77A}" srcOrd="0" destOrd="0" presId="urn:microsoft.com/office/officeart/2005/8/layout/list1"/>
    <dgm:cxn modelId="{FD6E8BAE-DD4A-4BA6-A03C-F5819D65A6A9}" type="presParOf" srcId="{135872D6-6C79-46FC-9866-975B9AD0BED1}" destId="{1967E1BA-C2FC-4394-9058-16A39163B930}" srcOrd="1" destOrd="0" presId="urn:microsoft.com/office/officeart/2005/8/layout/list1"/>
    <dgm:cxn modelId="{861F8F1D-2E40-4468-9804-EEA56A87985B}" type="presParOf" srcId="{06AB4549-482D-45FA-9337-624C6E71193F}" destId="{69DDC6D5-532A-4EC9-AB04-9CD6ED4891D7}" srcOrd="5" destOrd="0" presId="urn:microsoft.com/office/officeart/2005/8/layout/list1"/>
    <dgm:cxn modelId="{FC2FE4A4-64BD-4D93-9303-665610A77F8D}" type="presParOf" srcId="{06AB4549-482D-45FA-9337-624C6E71193F}" destId="{C163FBB2-6442-4CA6-AC18-FFE5ED935932}"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FE16E6A-E2CF-4ADF-97F3-A1A931C9CCF7}" type="doc">
      <dgm:prSet loTypeId="urn:microsoft.com/office/officeart/2005/8/layout/hierarchy3" loCatId="list" qsTypeId="urn:microsoft.com/office/officeart/2005/8/quickstyle/simple5" qsCatId="simple" csTypeId="urn:microsoft.com/office/officeart/2005/8/colors/colorful2" csCatId="colorful" phldr="1"/>
      <dgm:spPr/>
      <dgm:t>
        <a:bodyPr/>
        <a:lstStyle/>
        <a:p>
          <a:endParaRPr lang="en-US"/>
        </a:p>
      </dgm:t>
    </dgm:pt>
    <dgm:pt modelId="{4E54ABDB-989D-4C28-9BCC-661CD3F9AD18}" type="pres">
      <dgm:prSet presAssocID="{CFE16E6A-E2CF-4ADF-97F3-A1A931C9CCF7}" presName="diagram" presStyleCnt="0">
        <dgm:presLayoutVars>
          <dgm:chPref val="1"/>
          <dgm:dir/>
          <dgm:animOne val="branch"/>
          <dgm:animLvl val="lvl"/>
          <dgm:resizeHandles/>
        </dgm:presLayoutVars>
      </dgm:prSet>
      <dgm:spPr/>
    </dgm:pt>
  </dgm:ptLst>
  <dgm:cxnLst>
    <dgm:cxn modelId="{C842F590-E5EA-4765-9C42-6C095833E167}" type="presOf" srcId="{CFE16E6A-E2CF-4ADF-97F3-A1A931C9CCF7}" destId="{4E54ABDB-989D-4C28-9BCC-661CD3F9AD18}"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3B6932A-91FA-4869-956A-692055EAF970}"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lv-LV"/>
        </a:p>
      </dgm:t>
    </dgm:pt>
    <dgm:pt modelId="{6EB5AEA9-611B-43EE-97EE-863824740751}">
      <dgm:prSet phldrT="[Text]"/>
      <dgm:spPr/>
      <dgm:t>
        <a:bodyPr/>
        <a:lstStyle/>
        <a:p>
          <a:r>
            <a:rPr lang="lv-LV" dirty="0">
              <a:solidFill>
                <a:schemeClr val="tx1"/>
              </a:solidFill>
            </a:rPr>
            <a:t>PTA ir veikta līdz 30.10.2021.</a:t>
          </a:r>
        </a:p>
      </dgm:t>
    </dgm:pt>
    <dgm:pt modelId="{DA7D2853-9207-41A1-A034-4E1347853F29}" type="parTrans" cxnId="{F18B4D1C-7F84-4916-8ED2-F2CF6ABB120B}">
      <dgm:prSet/>
      <dgm:spPr/>
      <dgm:t>
        <a:bodyPr/>
        <a:lstStyle/>
        <a:p>
          <a:endParaRPr lang="lv-LV">
            <a:solidFill>
              <a:schemeClr val="tx1"/>
            </a:solidFill>
          </a:endParaRPr>
        </a:p>
      </dgm:t>
    </dgm:pt>
    <dgm:pt modelId="{C035394D-69E3-4D5A-87D6-05A24D5902CA}" type="sibTrans" cxnId="{F18B4D1C-7F84-4916-8ED2-F2CF6ABB120B}">
      <dgm:prSet/>
      <dgm:spPr/>
      <dgm:t>
        <a:bodyPr/>
        <a:lstStyle/>
        <a:p>
          <a:endParaRPr lang="lv-LV">
            <a:solidFill>
              <a:schemeClr val="tx1"/>
            </a:solidFill>
          </a:endParaRPr>
        </a:p>
      </dgm:t>
    </dgm:pt>
    <dgm:pt modelId="{46174DF4-FAB3-48FF-9849-45189B3BE183}">
      <dgm:prSet phldrT="[Text]"/>
      <dgm:spPr/>
      <dgm:t>
        <a:bodyPr/>
        <a:lstStyle/>
        <a:p>
          <a:r>
            <a:rPr lang="lv-LV" dirty="0">
              <a:solidFill>
                <a:schemeClr val="tx1"/>
              </a:solidFill>
            </a:rPr>
            <a:t>BIS paziņojums ir informatīvs</a:t>
          </a:r>
        </a:p>
      </dgm:t>
    </dgm:pt>
    <dgm:pt modelId="{17DB63D1-F40A-4861-A319-887643E28D0E}" type="parTrans" cxnId="{51CE23EC-5316-4397-875B-F80AF321D2FB}">
      <dgm:prSet/>
      <dgm:spPr/>
      <dgm:t>
        <a:bodyPr/>
        <a:lstStyle/>
        <a:p>
          <a:endParaRPr lang="lv-LV">
            <a:solidFill>
              <a:schemeClr val="tx1"/>
            </a:solidFill>
          </a:endParaRPr>
        </a:p>
      </dgm:t>
    </dgm:pt>
    <dgm:pt modelId="{D69D6107-9EE9-4293-9981-5D7D8B53AC41}" type="sibTrans" cxnId="{51CE23EC-5316-4397-875B-F80AF321D2FB}">
      <dgm:prSet/>
      <dgm:spPr/>
      <dgm:t>
        <a:bodyPr/>
        <a:lstStyle/>
        <a:p>
          <a:endParaRPr lang="lv-LV">
            <a:solidFill>
              <a:schemeClr val="tx1"/>
            </a:solidFill>
          </a:endParaRPr>
        </a:p>
      </dgm:t>
    </dgm:pt>
    <dgm:pt modelId="{360613E6-76EC-4515-9D11-0EDB57900EE3}">
      <dgm:prSet phldrT="[Text]"/>
      <dgm:spPr/>
      <dgm:t>
        <a:bodyPr/>
        <a:lstStyle/>
        <a:p>
          <a:r>
            <a:rPr lang="lv-LV" dirty="0">
              <a:solidFill>
                <a:schemeClr val="tx1"/>
              </a:solidFill>
            </a:rPr>
            <a:t>PTA ir veikta pēc 01.11.2021.</a:t>
          </a:r>
        </a:p>
      </dgm:t>
    </dgm:pt>
    <dgm:pt modelId="{58821D7A-16E7-4FF9-B014-E80313B6FEF8}" type="parTrans" cxnId="{F3D2D8FB-249A-43FF-8504-80795E3D810D}">
      <dgm:prSet/>
      <dgm:spPr/>
      <dgm:t>
        <a:bodyPr/>
        <a:lstStyle/>
        <a:p>
          <a:endParaRPr lang="lv-LV">
            <a:solidFill>
              <a:schemeClr val="tx1"/>
            </a:solidFill>
          </a:endParaRPr>
        </a:p>
      </dgm:t>
    </dgm:pt>
    <dgm:pt modelId="{79578C1F-6965-42C5-8C17-02007D42C12B}" type="sibTrans" cxnId="{F3D2D8FB-249A-43FF-8504-80795E3D810D}">
      <dgm:prSet/>
      <dgm:spPr/>
      <dgm:t>
        <a:bodyPr/>
        <a:lstStyle/>
        <a:p>
          <a:endParaRPr lang="lv-LV">
            <a:solidFill>
              <a:schemeClr val="tx1"/>
            </a:solidFill>
          </a:endParaRPr>
        </a:p>
      </dgm:t>
    </dgm:pt>
    <dgm:pt modelId="{D21DC37E-0672-471C-AA1B-108E25906E04}">
      <dgm:prSet phldrT="[Text]"/>
      <dgm:spPr/>
      <dgm:t>
        <a:bodyPr/>
        <a:lstStyle/>
        <a:p>
          <a:r>
            <a:rPr lang="lv-LV" dirty="0">
              <a:solidFill>
                <a:schemeClr val="tx1"/>
              </a:solidFill>
            </a:rPr>
            <a:t>BIS paziņojums ir informatīvs</a:t>
          </a:r>
        </a:p>
      </dgm:t>
    </dgm:pt>
    <dgm:pt modelId="{05DC0244-9820-4ACF-A81B-776CA8BBD90C}" type="parTrans" cxnId="{E20D55B6-8D52-4108-9315-9163834EB8B1}">
      <dgm:prSet/>
      <dgm:spPr/>
      <dgm:t>
        <a:bodyPr/>
        <a:lstStyle/>
        <a:p>
          <a:endParaRPr lang="lv-LV">
            <a:solidFill>
              <a:schemeClr val="tx1"/>
            </a:solidFill>
          </a:endParaRPr>
        </a:p>
      </dgm:t>
    </dgm:pt>
    <dgm:pt modelId="{0CA85A07-AC86-416C-8080-7E948A7D4FF0}" type="sibTrans" cxnId="{E20D55B6-8D52-4108-9315-9163834EB8B1}">
      <dgm:prSet/>
      <dgm:spPr/>
      <dgm:t>
        <a:bodyPr/>
        <a:lstStyle/>
        <a:p>
          <a:endParaRPr lang="lv-LV">
            <a:solidFill>
              <a:schemeClr val="tx1"/>
            </a:solidFill>
          </a:endParaRPr>
        </a:p>
      </dgm:t>
    </dgm:pt>
    <dgm:pt modelId="{A376A38B-2620-40EA-8877-99A0AD66FADA}">
      <dgm:prSet phldrT="[Text]"/>
      <dgm:spPr/>
      <dgm:t>
        <a:bodyPr/>
        <a:lstStyle/>
        <a:p>
          <a:r>
            <a:rPr lang="lv-LV" dirty="0" err="1">
              <a:solidFill>
                <a:schemeClr val="tx1"/>
              </a:solidFill>
            </a:rPr>
            <a:t>Būvspeciālistam</a:t>
          </a:r>
          <a:r>
            <a:rPr lang="lv-LV" dirty="0">
              <a:solidFill>
                <a:schemeClr val="tx1"/>
              </a:solidFill>
            </a:rPr>
            <a:t> atzinums jāievieto BIS</a:t>
          </a:r>
        </a:p>
      </dgm:t>
    </dgm:pt>
    <dgm:pt modelId="{D6DC849E-4585-462D-AF5C-7573C588C1B8}" type="parTrans" cxnId="{CC2468FC-6162-4972-AAFA-EA55E3178FE7}">
      <dgm:prSet/>
      <dgm:spPr/>
      <dgm:t>
        <a:bodyPr/>
        <a:lstStyle/>
        <a:p>
          <a:endParaRPr lang="lv-LV">
            <a:solidFill>
              <a:schemeClr val="tx1"/>
            </a:solidFill>
          </a:endParaRPr>
        </a:p>
      </dgm:t>
    </dgm:pt>
    <dgm:pt modelId="{372356AA-10BA-476E-8F70-CD0910C749A5}" type="sibTrans" cxnId="{CC2468FC-6162-4972-AAFA-EA55E3178FE7}">
      <dgm:prSet/>
      <dgm:spPr/>
      <dgm:t>
        <a:bodyPr/>
        <a:lstStyle/>
        <a:p>
          <a:endParaRPr lang="lv-LV">
            <a:solidFill>
              <a:schemeClr val="tx1"/>
            </a:solidFill>
          </a:endParaRPr>
        </a:p>
      </dgm:t>
    </dgm:pt>
    <dgm:pt modelId="{2069EA71-1628-4A6E-9294-B8BB431B73BE}">
      <dgm:prSet phldrT="[Text]"/>
      <dgm:spPr/>
      <dgm:t>
        <a:bodyPr/>
        <a:lstStyle/>
        <a:p>
          <a:r>
            <a:rPr lang="lv-LV" dirty="0">
              <a:solidFill>
                <a:schemeClr val="tx1"/>
              </a:solidFill>
            </a:rPr>
            <a:t>PTA ēkai nav veikta</a:t>
          </a:r>
        </a:p>
      </dgm:t>
    </dgm:pt>
    <dgm:pt modelId="{06731CFA-12A5-47F2-BB28-FBE395849274}" type="parTrans" cxnId="{5BE9176D-E59C-4CCC-A338-39877E845551}">
      <dgm:prSet/>
      <dgm:spPr/>
      <dgm:t>
        <a:bodyPr/>
        <a:lstStyle/>
        <a:p>
          <a:endParaRPr lang="lv-LV">
            <a:solidFill>
              <a:schemeClr val="tx1"/>
            </a:solidFill>
          </a:endParaRPr>
        </a:p>
      </dgm:t>
    </dgm:pt>
    <dgm:pt modelId="{193A38DE-B599-4BF9-A70C-BBDFDD44C4AE}" type="sibTrans" cxnId="{5BE9176D-E59C-4CCC-A338-39877E845551}">
      <dgm:prSet/>
      <dgm:spPr/>
      <dgm:t>
        <a:bodyPr/>
        <a:lstStyle/>
        <a:p>
          <a:endParaRPr lang="lv-LV">
            <a:solidFill>
              <a:schemeClr val="tx1"/>
            </a:solidFill>
          </a:endParaRPr>
        </a:p>
      </dgm:t>
    </dgm:pt>
    <dgm:pt modelId="{B2DF53F8-5B50-4373-99E8-E61DA3D55EB9}">
      <dgm:prSet phldrT="[Text]"/>
      <dgm:spPr/>
      <dgm:t>
        <a:bodyPr/>
        <a:lstStyle/>
        <a:p>
          <a:r>
            <a:rPr lang="lv-LV" dirty="0">
              <a:solidFill>
                <a:schemeClr val="tx1"/>
              </a:solidFill>
            </a:rPr>
            <a:t>Jāveic ēkas PTA</a:t>
          </a:r>
        </a:p>
      </dgm:t>
    </dgm:pt>
    <dgm:pt modelId="{48456F49-7AAC-4106-844F-631CEDDD9431}" type="parTrans" cxnId="{B75A9AA4-A0CE-4E69-A11F-CE3B78CFF227}">
      <dgm:prSet/>
      <dgm:spPr/>
      <dgm:t>
        <a:bodyPr/>
        <a:lstStyle/>
        <a:p>
          <a:endParaRPr lang="lv-LV">
            <a:solidFill>
              <a:schemeClr val="tx1"/>
            </a:solidFill>
          </a:endParaRPr>
        </a:p>
      </dgm:t>
    </dgm:pt>
    <dgm:pt modelId="{BB567434-A7F5-4AAA-B10B-23F181D89FC9}" type="sibTrans" cxnId="{B75A9AA4-A0CE-4E69-A11F-CE3B78CFF227}">
      <dgm:prSet/>
      <dgm:spPr/>
      <dgm:t>
        <a:bodyPr/>
        <a:lstStyle/>
        <a:p>
          <a:endParaRPr lang="lv-LV">
            <a:solidFill>
              <a:schemeClr val="tx1"/>
            </a:solidFill>
          </a:endParaRPr>
        </a:p>
      </dgm:t>
    </dgm:pt>
    <dgm:pt modelId="{53B6FE24-692D-4751-9F72-D1F269116848}" type="pres">
      <dgm:prSet presAssocID="{73B6932A-91FA-4869-956A-692055EAF970}" presName="Name0" presStyleCnt="0">
        <dgm:presLayoutVars>
          <dgm:dir/>
          <dgm:animLvl val="lvl"/>
          <dgm:resizeHandles val="exact"/>
        </dgm:presLayoutVars>
      </dgm:prSet>
      <dgm:spPr/>
    </dgm:pt>
    <dgm:pt modelId="{535422C3-2053-4060-820A-92A4688455F2}" type="pres">
      <dgm:prSet presAssocID="{6EB5AEA9-611B-43EE-97EE-863824740751}" presName="composite" presStyleCnt="0"/>
      <dgm:spPr/>
    </dgm:pt>
    <dgm:pt modelId="{80FCE62F-DCA7-4D0D-94CE-9A4A00485496}" type="pres">
      <dgm:prSet presAssocID="{6EB5AEA9-611B-43EE-97EE-863824740751}" presName="parTx" presStyleLbl="alignNode1" presStyleIdx="0" presStyleCnt="3">
        <dgm:presLayoutVars>
          <dgm:chMax val="0"/>
          <dgm:chPref val="0"/>
          <dgm:bulletEnabled val="1"/>
        </dgm:presLayoutVars>
      </dgm:prSet>
      <dgm:spPr/>
    </dgm:pt>
    <dgm:pt modelId="{76A5B5C8-AFA6-4FD6-B6B4-756703933CE1}" type="pres">
      <dgm:prSet presAssocID="{6EB5AEA9-611B-43EE-97EE-863824740751}" presName="desTx" presStyleLbl="alignAccFollowNode1" presStyleIdx="0" presStyleCnt="3">
        <dgm:presLayoutVars>
          <dgm:bulletEnabled val="1"/>
        </dgm:presLayoutVars>
      </dgm:prSet>
      <dgm:spPr/>
    </dgm:pt>
    <dgm:pt modelId="{5AC7FB55-46B2-4754-906A-4767588D9EB4}" type="pres">
      <dgm:prSet presAssocID="{C035394D-69E3-4D5A-87D6-05A24D5902CA}" presName="space" presStyleCnt="0"/>
      <dgm:spPr/>
    </dgm:pt>
    <dgm:pt modelId="{89B57938-A5D3-4C48-A719-A63A07676C0C}" type="pres">
      <dgm:prSet presAssocID="{360613E6-76EC-4515-9D11-0EDB57900EE3}" presName="composite" presStyleCnt="0"/>
      <dgm:spPr/>
    </dgm:pt>
    <dgm:pt modelId="{F9CDD3BE-3052-47C0-921A-8DC153CA2FFD}" type="pres">
      <dgm:prSet presAssocID="{360613E6-76EC-4515-9D11-0EDB57900EE3}" presName="parTx" presStyleLbl="alignNode1" presStyleIdx="1" presStyleCnt="3">
        <dgm:presLayoutVars>
          <dgm:chMax val="0"/>
          <dgm:chPref val="0"/>
          <dgm:bulletEnabled val="1"/>
        </dgm:presLayoutVars>
      </dgm:prSet>
      <dgm:spPr/>
    </dgm:pt>
    <dgm:pt modelId="{644B4F75-8B5F-4C1B-AA06-03029658E809}" type="pres">
      <dgm:prSet presAssocID="{360613E6-76EC-4515-9D11-0EDB57900EE3}" presName="desTx" presStyleLbl="alignAccFollowNode1" presStyleIdx="1" presStyleCnt="3">
        <dgm:presLayoutVars>
          <dgm:bulletEnabled val="1"/>
        </dgm:presLayoutVars>
      </dgm:prSet>
      <dgm:spPr/>
    </dgm:pt>
    <dgm:pt modelId="{40EDE08D-D636-4E11-8F9C-34916C4CE2A1}" type="pres">
      <dgm:prSet presAssocID="{79578C1F-6965-42C5-8C17-02007D42C12B}" presName="space" presStyleCnt="0"/>
      <dgm:spPr/>
    </dgm:pt>
    <dgm:pt modelId="{EE3A75DD-683A-4D16-B7C4-AFBD5F4C7203}" type="pres">
      <dgm:prSet presAssocID="{2069EA71-1628-4A6E-9294-B8BB431B73BE}" presName="composite" presStyleCnt="0"/>
      <dgm:spPr/>
    </dgm:pt>
    <dgm:pt modelId="{2DCFE476-E5AC-48F9-95AB-86B15C72632A}" type="pres">
      <dgm:prSet presAssocID="{2069EA71-1628-4A6E-9294-B8BB431B73BE}" presName="parTx" presStyleLbl="alignNode1" presStyleIdx="2" presStyleCnt="3">
        <dgm:presLayoutVars>
          <dgm:chMax val="0"/>
          <dgm:chPref val="0"/>
          <dgm:bulletEnabled val="1"/>
        </dgm:presLayoutVars>
      </dgm:prSet>
      <dgm:spPr/>
    </dgm:pt>
    <dgm:pt modelId="{26B9B2D0-128F-4779-826E-95E9A5CA8B8D}" type="pres">
      <dgm:prSet presAssocID="{2069EA71-1628-4A6E-9294-B8BB431B73BE}" presName="desTx" presStyleLbl="alignAccFollowNode1" presStyleIdx="2" presStyleCnt="3">
        <dgm:presLayoutVars>
          <dgm:bulletEnabled val="1"/>
        </dgm:presLayoutVars>
      </dgm:prSet>
      <dgm:spPr/>
    </dgm:pt>
  </dgm:ptLst>
  <dgm:cxnLst>
    <dgm:cxn modelId="{A60A5D04-38AE-40D0-804D-D82BB64D3DF9}" type="presOf" srcId="{B2DF53F8-5B50-4373-99E8-E61DA3D55EB9}" destId="{26B9B2D0-128F-4779-826E-95E9A5CA8B8D}" srcOrd="0" destOrd="0" presId="urn:microsoft.com/office/officeart/2005/8/layout/hList1"/>
    <dgm:cxn modelId="{F18B4D1C-7F84-4916-8ED2-F2CF6ABB120B}" srcId="{73B6932A-91FA-4869-956A-692055EAF970}" destId="{6EB5AEA9-611B-43EE-97EE-863824740751}" srcOrd="0" destOrd="0" parTransId="{DA7D2853-9207-41A1-A034-4E1347853F29}" sibTransId="{C035394D-69E3-4D5A-87D6-05A24D5902CA}"/>
    <dgm:cxn modelId="{76C92A22-4B3A-4468-89AE-EB327AD546E1}" type="presOf" srcId="{D21DC37E-0672-471C-AA1B-108E25906E04}" destId="{644B4F75-8B5F-4C1B-AA06-03029658E809}" srcOrd="0" destOrd="0" presId="urn:microsoft.com/office/officeart/2005/8/layout/hList1"/>
    <dgm:cxn modelId="{8985BD22-A99F-469D-BDE6-387461574D26}" type="presOf" srcId="{73B6932A-91FA-4869-956A-692055EAF970}" destId="{53B6FE24-692D-4751-9F72-D1F269116848}" srcOrd="0" destOrd="0" presId="urn:microsoft.com/office/officeart/2005/8/layout/hList1"/>
    <dgm:cxn modelId="{3AB9D15E-CE7B-419E-9C7E-ABB79D6202B4}" type="presOf" srcId="{2069EA71-1628-4A6E-9294-B8BB431B73BE}" destId="{2DCFE476-E5AC-48F9-95AB-86B15C72632A}" srcOrd="0" destOrd="0" presId="urn:microsoft.com/office/officeart/2005/8/layout/hList1"/>
    <dgm:cxn modelId="{E6996766-63A1-4E2F-AED0-C0D8701B2E2E}" type="presOf" srcId="{360613E6-76EC-4515-9D11-0EDB57900EE3}" destId="{F9CDD3BE-3052-47C0-921A-8DC153CA2FFD}" srcOrd="0" destOrd="0" presId="urn:microsoft.com/office/officeart/2005/8/layout/hList1"/>
    <dgm:cxn modelId="{1ABB6668-C2B0-4232-BB4C-29B5135CD2D6}" type="presOf" srcId="{A376A38B-2620-40EA-8877-99A0AD66FADA}" destId="{644B4F75-8B5F-4C1B-AA06-03029658E809}" srcOrd="0" destOrd="1" presId="urn:microsoft.com/office/officeart/2005/8/layout/hList1"/>
    <dgm:cxn modelId="{5BE9176D-E59C-4CCC-A338-39877E845551}" srcId="{73B6932A-91FA-4869-956A-692055EAF970}" destId="{2069EA71-1628-4A6E-9294-B8BB431B73BE}" srcOrd="2" destOrd="0" parTransId="{06731CFA-12A5-47F2-BB28-FBE395849274}" sibTransId="{193A38DE-B599-4BF9-A70C-BBDFDD44C4AE}"/>
    <dgm:cxn modelId="{7DCDF86E-4851-44F5-8C91-FD003E4DBB25}" type="presOf" srcId="{46174DF4-FAB3-48FF-9849-45189B3BE183}" destId="{76A5B5C8-AFA6-4FD6-B6B4-756703933CE1}" srcOrd="0" destOrd="0" presId="urn:microsoft.com/office/officeart/2005/8/layout/hList1"/>
    <dgm:cxn modelId="{B75A9AA4-A0CE-4E69-A11F-CE3B78CFF227}" srcId="{2069EA71-1628-4A6E-9294-B8BB431B73BE}" destId="{B2DF53F8-5B50-4373-99E8-E61DA3D55EB9}" srcOrd="0" destOrd="0" parTransId="{48456F49-7AAC-4106-844F-631CEDDD9431}" sibTransId="{BB567434-A7F5-4AAA-B10B-23F181D89FC9}"/>
    <dgm:cxn modelId="{E20D55B6-8D52-4108-9315-9163834EB8B1}" srcId="{360613E6-76EC-4515-9D11-0EDB57900EE3}" destId="{D21DC37E-0672-471C-AA1B-108E25906E04}" srcOrd="0" destOrd="0" parTransId="{05DC0244-9820-4ACF-A81B-776CA8BBD90C}" sibTransId="{0CA85A07-AC86-416C-8080-7E948A7D4FF0}"/>
    <dgm:cxn modelId="{050A79EB-BA0B-4B07-81C3-2851273904AD}" type="presOf" srcId="{6EB5AEA9-611B-43EE-97EE-863824740751}" destId="{80FCE62F-DCA7-4D0D-94CE-9A4A00485496}" srcOrd="0" destOrd="0" presId="urn:microsoft.com/office/officeart/2005/8/layout/hList1"/>
    <dgm:cxn modelId="{51CE23EC-5316-4397-875B-F80AF321D2FB}" srcId="{6EB5AEA9-611B-43EE-97EE-863824740751}" destId="{46174DF4-FAB3-48FF-9849-45189B3BE183}" srcOrd="0" destOrd="0" parTransId="{17DB63D1-F40A-4861-A319-887643E28D0E}" sibTransId="{D69D6107-9EE9-4293-9981-5D7D8B53AC41}"/>
    <dgm:cxn modelId="{F3D2D8FB-249A-43FF-8504-80795E3D810D}" srcId="{73B6932A-91FA-4869-956A-692055EAF970}" destId="{360613E6-76EC-4515-9D11-0EDB57900EE3}" srcOrd="1" destOrd="0" parTransId="{58821D7A-16E7-4FF9-B014-E80313B6FEF8}" sibTransId="{79578C1F-6965-42C5-8C17-02007D42C12B}"/>
    <dgm:cxn modelId="{CC2468FC-6162-4972-AAFA-EA55E3178FE7}" srcId="{360613E6-76EC-4515-9D11-0EDB57900EE3}" destId="{A376A38B-2620-40EA-8877-99A0AD66FADA}" srcOrd="1" destOrd="0" parTransId="{D6DC849E-4585-462D-AF5C-7573C588C1B8}" sibTransId="{372356AA-10BA-476E-8F70-CD0910C749A5}"/>
    <dgm:cxn modelId="{B4BFFAA5-0816-435C-8196-A12170CCBAB5}" type="presParOf" srcId="{53B6FE24-692D-4751-9F72-D1F269116848}" destId="{535422C3-2053-4060-820A-92A4688455F2}" srcOrd="0" destOrd="0" presId="urn:microsoft.com/office/officeart/2005/8/layout/hList1"/>
    <dgm:cxn modelId="{FEFF6062-623B-4049-8003-1540BFEAFE55}" type="presParOf" srcId="{535422C3-2053-4060-820A-92A4688455F2}" destId="{80FCE62F-DCA7-4D0D-94CE-9A4A00485496}" srcOrd="0" destOrd="0" presId="urn:microsoft.com/office/officeart/2005/8/layout/hList1"/>
    <dgm:cxn modelId="{3E61392E-727B-455A-AF57-10B19C43A274}" type="presParOf" srcId="{535422C3-2053-4060-820A-92A4688455F2}" destId="{76A5B5C8-AFA6-4FD6-B6B4-756703933CE1}" srcOrd="1" destOrd="0" presId="urn:microsoft.com/office/officeart/2005/8/layout/hList1"/>
    <dgm:cxn modelId="{97E8C869-6BBA-40FF-9A9D-62A2A7727558}" type="presParOf" srcId="{53B6FE24-692D-4751-9F72-D1F269116848}" destId="{5AC7FB55-46B2-4754-906A-4767588D9EB4}" srcOrd="1" destOrd="0" presId="urn:microsoft.com/office/officeart/2005/8/layout/hList1"/>
    <dgm:cxn modelId="{1E841CDC-E77B-4432-B1C8-41AF89E93CA1}" type="presParOf" srcId="{53B6FE24-692D-4751-9F72-D1F269116848}" destId="{89B57938-A5D3-4C48-A719-A63A07676C0C}" srcOrd="2" destOrd="0" presId="urn:microsoft.com/office/officeart/2005/8/layout/hList1"/>
    <dgm:cxn modelId="{5FCBCF2C-33D7-455A-A16A-4764C2F6D8E6}" type="presParOf" srcId="{89B57938-A5D3-4C48-A719-A63A07676C0C}" destId="{F9CDD3BE-3052-47C0-921A-8DC153CA2FFD}" srcOrd="0" destOrd="0" presId="urn:microsoft.com/office/officeart/2005/8/layout/hList1"/>
    <dgm:cxn modelId="{E4FA6505-6F8E-466B-9A9B-6032DD3A2F7E}" type="presParOf" srcId="{89B57938-A5D3-4C48-A719-A63A07676C0C}" destId="{644B4F75-8B5F-4C1B-AA06-03029658E809}" srcOrd="1" destOrd="0" presId="urn:microsoft.com/office/officeart/2005/8/layout/hList1"/>
    <dgm:cxn modelId="{0D49B682-665B-4D21-8E6F-398A1EA92B2A}" type="presParOf" srcId="{53B6FE24-692D-4751-9F72-D1F269116848}" destId="{40EDE08D-D636-4E11-8F9C-34916C4CE2A1}" srcOrd="3" destOrd="0" presId="urn:microsoft.com/office/officeart/2005/8/layout/hList1"/>
    <dgm:cxn modelId="{EC4FBC00-EA59-4981-AEBD-1A83F70AA31D}" type="presParOf" srcId="{53B6FE24-692D-4751-9F72-D1F269116848}" destId="{EE3A75DD-683A-4D16-B7C4-AFBD5F4C7203}" srcOrd="4" destOrd="0" presId="urn:microsoft.com/office/officeart/2005/8/layout/hList1"/>
    <dgm:cxn modelId="{697E7A3D-E8E3-4DF2-B797-458F85B3ECED}" type="presParOf" srcId="{EE3A75DD-683A-4D16-B7C4-AFBD5F4C7203}" destId="{2DCFE476-E5AC-48F9-95AB-86B15C72632A}" srcOrd="0" destOrd="0" presId="urn:microsoft.com/office/officeart/2005/8/layout/hList1"/>
    <dgm:cxn modelId="{3C839D85-E861-437E-BBD5-42954F925E18}" type="presParOf" srcId="{EE3A75DD-683A-4D16-B7C4-AFBD5F4C7203}" destId="{26B9B2D0-128F-4779-826E-95E9A5CA8B8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FE16E6A-E2CF-4ADF-97F3-A1A931C9CCF7}" type="doc">
      <dgm:prSet loTypeId="urn:microsoft.com/office/officeart/2005/8/layout/hierarchy3" loCatId="list" qsTypeId="urn:microsoft.com/office/officeart/2005/8/quickstyle/simple5" qsCatId="simple" csTypeId="urn:microsoft.com/office/officeart/2005/8/colors/colorful2" csCatId="colorful" phldr="1"/>
      <dgm:spPr/>
      <dgm:t>
        <a:bodyPr/>
        <a:lstStyle/>
        <a:p>
          <a:endParaRPr lang="en-US"/>
        </a:p>
      </dgm:t>
    </dgm:pt>
    <dgm:pt modelId="{4E54ABDB-989D-4C28-9BCC-661CD3F9AD18}" type="pres">
      <dgm:prSet presAssocID="{CFE16E6A-E2CF-4ADF-97F3-A1A931C9CCF7}" presName="diagram" presStyleCnt="0">
        <dgm:presLayoutVars>
          <dgm:chPref val="1"/>
          <dgm:dir/>
          <dgm:animOne val="branch"/>
          <dgm:animLvl val="lvl"/>
          <dgm:resizeHandles/>
        </dgm:presLayoutVars>
      </dgm:prSet>
      <dgm:spPr/>
    </dgm:pt>
  </dgm:ptLst>
  <dgm:cxnLst>
    <dgm:cxn modelId="{C842F590-E5EA-4765-9C42-6C095833E167}" type="presOf" srcId="{CFE16E6A-E2CF-4ADF-97F3-A1A931C9CCF7}" destId="{4E54ABDB-989D-4C28-9BCC-661CD3F9AD18}"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46007D2-F773-4207-9906-888B92FAD801}"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lv-LV"/>
        </a:p>
      </dgm:t>
    </dgm:pt>
    <dgm:pt modelId="{02710C46-1F0F-4BB1-A828-C6F4F12AD2F1}">
      <dgm:prSet phldrT="[Text]"/>
      <dgm:spPr/>
      <dgm:t>
        <a:bodyPr/>
        <a:lstStyle/>
        <a:p>
          <a:r>
            <a:rPr lang="lv-LV">
              <a:solidFill>
                <a:schemeClr val="tx1"/>
              </a:solidFill>
            </a:rPr>
            <a:t>2.grupas publiskas ēkas</a:t>
          </a:r>
          <a:endParaRPr lang="lv-LV" dirty="0">
            <a:solidFill>
              <a:schemeClr val="tx1"/>
            </a:solidFill>
          </a:endParaRPr>
        </a:p>
      </dgm:t>
    </dgm:pt>
    <dgm:pt modelId="{B6ACCD99-38B4-4961-8528-1E9F4870A42A}" type="parTrans" cxnId="{EDAADCA5-E411-49FF-8E89-0C03465733A8}">
      <dgm:prSet/>
      <dgm:spPr/>
      <dgm:t>
        <a:bodyPr/>
        <a:lstStyle/>
        <a:p>
          <a:endParaRPr lang="lv-LV">
            <a:solidFill>
              <a:schemeClr val="tx1"/>
            </a:solidFill>
          </a:endParaRPr>
        </a:p>
      </dgm:t>
    </dgm:pt>
    <dgm:pt modelId="{A7148E42-7FB5-442C-92B8-86773631D2A0}" type="sibTrans" cxnId="{EDAADCA5-E411-49FF-8E89-0C03465733A8}">
      <dgm:prSet/>
      <dgm:spPr/>
      <dgm:t>
        <a:bodyPr/>
        <a:lstStyle/>
        <a:p>
          <a:endParaRPr lang="lv-LV">
            <a:solidFill>
              <a:schemeClr val="tx1"/>
            </a:solidFill>
          </a:endParaRPr>
        </a:p>
      </dgm:t>
    </dgm:pt>
    <dgm:pt modelId="{A0A257C9-1B37-4016-ADE4-002AF72479BB}">
      <dgm:prSet phldrT="[Text]"/>
      <dgm:spPr/>
      <dgm:t>
        <a:bodyPr/>
        <a:lstStyle/>
        <a:p>
          <a:r>
            <a:rPr lang="lv-LV" b="1" dirty="0">
              <a:solidFill>
                <a:schemeClr val="tx1"/>
              </a:solidFill>
            </a:rPr>
            <a:t>20697 </a:t>
          </a:r>
        </a:p>
        <a:p>
          <a:r>
            <a:rPr lang="lv-LV" dirty="0">
              <a:solidFill>
                <a:schemeClr val="tx1"/>
              </a:solidFill>
            </a:rPr>
            <a:t>(ēku skaits)</a:t>
          </a:r>
        </a:p>
      </dgm:t>
    </dgm:pt>
    <dgm:pt modelId="{F4387F02-A4F4-45B1-8191-91347AAD0A56}" type="parTrans" cxnId="{13C47D8D-5E72-4D3B-B0D4-9EAEAF96E96E}">
      <dgm:prSet/>
      <dgm:spPr/>
      <dgm:t>
        <a:bodyPr/>
        <a:lstStyle/>
        <a:p>
          <a:endParaRPr lang="lv-LV">
            <a:solidFill>
              <a:schemeClr val="tx1"/>
            </a:solidFill>
          </a:endParaRPr>
        </a:p>
      </dgm:t>
    </dgm:pt>
    <dgm:pt modelId="{5D69F04E-8D08-4CE5-A758-C25CB9230D73}" type="sibTrans" cxnId="{13C47D8D-5E72-4D3B-B0D4-9EAEAF96E96E}">
      <dgm:prSet/>
      <dgm:spPr/>
      <dgm:t>
        <a:bodyPr/>
        <a:lstStyle/>
        <a:p>
          <a:endParaRPr lang="lv-LV">
            <a:solidFill>
              <a:schemeClr val="tx1"/>
            </a:solidFill>
          </a:endParaRPr>
        </a:p>
      </dgm:t>
    </dgm:pt>
    <dgm:pt modelId="{CC6377BD-81E6-4CE7-8AD0-BA49EC3B9E01}">
      <dgm:prSet phldrT="[Text]"/>
      <dgm:spPr/>
      <dgm:t>
        <a:bodyPr/>
        <a:lstStyle/>
        <a:p>
          <a:r>
            <a:rPr lang="lv-LV">
              <a:solidFill>
                <a:schemeClr val="tx1"/>
              </a:solidFill>
            </a:rPr>
            <a:t>7% ir veikta PTA</a:t>
          </a:r>
          <a:endParaRPr lang="lv-LV" dirty="0">
            <a:solidFill>
              <a:schemeClr val="tx1"/>
            </a:solidFill>
          </a:endParaRPr>
        </a:p>
      </dgm:t>
    </dgm:pt>
    <dgm:pt modelId="{ECF11325-0AF7-4F84-8919-3961D13BBBC8}" type="parTrans" cxnId="{8F8E403D-8EFF-48BE-B436-342779D6B8FE}">
      <dgm:prSet/>
      <dgm:spPr/>
      <dgm:t>
        <a:bodyPr/>
        <a:lstStyle/>
        <a:p>
          <a:endParaRPr lang="lv-LV">
            <a:solidFill>
              <a:schemeClr val="tx1"/>
            </a:solidFill>
          </a:endParaRPr>
        </a:p>
      </dgm:t>
    </dgm:pt>
    <dgm:pt modelId="{39DB7E19-3FB8-4144-96F1-19B2F4144778}" type="sibTrans" cxnId="{8F8E403D-8EFF-48BE-B436-342779D6B8FE}">
      <dgm:prSet/>
      <dgm:spPr/>
      <dgm:t>
        <a:bodyPr/>
        <a:lstStyle/>
        <a:p>
          <a:endParaRPr lang="lv-LV">
            <a:solidFill>
              <a:schemeClr val="tx1"/>
            </a:solidFill>
          </a:endParaRPr>
        </a:p>
      </dgm:t>
    </dgm:pt>
    <dgm:pt modelId="{FD65941E-38D3-45CA-94AC-18B86198D4EE}">
      <dgm:prSet phldrT="[Text]"/>
      <dgm:spPr/>
      <dgm:t>
        <a:bodyPr/>
        <a:lstStyle/>
        <a:p>
          <a:r>
            <a:rPr lang="lv-LV">
              <a:solidFill>
                <a:schemeClr val="tx1"/>
              </a:solidFill>
            </a:rPr>
            <a:t>3.grupas publiskas ēkas</a:t>
          </a:r>
          <a:endParaRPr lang="lv-LV" dirty="0">
            <a:solidFill>
              <a:schemeClr val="tx1"/>
            </a:solidFill>
          </a:endParaRPr>
        </a:p>
      </dgm:t>
    </dgm:pt>
    <dgm:pt modelId="{81DF5F65-DC21-4430-BFEC-5DEF595CF5E0}" type="parTrans" cxnId="{B41193EC-FC34-4DD5-9CB9-620C3C351A2A}">
      <dgm:prSet/>
      <dgm:spPr/>
      <dgm:t>
        <a:bodyPr/>
        <a:lstStyle/>
        <a:p>
          <a:endParaRPr lang="lv-LV">
            <a:solidFill>
              <a:schemeClr val="tx1"/>
            </a:solidFill>
          </a:endParaRPr>
        </a:p>
      </dgm:t>
    </dgm:pt>
    <dgm:pt modelId="{F57F2341-C08E-40C0-B76F-BF6B74B6144A}" type="sibTrans" cxnId="{B41193EC-FC34-4DD5-9CB9-620C3C351A2A}">
      <dgm:prSet/>
      <dgm:spPr/>
      <dgm:t>
        <a:bodyPr/>
        <a:lstStyle/>
        <a:p>
          <a:endParaRPr lang="lv-LV">
            <a:solidFill>
              <a:schemeClr val="tx1"/>
            </a:solidFill>
          </a:endParaRPr>
        </a:p>
      </dgm:t>
    </dgm:pt>
    <dgm:pt modelId="{007E8DED-C00F-46E7-AFAC-718E1A875427}">
      <dgm:prSet phldrT="[Text]"/>
      <dgm:spPr/>
      <dgm:t>
        <a:bodyPr/>
        <a:lstStyle/>
        <a:p>
          <a:r>
            <a:rPr lang="lv-LV" b="1" dirty="0">
              <a:solidFill>
                <a:schemeClr val="tx1"/>
              </a:solidFill>
            </a:rPr>
            <a:t>6664 </a:t>
          </a:r>
        </a:p>
        <a:p>
          <a:r>
            <a:rPr lang="lv-LV" dirty="0">
              <a:solidFill>
                <a:schemeClr val="tx1"/>
              </a:solidFill>
            </a:rPr>
            <a:t>(ēku skaits)</a:t>
          </a:r>
        </a:p>
      </dgm:t>
    </dgm:pt>
    <dgm:pt modelId="{9FB652F6-FFB4-4FA2-8A16-7893A373CED1}" type="parTrans" cxnId="{CF6D5E1E-14BE-412C-9B92-27DAB5DAD8D2}">
      <dgm:prSet/>
      <dgm:spPr/>
      <dgm:t>
        <a:bodyPr/>
        <a:lstStyle/>
        <a:p>
          <a:endParaRPr lang="lv-LV">
            <a:solidFill>
              <a:schemeClr val="tx1"/>
            </a:solidFill>
          </a:endParaRPr>
        </a:p>
      </dgm:t>
    </dgm:pt>
    <dgm:pt modelId="{687182A9-3195-4A98-8CB4-7442B28D8EC9}" type="sibTrans" cxnId="{CF6D5E1E-14BE-412C-9B92-27DAB5DAD8D2}">
      <dgm:prSet/>
      <dgm:spPr/>
      <dgm:t>
        <a:bodyPr/>
        <a:lstStyle/>
        <a:p>
          <a:endParaRPr lang="lv-LV">
            <a:solidFill>
              <a:schemeClr val="tx1"/>
            </a:solidFill>
          </a:endParaRPr>
        </a:p>
      </dgm:t>
    </dgm:pt>
    <dgm:pt modelId="{D125398E-A1A4-4BCC-819B-FB9487B456DD}">
      <dgm:prSet phldrT="[Text]"/>
      <dgm:spPr/>
      <dgm:t>
        <a:bodyPr/>
        <a:lstStyle/>
        <a:p>
          <a:r>
            <a:rPr lang="lv-LV">
              <a:solidFill>
                <a:schemeClr val="tx1"/>
              </a:solidFill>
            </a:rPr>
            <a:t>55% ir veikta PTA</a:t>
          </a:r>
          <a:endParaRPr lang="lv-LV" dirty="0">
            <a:solidFill>
              <a:schemeClr val="tx1"/>
            </a:solidFill>
          </a:endParaRPr>
        </a:p>
      </dgm:t>
    </dgm:pt>
    <dgm:pt modelId="{8A5D53D9-D833-4390-93B7-BF306C75ECDE}" type="parTrans" cxnId="{2F682B68-694B-419F-8A37-D81A39B5642E}">
      <dgm:prSet/>
      <dgm:spPr/>
      <dgm:t>
        <a:bodyPr/>
        <a:lstStyle/>
        <a:p>
          <a:endParaRPr lang="lv-LV">
            <a:solidFill>
              <a:schemeClr val="tx1"/>
            </a:solidFill>
          </a:endParaRPr>
        </a:p>
      </dgm:t>
    </dgm:pt>
    <dgm:pt modelId="{EA6A8E6B-C1A7-41EF-8C10-3D26F47E9545}" type="sibTrans" cxnId="{2F682B68-694B-419F-8A37-D81A39B5642E}">
      <dgm:prSet/>
      <dgm:spPr/>
      <dgm:t>
        <a:bodyPr/>
        <a:lstStyle/>
        <a:p>
          <a:endParaRPr lang="lv-LV">
            <a:solidFill>
              <a:schemeClr val="tx1"/>
            </a:solidFill>
          </a:endParaRPr>
        </a:p>
      </dgm:t>
    </dgm:pt>
    <dgm:pt modelId="{B8DA1534-DCFF-46BB-91D2-3F3EE1DC516F}" type="pres">
      <dgm:prSet presAssocID="{846007D2-F773-4207-9906-888B92FAD801}" presName="diagram" presStyleCnt="0">
        <dgm:presLayoutVars>
          <dgm:chPref val="1"/>
          <dgm:dir/>
          <dgm:animOne val="branch"/>
          <dgm:animLvl val="lvl"/>
          <dgm:resizeHandles/>
        </dgm:presLayoutVars>
      </dgm:prSet>
      <dgm:spPr/>
    </dgm:pt>
    <dgm:pt modelId="{4CFD4337-1C4F-4E71-A237-118351D53424}" type="pres">
      <dgm:prSet presAssocID="{02710C46-1F0F-4BB1-A828-C6F4F12AD2F1}" presName="root" presStyleCnt="0"/>
      <dgm:spPr/>
    </dgm:pt>
    <dgm:pt modelId="{F4C19B73-EE0A-4CCB-A34D-CA7A6B92035E}" type="pres">
      <dgm:prSet presAssocID="{02710C46-1F0F-4BB1-A828-C6F4F12AD2F1}" presName="rootComposite" presStyleCnt="0"/>
      <dgm:spPr/>
    </dgm:pt>
    <dgm:pt modelId="{A4745870-FCFD-45EB-B7B8-BEC9E767C21E}" type="pres">
      <dgm:prSet presAssocID="{02710C46-1F0F-4BB1-A828-C6F4F12AD2F1}" presName="rootText" presStyleLbl="node1" presStyleIdx="0" presStyleCnt="2"/>
      <dgm:spPr/>
    </dgm:pt>
    <dgm:pt modelId="{795FC02D-E636-4FE5-91B8-484E5B9A10C7}" type="pres">
      <dgm:prSet presAssocID="{02710C46-1F0F-4BB1-A828-C6F4F12AD2F1}" presName="rootConnector" presStyleLbl="node1" presStyleIdx="0" presStyleCnt="2"/>
      <dgm:spPr/>
    </dgm:pt>
    <dgm:pt modelId="{495347EB-084A-4749-9314-42ADBC5C20E3}" type="pres">
      <dgm:prSet presAssocID="{02710C46-1F0F-4BB1-A828-C6F4F12AD2F1}" presName="childShape" presStyleCnt="0"/>
      <dgm:spPr/>
    </dgm:pt>
    <dgm:pt modelId="{BA3BE8F3-B2C6-48EF-9FAE-F9187583C77D}" type="pres">
      <dgm:prSet presAssocID="{F4387F02-A4F4-45B1-8191-91347AAD0A56}" presName="Name13" presStyleLbl="parChTrans1D2" presStyleIdx="0" presStyleCnt="4"/>
      <dgm:spPr/>
    </dgm:pt>
    <dgm:pt modelId="{BDF0833C-484B-4B67-9AF4-FDB5B7DEB970}" type="pres">
      <dgm:prSet presAssocID="{A0A257C9-1B37-4016-ADE4-002AF72479BB}" presName="childText" presStyleLbl="bgAcc1" presStyleIdx="0" presStyleCnt="4">
        <dgm:presLayoutVars>
          <dgm:bulletEnabled val="1"/>
        </dgm:presLayoutVars>
      </dgm:prSet>
      <dgm:spPr/>
    </dgm:pt>
    <dgm:pt modelId="{AA9DCC67-A368-44FF-91F8-ADB909AB3250}" type="pres">
      <dgm:prSet presAssocID="{ECF11325-0AF7-4F84-8919-3961D13BBBC8}" presName="Name13" presStyleLbl="parChTrans1D2" presStyleIdx="1" presStyleCnt="4"/>
      <dgm:spPr/>
    </dgm:pt>
    <dgm:pt modelId="{41194FA6-C517-475E-8C30-498C1DC7D0ED}" type="pres">
      <dgm:prSet presAssocID="{CC6377BD-81E6-4CE7-8AD0-BA49EC3B9E01}" presName="childText" presStyleLbl="bgAcc1" presStyleIdx="1" presStyleCnt="4">
        <dgm:presLayoutVars>
          <dgm:bulletEnabled val="1"/>
        </dgm:presLayoutVars>
      </dgm:prSet>
      <dgm:spPr/>
    </dgm:pt>
    <dgm:pt modelId="{127B1B25-AF09-49DA-A815-2B9F4589DE8A}" type="pres">
      <dgm:prSet presAssocID="{FD65941E-38D3-45CA-94AC-18B86198D4EE}" presName="root" presStyleCnt="0"/>
      <dgm:spPr/>
    </dgm:pt>
    <dgm:pt modelId="{2661AE89-8F74-4D25-AB31-958AB571EFDC}" type="pres">
      <dgm:prSet presAssocID="{FD65941E-38D3-45CA-94AC-18B86198D4EE}" presName="rootComposite" presStyleCnt="0"/>
      <dgm:spPr/>
    </dgm:pt>
    <dgm:pt modelId="{DE8E9991-B128-4686-80AA-ED2586DF6F96}" type="pres">
      <dgm:prSet presAssocID="{FD65941E-38D3-45CA-94AC-18B86198D4EE}" presName="rootText" presStyleLbl="node1" presStyleIdx="1" presStyleCnt="2"/>
      <dgm:spPr/>
    </dgm:pt>
    <dgm:pt modelId="{BA74F5ED-91E6-4B1F-AE76-7E03661E57D4}" type="pres">
      <dgm:prSet presAssocID="{FD65941E-38D3-45CA-94AC-18B86198D4EE}" presName="rootConnector" presStyleLbl="node1" presStyleIdx="1" presStyleCnt="2"/>
      <dgm:spPr/>
    </dgm:pt>
    <dgm:pt modelId="{0B26DBFD-FD51-4769-ADE3-46F6B9D130CD}" type="pres">
      <dgm:prSet presAssocID="{FD65941E-38D3-45CA-94AC-18B86198D4EE}" presName="childShape" presStyleCnt="0"/>
      <dgm:spPr/>
    </dgm:pt>
    <dgm:pt modelId="{3173072A-EE53-48F8-8C55-E25A1BC13F4E}" type="pres">
      <dgm:prSet presAssocID="{9FB652F6-FFB4-4FA2-8A16-7893A373CED1}" presName="Name13" presStyleLbl="parChTrans1D2" presStyleIdx="2" presStyleCnt="4"/>
      <dgm:spPr/>
    </dgm:pt>
    <dgm:pt modelId="{7F44EA81-4DA6-4758-BE11-FB338917BAD8}" type="pres">
      <dgm:prSet presAssocID="{007E8DED-C00F-46E7-AFAC-718E1A875427}" presName="childText" presStyleLbl="bgAcc1" presStyleIdx="2" presStyleCnt="4">
        <dgm:presLayoutVars>
          <dgm:bulletEnabled val="1"/>
        </dgm:presLayoutVars>
      </dgm:prSet>
      <dgm:spPr/>
    </dgm:pt>
    <dgm:pt modelId="{F8A9151E-4597-4613-B470-45947E172C0C}" type="pres">
      <dgm:prSet presAssocID="{8A5D53D9-D833-4390-93B7-BF306C75ECDE}" presName="Name13" presStyleLbl="parChTrans1D2" presStyleIdx="3" presStyleCnt="4"/>
      <dgm:spPr/>
    </dgm:pt>
    <dgm:pt modelId="{6E9B3DF2-029F-448E-9031-C3D485E80EE1}" type="pres">
      <dgm:prSet presAssocID="{D125398E-A1A4-4BCC-819B-FB9487B456DD}" presName="childText" presStyleLbl="bgAcc1" presStyleIdx="3" presStyleCnt="4">
        <dgm:presLayoutVars>
          <dgm:bulletEnabled val="1"/>
        </dgm:presLayoutVars>
      </dgm:prSet>
      <dgm:spPr/>
    </dgm:pt>
  </dgm:ptLst>
  <dgm:cxnLst>
    <dgm:cxn modelId="{A0D09500-BB23-4449-A689-020D57310AAD}" type="presOf" srcId="{007E8DED-C00F-46E7-AFAC-718E1A875427}" destId="{7F44EA81-4DA6-4758-BE11-FB338917BAD8}" srcOrd="0" destOrd="0" presId="urn:microsoft.com/office/officeart/2005/8/layout/hierarchy3"/>
    <dgm:cxn modelId="{A4383F03-D588-4FAB-801B-E61D99C1C134}" type="presOf" srcId="{ECF11325-0AF7-4F84-8919-3961D13BBBC8}" destId="{AA9DCC67-A368-44FF-91F8-ADB909AB3250}" srcOrd="0" destOrd="0" presId="urn:microsoft.com/office/officeart/2005/8/layout/hierarchy3"/>
    <dgm:cxn modelId="{A2128805-D447-4011-A147-B980F54BD639}" type="presOf" srcId="{D125398E-A1A4-4BCC-819B-FB9487B456DD}" destId="{6E9B3DF2-029F-448E-9031-C3D485E80EE1}" srcOrd="0" destOrd="0" presId="urn:microsoft.com/office/officeart/2005/8/layout/hierarchy3"/>
    <dgm:cxn modelId="{CF6D5E1E-14BE-412C-9B92-27DAB5DAD8D2}" srcId="{FD65941E-38D3-45CA-94AC-18B86198D4EE}" destId="{007E8DED-C00F-46E7-AFAC-718E1A875427}" srcOrd="0" destOrd="0" parTransId="{9FB652F6-FFB4-4FA2-8A16-7893A373CED1}" sibTransId="{687182A9-3195-4A98-8CB4-7442B28D8EC9}"/>
    <dgm:cxn modelId="{562C8127-3F91-441F-8F6E-4FF86235F339}" type="presOf" srcId="{FD65941E-38D3-45CA-94AC-18B86198D4EE}" destId="{BA74F5ED-91E6-4B1F-AE76-7E03661E57D4}" srcOrd="1" destOrd="0" presId="urn:microsoft.com/office/officeart/2005/8/layout/hierarchy3"/>
    <dgm:cxn modelId="{71EFB031-B202-4BD8-A19D-2027BEAE9F58}" type="presOf" srcId="{02710C46-1F0F-4BB1-A828-C6F4F12AD2F1}" destId="{795FC02D-E636-4FE5-91B8-484E5B9A10C7}" srcOrd="1" destOrd="0" presId="urn:microsoft.com/office/officeart/2005/8/layout/hierarchy3"/>
    <dgm:cxn modelId="{8F8E403D-8EFF-48BE-B436-342779D6B8FE}" srcId="{02710C46-1F0F-4BB1-A828-C6F4F12AD2F1}" destId="{CC6377BD-81E6-4CE7-8AD0-BA49EC3B9E01}" srcOrd="1" destOrd="0" parTransId="{ECF11325-0AF7-4F84-8919-3961D13BBBC8}" sibTransId="{39DB7E19-3FB8-4144-96F1-19B2F4144778}"/>
    <dgm:cxn modelId="{18DF295B-59E2-4A12-BEB1-C31ECC92DE4E}" type="presOf" srcId="{FD65941E-38D3-45CA-94AC-18B86198D4EE}" destId="{DE8E9991-B128-4686-80AA-ED2586DF6F96}" srcOrd="0" destOrd="0" presId="urn:microsoft.com/office/officeart/2005/8/layout/hierarchy3"/>
    <dgm:cxn modelId="{2F682B68-694B-419F-8A37-D81A39B5642E}" srcId="{FD65941E-38D3-45CA-94AC-18B86198D4EE}" destId="{D125398E-A1A4-4BCC-819B-FB9487B456DD}" srcOrd="1" destOrd="0" parTransId="{8A5D53D9-D833-4390-93B7-BF306C75ECDE}" sibTransId="{EA6A8E6B-C1A7-41EF-8C10-3D26F47E9545}"/>
    <dgm:cxn modelId="{7E2DC97E-674B-4A5A-AF9E-40DE99E32C0B}" type="presOf" srcId="{8A5D53D9-D833-4390-93B7-BF306C75ECDE}" destId="{F8A9151E-4597-4613-B470-45947E172C0C}" srcOrd="0" destOrd="0" presId="urn:microsoft.com/office/officeart/2005/8/layout/hierarchy3"/>
    <dgm:cxn modelId="{7C522A88-70DE-4437-ADB9-535BA50813DA}" type="presOf" srcId="{846007D2-F773-4207-9906-888B92FAD801}" destId="{B8DA1534-DCFF-46BB-91D2-3F3EE1DC516F}" srcOrd="0" destOrd="0" presId="urn:microsoft.com/office/officeart/2005/8/layout/hierarchy3"/>
    <dgm:cxn modelId="{13C47D8D-5E72-4D3B-B0D4-9EAEAF96E96E}" srcId="{02710C46-1F0F-4BB1-A828-C6F4F12AD2F1}" destId="{A0A257C9-1B37-4016-ADE4-002AF72479BB}" srcOrd="0" destOrd="0" parTransId="{F4387F02-A4F4-45B1-8191-91347AAD0A56}" sibTransId="{5D69F04E-8D08-4CE5-A758-C25CB9230D73}"/>
    <dgm:cxn modelId="{6C4F6191-7DC0-412E-8E14-C1D13024F4DC}" type="presOf" srcId="{A0A257C9-1B37-4016-ADE4-002AF72479BB}" destId="{BDF0833C-484B-4B67-9AF4-FDB5B7DEB970}" srcOrd="0" destOrd="0" presId="urn:microsoft.com/office/officeart/2005/8/layout/hierarchy3"/>
    <dgm:cxn modelId="{EDAADCA5-E411-49FF-8E89-0C03465733A8}" srcId="{846007D2-F773-4207-9906-888B92FAD801}" destId="{02710C46-1F0F-4BB1-A828-C6F4F12AD2F1}" srcOrd="0" destOrd="0" parTransId="{B6ACCD99-38B4-4961-8528-1E9F4870A42A}" sibTransId="{A7148E42-7FB5-442C-92B8-86773631D2A0}"/>
    <dgm:cxn modelId="{0D0003AE-DF89-4A59-B7D2-81F7B1A7341B}" type="presOf" srcId="{02710C46-1F0F-4BB1-A828-C6F4F12AD2F1}" destId="{A4745870-FCFD-45EB-B7B8-BEC9E767C21E}" srcOrd="0" destOrd="0" presId="urn:microsoft.com/office/officeart/2005/8/layout/hierarchy3"/>
    <dgm:cxn modelId="{F03B03CA-8951-469B-BF81-BB57F701452D}" type="presOf" srcId="{9FB652F6-FFB4-4FA2-8A16-7893A373CED1}" destId="{3173072A-EE53-48F8-8C55-E25A1BC13F4E}" srcOrd="0" destOrd="0" presId="urn:microsoft.com/office/officeart/2005/8/layout/hierarchy3"/>
    <dgm:cxn modelId="{2D98E9CA-AAB3-42FA-92C0-DCCE45AA664E}" type="presOf" srcId="{CC6377BD-81E6-4CE7-8AD0-BA49EC3B9E01}" destId="{41194FA6-C517-475E-8C30-498C1DC7D0ED}" srcOrd="0" destOrd="0" presId="urn:microsoft.com/office/officeart/2005/8/layout/hierarchy3"/>
    <dgm:cxn modelId="{B41193EC-FC34-4DD5-9CB9-620C3C351A2A}" srcId="{846007D2-F773-4207-9906-888B92FAD801}" destId="{FD65941E-38D3-45CA-94AC-18B86198D4EE}" srcOrd="1" destOrd="0" parTransId="{81DF5F65-DC21-4430-BFEC-5DEF595CF5E0}" sibTransId="{F57F2341-C08E-40C0-B76F-BF6B74B6144A}"/>
    <dgm:cxn modelId="{CB2B12FD-64E0-4BE2-849C-22A6B5E04F5B}" type="presOf" srcId="{F4387F02-A4F4-45B1-8191-91347AAD0A56}" destId="{BA3BE8F3-B2C6-48EF-9FAE-F9187583C77D}" srcOrd="0" destOrd="0" presId="urn:microsoft.com/office/officeart/2005/8/layout/hierarchy3"/>
    <dgm:cxn modelId="{1796D0A2-CC8E-4979-8101-83BABC6B8C9F}" type="presParOf" srcId="{B8DA1534-DCFF-46BB-91D2-3F3EE1DC516F}" destId="{4CFD4337-1C4F-4E71-A237-118351D53424}" srcOrd="0" destOrd="0" presId="urn:microsoft.com/office/officeart/2005/8/layout/hierarchy3"/>
    <dgm:cxn modelId="{A9A32160-6380-4CC9-9262-EAA8711310A5}" type="presParOf" srcId="{4CFD4337-1C4F-4E71-A237-118351D53424}" destId="{F4C19B73-EE0A-4CCB-A34D-CA7A6B92035E}" srcOrd="0" destOrd="0" presId="urn:microsoft.com/office/officeart/2005/8/layout/hierarchy3"/>
    <dgm:cxn modelId="{BABC061D-138B-43FA-B095-C3AECE8A3A11}" type="presParOf" srcId="{F4C19B73-EE0A-4CCB-A34D-CA7A6B92035E}" destId="{A4745870-FCFD-45EB-B7B8-BEC9E767C21E}" srcOrd="0" destOrd="0" presId="urn:microsoft.com/office/officeart/2005/8/layout/hierarchy3"/>
    <dgm:cxn modelId="{67C31259-A2DC-4A9D-AAA6-87171E8AA015}" type="presParOf" srcId="{F4C19B73-EE0A-4CCB-A34D-CA7A6B92035E}" destId="{795FC02D-E636-4FE5-91B8-484E5B9A10C7}" srcOrd="1" destOrd="0" presId="urn:microsoft.com/office/officeart/2005/8/layout/hierarchy3"/>
    <dgm:cxn modelId="{78E1D3C1-ACA4-4378-B032-697AABA17AA7}" type="presParOf" srcId="{4CFD4337-1C4F-4E71-A237-118351D53424}" destId="{495347EB-084A-4749-9314-42ADBC5C20E3}" srcOrd="1" destOrd="0" presId="urn:microsoft.com/office/officeart/2005/8/layout/hierarchy3"/>
    <dgm:cxn modelId="{769D4911-3015-415B-8EDF-CBD8B3FF3A39}" type="presParOf" srcId="{495347EB-084A-4749-9314-42ADBC5C20E3}" destId="{BA3BE8F3-B2C6-48EF-9FAE-F9187583C77D}" srcOrd="0" destOrd="0" presId="urn:microsoft.com/office/officeart/2005/8/layout/hierarchy3"/>
    <dgm:cxn modelId="{2DE21101-C3DC-4EB2-BD69-4C397EAFE71C}" type="presParOf" srcId="{495347EB-084A-4749-9314-42ADBC5C20E3}" destId="{BDF0833C-484B-4B67-9AF4-FDB5B7DEB970}" srcOrd="1" destOrd="0" presId="urn:microsoft.com/office/officeart/2005/8/layout/hierarchy3"/>
    <dgm:cxn modelId="{6B9E8755-4AE7-446D-8AAD-CF38EBA56B93}" type="presParOf" srcId="{495347EB-084A-4749-9314-42ADBC5C20E3}" destId="{AA9DCC67-A368-44FF-91F8-ADB909AB3250}" srcOrd="2" destOrd="0" presId="urn:microsoft.com/office/officeart/2005/8/layout/hierarchy3"/>
    <dgm:cxn modelId="{3A82FDAF-43C8-42CD-9C87-3C214377D42E}" type="presParOf" srcId="{495347EB-084A-4749-9314-42ADBC5C20E3}" destId="{41194FA6-C517-475E-8C30-498C1DC7D0ED}" srcOrd="3" destOrd="0" presId="urn:microsoft.com/office/officeart/2005/8/layout/hierarchy3"/>
    <dgm:cxn modelId="{9DF3B47E-2198-4A68-BDA0-EE424D16A6EE}" type="presParOf" srcId="{B8DA1534-DCFF-46BB-91D2-3F3EE1DC516F}" destId="{127B1B25-AF09-49DA-A815-2B9F4589DE8A}" srcOrd="1" destOrd="0" presId="urn:microsoft.com/office/officeart/2005/8/layout/hierarchy3"/>
    <dgm:cxn modelId="{E6329536-AB35-460F-B27A-289BD1958FBB}" type="presParOf" srcId="{127B1B25-AF09-49DA-A815-2B9F4589DE8A}" destId="{2661AE89-8F74-4D25-AB31-958AB571EFDC}" srcOrd="0" destOrd="0" presId="urn:microsoft.com/office/officeart/2005/8/layout/hierarchy3"/>
    <dgm:cxn modelId="{0E71AAFD-95D0-47F7-B5B9-CB569AFB05D6}" type="presParOf" srcId="{2661AE89-8F74-4D25-AB31-958AB571EFDC}" destId="{DE8E9991-B128-4686-80AA-ED2586DF6F96}" srcOrd="0" destOrd="0" presId="urn:microsoft.com/office/officeart/2005/8/layout/hierarchy3"/>
    <dgm:cxn modelId="{47476291-6638-41F3-AC66-8480027D910A}" type="presParOf" srcId="{2661AE89-8F74-4D25-AB31-958AB571EFDC}" destId="{BA74F5ED-91E6-4B1F-AE76-7E03661E57D4}" srcOrd="1" destOrd="0" presId="urn:microsoft.com/office/officeart/2005/8/layout/hierarchy3"/>
    <dgm:cxn modelId="{25E152BC-37C0-4D76-B0E6-9DBD3950C233}" type="presParOf" srcId="{127B1B25-AF09-49DA-A815-2B9F4589DE8A}" destId="{0B26DBFD-FD51-4769-ADE3-46F6B9D130CD}" srcOrd="1" destOrd="0" presId="urn:microsoft.com/office/officeart/2005/8/layout/hierarchy3"/>
    <dgm:cxn modelId="{E30384EC-3F33-4E82-A43A-36F4C1A8AAF9}" type="presParOf" srcId="{0B26DBFD-FD51-4769-ADE3-46F6B9D130CD}" destId="{3173072A-EE53-48F8-8C55-E25A1BC13F4E}" srcOrd="0" destOrd="0" presId="urn:microsoft.com/office/officeart/2005/8/layout/hierarchy3"/>
    <dgm:cxn modelId="{1D6FA0A5-C5B2-4795-9D9D-66514C834F03}" type="presParOf" srcId="{0B26DBFD-FD51-4769-ADE3-46F6B9D130CD}" destId="{7F44EA81-4DA6-4758-BE11-FB338917BAD8}" srcOrd="1" destOrd="0" presId="urn:microsoft.com/office/officeart/2005/8/layout/hierarchy3"/>
    <dgm:cxn modelId="{8CBB4942-8B8A-470A-83ED-3734F29C4567}" type="presParOf" srcId="{0B26DBFD-FD51-4769-ADE3-46F6B9D130CD}" destId="{F8A9151E-4597-4613-B470-45947E172C0C}" srcOrd="2" destOrd="0" presId="urn:microsoft.com/office/officeart/2005/8/layout/hierarchy3"/>
    <dgm:cxn modelId="{E3387DC6-B71B-4FC0-939E-32A062B2CA4A}" type="presParOf" srcId="{0B26DBFD-FD51-4769-ADE3-46F6B9D130CD}" destId="{6E9B3DF2-029F-448E-9031-C3D485E80EE1}"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E16E6A-E2CF-4ADF-97F3-A1A931C9CCF7}" type="doc">
      <dgm:prSet loTypeId="urn:microsoft.com/office/officeart/2005/8/layout/hierarchy3" loCatId="list" qsTypeId="urn:microsoft.com/office/officeart/2005/8/quickstyle/simple5" qsCatId="simple" csTypeId="urn:microsoft.com/office/officeart/2005/8/colors/colorful2" csCatId="colorful" phldr="1"/>
      <dgm:spPr/>
      <dgm:t>
        <a:bodyPr/>
        <a:lstStyle/>
        <a:p>
          <a:endParaRPr lang="en-US"/>
        </a:p>
      </dgm:t>
    </dgm:pt>
    <dgm:pt modelId="{4E54ABDB-989D-4C28-9BCC-661CD3F9AD18}" type="pres">
      <dgm:prSet presAssocID="{CFE16E6A-E2CF-4ADF-97F3-A1A931C9CCF7}" presName="diagram" presStyleCnt="0">
        <dgm:presLayoutVars>
          <dgm:chPref val="1"/>
          <dgm:dir/>
          <dgm:animOne val="branch"/>
          <dgm:animLvl val="lvl"/>
          <dgm:resizeHandles/>
        </dgm:presLayoutVars>
      </dgm:prSet>
      <dgm:spPr/>
    </dgm:pt>
  </dgm:ptLst>
  <dgm:cxnLst>
    <dgm:cxn modelId="{C842F590-E5EA-4765-9C42-6C095833E167}" type="presOf" srcId="{CFE16E6A-E2CF-4ADF-97F3-A1A931C9CCF7}" destId="{4E54ABDB-989D-4C28-9BCC-661CD3F9AD18}"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D2DE9C9-9BE5-4DA3-8056-A031AB8BEBBB}"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lv-LV"/>
        </a:p>
      </dgm:t>
    </dgm:pt>
    <dgm:pt modelId="{5D81F780-9C11-48A9-8201-B0A0FAF1933B}">
      <dgm:prSet phldrT="[Text]" custT="1"/>
      <dgm:spPr/>
      <dgm:t>
        <a:bodyPr/>
        <a:lstStyle/>
        <a:p>
          <a:r>
            <a:rPr lang="lv-LV" sz="2400" dirty="0">
              <a:solidFill>
                <a:schemeClr val="tx1"/>
              </a:solidFill>
            </a:rPr>
            <a:t>Īpašniekam saprotama rīcība</a:t>
          </a:r>
        </a:p>
      </dgm:t>
    </dgm:pt>
    <dgm:pt modelId="{A2F0B02A-75B6-4980-B037-DF9347870803}" type="parTrans" cxnId="{10F58727-93A9-4F3B-9DA8-E8F0FA20C06E}">
      <dgm:prSet/>
      <dgm:spPr/>
      <dgm:t>
        <a:bodyPr/>
        <a:lstStyle/>
        <a:p>
          <a:endParaRPr lang="lv-LV">
            <a:solidFill>
              <a:schemeClr val="tx1"/>
            </a:solidFill>
          </a:endParaRPr>
        </a:p>
      </dgm:t>
    </dgm:pt>
    <dgm:pt modelId="{93DE1DE7-BE0E-4843-A6BC-1E740200A98E}" type="sibTrans" cxnId="{10F58727-93A9-4F3B-9DA8-E8F0FA20C06E}">
      <dgm:prSet/>
      <dgm:spPr/>
      <dgm:t>
        <a:bodyPr/>
        <a:lstStyle/>
        <a:p>
          <a:endParaRPr lang="lv-LV">
            <a:solidFill>
              <a:schemeClr val="tx1"/>
            </a:solidFill>
          </a:endParaRPr>
        </a:p>
      </dgm:t>
    </dgm:pt>
    <dgm:pt modelId="{294A0B7A-2638-4091-B60C-5E99A3AF1890}">
      <dgm:prSet phldrT="[Text]" custT="1"/>
      <dgm:spPr/>
      <dgm:t>
        <a:bodyPr/>
        <a:lstStyle/>
        <a:p>
          <a:r>
            <a:rPr lang="lv-LV" sz="2400" dirty="0">
              <a:solidFill>
                <a:schemeClr val="tx1"/>
              </a:solidFill>
            </a:rPr>
            <a:t>Ietekme uz BIS lietas riska līmeni</a:t>
          </a:r>
        </a:p>
      </dgm:t>
    </dgm:pt>
    <dgm:pt modelId="{8F4591A7-92E0-4343-A848-522FB97B1321}" type="parTrans" cxnId="{D70F56AB-0E62-4927-8CFA-2F020437E64E}">
      <dgm:prSet/>
      <dgm:spPr/>
      <dgm:t>
        <a:bodyPr/>
        <a:lstStyle/>
        <a:p>
          <a:endParaRPr lang="lv-LV">
            <a:solidFill>
              <a:schemeClr val="tx1"/>
            </a:solidFill>
          </a:endParaRPr>
        </a:p>
      </dgm:t>
    </dgm:pt>
    <dgm:pt modelId="{60F410C5-46A3-45CF-A6D4-7BB13A8C67E4}" type="sibTrans" cxnId="{D70F56AB-0E62-4927-8CFA-2F020437E64E}">
      <dgm:prSet/>
      <dgm:spPr/>
      <dgm:t>
        <a:bodyPr/>
        <a:lstStyle/>
        <a:p>
          <a:endParaRPr lang="lv-LV">
            <a:solidFill>
              <a:schemeClr val="tx1"/>
            </a:solidFill>
          </a:endParaRPr>
        </a:p>
      </dgm:t>
    </dgm:pt>
    <dgm:pt modelId="{4D54E23C-5A15-4600-84DA-BCCC688F952C}">
      <dgm:prSet phldrT="[Text]" custT="1"/>
      <dgm:spPr/>
      <dgm:t>
        <a:bodyPr/>
        <a:lstStyle/>
        <a:p>
          <a:r>
            <a:rPr lang="lv-LV" sz="2400" dirty="0">
              <a:solidFill>
                <a:schemeClr val="tx1"/>
              </a:solidFill>
            </a:rPr>
            <a:t>Uzraugošās iestādes ir informētas par neatbilstībām</a:t>
          </a:r>
        </a:p>
      </dgm:t>
    </dgm:pt>
    <dgm:pt modelId="{30A1124B-367A-42B6-B582-ABA64657CB47}" type="parTrans" cxnId="{C6E19BCF-B01F-43C5-9F97-4CA755A94DBA}">
      <dgm:prSet/>
      <dgm:spPr/>
      <dgm:t>
        <a:bodyPr/>
        <a:lstStyle/>
        <a:p>
          <a:endParaRPr lang="lv-LV">
            <a:solidFill>
              <a:schemeClr val="tx1"/>
            </a:solidFill>
          </a:endParaRPr>
        </a:p>
      </dgm:t>
    </dgm:pt>
    <dgm:pt modelId="{7F6E37A4-B150-4F03-969D-267A2CABBBFB}" type="sibTrans" cxnId="{C6E19BCF-B01F-43C5-9F97-4CA755A94DBA}">
      <dgm:prSet/>
      <dgm:spPr/>
      <dgm:t>
        <a:bodyPr/>
        <a:lstStyle/>
        <a:p>
          <a:endParaRPr lang="lv-LV">
            <a:solidFill>
              <a:schemeClr val="tx1"/>
            </a:solidFill>
          </a:endParaRPr>
        </a:p>
      </dgm:t>
    </dgm:pt>
    <dgm:pt modelId="{7B2BA817-B6D1-490D-AEC8-3678E754B9FD}">
      <dgm:prSet phldrT="[Text]" custT="1"/>
      <dgm:spPr/>
      <dgm:t>
        <a:bodyPr/>
        <a:lstStyle/>
        <a:p>
          <a:r>
            <a:rPr lang="lv-LV" sz="2400" dirty="0">
              <a:solidFill>
                <a:schemeClr val="tx1"/>
              </a:solidFill>
            </a:rPr>
            <a:t>Notiek korekta atkārtotu atgādinājumu nosūtīšana BIS </a:t>
          </a:r>
        </a:p>
      </dgm:t>
    </dgm:pt>
    <dgm:pt modelId="{083BC036-33CF-4BF0-B244-66966B040B14}" type="parTrans" cxnId="{E519CFF5-50A1-466B-8BB5-DF6AB38D1F2E}">
      <dgm:prSet/>
      <dgm:spPr/>
      <dgm:t>
        <a:bodyPr/>
        <a:lstStyle/>
        <a:p>
          <a:endParaRPr lang="lv-LV">
            <a:solidFill>
              <a:schemeClr val="tx1"/>
            </a:solidFill>
          </a:endParaRPr>
        </a:p>
      </dgm:t>
    </dgm:pt>
    <dgm:pt modelId="{5F4CD78D-F1B1-4015-B6DA-BC1876BED160}" type="sibTrans" cxnId="{E519CFF5-50A1-466B-8BB5-DF6AB38D1F2E}">
      <dgm:prSet/>
      <dgm:spPr/>
      <dgm:t>
        <a:bodyPr/>
        <a:lstStyle/>
        <a:p>
          <a:endParaRPr lang="lv-LV">
            <a:solidFill>
              <a:schemeClr val="tx1"/>
            </a:solidFill>
          </a:endParaRPr>
        </a:p>
      </dgm:t>
    </dgm:pt>
    <dgm:pt modelId="{8DC505B4-579D-4AB7-81D0-28769061B662}">
      <dgm:prSet phldrT="[Text]" custT="1"/>
      <dgm:spPr/>
      <dgm:t>
        <a:bodyPr/>
        <a:lstStyle/>
        <a:p>
          <a:r>
            <a:rPr lang="lv-LV" sz="2400" dirty="0">
              <a:solidFill>
                <a:schemeClr val="tx1"/>
              </a:solidFill>
            </a:rPr>
            <a:t>Informācijas uzglabāšana vienuviet</a:t>
          </a:r>
        </a:p>
      </dgm:t>
    </dgm:pt>
    <dgm:pt modelId="{C163D78D-169C-44AF-AC69-74AF6D3D8112}" type="parTrans" cxnId="{7E9112B4-B413-4DB5-8AFA-DC45FFCC29FD}">
      <dgm:prSet/>
      <dgm:spPr/>
      <dgm:t>
        <a:bodyPr/>
        <a:lstStyle/>
        <a:p>
          <a:endParaRPr lang="lv-LV">
            <a:solidFill>
              <a:schemeClr val="tx1"/>
            </a:solidFill>
          </a:endParaRPr>
        </a:p>
      </dgm:t>
    </dgm:pt>
    <dgm:pt modelId="{4641E7D8-BFD3-4399-8A85-F1EAF05535D8}" type="sibTrans" cxnId="{7E9112B4-B413-4DB5-8AFA-DC45FFCC29FD}">
      <dgm:prSet/>
      <dgm:spPr/>
      <dgm:t>
        <a:bodyPr/>
        <a:lstStyle/>
        <a:p>
          <a:endParaRPr lang="lv-LV">
            <a:solidFill>
              <a:schemeClr val="tx1"/>
            </a:solidFill>
          </a:endParaRPr>
        </a:p>
      </dgm:t>
    </dgm:pt>
    <dgm:pt modelId="{83943591-FD38-43DD-8BFC-2D2C3B5336CA}" type="pres">
      <dgm:prSet presAssocID="{FD2DE9C9-9BE5-4DA3-8056-A031AB8BEBBB}" presName="cycle" presStyleCnt="0">
        <dgm:presLayoutVars>
          <dgm:dir/>
          <dgm:resizeHandles val="exact"/>
        </dgm:presLayoutVars>
      </dgm:prSet>
      <dgm:spPr/>
    </dgm:pt>
    <dgm:pt modelId="{DA5D5306-B6D1-4845-AA01-2115716FC381}" type="pres">
      <dgm:prSet presAssocID="{5D81F780-9C11-48A9-8201-B0A0FAF1933B}" presName="node" presStyleLbl="node1" presStyleIdx="0" presStyleCnt="5">
        <dgm:presLayoutVars>
          <dgm:bulletEnabled val="1"/>
        </dgm:presLayoutVars>
      </dgm:prSet>
      <dgm:spPr/>
    </dgm:pt>
    <dgm:pt modelId="{0A11097B-3EB8-44F1-A424-02FFED92A420}" type="pres">
      <dgm:prSet presAssocID="{5D81F780-9C11-48A9-8201-B0A0FAF1933B}" presName="spNode" presStyleCnt="0"/>
      <dgm:spPr/>
    </dgm:pt>
    <dgm:pt modelId="{10EB909B-1B1D-4A5D-8FD1-6670818E7F73}" type="pres">
      <dgm:prSet presAssocID="{93DE1DE7-BE0E-4843-A6BC-1E740200A98E}" presName="sibTrans" presStyleLbl="sibTrans1D1" presStyleIdx="0" presStyleCnt="5"/>
      <dgm:spPr/>
    </dgm:pt>
    <dgm:pt modelId="{FFD38245-E7C0-4D17-AFE6-DE1BFEFAD981}" type="pres">
      <dgm:prSet presAssocID="{294A0B7A-2638-4091-B60C-5E99A3AF1890}" presName="node" presStyleLbl="node1" presStyleIdx="1" presStyleCnt="5" custScaleX="142344">
        <dgm:presLayoutVars>
          <dgm:bulletEnabled val="1"/>
        </dgm:presLayoutVars>
      </dgm:prSet>
      <dgm:spPr/>
    </dgm:pt>
    <dgm:pt modelId="{AC46736F-C17C-49D7-B9BC-D4328BED932F}" type="pres">
      <dgm:prSet presAssocID="{294A0B7A-2638-4091-B60C-5E99A3AF1890}" presName="spNode" presStyleCnt="0"/>
      <dgm:spPr/>
    </dgm:pt>
    <dgm:pt modelId="{BC3DDACD-738E-4873-8CA1-15CF4F1C988E}" type="pres">
      <dgm:prSet presAssocID="{60F410C5-46A3-45CF-A6D4-7BB13A8C67E4}" presName="sibTrans" presStyleLbl="sibTrans1D1" presStyleIdx="1" presStyleCnt="5"/>
      <dgm:spPr/>
    </dgm:pt>
    <dgm:pt modelId="{BB3FBBBF-ECB5-47FE-925D-25E0AF431B2C}" type="pres">
      <dgm:prSet presAssocID="{4D54E23C-5A15-4600-84DA-BCCC688F952C}" presName="node" presStyleLbl="node1" presStyleIdx="2" presStyleCnt="5" custScaleX="183268" custScaleY="116055" custRadScaleRad="107342" custRadScaleInc="-77495">
        <dgm:presLayoutVars>
          <dgm:bulletEnabled val="1"/>
        </dgm:presLayoutVars>
      </dgm:prSet>
      <dgm:spPr/>
    </dgm:pt>
    <dgm:pt modelId="{2FD02E3F-4D8B-41C5-9A2E-36B1B76F30D9}" type="pres">
      <dgm:prSet presAssocID="{4D54E23C-5A15-4600-84DA-BCCC688F952C}" presName="spNode" presStyleCnt="0"/>
      <dgm:spPr/>
    </dgm:pt>
    <dgm:pt modelId="{F873B69B-BAD5-480B-8D4D-72C948205C71}" type="pres">
      <dgm:prSet presAssocID="{7F6E37A4-B150-4F03-969D-267A2CABBBFB}" presName="sibTrans" presStyleLbl="sibTrans1D1" presStyleIdx="2" presStyleCnt="5"/>
      <dgm:spPr/>
    </dgm:pt>
    <dgm:pt modelId="{65BACE29-A2AA-4C53-8E72-054669F99821}" type="pres">
      <dgm:prSet presAssocID="{7B2BA817-B6D1-490D-AEC8-3678E754B9FD}" presName="node" presStyleLbl="node1" presStyleIdx="3" presStyleCnt="5" custScaleX="191340" custScaleY="100003" custRadScaleRad="103684" custRadScaleInc="89158">
        <dgm:presLayoutVars>
          <dgm:bulletEnabled val="1"/>
        </dgm:presLayoutVars>
      </dgm:prSet>
      <dgm:spPr/>
    </dgm:pt>
    <dgm:pt modelId="{61192C14-02DA-4B21-ABC8-F232E02B756D}" type="pres">
      <dgm:prSet presAssocID="{7B2BA817-B6D1-490D-AEC8-3678E754B9FD}" presName="spNode" presStyleCnt="0"/>
      <dgm:spPr/>
    </dgm:pt>
    <dgm:pt modelId="{F041A51C-AC23-4057-8099-7CA60E648051}" type="pres">
      <dgm:prSet presAssocID="{5F4CD78D-F1B1-4015-B6DA-BC1876BED160}" presName="sibTrans" presStyleLbl="sibTrans1D1" presStyleIdx="3" presStyleCnt="5"/>
      <dgm:spPr/>
    </dgm:pt>
    <dgm:pt modelId="{A6269BF7-E595-4488-87D9-D473234E5C3C}" type="pres">
      <dgm:prSet presAssocID="{8DC505B4-579D-4AB7-81D0-28769061B662}" presName="node" presStyleLbl="node1" presStyleIdx="4" presStyleCnt="5" custScaleX="139982" custScaleY="107665">
        <dgm:presLayoutVars>
          <dgm:bulletEnabled val="1"/>
        </dgm:presLayoutVars>
      </dgm:prSet>
      <dgm:spPr/>
    </dgm:pt>
    <dgm:pt modelId="{D195AA73-7677-4E32-82A5-871C0679E48A}" type="pres">
      <dgm:prSet presAssocID="{8DC505B4-579D-4AB7-81D0-28769061B662}" presName="spNode" presStyleCnt="0"/>
      <dgm:spPr/>
    </dgm:pt>
    <dgm:pt modelId="{1D17CCFC-2DCB-421D-B372-EA9FF4A12F3A}" type="pres">
      <dgm:prSet presAssocID="{4641E7D8-BFD3-4399-8A85-F1EAF05535D8}" presName="sibTrans" presStyleLbl="sibTrans1D1" presStyleIdx="4" presStyleCnt="5"/>
      <dgm:spPr/>
    </dgm:pt>
  </dgm:ptLst>
  <dgm:cxnLst>
    <dgm:cxn modelId="{DA580B1C-D3D0-484D-A056-A6306CA0D26D}" type="presOf" srcId="{4641E7D8-BFD3-4399-8A85-F1EAF05535D8}" destId="{1D17CCFC-2DCB-421D-B372-EA9FF4A12F3A}" srcOrd="0" destOrd="0" presId="urn:microsoft.com/office/officeart/2005/8/layout/cycle6"/>
    <dgm:cxn modelId="{10F58727-93A9-4F3B-9DA8-E8F0FA20C06E}" srcId="{FD2DE9C9-9BE5-4DA3-8056-A031AB8BEBBB}" destId="{5D81F780-9C11-48A9-8201-B0A0FAF1933B}" srcOrd="0" destOrd="0" parTransId="{A2F0B02A-75B6-4980-B037-DF9347870803}" sibTransId="{93DE1DE7-BE0E-4843-A6BC-1E740200A98E}"/>
    <dgm:cxn modelId="{5872575F-6A50-4952-B0F8-70A71D56BABD}" type="presOf" srcId="{294A0B7A-2638-4091-B60C-5E99A3AF1890}" destId="{FFD38245-E7C0-4D17-AFE6-DE1BFEFAD981}" srcOrd="0" destOrd="0" presId="urn:microsoft.com/office/officeart/2005/8/layout/cycle6"/>
    <dgm:cxn modelId="{8C5F3C4F-D8E1-405D-9AFA-6E6E421CF4EE}" type="presOf" srcId="{5F4CD78D-F1B1-4015-B6DA-BC1876BED160}" destId="{F041A51C-AC23-4057-8099-7CA60E648051}" srcOrd="0" destOrd="0" presId="urn:microsoft.com/office/officeart/2005/8/layout/cycle6"/>
    <dgm:cxn modelId="{5DB6D17B-C9CF-4733-825A-E2BCBF1472ED}" type="presOf" srcId="{60F410C5-46A3-45CF-A6D4-7BB13A8C67E4}" destId="{BC3DDACD-738E-4873-8CA1-15CF4F1C988E}" srcOrd="0" destOrd="0" presId="urn:microsoft.com/office/officeart/2005/8/layout/cycle6"/>
    <dgm:cxn modelId="{18274080-8B1F-4B39-A190-FF8DE55BB035}" type="presOf" srcId="{5D81F780-9C11-48A9-8201-B0A0FAF1933B}" destId="{DA5D5306-B6D1-4845-AA01-2115716FC381}" srcOrd="0" destOrd="0" presId="urn:microsoft.com/office/officeart/2005/8/layout/cycle6"/>
    <dgm:cxn modelId="{219AC982-3BCF-4139-9CEC-CD8E035EE045}" type="presOf" srcId="{7F6E37A4-B150-4F03-969D-267A2CABBBFB}" destId="{F873B69B-BAD5-480B-8D4D-72C948205C71}" srcOrd="0" destOrd="0" presId="urn:microsoft.com/office/officeart/2005/8/layout/cycle6"/>
    <dgm:cxn modelId="{7FEAC49F-EA0E-49D7-98E7-E0FEB95A74E5}" type="presOf" srcId="{93DE1DE7-BE0E-4843-A6BC-1E740200A98E}" destId="{10EB909B-1B1D-4A5D-8FD1-6670818E7F73}" srcOrd="0" destOrd="0" presId="urn:microsoft.com/office/officeart/2005/8/layout/cycle6"/>
    <dgm:cxn modelId="{D70F56AB-0E62-4927-8CFA-2F020437E64E}" srcId="{FD2DE9C9-9BE5-4DA3-8056-A031AB8BEBBB}" destId="{294A0B7A-2638-4091-B60C-5E99A3AF1890}" srcOrd="1" destOrd="0" parTransId="{8F4591A7-92E0-4343-A848-522FB97B1321}" sibTransId="{60F410C5-46A3-45CF-A6D4-7BB13A8C67E4}"/>
    <dgm:cxn modelId="{510207B0-FD7C-467E-BCC6-1DE405BEC443}" type="presOf" srcId="{8DC505B4-579D-4AB7-81D0-28769061B662}" destId="{A6269BF7-E595-4488-87D9-D473234E5C3C}" srcOrd="0" destOrd="0" presId="urn:microsoft.com/office/officeart/2005/8/layout/cycle6"/>
    <dgm:cxn modelId="{7E9112B4-B413-4DB5-8AFA-DC45FFCC29FD}" srcId="{FD2DE9C9-9BE5-4DA3-8056-A031AB8BEBBB}" destId="{8DC505B4-579D-4AB7-81D0-28769061B662}" srcOrd="4" destOrd="0" parTransId="{C163D78D-169C-44AF-AC69-74AF6D3D8112}" sibTransId="{4641E7D8-BFD3-4399-8A85-F1EAF05535D8}"/>
    <dgm:cxn modelId="{8A269FB8-A45F-4BEC-8DBF-C12448F073F4}" type="presOf" srcId="{FD2DE9C9-9BE5-4DA3-8056-A031AB8BEBBB}" destId="{83943591-FD38-43DD-8BFC-2D2C3B5336CA}" srcOrd="0" destOrd="0" presId="urn:microsoft.com/office/officeart/2005/8/layout/cycle6"/>
    <dgm:cxn modelId="{91E0C1BD-E69F-4D39-9B49-59FCF435986D}" type="presOf" srcId="{4D54E23C-5A15-4600-84DA-BCCC688F952C}" destId="{BB3FBBBF-ECB5-47FE-925D-25E0AF431B2C}" srcOrd="0" destOrd="0" presId="urn:microsoft.com/office/officeart/2005/8/layout/cycle6"/>
    <dgm:cxn modelId="{CDD94BCA-3D8B-4140-9403-1362C7C13B95}" type="presOf" srcId="{7B2BA817-B6D1-490D-AEC8-3678E754B9FD}" destId="{65BACE29-A2AA-4C53-8E72-054669F99821}" srcOrd="0" destOrd="0" presId="urn:microsoft.com/office/officeart/2005/8/layout/cycle6"/>
    <dgm:cxn modelId="{C6E19BCF-B01F-43C5-9F97-4CA755A94DBA}" srcId="{FD2DE9C9-9BE5-4DA3-8056-A031AB8BEBBB}" destId="{4D54E23C-5A15-4600-84DA-BCCC688F952C}" srcOrd="2" destOrd="0" parTransId="{30A1124B-367A-42B6-B582-ABA64657CB47}" sibTransId="{7F6E37A4-B150-4F03-969D-267A2CABBBFB}"/>
    <dgm:cxn modelId="{E519CFF5-50A1-466B-8BB5-DF6AB38D1F2E}" srcId="{FD2DE9C9-9BE5-4DA3-8056-A031AB8BEBBB}" destId="{7B2BA817-B6D1-490D-AEC8-3678E754B9FD}" srcOrd="3" destOrd="0" parTransId="{083BC036-33CF-4BF0-B244-66966B040B14}" sibTransId="{5F4CD78D-F1B1-4015-B6DA-BC1876BED160}"/>
    <dgm:cxn modelId="{93F2B756-89DA-4BF1-B946-C2A3E43649C5}" type="presParOf" srcId="{83943591-FD38-43DD-8BFC-2D2C3B5336CA}" destId="{DA5D5306-B6D1-4845-AA01-2115716FC381}" srcOrd="0" destOrd="0" presId="urn:microsoft.com/office/officeart/2005/8/layout/cycle6"/>
    <dgm:cxn modelId="{19877B69-6ED3-4E24-BD82-1F677CE1FDAE}" type="presParOf" srcId="{83943591-FD38-43DD-8BFC-2D2C3B5336CA}" destId="{0A11097B-3EB8-44F1-A424-02FFED92A420}" srcOrd="1" destOrd="0" presId="urn:microsoft.com/office/officeart/2005/8/layout/cycle6"/>
    <dgm:cxn modelId="{9B40B68D-E3C2-4C00-B0E6-79F4E7D24C4E}" type="presParOf" srcId="{83943591-FD38-43DD-8BFC-2D2C3B5336CA}" destId="{10EB909B-1B1D-4A5D-8FD1-6670818E7F73}" srcOrd="2" destOrd="0" presId="urn:microsoft.com/office/officeart/2005/8/layout/cycle6"/>
    <dgm:cxn modelId="{765DF998-7E04-4CDF-9083-05EB95D2EB12}" type="presParOf" srcId="{83943591-FD38-43DD-8BFC-2D2C3B5336CA}" destId="{FFD38245-E7C0-4D17-AFE6-DE1BFEFAD981}" srcOrd="3" destOrd="0" presId="urn:microsoft.com/office/officeart/2005/8/layout/cycle6"/>
    <dgm:cxn modelId="{A37E0E3D-65B4-49A6-ACD0-1258686C95D7}" type="presParOf" srcId="{83943591-FD38-43DD-8BFC-2D2C3B5336CA}" destId="{AC46736F-C17C-49D7-B9BC-D4328BED932F}" srcOrd="4" destOrd="0" presId="urn:microsoft.com/office/officeart/2005/8/layout/cycle6"/>
    <dgm:cxn modelId="{6E890338-B57D-42ED-8B0F-FFC82555BDBC}" type="presParOf" srcId="{83943591-FD38-43DD-8BFC-2D2C3B5336CA}" destId="{BC3DDACD-738E-4873-8CA1-15CF4F1C988E}" srcOrd="5" destOrd="0" presId="urn:microsoft.com/office/officeart/2005/8/layout/cycle6"/>
    <dgm:cxn modelId="{D7629C3F-11A5-4C18-89B8-3E2CBD20EB86}" type="presParOf" srcId="{83943591-FD38-43DD-8BFC-2D2C3B5336CA}" destId="{BB3FBBBF-ECB5-47FE-925D-25E0AF431B2C}" srcOrd="6" destOrd="0" presId="urn:microsoft.com/office/officeart/2005/8/layout/cycle6"/>
    <dgm:cxn modelId="{78A5B4B1-199C-4BAC-AFE0-FED3B5AB72AA}" type="presParOf" srcId="{83943591-FD38-43DD-8BFC-2D2C3B5336CA}" destId="{2FD02E3F-4D8B-41C5-9A2E-36B1B76F30D9}" srcOrd="7" destOrd="0" presId="urn:microsoft.com/office/officeart/2005/8/layout/cycle6"/>
    <dgm:cxn modelId="{DBA6DDC6-44A4-43A8-9207-A3A0F4A5514F}" type="presParOf" srcId="{83943591-FD38-43DD-8BFC-2D2C3B5336CA}" destId="{F873B69B-BAD5-480B-8D4D-72C948205C71}" srcOrd="8" destOrd="0" presId="urn:microsoft.com/office/officeart/2005/8/layout/cycle6"/>
    <dgm:cxn modelId="{D52E2225-4B7B-406F-8038-E3F4366BCF3D}" type="presParOf" srcId="{83943591-FD38-43DD-8BFC-2D2C3B5336CA}" destId="{65BACE29-A2AA-4C53-8E72-054669F99821}" srcOrd="9" destOrd="0" presId="urn:microsoft.com/office/officeart/2005/8/layout/cycle6"/>
    <dgm:cxn modelId="{380D688A-9B00-46C5-901A-2F94ABB06ACC}" type="presParOf" srcId="{83943591-FD38-43DD-8BFC-2D2C3B5336CA}" destId="{61192C14-02DA-4B21-ABC8-F232E02B756D}" srcOrd="10" destOrd="0" presId="urn:microsoft.com/office/officeart/2005/8/layout/cycle6"/>
    <dgm:cxn modelId="{0E5F340E-F853-48BB-917A-658AB76C5630}" type="presParOf" srcId="{83943591-FD38-43DD-8BFC-2D2C3B5336CA}" destId="{F041A51C-AC23-4057-8099-7CA60E648051}" srcOrd="11" destOrd="0" presId="urn:microsoft.com/office/officeart/2005/8/layout/cycle6"/>
    <dgm:cxn modelId="{1A890C10-22AA-4214-943B-F38AE34878AD}" type="presParOf" srcId="{83943591-FD38-43DD-8BFC-2D2C3B5336CA}" destId="{A6269BF7-E595-4488-87D9-D473234E5C3C}" srcOrd="12" destOrd="0" presId="urn:microsoft.com/office/officeart/2005/8/layout/cycle6"/>
    <dgm:cxn modelId="{4324AE85-4745-4CE3-8D96-2B1070916599}" type="presParOf" srcId="{83943591-FD38-43DD-8BFC-2D2C3B5336CA}" destId="{D195AA73-7677-4E32-82A5-871C0679E48A}" srcOrd="13" destOrd="0" presId="urn:microsoft.com/office/officeart/2005/8/layout/cycle6"/>
    <dgm:cxn modelId="{018F03C2-6857-4E72-88C1-96E3EA0CE003}" type="presParOf" srcId="{83943591-FD38-43DD-8BFC-2D2C3B5336CA}" destId="{1D17CCFC-2DCB-421D-B372-EA9FF4A12F3A}"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C5C5A10-14B3-4FF4-8A24-FA3A9E72E824}"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lv-LV"/>
        </a:p>
      </dgm:t>
    </dgm:pt>
    <dgm:pt modelId="{86ABA258-9EF5-4057-9740-3A1C27415227}">
      <dgm:prSet phldrT="[Text]" custT="1"/>
      <dgm:spPr/>
      <dgm:t>
        <a:bodyPr/>
        <a:lstStyle/>
        <a:p>
          <a:r>
            <a:rPr lang="lv-LV" sz="2400" dirty="0">
              <a:solidFill>
                <a:schemeClr val="tx1"/>
              </a:solidFill>
            </a:rPr>
            <a:t>BIS ir nosūtīts atgādinājums par PTA veikšanu, bet tā nav jāveic, ja:</a:t>
          </a:r>
        </a:p>
      </dgm:t>
    </dgm:pt>
    <dgm:pt modelId="{8658B0E4-E848-47EC-A6D0-C79E7B7E4CD7}" type="parTrans" cxnId="{27F75AB4-8B30-4120-82E6-F998485F0760}">
      <dgm:prSet/>
      <dgm:spPr/>
      <dgm:t>
        <a:bodyPr/>
        <a:lstStyle/>
        <a:p>
          <a:endParaRPr lang="lv-LV">
            <a:solidFill>
              <a:schemeClr val="tx1"/>
            </a:solidFill>
          </a:endParaRPr>
        </a:p>
      </dgm:t>
    </dgm:pt>
    <dgm:pt modelId="{AC4E0D7D-E495-4C65-8BEB-4A63DC309649}" type="sibTrans" cxnId="{27F75AB4-8B30-4120-82E6-F998485F0760}">
      <dgm:prSet/>
      <dgm:spPr/>
      <dgm:t>
        <a:bodyPr/>
        <a:lstStyle/>
        <a:p>
          <a:endParaRPr lang="lv-LV">
            <a:solidFill>
              <a:schemeClr val="tx1"/>
            </a:solidFill>
          </a:endParaRPr>
        </a:p>
      </dgm:t>
    </dgm:pt>
    <dgm:pt modelId="{5866E76E-9FB0-45E4-9330-E4CF0B784E1F}">
      <dgm:prSet phldrT="[Text]" custT="1"/>
      <dgm:spPr/>
      <dgm:t>
        <a:bodyPr/>
        <a:lstStyle/>
        <a:p>
          <a:r>
            <a:rPr lang="lv-LV" sz="2400" dirty="0">
              <a:solidFill>
                <a:schemeClr val="tx1"/>
              </a:solidFill>
            </a:rPr>
            <a:t>Ēka ir jaunbūve</a:t>
          </a:r>
        </a:p>
      </dgm:t>
    </dgm:pt>
    <dgm:pt modelId="{FCAE53B1-66A6-4E3C-AEE7-FA229DDEADD1}" type="parTrans" cxnId="{FD3F5FDF-38CB-4B57-BA86-104E7F690FF0}">
      <dgm:prSet/>
      <dgm:spPr/>
      <dgm:t>
        <a:bodyPr/>
        <a:lstStyle/>
        <a:p>
          <a:endParaRPr lang="lv-LV">
            <a:solidFill>
              <a:schemeClr val="tx1"/>
            </a:solidFill>
          </a:endParaRPr>
        </a:p>
      </dgm:t>
    </dgm:pt>
    <dgm:pt modelId="{5F0378A5-6694-4604-B00B-AE42CF606A63}" type="sibTrans" cxnId="{FD3F5FDF-38CB-4B57-BA86-104E7F690FF0}">
      <dgm:prSet/>
      <dgm:spPr/>
      <dgm:t>
        <a:bodyPr/>
        <a:lstStyle/>
        <a:p>
          <a:endParaRPr lang="lv-LV">
            <a:solidFill>
              <a:schemeClr val="tx1"/>
            </a:solidFill>
          </a:endParaRPr>
        </a:p>
      </dgm:t>
    </dgm:pt>
    <dgm:pt modelId="{19E91F59-D311-4644-8B65-89BC77771691}">
      <dgm:prSet phldrT="[Text]" custT="1"/>
      <dgm:spPr/>
      <dgm:t>
        <a:bodyPr/>
        <a:lstStyle/>
        <a:p>
          <a:r>
            <a:rPr lang="lv-LV" sz="2400" dirty="0">
              <a:solidFill>
                <a:schemeClr val="tx1"/>
              </a:solidFill>
            </a:rPr>
            <a:t>Kopš ēkas nodošanas ekspluatācijā nav pagājuši 10 gadi</a:t>
          </a:r>
        </a:p>
      </dgm:t>
    </dgm:pt>
    <dgm:pt modelId="{4738B510-8EF7-49E3-963E-83CCA1DC2D1E}" type="parTrans" cxnId="{C3CEEE91-5538-48BC-B088-E07177273ED7}">
      <dgm:prSet/>
      <dgm:spPr/>
      <dgm:t>
        <a:bodyPr/>
        <a:lstStyle/>
        <a:p>
          <a:endParaRPr lang="lv-LV">
            <a:solidFill>
              <a:schemeClr val="tx1"/>
            </a:solidFill>
          </a:endParaRPr>
        </a:p>
      </dgm:t>
    </dgm:pt>
    <dgm:pt modelId="{D2996438-E4A1-4955-8819-CBA344F5C6C1}" type="sibTrans" cxnId="{C3CEEE91-5538-48BC-B088-E07177273ED7}">
      <dgm:prSet/>
      <dgm:spPr/>
      <dgm:t>
        <a:bodyPr/>
        <a:lstStyle/>
        <a:p>
          <a:endParaRPr lang="lv-LV">
            <a:solidFill>
              <a:schemeClr val="tx1"/>
            </a:solidFill>
          </a:endParaRPr>
        </a:p>
      </dgm:t>
    </dgm:pt>
    <dgm:pt modelId="{8A415D4F-6A65-4EAB-9C60-0ABE67FDF484}">
      <dgm:prSet phldrT="[Text]" custT="1"/>
      <dgm:spPr/>
      <dgm:t>
        <a:bodyPr/>
        <a:lstStyle/>
        <a:p>
          <a:r>
            <a:rPr lang="lv-LV" sz="2400" i="1" dirty="0">
              <a:solidFill>
                <a:schemeClr val="tx1"/>
              </a:solidFill>
            </a:rPr>
            <a:t>Ir veikta visas ēkas pārbūve/ atjaunošana</a:t>
          </a:r>
        </a:p>
      </dgm:t>
    </dgm:pt>
    <dgm:pt modelId="{2B293641-3531-4633-9C63-565094551FCF}" type="parTrans" cxnId="{1B82F856-CFCB-4FCB-B074-AA6162756A90}">
      <dgm:prSet/>
      <dgm:spPr/>
      <dgm:t>
        <a:bodyPr/>
        <a:lstStyle/>
        <a:p>
          <a:endParaRPr lang="lv-LV">
            <a:solidFill>
              <a:schemeClr val="tx1"/>
            </a:solidFill>
          </a:endParaRPr>
        </a:p>
      </dgm:t>
    </dgm:pt>
    <dgm:pt modelId="{1E36FF4A-3F81-46C3-B1D6-60CFB6F2F38D}" type="sibTrans" cxnId="{1B82F856-CFCB-4FCB-B074-AA6162756A90}">
      <dgm:prSet/>
      <dgm:spPr/>
      <dgm:t>
        <a:bodyPr/>
        <a:lstStyle/>
        <a:p>
          <a:endParaRPr lang="lv-LV">
            <a:solidFill>
              <a:schemeClr val="tx1"/>
            </a:solidFill>
          </a:endParaRPr>
        </a:p>
      </dgm:t>
    </dgm:pt>
    <dgm:pt modelId="{244E1B42-869E-4874-8248-62AB81BA6891}" type="pres">
      <dgm:prSet presAssocID="{9C5C5A10-14B3-4FF4-8A24-FA3A9E72E824}" presName="hierChild1" presStyleCnt="0">
        <dgm:presLayoutVars>
          <dgm:orgChart val="1"/>
          <dgm:chPref val="1"/>
          <dgm:dir/>
          <dgm:animOne val="branch"/>
          <dgm:animLvl val="lvl"/>
          <dgm:resizeHandles/>
        </dgm:presLayoutVars>
      </dgm:prSet>
      <dgm:spPr/>
    </dgm:pt>
    <dgm:pt modelId="{22F43863-2A92-432C-A47D-8E9393A2074E}" type="pres">
      <dgm:prSet presAssocID="{86ABA258-9EF5-4057-9740-3A1C27415227}" presName="hierRoot1" presStyleCnt="0">
        <dgm:presLayoutVars>
          <dgm:hierBranch val="init"/>
        </dgm:presLayoutVars>
      </dgm:prSet>
      <dgm:spPr/>
    </dgm:pt>
    <dgm:pt modelId="{AC8F5409-25C4-42A2-97B7-5C57330FE3C4}" type="pres">
      <dgm:prSet presAssocID="{86ABA258-9EF5-4057-9740-3A1C27415227}" presName="rootComposite1" presStyleCnt="0"/>
      <dgm:spPr/>
    </dgm:pt>
    <dgm:pt modelId="{CA32AA72-3800-4731-86AE-6E6A9CEB9E1D}" type="pres">
      <dgm:prSet presAssocID="{86ABA258-9EF5-4057-9740-3A1C27415227}" presName="rootText1" presStyleLbl="node0" presStyleIdx="0" presStyleCnt="1" custScaleX="184498" custScaleY="159622">
        <dgm:presLayoutVars>
          <dgm:chPref val="3"/>
        </dgm:presLayoutVars>
      </dgm:prSet>
      <dgm:spPr/>
    </dgm:pt>
    <dgm:pt modelId="{2D8FE816-B979-46CC-8809-7C4293C53F39}" type="pres">
      <dgm:prSet presAssocID="{86ABA258-9EF5-4057-9740-3A1C27415227}" presName="rootConnector1" presStyleLbl="node1" presStyleIdx="0" presStyleCnt="0"/>
      <dgm:spPr/>
    </dgm:pt>
    <dgm:pt modelId="{9B7E0A88-331E-4C20-97AC-F44856D9E319}" type="pres">
      <dgm:prSet presAssocID="{86ABA258-9EF5-4057-9740-3A1C27415227}" presName="hierChild2" presStyleCnt="0"/>
      <dgm:spPr/>
    </dgm:pt>
    <dgm:pt modelId="{5AF5656B-43C3-4FAC-8D75-5171531820E8}" type="pres">
      <dgm:prSet presAssocID="{FCAE53B1-66A6-4E3C-AEE7-FA229DDEADD1}" presName="Name37" presStyleLbl="parChTrans1D2" presStyleIdx="0" presStyleCnt="3"/>
      <dgm:spPr/>
    </dgm:pt>
    <dgm:pt modelId="{6F14BBB6-A527-4993-8ED0-3421BA897E1D}" type="pres">
      <dgm:prSet presAssocID="{5866E76E-9FB0-45E4-9330-E4CF0B784E1F}" presName="hierRoot2" presStyleCnt="0">
        <dgm:presLayoutVars>
          <dgm:hierBranch val="init"/>
        </dgm:presLayoutVars>
      </dgm:prSet>
      <dgm:spPr/>
    </dgm:pt>
    <dgm:pt modelId="{273A578A-14EA-4E26-97EB-DD2298DBB188}" type="pres">
      <dgm:prSet presAssocID="{5866E76E-9FB0-45E4-9330-E4CF0B784E1F}" presName="rootComposite" presStyleCnt="0"/>
      <dgm:spPr/>
    </dgm:pt>
    <dgm:pt modelId="{1A6F3E6E-7ACC-4447-B417-E94A22EBD0AE}" type="pres">
      <dgm:prSet presAssocID="{5866E76E-9FB0-45E4-9330-E4CF0B784E1F}" presName="rootText" presStyleLbl="node2" presStyleIdx="0" presStyleCnt="3">
        <dgm:presLayoutVars>
          <dgm:chPref val="3"/>
        </dgm:presLayoutVars>
      </dgm:prSet>
      <dgm:spPr/>
    </dgm:pt>
    <dgm:pt modelId="{748D3B6A-2A74-460B-A0F3-579752C103B7}" type="pres">
      <dgm:prSet presAssocID="{5866E76E-9FB0-45E4-9330-E4CF0B784E1F}" presName="rootConnector" presStyleLbl="node2" presStyleIdx="0" presStyleCnt="3"/>
      <dgm:spPr/>
    </dgm:pt>
    <dgm:pt modelId="{BB949EDE-2653-4955-BC39-664418AC51FB}" type="pres">
      <dgm:prSet presAssocID="{5866E76E-9FB0-45E4-9330-E4CF0B784E1F}" presName="hierChild4" presStyleCnt="0"/>
      <dgm:spPr/>
    </dgm:pt>
    <dgm:pt modelId="{43DAC32E-89FC-4AB2-8821-3D96A62B4D91}" type="pres">
      <dgm:prSet presAssocID="{5866E76E-9FB0-45E4-9330-E4CF0B784E1F}" presName="hierChild5" presStyleCnt="0"/>
      <dgm:spPr/>
    </dgm:pt>
    <dgm:pt modelId="{63F2170D-8C9D-4479-A45E-DE1BD4A6FF64}" type="pres">
      <dgm:prSet presAssocID="{4738B510-8EF7-49E3-963E-83CCA1DC2D1E}" presName="Name37" presStyleLbl="parChTrans1D2" presStyleIdx="1" presStyleCnt="3"/>
      <dgm:spPr/>
    </dgm:pt>
    <dgm:pt modelId="{F3524EFC-6864-45BA-AC9E-7FEB6E820CCB}" type="pres">
      <dgm:prSet presAssocID="{19E91F59-D311-4644-8B65-89BC77771691}" presName="hierRoot2" presStyleCnt="0">
        <dgm:presLayoutVars>
          <dgm:hierBranch val="init"/>
        </dgm:presLayoutVars>
      </dgm:prSet>
      <dgm:spPr/>
    </dgm:pt>
    <dgm:pt modelId="{36F8AC02-CFF9-4B74-9295-31EF1BD03677}" type="pres">
      <dgm:prSet presAssocID="{19E91F59-D311-4644-8B65-89BC77771691}" presName="rootComposite" presStyleCnt="0"/>
      <dgm:spPr/>
    </dgm:pt>
    <dgm:pt modelId="{50FB05EF-E36C-4413-B294-94274A039622}" type="pres">
      <dgm:prSet presAssocID="{19E91F59-D311-4644-8B65-89BC77771691}" presName="rootText" presStyleLbl="node2" presStyleIdx="1" presStyleCnt="3" custScaleX="108833" custScaleY="108293">
        <dgm:presLayoutVars>
          <dgm:chPref val="3"/>
        </dgm:presLayoutVars>
      </dgm:prSet>
      <dgm:spPr/>
    </dgm:pt>
    <dgm:pt modelId="{F8A2913A-9A19-4E09-AA23-AABAF7CCA3AB}" type="pres">
      <dgm:prSet presAssocID="{19E91F59-D311-4644-8B65-89BC77771691}" presName="rootConnector" presStyleLbl="node2" presStyleIdx="1" presStyleCnt="3"/>
      <dgm:spPr/>
    </dgm:pt>
    <dgm:pt modelId="{9D433694-0E2A-46A4-8A03-DB86E30848B2}" type="pres">
      <dgm:prSet presAssocID="{19E91F59-D311-4644-8B65-89BC77771691}" presName="hierChild4" presStyleCnt="0"/>
      <dgm:spPr/>
    </dgm:pt>
    <dgm:pt modelId="{C636C2DA-0BA5-4C52-B4EB-5507F3A1AB82}" type="pres">
      <dgm:prSet presAssocID="{19E91F59-D311-4644-8B65-89BC77771691}" presName="hierChild5" presStyleCnt="0"/>
      <dgm:spPr/>
    </dgm:pt>
    <dgm:pt modelId="{037EF2FF-EC45-499F-B3A8-92F1EF027EC9}" type="pres">
      <dgm:prSet presAssocID="{2B293641-3531-4633-9C63-565094551FCF}" presName="Name37" presStyleLbl="parChTrans1D2" presStyleIdx="2" presStyleCnt="3"/>
      <dgm:spPr/>
    </dgm:pt>
    <dgm:pt modelId="{6D85C994-E8B6-463E-A2E4-7D7F3F5B531F}" type="pres">
      <dgm:prSet presAssocID="{8A415D4F-6A65-4EAB-9C60-0ABE67FDF484}" presName="hierRoot2" presStyleCnt="0">
        <dgm:presLayoutVars>
          <dgm:hierBranch val="init"/>
        </dgm:presLayoutVars>
      </dgm:prSet>
      <dgm:spPr/>
    </dgm:pt>
    <dgm:pt modelId="{EAEFEF98-2C1F-44D1-965F-BEFB596D9094}" type="pres">
      <dgm:prSet presAssocID="{8A415D4F-6A65-4EAB-9C60-0ABE67FDF484}" presName="rootComposite" presStyleCnt="0"/>
      <dgm:spPr/>
    </dgm:pt>
    <dgm:pt modelId="{7FA9EBF9-6E34-4F36-8A5C-933CFBD160FF}" type="pres">
      <dgm:prSet presAssocID="{8A415D4F-6A65-4EAB-9C60-0ABE67FDF484}" presName="rootText" presStyleLbl="node2" presStyleIdx="2" presStyleCnt="3">
        <dgm:presLayoutVars>
          <dgm:chPref val="3"/>
        </dgm:presLayoutVars>
      </dgm:prSet>
      <dgm:spPr/>
    </dgm:pt>
    <dgm:pt modelId="{5641B077-CB15-4D3D-8E4B-28BD6C4FC0F4}" type="pres">
      <dgm:prSet presAssocID="{8A415D4F-6A65-4EAB-9C60-0ABE67FDF484}" presName="rootConnector" presStyleLbl="node2" presStyleIdx="2" presStyleCnt="3"/>
      <dgm:spPr/>
    </dgm:pt>
    <dgm:pt modelId="{FC773BDC-3E70-42F5-95D0-AB13D7195151}" type="pres">
      <dgm:prSet presAssocID="{8A415D4F-6A65-4EAB-9C60-0ABE67FDF484}" presName="hierChild4" presStyleCnt="0"/>
      <dgm:spPr/>
    </dgm:pt>
    <dgm:pt modelId="{054D8766-6808-46D7-AE0F-4689EEC396B8}" type="pres">
      <dgm:prSet presAssocID="{8A415D4F-6A65-4EAB-9C60-0ABE67FDF484}" presName="hierChild5" presStyleCnt="0"/>
      <dgm:spPr/>
    </dgm:pt>
    <dgm:pt modelId="{7FE9C44C-168B-42FA-94BE-10420BA468B5}" type="pres">
      <dgm:prSet presAssocID="{86ABA258-9EF5-4057-9740-3A1C27415227}" presName="hierChild3" presStyleCnt="0"/>
      <dgm:spPr/>
    </dgm:pt>
  </dgm:ptLst>
  <dgm:cxnLst>
    <dgm:cxn modelId="{7D383219-DCF3-49BB-A522-D4F019F3084C}" type="presOf" srcId="{19E91F59-D311-4644-8B65-89BC77771691}" destId="{F8A2913A-9A19-4E09-AA23-AABAF7CCA3AB}" srcOrd="1" destOrd="0" presId="urn:microsoft.com/office/officeart/2005/8/layout/orgChart1"/>
    <dgm:cxn modelId="{8447CE2A-8415-4BD1-954B-CBE4D9B12B20}" type="presOf" srcId="{8A415D4F-6A65-4EAB-9C60-0ABE67FDF484}" destId="{5641B077-CB15-4D3D-8E4B-28BD6C4FC0F4}" srcOrd="1" destOrd="0" presId="urn:microsoft.com/office/officeart/2005/8/layout/orgChart1"/>
    <dgm:cxn modelId="{239C552D-E075-4979-8509-52B8EF18924A}" type="presOf" srcId="{8A415D4F-6A65-4EAB-9C60-0ABE67FDF484}" destId="{7FA9EBF9-6E34-4F36-8A5C-933CFBD160FF}" srcOrd="0" destOrd="0" presId="urn:microsoft.com/office/officeart/2005/8/layout/orgChart1"/>
    <dgm:cxn modelId="{743B7833-930B-4580-9ABE-E328F8D3D171}" type="presOf" srcId="{4738B510-8EF7-49E3-963E-83CCA1DC2D1E}" destId="{63F2170D-8C9D-4479-A45E-DE1BD4A6FF64}" srcOrd="0" destOrd="0" presId="urn:microsoft.com/office/officeart/2005/8/layout/orgChart1"/>
    <dgm:cxn modelId="{4AD81836-35C1-4C92-AF37-14EA1D9424DF}" type="presOf" srcId="{19E91F59-D311-4644-8B65-89BC77771691}" destId="{50FB05EF-E36C-4413-B294-94274A039622}" srcOrd="0" destOrd="0" presId="urn:microsoft.com/office/officeart/2005/8/layout/orgChart1"/>
    <dgm:cxn modelId="{20C95E3B-B380-49B7-9E74-469A19B847AC}" type="presOf" srcId="{5866E76E-9FB0-45E4-9330-E4CF0B784E1F}" destId="{1A6F3E6E-7ACC-4447-B417-E94A22EBD0AE}" srcOrd="0" destOrd="0" presId="urn:microsoft.com/office/officeart/2005/8/layout/orgChart1"/>
    <dgm:cxn modelId="{BB4CD54E-6274-480D-8709-3E923FD5D92E}" type="presOf" srcId="{86ABA258-9EF5-4057-9740-3A1C27415227}" destId="{CA32AA72-3800-4731-86AE-6E6A9CEB9E1D}" srcOrd="0" destOrd="0" presId="urn:microsoft.com/office/officeart/2005/8/layout/orgChart1"/>
    <dgm:cxn modelId="{1B82F856-CFCB-4FCB-B074-AA6162756A90}" srcId="{86ABA258-9EF5-4057-9740-3A1C27415227}" destId="{8A415D4F-6A65-4EAB-9C60-0ABE67FDF484}" srcOrd="2" destOrd="0" parTransId="{2B293641-3531-4633-9C63-565094551FCF}" sibTransId="{1E36FF4A-3F81-46C3-B1D6-60CFB6F2F38D}"/>
    <dgm:cxn modelId="{1EBEFD89-4ABD-42D0-A68B-6299B4CF117D}" type="presOf" srcId="{9C5C5A10-14B3-4FF4-8A24-FA3A9E72E824}" destId="{244E1B42-869E-4874-8248-62AB81BA6891}" srcOrd="0" destOrd="0" presId="urn:microsoft.com/office/officeart/2005/8/layout/orgChart1"/>
    <dgm:cxn modelId="{C3CEEE91-5538-48BC-B088-E07177273ED7}" srcId="{86ABA258-9EF5-4057-9740-3A1C27415227}" destId="{19E91F59-D311-4644-8B65-89BC77771691}" srcOrd="1" destOrd="0" parTransId="{4738B510-8EF7-49E3-963E-83CCA1DC2D1E}" sibTransId="{D2996438-E4A1-4955-8819-CBA344F5C6C1}"/>
    <dgm:cxn modelId="{F8F702AF-3CFA-478E-8E64-5DDFD47AF50D}" type="presOf" srcId="{FCAE53B1-66A6-4E3C-AEE7-FA229DDEADD1}" destId="{5AF5656B-43C3-4FAC-8D75-5171531820E8}" srcOrd="0" destOrd="0" presId="urn:microsoft.com/office/officeart/2005/8/layout/orgChart1"/>
    <dgm:cxn modelId="{6C3C66B3-6C6A-48D8-8703-95C85733AEB8}" type="presOf" srcId="{2B293641-3531-4633-9C63-565094551FCF}" destId="{037EF2FF-EC45-499F-B3A8-92F1EF027EC9}" srcOrd="0" destOrd="0" presId="urn:microsoft.com/office/officeart/2005/8/layout/orgChart1"/>
    <dgm:cxn modelId="{27F75AB4-8B30-4120-82E6-F998485F0760}" srcId="{9C5C5A10-14B3-4FF4-8A24-FA3A9E72E824}" destId="{86ABA258-9EF5-4057-9740-3A1C27415227}" srcOrd="0" destOrd="0" parTransId="{8658B0E4-E848-47EC-A6D0-C79E7B7E4CD7}" sibTransId="{AC4E0D7D-E495-4C65-8BEB-4A63DC309649}"/>
    <dgm:cxn modelId="{3ADF05CC-5FB8-4828-BF0A-01E1399E5C91}" type="presOf" srcId="{5866E76E-9FB0-45E4-9330-E4CF0B784E1F}" destId="{748D3B6A-2A74-460B-A0F3-579752C103B7}" srcOrd="1" destOrd="0" presId="urn:microsoft.com/office/officeart/2005/8/layout/orgChart1"/>
    <dgm:cxn modelId="{2DF1A6CD-EEC8-4D42-BD1B-A1976966E824}" type="presOf" srcId="{86ABA258-9EF5-4057-9740-3A1C27415227}" destId="{2D8FE816-B979-46CC-8809-7C4293C53F39}" srcOrd="1" destOrd="0" presId="urn:microsoft.com/office/officeart/2005/8/layout/orgChart1"/>
    <dgm:cxn modelId="{FD3F5FDF-38CB-4B57-BA86-104E7F690FF0}" srcId="{86ABA258-9EF5-4057-9740-3A1C27415227}" destId="{5866E76E-9FB0-45E4-9330-E4CF0B784E1F}" srcOrd="0" destOrd="0" parTransId="{FCAE53B1-66A6-4E3C-AEE7-FA229DDEADD1}" sibTransId="{5F0378A5-6694-4604-B00B-AE42CF606A63}"/>
    <dgm:cxn modelId="{CAC7DD09-565F-4811-A2B0-0B587A965402}" type="presParOf" srcId="{244E1B42-869E-4874-8248-62AB81BA6891}" destId="{22F43863-2A92-432C-A47D-8E9393A2074E}" srcOrd="0" destOrd="0" presId="urn:microsoft.com/office/officeart/2005/8/layout/orgChart1"/>
    <dgm:cxn modelId="{2026F4BA-B250-4E92-AEAA-386ADA9B7BF8}" type="presParOf" srcId="{22F43863-2A92-432C-A47D-8E9393A2074E}" destId="{AC8F5409-25C4-42A2-97B7-5C57330FE3C4}" srcOrd="0" destOrd="0" presId="urn:microsoft.com/office/officeart/2005/8/layout/orgChart1"/>
    <dgm:cxn modelId="{15E62D91-AA09-4C51-BAA3-F74D0B5CF2BC}" type="presParOf" srcId="{AC8F5409-25C4-42A2-97B7-5C57330FE3C4}" destId="{CA32AA72-3800-4731-86AE-6E6A9CEB9E1D}" srcOrd="0" destOrd="0" presId="urn:microsoft.com/office/officeart/2005/8/layout/orgChart1"/>
    <dgm:cxn modelId="{006DE2EE-5417-41C4-965D-6ADD015D89EF}" type="presParOf" srcId="{AC8F5409-25C4-42A2-97B7-5C57330FE3C4}" destId="{2D8FE816-B979-46CC-8809-7C4293C53F39}" srcOrd="1" destOrd="0" presId="urn:microsoft.com/office/officeart/2005/8/layout/orgChart1"/>
    <dgm:cxn modelId="{204BDDB2-C201-4BFE-BF38-D84CE0A64BBA}" type="presParOf" srcId="{22F43863-2A92-432C-A47D-8E9393A2074E}" destId="{9B7E0A88-331E-4C20-97AC-F44856D9E319}" srcOrd="1" destOrd="0" presId="urn:microsoft.com/office/officeart/2005/8/layout/orgChart1"/>
    <dgm:cxn modelId="{024A27D0-161A-48E9-A14A-3B33F8F651D3}" type="presParOf" srcId="{9B7E0A88-331E-4C20-97AC-F44856D9E319}" destId="{5AF5656B-43C3-4FAC-8D75-5171531820E8}" srcOrd="0" destOrd="0" presId="urn:microsoft.com/office/officeart/2005/8/layout/orgChart1"/>
    <dgm:cxn modelId="{0011F0CD-6A15-450D-A118-5C18A4E76895}" type="presParOf" srcId="{9B7E0A88-331E-4C20-97AC-F44856D9E319}" destId="{6F14BBB6-A527-4993-8ED0-3421BA897E1D}" srcOrd="1" destOrd="0" presId="urn:microsoft.com/office/officeart/2005/8/layout/orgChart1"/>
    <dgm:cxn modelId="{C78F10E5-E624-42DD-AA86-878B0174458D}" type="presParOf" srcId="{6F14BBB6-A527-4993-8ED0-3421BA897E1D}" destId="{273A578A-14EA-4E26-97EB-DD2298DBB188}" srcOrd="0" destOrd="0" presId="urn:microsoft.com/office/officeart/2005/8/layout/orgChart1"/>
    <dgm:cxn modelId="{E54007CC-1891-48C0-87CA-2882605A669C}" type="presParOf" srcId="{273A578A-14EA-4E26-97EB-DD2298DBB188}" destId="{1A6F3E6E-7ACC-4447-B417-E94A22EBD0AE}" srcOrd="0" destOrd="0" presId="urn:microsoft.com/office/officeart/2005/8/layout/orgChart1"/>
    <dgm:cxn modelId="{06E5348A-DCF5-4C77-B61E-BD5E837A88C2}" type="presParOf" srcId="{273A578A-14EA-4E26-97EB-DD2298DBB188}" destId="{748D3B6A-2A74-460B-A0F3-579752C103B7}" srcOrd="1" destOrd="0" presId="urn:microsoft.com/office/officeart/2005/8/layout/orgChart1"/>
    <dgm:cxn modelId="{F3F38A3E-318A-400D-B192-459B0BE1AB8B}" type="presParOf" srcId="{6F14BBB6-A527-4993-8ED0-3421BA897E1D}" destId="{BB949EDE-2653-4955-BC39-664418AC51FB}" srcOrd="1" destOrd="0" presId="urn:microsoft.com/office/officeart/2005/8/layout/orgChart1"/>
    <dgm:cxn modelId="{D421D934-6CC3-4D79-A4A4-F3E313AAA225}" type="presParOf" srcId="{6F14BBB6-A527-4993-8ED0-3421BA897E1D}" destId="{43DAC32E-89FC-4AB2-8821-3D96A62B4D91}" srcOrd="2" destOrd="0" presId="urn:microsoft.com/office/officeart/2005/8/layout/orgChart1"/>
    <dgm:cxn modelId="{EBD27F1A-B0B2-4C43-A7B9-38A2FF95ED74}" type="presParOf" srcId="{9B7E0A88-331E-4C20-97AC-F44856D9E319}" destId="{63F2170D-8C9D-4479-A45E-DE1BD4A6FF64}" srcOrd="2" destOrd="0" presId="urn:microsoft.com/office/officeart/2005/8/layout/orgChart1"/>
    <dgm:cxn modelId="{EEAFA700-F5C1-4E37-AB35-F26AB4530D3D}" type="presParOf" srcId="{9B7E0A88-331E-4C20-97AC-F44856D9E319}" destId="{F3524EFC-6864-45BA-AC9E-7FEB6E820CCB}" srcOrd="3" destOrd="0" presId="urn:microsoft.com/office/officeart/2005/8/layout/orgChart1"/>
    <dgm:cxn modelId="{CF9DB201-E372-448E-82A4-6168D4EDBE6B}" type="presParOf" srcId="{F3524EFC-6864-45BA-AC9E-7FEB6E820CCB}" destId="{36F8AC02-CFF9-4B74-9295-31EF1BD03677}" srcOrd="0" destOrd="0" presId="urn:microsoft.com/office/officeart/2005/8/layout/orgChart1"/>
    <dgm:cxn modelId="{9B6A21C4-C203-46C7-A30F-BA64B5E5DB9F}" type="presParOf" srcId="{36F8AC02-CFF9-4B74-9295-31EF1BD03677}" destId="{50FB05EF-E36C-4413-B294-94274A039622}" srcOrd="0" destOrd="0" presId="urn:microsoft.com/office/officeart/2005/8/layout/orgChart1"/>
    <dgm:cxn modelId="{03112DD5-F156-4FA1-83C2-0CFA8364BDEC}" type="presParOf" srcId="{36F8AC02-CFF9-4B74-9295-31EF1BD03677}" destId="{F8A2913A-9A19-4E09-AA23-AABAF7CCA3AB}" srcOrd="1" destOrd="0" presId="urn:microsoft.com/office/officeart/2005/8/layout/orgChart1"/>
    <dgm:cxn modelId="{BDF7BD6B-4652-48E3-ACCB-ACDBE72B989C}" type="presParOf" srcId="{F3524EFC-6864-45BA-AC9E-7FEB6E820CCB}" destId="{9D433694-0E2A-46A4-8A03-DB86E30848B2}" srcOrd="1" destOrd="0" presId="urn:microsoft.com/office/officeart/2005/8/layout/orgChart1"/>
    <dgm:cxn modelId="{B99883EF-4486-4113-B783-AEFE40D8DBDB}" type="presParOf" srcId="{F3524EFC-6864-45BA-AC9E-7FEB6E820CCB}" destId="{C636C2DA-0BA5-4C52-B4EB-5507F3A1AB82}" srcOrd="2" destOrd="0" presId="urn:microsoft.com/office/officeart/2005/8/layout/orgChart1"/>
    <dgm:cxn modelId="{9D65DF01-318A-4C72-B7D1-C1BCD73A034F}" type="presParOf" srcId="{9B7E0A88-331E-4C20-97AC-F44856D9E319}" destId="{037EF2FF-EC45-499F-B3A8-92F1EF027EC9}" srcOrd="4" destOrd="0" presId="urn:microsoft.com/office/officeart/2005/8/layout/orgChart1"/>
    <dgm:cxn modelId="{1EBEA783-E19F-4E7C-A691-448669729F4B}" type="presParOf" srcId="{9B7E0A88-331E-4C20-97AC-F44856D9E319}" destId="{6D85C994-E8B6-463E-A2E4-7D7F3F5B531F}" srcOrd="5" destOrd="0" presId="urn:microsoft.com/office/officeart/2005/8/layout/orgChart1"/>
    <dgm:cxn modelId="{3A7F080D-F6A7-46B4-B882-6DB0C1332C1B}" type="presParOf" srcId="{6D85C994-E8B6-463E-A2E4-7D7F3F5B531F}" destId="{EAEFEF98-2C1F-44D1-965F-BEFB596D9094}" srcOrd="0" destOrd="0" presId="urn:microsoft.com/office/officeart/2005/8/layout/orgChart1"/>
    <dgm:cxn modelId="{3ABD2DB4-1A4B-4182-833F-6D67BB4FABA2}" type="presParOf" srcId="{EAEFEF98-2C1F-44D1-965F-BEFB596D9094}" destId="{7FA9EBF9-6E34-4F36-8A5C-933CFBD160FF}" srcOrd="0" destOrd="0" presId="urn:microsoft.com/office/officeart/2005/8/layout/orgChart1"/>
    <dgm:cxn modelId="{D4670FDF-BB68-42B2-BBAA-68CD43F59738}" type="presParOf" srcId="{EAEFEF98-2C1F-44D1-965F-BEFB596D9094}" destId="{5641B077-CB15-4D3D-8E4B-28BD6C4FC0F4}" srcOrd="1" destOrd="0" presId="urn:microsoft.com/office/officeart/2005/8/layout/orgChart1"/>
    <dgm:cxn modelId="{B31D269D-3682-4C3E-89AF-A920C199F618}" type="presParOf" srcId="{6D85C994-E8B6-463E-A2E4-7D7F3F5B531F}" destId="{FC773BDC-3E70-42F5-95D0-AB13D7195151}" srcOrd="1" destOrd="0" presId="urn:microsoft.com/office/officeart/2005/8/layout/orgChart1"/>
    <dgm:cxn modelId="{657B2956-D874-46D3-8B27-0CFF8AF354FE}" type="presParOf" srcId="{6D85C994-E8B6-463E-A2E4-7D7F3F5B531F}" destId="{054D8766-6808-46D7-AE0F-4689EEC396B8}" srcOrd="2" destOrd="0" presId="urn:microsoft.com/office/officeart/2005/8/layout/orgChart1"/>
    <dgm:cxn modelId="{0C878F98-C65C-4762-96A4-AA362AFFFEC9}" type="presParOf" srcId="{22F43863-2A92-432C-A47D-8E9393A2074E}" destId="{7FE9C44C-168B-42FA-94BE-10420BA468B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4736FF8-1902-4E69-B677-B38B8AB84821}" type="doc">
      <dgm:prSet loTypeId="urn:microsoft.com/office/officeart/2005/8/layout/process3" loCatId="process" qsTypeId="urn:microsoft.com/office/officeart/2005/8/quickstyle/simple1" qsCatId="simple" csTypeId="urn:microsoft.com/office/officeart/2005/8/colors/colorful4" csCatId="colorful" phldr="1"/>
      <dgm:spPr/>
      <dgm:t>
        <a:bodyPr/>
        <a:lstStyle/>
        <a:p>
          <a:endParaRPr lang="lv-LV"/>
        </a:p>
      </dgm:t>
    </dgm:pt>
    <dgm:pt modelId="{B023DA54-AF4A-4A0F-8106-0E54BE0AE434}">
      <dgm:prSet phldrT="[Text]" custT="1"/>
      <dgm:spPr/>
      <dgm:t>
        <a:bodyPr/>
        <a:lstStyle/>
        <a:p>
          <a:r>
            <a:rPr lang="lv-LV" sz="2400" b="0"/>
            <a:t>LBN 405-15</a:t>
          </a:r>
          <a:endParaRPr lang="lv-LV" sz="2400" b="0" dirty="0"/>
        </a:p>
      </dgm:t>
    </dgm:pt>
    <dgm:pt modelId="{448FF688-C96E-4C88-8275-967E54288542}" type="parTrans" cxnId="{1B653D31-5D1C-4007-AB5D-1E5010BB68EC}">
      <dgm:prSet/>
      <dgm:spPr/>
      <dgm:t>
        <a:bodyPr/>
        <a:lstStyle/>
        <a:p>
          <a:endParaRPr lang="lv-LV" sz="2400" b="0">
            <a:solidFill>
              <a:schemeClr val="tx1"/>
            </a:solidFill>
          </a:endParaRPr>
        </a:p>
      </dgm:t>
    </dgm:pt>
    <dgm:pt modelId="{F8B73CC7-F7D6-4AB0-868D-8BCDAAB0D54D}" type="sibTrans" cxnId="{1B653D31-5D1C-4007-AB5D-1E5010BB68EC}">
      <dgm:prSet custT="1"/>
      <dgm:spPr/>
      <dgm:t>
        <a:bodyPr/>
        <a:lstStyle/>
        <a:p>
          <a:endParaRPr lang="lv-LV" sz="2400" b="0">
            <a:solidFill>
              <a:schemeClr val="tx1"/>
            </a:solidFill>
          </a:endParaRPr>
        </a:p>
      </dgm:t>
    </dgm:pt>
    <dgm:pt modelId="{4BB35F7B-48B2-48F4-8AB9-7E3F9745EAB0}">
      <dgm:prSet phldrT="[Text]" custT="1"/>
      <dgm:spPr/>
      <dgm:t>
        <a:bodyPr/>
        <a:lstStyle/>
        <a:p>
          <a:r>
            <a:rPr lang="lv-LV" sz="2400" b="0"/>
            <a:t>definēts PTA apjoms</a:t>
          </a:r>
          <a:endParaRPr lang="lv-LV" sz="2400" b="0" dirty="0"/>
        </a:p>
      </dgm:t>
    </dgm:pt>
    <dgm:pt modelId="{F6D2DBB8-46D4-48F9-B08B-9DE98E6BCD40}" type="parTrans" cxnId="{0E386648-B45E-4AB2-A22D-22164A4B6877}">
      <dgm:prSet/>
      <dgm:spPr/>
      <dgm:t>
        <a:bodyPr/>
        <a:lstStyle/>
        <a:p>
          <a:endParaRPr lang="lv-LV" sz="2400" b="0">
            <a:solidFill>
              <a:schemeClr val="tx1"/>
            </a:solidFill>
          </a:endParaRPr>
        </a:p>
      </dgm:t>
    </dgm:pt>
    <dgm:pt modelId="{D06059D3-072E-45CA-B6C7-2717D87B924B}" type="sibTrans" cxnId="{0E386648-B45E-4AB2-A22D-22164A4B6877}">
      <dgm:prSet/>
      <dgm:spPr/>
      <dgm:t>
        <a:bodyPr/>
        <a:lstStyle/>
        <a:p>
          <a:endParaRPr lang="lv-LV" sz="2400" b="0">
            <a:solidFill>
              <a:schemeClr val="tx1"/>
            </a:solidFill>
          </a:endParaRPr>
        </a:p>
      </dgm:t>
    </dgm:pt>
    <dgm:pt modelId="{7082DC88-8DFF-4E0A-B243-AA80C76DC078}">
      <dgm:prSet phldrT="[Text]" custT="1"/>
      <dgm:spPr/>
      <dgm:t>
        <a:bodyPr/>
        <a:lstStyle/>
        <a:p>
          <a:r>
            <a:rPr lang="lv-LV" sz="2400" b="0"/>
            <a:t>LBN 405-15</a:t>
          </a:r>
          <a:endParaRPr lang="lv-LV" sz="2400" b="0" dirty="0"/>
        </a:p>
      </dgm:t>
    </dgm:pt>
    <dgm:pt modelId="{6B76EB4A-ABDB-49BF-80BB-AF8169FBF41F}" type="parTrans" cxnId="{818B79C2-900E-4B18-BE04-14127998D057}">
      <dgm:prSet/>
      <dgm:spPr/>
      <dgm:t>
        <a:bodyPr/>
        <a:lstStyle/>
        <a:p>
          <a:endParaRPr lang="lv-LV" sz="2400" b="0">
            <a:solidFill>
              <a:schemeClr val="tx1"/>
            </a:solidFill>
          </a:endParaRPr>
        </a:p>
      </dgm:t>
    </dgm:pt>
    <dgm:pt modelId="{665C8306-82F0-47FA-A9E7-F4B23536C17B}" type="sibTrans" cxnId="{818B79C2-900E-4B18-BE04-14127998D057}">
      <dgm:prSet custT="1"/>
      <dgm:spPr/>
      <dgm:t>
        <a:bodyPr/>
        <a:lstStyle/>
        <a:p>
          <a:endParaRPr lang="lv-LV" sz="2400" b="0">
            <a:solidFill>
              <a:schemeClr val="tx1"/>
            </a:solidFill>
          </a:endParaRPr>
        </a:p>
      </dgm:t>
    </dgm:pt>
    <dgm:pt modelId="{202AD015-DC82-4DB0-B186-F1EA9EF57F73}">
      <dgm:prSet phldrT="[Text]" custT="1"/>
      <dgm:spPr/>
      <dgm:t>
        <a:bodyPr/>
        <a:lstStyle/>
        <a:p>
          <a:r>
            <a:rPr lang="lv-LV" sz="2400" b="0" dirty="0"/>
            <a:t>no 01.09.2019. PTAA gatavo BIS</a:t>
          </a:r>
        </a:p>
      </dgm:t>
    </dgm:pt>
    <dgm:pt modelId="{10544BEC-B999-4518-815D-87A44F57FF1E}" type="parTrans" cxnId="{A372C7A8-F3D8-4C80-B62B-BA5E444A1BB6}">
      <dgm:prSet/>
      <dgm:spPr/>
      <dgm:t>
        <a:bodyPr/>
        <a:lstStyle/>
        <a:p>
          <a:endParaRPr lang="lv-LV" sz="2400" b="0">
            <a:solidFill>
              <a:schemeClr val="tx1"/>
            </a:solidFill>
          </a:endParaRPr>
        </a:p>
      </dgm:t>
    </dgm:pt>
    <dgm:pt modelId="{65B2A61F-5A42-4477-AFD5-CB955E21265F}" type="sibTrans" cxnId="{A372C7A8-F3D8-4C80-B62B-BA5E444A1BB6}">
      <dgm:prSet/>
      <dgm:spPr/>
      <dgm:t>
        <a:bodyPr/>
        <a:lstStyle/>
        <a:p>
          <a:endParaRPr lang="lv-LV" sz="2400" b="0">
            <a:solidFill>
              <a:schemeClr val="tx1"/>
            </a:solidFill>
          </a:endParaRPr>
        </a:p>
      </dgm:t>
    </dgm:pt>
    <dgm:pt modelId="{693D97D4-230D-4606-83B7-2F1219459456}">
      <dgm:prSet phldrT="[Text]" custT="1"/>
      <dgm:spPr/>
      <dgm:t>
        <a:bodyPr/>
        <a:lstStyle/>
        <a:p>
          <a:r>
            <a:rPr lang="lv-LV" sz="2400" b="0"/>
            <a:t>LBN 405-21</a:t>
          </a:r>
          <a:endParaRPr lang="lv-LV" sz="2400" b="0" dirty="0"/>
        </a:p>
      </dgm:t>
    </dgm:pt>
    <dgm:pt modelId="{D16826F6-5A04-42CE-A6A8-98E0C9E0B8FC}" type="parTrans" cxnId="{CB1DBCA1-38FE-407A-BC23-3779AE106144}">
      <dgm:prSet/>
      <dgm:spPr/>
      <dgm:t>
        <a:bodyPr/>
        <a:lstStyle/>
        <a:p>
          <a:endParaRPr lang="lv-LV" sz="2400" b="0">
            <a:solidFill>
              <a:schemeClr val="tx1"/>
            </a:solidFill>
          </a:endParaRPr>
        </a:p>
      </dgm:t>
    </dgm:pt>
    <dgm:pt modelId="{FD8529C7-CA00-4B16-80C4-342389C88182}" type="sibTrans" cxnId="{CB1DBCA1-38FE-407A-BC23-3779AE106144}">
      <dgm:prSet/>
      <dgm:spPr/>
      <dgm:t>
        <a:bodyPr/>
        <a:lstStyle/>
        <a:p>
          <a:endParaRPr lang="lv-LV" sz="2400" b="0">
            <a:solidFill>
              <a:schemeClr val="tx1"/>
            </a:solidFill>
          </a:endParaRPr>
        </a:p>
      </dgm:t>
    </dgm:pt>
    <dgm:pt modelId="{0D5E05C5-E5C3-4F18-896F-C24855211A15}">
      <dgm:prSet phldrT="[Text]" custT="1"/>
      <dgm:spPr/>
      <dgm:t>
        <a:bodyPr/>
        <a:lstStyle/>
        <a:p>
          <a:r>
            <a:rPr lang="lv-LV" sz="2400" b="0"/>
            <a:t>PTAA sastāda BIS</a:t>
          </a:r>
          <a:endParaRPr lang="lv-LV" sz="2400" b="0" dirty="0"/>
        </a:p>
      </dgm:t>
    </dgm:pt>
    <dgm:pt modelId="{EF2B5D79-274E-4B2F-985E-1F445EED0E54}" type="parTrans" cxnId="{DF36F177-BAD1-4597-8349-1CA36A0893B1}">
      <dgm:prSet/>
      <dgm:spPr/>
      <dgm:t>
        <a:bodyPr/>
        <a:lstStyle/>
        <a:p>
          <a:endParaRPr lang="lv-LV" sz="2400" b="0">
            <a:solidFill>
              <a:schemeClr val="tx1"/>
            </a:solidFill>
          </a:endParaRPr>
        </a:p>
      </dgm:t>
    </dgm:pt>
    <dgm:pt modelId="{0AB1959F-CB87-4493-B22D-9A0A857E3FD2}" type="sibTrans" cxnId="{DF36F177-BAD1-4597-8349-1CA36A0893B1}">
      <dgm:prSet/>
      <dgm:spPr/>
      <dgm:t>
        <a:bodyPr/>
        <a:lstStyle/>
        <a:p>
          <a:endParaRPr lang="lv-LV" sz="2400" b="0">
            <a:solidFill>
              <a:schemeClr val="tx1"/>
            </a:solidFill>
          </a:endParaRPr>
        </a:p>
      </dgm:t>
    </dgm:pt>
    <dgm:pt modelId="{8054C9CA-3DFB-4CCF-A87E-85D265B51A5D}" type="pres">
      <dgm:prSet presAssocID="{64736FF8-1902-4E69-B677-B38B8AB84821}" presName="linearFlow" presStyleCnt="0">
        <dgm:presLayoutVars>
          <dgm:dir/>
          <dgm:animLvl val="lvl"/>
          <dgm:resizeHandles val="exact"/>
        </dgm:presLayoutVars>
      </dgm:prSet>
      <dgm:spPr/>
    </dgm:pt>
    <dgm:pt modelId="{906DC1B6-310D-4B2F-AF01-0EFF21D852B7}" type="pres">
      <dgm:prSet presAssocID="{B023DA54-AF4A-4A0F-8106-0E54BE0AE434}" presName="composite" presStyleCnt="0"/>
      <dgm:spPr/>
    </dgm:pt>
    <dgm:pt modelId="{463CAB0C-04CC-43B0-ADBB-C83AE48905B9}" type="pres">
      <dgm:prSet presAssocID="{B023DA54-AF4A-4A0F-8106-0E54BE0AE434}" presName="parTx" presStyleLbl="node1" presStyleIdx="0" presStyleCnt="3">
        <dgm:presLayoutVars>
          <dgm:chMax val="0"/>
          <dgm:chPref val="0"/>
          <dgm:bulletEnabled val="1"/>
        </dgm:presLayoutVars>
      </dgm:prSet>
      <dgm:spPr/>
    </dgm:pt>
    <dgm:pt modelId="{0F56DB13-8533-4BF1-B703-946ABD912D51}" type="pres">
      <dgm:prSet presAssocID="{B023DA54-AF4A-4A0F-8106-0E54BE0AE434}" presName="parSh" presStyleLbl="node1" presStyleIdx="0" presStyleCnt="3"/>
      <dgm:spPr/>
    </dgm:pt>
    <dgm:pt modelId="{BB6C99EF-1985-4D99-8F38-B40678A49518}" type="pres">
      <dgm:prSet presAssocID="{B023DA54-AF4A-4A0F-8106-0E54BE0AE434}" presName="desTx" presStyleLbl="fgAcc1" presStyleIdx="0" presStyleCnt="3">
        <dgm:presLayoutVars>
          <dgm:bulletEnabled val="1"/>
        </dgm:presLayoutVars>
      </dgm:prSet>
      <dgm:spPr/>
    </dgm:pt>
    <dgm:pt modelId="{DF1803EF-0AE1-4722-85AD-88907A92C57C}" type="pres">
      <dgm:prSet presAssocID="{F8B73CC7-F7D6-4AB0-868D-8BCDAAB0D54D}" presName="sibTrans" presStyleLbl="sibTrans2D1" presStyleIdx="0" presStyleCnt="2"/>
      <dgm:spPr/>
    </dgm:pt>
    <dgm:pt modelId="{01037D02-50FB-49ED-9437-9DD0C4819528}" type="pres">
      <dgm:prSet presAssocID="{F8B73CC7-F7D6-4AB0-868D-8BCDAAB0D54D}" presName="connTx" presStyleLbl="sibTrans2D1" presStyleIdx="0" presStyleCnt="2"/>
      <dgm:spPr/>
    </dgm:pt>
    <dgm:pt modelId="{CBE6DB6C-D20C-4234-ABAC-B654944FB771}" type="pres">
      <dgm:prSet presAssocID="{7082DC88-8DFF-4E0A-B243-AA80C76DC078}" presName="composite" presStyleCnt="0"/>
      <dgm:spPr/>
    </dgm:pt>
    <dgm:pt modelId="{088A9654-52B4-4DEC-A77C-76C877B9443F}" type="pres">
      <dgm:prSet presAssocID="{7082DC88-8DFF-4E0A-B243-AA80C76DC078}" presName="parTx" presStyleLbl="node1" presStyleIdx="0" presStyleCnt="3">
        <dgm:presLayoutVars>
          <dgm:chMax val="0"/>
          <dgm:chPref val="0"/>
          <dgm:bulletEnabled val="1"/>
        </dgm:presLayoutVars>
      </dgm:prSet>
      <dgm:spPr/>
    </dgm:pt>
    <dgm:pt modelId="{9B0D65A5-F5E3-4364-B365-DCE808D3E282}" type="pres">
      <dgm:prSet presAssocID="{7082DC88-8DFF-4E0A-B243-AA80C76DC078}" presName="parSh" presStyleLbl="node1" presStyleIdx="1" presStyleCnt="3"/>
      <dgm:spPr/>
    </dgm:pt>
    <dgm:pt modelId="{78929978-E311-491D-A8C2-9C516E3DDB69}" type="pres">
      <dgm:prSet presAssocID="{7082DC88-8DFF-4E0A-B243-AA80C76DC078}" presName="desTx" presStyleLbl="fgAcc1" presStyleIdx="1" presStyleCnt="3" custScaleX="120503">
        <dgm:presLayoutVars>
          <dgm:bulletEnabled val="1"/>
        </dgm:presLayoutVars>
      </dgm:prSet>
      <dgm:spPr/>
    </dgm:pt>
    <dgm:pt modelId="{1CEDFCE5-F3F5-4624-9C21-A9AF067481FF}" type="pres">
      <dgm:prSet presAssocID="{665C8306-82F0-47FA-A9E7-F4B23536C17B}" presName="sibTrans" presStyleLbl="sibTrans2D1" presStyleIdx="1" presStyleCnt="2"/>
      <dgm:spPr/>
    </dgm:pt>
    <dgm:pt modelId="{FB4510CD-6FA4-4623-AA67-E1A5C76DDD22}" type="pres">
      <dgm:prSet presAssocID="{665C8306-82F0-47FA-A9E7-F4B23536C17B}" presName="connTx" presStyleLbl="sibTrans2D1" presStyleIdx="1" presStyleCnt="2"/>
      <dgm:spPr/>
    </dgm:pt>
    <dgm:pt modelId="{6694F4EF-2582-419D-96BC-C214114C1E1C}" type="pres">
      <dgm:prSet presAssocID="{693D97D4-230D-4606-83B7-2F1219459456}" presName="composite" presStyleCnt="0"/>
      <dgm:spPr/>
    </dgm:pt>
    <dgm:pt modelId="{D4A9275A-7FD7-429C-BA47-9A006B1636A7}" type="pres">
      <dgm:prSet presAssocID="{693D97D4-230D-4606-83B7-2F1219459456}" presName="parTx" presStyleLbl="node1" presStyleIdx="1" presStyleCnt="3">
        <dgm:presLayoutVars>
          <dgm:chMax val="0"/>
          <dgm:chPref val="0"/>
          <dgm:bulletEnabled val="1"/>
        </dgm:presLayoutVars>
      </dgm:prSet>
      <dgm:spPr/>
    </dgm:pt>
    <dgm:pt modelId="{3DB0C9E7-473E-4C5E-B2EB-4309393E2860}" type="pres">
      <dgm:prSet presAssocID="{693D97D4-230D-4606-83B7-2F1219459456}" presName="parSh" presStyleLbl="node1" presStyleIdx="2" presStyleCnt="3"/>
      <dgm:spPr/>
    </dgm:pt>
    <dgm:pt modelId="{EB5FFBA2-1DC5-4318-9A93-990A03F9A517}" type="pres">
      <dgm:prSet presAssocID="{693D97D4-230D-4606-83B7-2F1219459456}" presName="desTx" presStyleLbl="fgAcc1" presStyleIdx="2" presStyleCnt="3">
        <dgm:presLayoutVars>
          <dgm:bulletEnabled val="1"/>
        </dgm:presLayoutVars>
      </dgm:prSet>
      <dgm:spPr/>
    </dgm:pt>
  </dgm:ptLst>
  <dgm:cxnLst>
    <dgm:cxn modelId="{305A4103-70AC-4D65-AD66-890A491E2F73}" type="presOf" srcId="{665C8306-82F0-47FA-A9E7-F4B23536C17B}" destId="{1CEDFCE5-F3F5-4624-9C21-A9AF067481FF}" srcOrd="0" destOrd="0" presId="urn:microsoft.com/office/officeart/2005/8/layout/process3"/>
    <dgm:cxn modelId="{69044F0B-5F5E-4AEF-9495-A197E1605D40}" type="presOf" srcId="{202AD015-DC82-4DB0-B186-F1EA9EF57F73}" destId="{78929978-E311-491D-A8C2-9C516E3DDB69}" srcOrd="0" destOrd="0" presId="urn:microsoft.com/office/officeart/2005/8/layout/process3"/>
    <dgm:cxn modelId="{DD1FC725-E70C-45B4-92E9-B5E2776DD748}" type="presOf" srcId="{7082DC88-8DFF-4E0A-B243-AA80C76DC078}" destId="{9B0D65A5-F5E3-4364-B365-DCE808D3E282}" srcOrd="1" destOrd="0" presId="urn:microsoft.com/office/officeart/2005/8/layout/process3"/>
    <dgm:cxn modelId="{1B653D31-5D1C-4007-AB5D-1E5010BB68EC}" srcId="{64736FF8-1902-4E69-B677-B38B8AB84821}" destId="{B023DA54-AF4A-4A0F-8106-0E54BE0AE434}" srcOrd="0" destOrd="0" parTransId="{448FF688-C96E-4C88-8275-967E54288542}" sibTransId="{F8B73CC7-F7D6-4AB0-868D-8BCDAAB0D54D}"/>
    <dgm:cxn modelId="{34E15E37-46EA-4C40-A213-888E6C4E1121}" type="presOf" srcId="{0D5E05C5-E5C3-4F18-896F-C24855211A15}" destId="{EB5FFBA2-1DC5-4318-9A93-990A03F9A517}" srcOrd="0" destOrd="0" presId="urn:microsoft.com/office/officeart/2005/8/layout/process3"/>
    <dgm:cxn modelId="{82015537-2B9D-4A58-AB24-A06F76F7E487}" type="presOf" srcId="{4BB35F7B-48B2-48F4-8AB9-7E3F9745EAB0}" destId="{BB6C99EF-1985-4D99-8F38-B40678A49518}" srcOrd="0" destOrd="0" presId="urn:microsoft.com/office/officeart/2005/8/layout/process3"/>
    <dgm:cxn modelId="{4DFAD841-912D-4134-8BA0-2F00EF135655}" type="presOf" srcId="{64736FF8-1902-4E69-B677-B38B8AB84821}" destId="{8054C9CA-3DFB-4CCF-A87E-85D265B51A5D}" srcOrd="0" destOrd="0" presId="urn:microsoft.com/office/officeart/2005/8/layout/process3"/>
    <dgm:cxn modelId="{B53DC444-10D2-4464-B6B8-407A97C90AE6}" type="presOf" srcId="{F8B73CC7-F7D6-4AB0-868D-8BCDAAB0D54D}" destId="{DF1803EF-0AE1-4722-85AD-88907A92C57C}" srcOrd="0" destOrd="0" presId="urn:microsoft.com/office/officeart/2005/8/layout/process3"/>
    <dgm:cxn modelId="{B478C866-1CD1-4706-8161-31F4EAB25A81}" type="presOf" srcId="{693D97D4-230D-4606-83B7-2F1219459456}" destId="{D4A9275A-7FD7-429C-BA47-9A006B1636A7}" srcOrd="0" destOrd="0" presId="urn:microsoft.com/office/officeart/2005/8/layout/process3"/>
    <dgm:cxn modelId="{0E386648-B45E-4AB2-A22D-22164A4B6877}" srcId="{B023DA54-AF4A-4A0F-8106-0E54BE0AE434}" destId="{4BB35F7B-48B2-48F4-8AB9-7E3F9745EAB0}" srcOrd="0" destOrd="0" parTransId="{F6D2DBB8-46D4-48F9-B08B-9DE98E6BCD40}" sibTransId="{D06059D3-072E-45CA-B6C7-2717D87B924B}"/>
    <dgm:cxn modelId="{DF36F177-BAD1-4597-8349-1CA36A0893B1}" srcId="{693D97D4-230D-4606-83B7-2F1219459456}" destId="{0D5E05C5-E5C3-4F18-896F-C24855211A15}" srcOrd="0" destOrd="0" parTransId="{EF2B5D79-274E-4B2F-985E-1F445EED0E54}" sibTransId="{0AB1959F-CB87-4493-B22D-9A0A857E3FD2}"/>
    <dgm:cxn modelId="{2562AC59-945B-4C17-8971-37182ABA0EF7}" type="presOf" srcId="{665C8306-82F0-47FA-A9E7-F4B23536C17B}" destId="{FB4510CD-6FA4-4623-AA67-E1A5C76DDD22}" srcOrd="1" destOrd="0" presId="urn:microsoft.com/office/officeart/2005/8/layout/process3"/>
    <dgm:cxn modelId="{F845357A-FF91-456F-AB9F-FD4AACAE0DA9}" type="presOf" srcId="{B023DA54-AF4A-4A0F-8106-0E54BE0AE434}" destId="{0F56DB13-8533-4BF1-B703-946ABD912D51}" srcOrd="1" destOrd="0" presId="urn:microsoft.com/office/officeart/2005/8/layout/process3"/>
    <dgm:cxn modelId="{5652FB9A-4EEC-495E-B615-84E0A3821BB1}" type="presOf" srcId="{B023DA54-AF4A-4A0F-8106-0E54BE0AE434}" destId="{463CAB0C-04CC-43B0-ADBB-C83AE48905B9}" srcOrd="0" destOrd="0" presId="urn:microsoft.com/office/officeart/2005/8/layout/process3"/>
    <dgm:cxn modelId="{BF5A499B-82FB-4166-9A89-09BA558CA6BE}" type="presOf" srcId="{7082DC88-8DFF-4E0A-B243-AA80C76DC078}" destId="{088A9654-52B4-4DEC-A77C-76C877B9443F}" srcOrd="0" destOrd="0" presId="urn:microsoft.com/office/officeart/2005/8/layout/process3"/>
    <dgm:cxn modelId="{B806BFA0-150F-4170-BDD5-26A87F16BE4F}" type="presOf" srcId="{F8B73CC7-F7D6-4AB0-868D-8BCDAAB0D54D}" destId="{01037D02-50FB-49ED-9437-9DD0C4819528}" srcOrd="1" destOrd="0" presId="urn:microsoft.com/office/officeart/2005/8/layout/process3"/>
    <dgm:cxn modelId="{CB1DBCA1-38FE-407A-BC23-3779AE106144}" srcId="{64736FF8-1902-4E69-B677-B38B8AB84821}" destId="{693D97D4-230D-4606-83B7-2F1219459456}" srcOrd="2" destOrd="0" parTransId="{D16826F6-5A04-42CE-A6A8-98E0C9E0B8FC}" sibTransId="{FD8529C7-CA00-4B16-80C4-342389C88182}"/>
    <dgm:cxn modelId="{A372C7A8-F3D8-4C80-B62B-BA5E444A1BB6}" srcId="{7082DC88-8DFF-4E0A-B243-AA80C76DC078}" destId="{202AD015-DC82-4DB0-B186-F1EA9EF57F73}" srcOrd="0" destOrd="0" parTransId="{10544BEC-B999-4518-815D-87A44F57FF1E}" sibTransId="{65B2A61F-5A42-4477-AFD5-CB955E21265F}"/>
    <dgm:cxn modelId="{818B79C2-900E-4B18-BE04-14127998D057}" srcId="{64736FF8-1902-4E69-B677-B38B8AB84821}" destId="{7082DC88-8DFF-4E0A-B243-AA80C76DC078}" srcOrd="1" destOrd="0" parTransId="{6B76EB4A-ABDB-49BF-80BB-AF8169FBF41F}" sibTransId="{665C8306-82F0-47FA-A9E7-F4B23536C17B}"/>
    <dgm:cxn modelId="{3F190EFE-CA2E-45FE-AAE7-60490A8521A1}" type="presOf" srcId="{693D97D4-230D-4606-83B7-2F1219459456}" destId="{3DB0C9E7-473E-4C5E-B2EB-4309393E2860}" srcOrd="1" destOrd="0" presId="urn:microsoft.com/office/officeart/2005/8/layout/process3"/>
    <dgm:cxn modelId="{E0B8FF1E-24C2-49AD-9D10-D2976709048C}" type="presParOf" srcId="{8054C9CA-3DFB-4CCF-A87E-85D265B51A5D}" destId="{906DC1B6-310D-4B2F-AF01-0EFF21D852B7}" srcOrd="0" destOrd="0" presId="urn:microsoft.com/office/officeart/2005/8/layout/process3"/>
    <dgm:cxn modelId="{114F464F-CEAF-4C1E-B27D-AC0C8073E58D}" type="presParOf" srcId="{906DC1B6-310D-4B2F-AF01-0EFF21D852B7}" destId="{463CAB0C-04CC-43B0-ADBB-C83AE48905B9}" srcOrd="0" destOrd="0" presId="urn:microsoft.com/office/officeart/2005/8/layout/process3"/>
    <dgm:cxn modelId="{CDC853C8-EB7B-462C-90D9-509B7CE0961D}" type="presParOf" srcId="{906DC1B6-310D-4B2F-AF01-0EFF21D852B7}" destId="{0F56DB13-8533-4BF1-B703-946ABD912D51}" srcOrd="1" destOrd="0" presId="urn:microsoft.com/office/officeart/2005/8/layout/process3"/>
    <dgm:cxn modelId="{D16E6F11-E29A-45E8-8A4D-284BA5F09064}" type="presParOf" srcId="{906DC1B6-310D-4B2F-AF01-0EFF21D852B7}" destId="{BB6C99EF-1985-4D99-8F38-B40678A49518}" srcOrd="2" destOrd="0" presId="urn:microsoft.com/office/officeart/2005/8/layout/process3"/>
    <dgm:cxn modelId="{4078B3AB-58B8-49AC-863F-7A92418C4589}" type="presParOf" srcId="{8054C9CA-3DFB-4CCF-A87E-85D265B51A5D}" destId="{DF1803EF-0AE1-4722-85AD-88907A92C57C}" srcOrd="1" destOrd="0" presId="urn:microsoft.com/office/officeart/2005/8/layout/process3"/>
    <dgm:cxn modelId="{B81E2FC8-AB03-4C08-8728-DAC5EE0E8AA5}" type="presParOf" srcId="{DF1803EF-0AE1-4722-85AD-88907A92C57C}" destId="{01037D02-50FB-49ED-9437-9DD0C4819528}" srcOrd="0" destOrd="0" presId="urn:microsoft.com/office/officeart/2005/8/layout/process3"/>
    <dgm:cxn modelId="{E56C307C-34F3-46A1-A79A-DFA145E8081C}" type="presParOf" srcId="{8054C9CA-3DFB-4CCF-A87E-85D265B51A5D}" destId="{CBE6DB6C-D20C-4234-ABAC-B654944FB771}" srcOrd="2" destOrd="0" presId="urn:microsoft.com/office/officeart/2005/8/layout/process3"/>
    <dgm:cxn modelId="{F77D81E4-E729-4153-9D98-3B058B5032AC}" type="presParOf" srcId="{CBE6DB6C-D20C-4234-ABAC-B654944FB771}" destId="{088A9654-52B4-4DEC-A77C-76C877B9443F}" srcOrd="0" destOrd="0" presId="urn:microsoft.com/office/officeart/2005/8/layout/process3"/>
    <dgm:cxn modelId="{F7D8F1CD-3360-4972-B97E-467956DF2B3C}" type="presParOf" srcId="{CBE6DB6C-D20C-4234-ABAC-B654944FB771}" destId="{9B0D65A5-F5E3-4364-B365-DCE808D3E282}" srcOrd="1" destOrd="0" presId="urn:microsoft.com/office/officeart/2005/8/layout/process3"/>
    <dgm:cxn modelId="{0FF91B21-953D-49CB-8315-0F6740CC5173}" type="presParOf" srcId="{CBE6DB6C-D20C-4234-ABAC-B654944FB771}" destId="{78929978-E311-491D-A8C2-9C516E3DDB69}" srcOrd="2" destOrd="0" presId="urn:microsoft.com/office/officeart/2005/8/layout/process3"/>
    <dgm:cxn modelId="{48B14924-BFB6-4C91-890C-D067FFCBB321}" type="presParOf" srcId="{8054C9CA-3DFB-4CCF-A87E-85D265B51A5D}" destId="{1CEDFCE5-F3F5-4624-9C21-A9AF067481FF}" srcOrd="3" destOrd="0" presId="urn:microsoft.com/office/officeart/2005/8/layout/process3"/>
    <dgm:cxn modelId="{0BB0C6FF-261C-4A76-81CB-F44DFBC9E5C3}" type="presParOf" srcId="{1CEDFCE5-F3F5-4624-9C21-A9AF067481FF}" destId="{FB4510CD-6FA4-4623-AA67-E1A5C76DDD22}" srcOrd="0" destOrd="0" presId="urn:microsoft.com/office/officeart/2005/8/layout/process3"/>
    <dgm:cxn modelId="{81A9F1E2-FE03-4F37-BDED-F9F24B613D67}" type="presParOf" srcId="{8054C9CA-3DFB-4CCF-A87E-85D265B51A5D}" destId="{6694F4EF-2582-419D-96BC-C214114C1E1C}" srcOrd="4" destOrd="0" presId="urn:microsoft.com/office/officeart/2005/8/layout/process3"/>
    <dgm:cxn modelId="{850DC074-36BE-4F52-A409-C57CCB32F2EF}" type="presParOf" srcId="{6694F4EF-2582-419D-96BC-C214114C1E1C}" destId="{D4A9275A-7FD7-429C-BA47-9A006B1636A7}" srcOrd="0" destOrd="0" presId="urn:microsoft.com/office/officeart/2005/8/layout/process3"/>
    <dgm:cxn modelId="{16C0839D-097B-4FA4-B12A-FE7DE30F4411}" type="presParOf" srcId="{6694F4EF-2582-419D-96BC-C214114C1E1C}" destId="{3DB0C9E7-473E-4C5E-B2EB-4309393E2860}" srcOrd="1" destOrd="0" presId="urn:microsoft.com/office/officeart/2005/8/layout/process3"/>
    <dgm:cxn modelId="{C25E6821-D9DC-40FB-BDC5-DA4C4FD59E36}" type="presParOf" srcId="{6694F4EF-2582-419D-96BC-C214114C1E1C}" destId="{EB5FFBA2-1DC5-4318-9A93-990A03F9A51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B3651C4-5C8B-40B5-B93B-C3CB3E3621B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lv-LV"/>
        </a:p>
      </dgm:t>
    </dgm:pt>
    <dgm:pt modelId="{65DBC188-7DB8-4829-9A53-73F9C25D5861}">
      <dgm:prSet phldrT="[Text]"/>
      <dgm:spPr/>
      <dgm:t>
        <a:bodyPr/>
        <a:lstStyle/>
        <a:p>
          <a:r>
            <a:rPr lang="lv-LV" dirty="0"/>
            <a:t>Jānorāda, ka PTA ir periodiskā apsekošana (norāda apsekošanas datumu)</a:t>
          </a:r>
        </a:p>
      </dgm:t>
    </dgm:pt>
    <dgm:pt modelId="{625DCEA8-7042-467C-BADF-B8EE626ECB17}" type="parTrans" cxnId="{60FEC4B5-24A3-4635-83AE-A1CB1AFDD40C}">
      <dgm:prSet/>
      <dgm:spPr/>
      <dgm:t>
        <a:bodyPr/>
        <a:lstStyle/>
        <a:p>
          <a:endParaRPr lang="lv-LV"/>
        </a:p>
      </dgm:t>
    </dgm:pt>
    <dgm:pt modelId="{78B929DE-A002-4842-8B4F-751965A66045}" type="sibTrans" cxnId="{60FEC4B5-24A3-4635-83AE-A1CB1AFDD40C}">
      <dgm:prSet/>
      <dgm:spPr/>
      <dgm:t>
        <a:bodyPr/>
        <a:lstStyle/>
        <a:p>
          <a:endParaRPr lang="lv-LV"/>
        </a:p>
      </dgm:t>
    </dgm:pt>
    <dgm:pt modelId="{A95E984A-1E41-47F9-ABED-A5D953F40841}">
      <dgm:prSet phldrT="[Text]"/>
      <dgm:spPr/>
      <dgm:t>
        <a:bodyPr/>
        <a:lstStyle/>
        <a:p>
          <a:r>
            <a:rPr lang="lv-LV" dirty="0"/>
            <a:t>PTA apjomu samazināt nedrīkst!</a:t>
          </a:r>
        </a:p>
        <a:p>
          <a:r>
            <a:rPr lang="lv-LV" dirty="0">
              <a:solidFill>
                <a:srgbClr val="C00000"/>
              </a:solidFill>
            </a:rPr>
            <a:t>Ēkas daļas apsekošana nav periodiskā apsekošana!</a:t>
          </a:r>
        </a:p>
      </dgm:t>
    </dgm:pt>
    <dgm:pt modelId="{AF851B89-3499-4549-B502-C3B20BBB87F0}" type="parTrans" cxnId="{70860B80-A8DC-4CDD-AAE8-C0C2FF3DD1C3}">
      <dgm:prSet/>
      <dgm:spPr/>
      <dgm:t>
        <a:bodyPr/>
        <a:lstStyle/>
        <a:p>
          <a:endParaRPr lang="lv-LV"/>
        </a:p>
      </dgm:t>
    </dgm:pt>
    <dgm:pt modelId="{970D8E2E-50C1-44DE-981A-5AF311D91494}" type="sibTrans" cxnId="{70860B80-A8DC-4CDD-AAE8-C0C2FF3DD1C3}">
      <dgm:prSet/>
      <dgm:spPr/>
      <dgm:t>
        <a:bodyPr/>
        <a:lstStyle/>
        <a:p>
          <a:endParaRPr lang="lv-LV"/>
        </a:p>
      </dgm:t>
    </dgm:pt>
    <dgm:pt modelId="{D4F00890-0D88-4852-B99B-2ABBE4EC35AE}">
      <dgm:prSet phldrT="[Text]"/>
      <dgm:spPr/>
      <dgm:t>
        <a:bodyPr/>
        <a:lstStyle/>
        <a:p>
          <a:r>
            <a:rPr lang="lv-LV" dirty="0"/>
            <a:t>Atzinums, kas gatavots pēc 01.09.2019., jāievieto BIS (</a:t>
          </a:r>
          <a:r>
            <a:rPr lang="lv-LV" dirty="0">
              <a:solidFill>
                <a:srgbClr val="C00000"/>
              </a:solidFill>
            </a:rPr>
            <a:t>tas nav papildus pakalpojums!</a:t>
          </a:r>
          <a:r>
            <a:rPr lang="lv-LV" dirty="0"/>
            <a:t>)</a:t>
          </a:r>
        </a:p>
      </dgm:t>
    </dgm:pt>
    <dgm:pt modelId="{A77A11C0-BF60-4646-B9AC-74F442F8B9CE}" type="sibTrans" cxnId="{8FB33F86-AF30-419C-B1A2-A5A34F6ED891}">
      <dgm:prSet/>
      <dgm:spPr/>
      <dgm:t>
        <a:bodyPr/>
        <a:lstStyle/>
        <a:p>
          <a:endParaRPr lang="lv-LV"/>
        </a:p>
      </dgm:t>
    </dgm:pt>
    <dgm:pt modelId="{AE49174B-912D-4B93-9E4E-3FEAB3461DEB}" type="parTrans" cxnId="{8FB33F86-AF30-419C-B1A2-A5A34F6ED891}">
      <dgm:prSet/>
      <dgm:spPr/>
      <dgm:t>
        <a:bodyPr/>
        <a:lstStyle/>
        <a:p>
          <a:endParaRPr lang="lv-LV"/>
        </a:p>
      </dgm:t>
    </dgm:pt>
    <dgm:pt modelId="{3024020E-46C7-427B-A3E6-B6A91D0E78C4}">
      <dgm:prSet phldrT="[Text]" phldr="1"/>
      <dgm:spPr/>
      <dgm:t>
        <a:bodyPr/>
        <a:lstStyle/>
        <a:p>
          <a:endParaRPr lang="lv-LV" dirty="0"/>
        </a:p>
      </dgm:t>
    </dgm:pt>
    <dgm:pt modelId="{2EE8F847-9C68-4357-B733-92D859E18523}" type="sibTrans" cxnId="{53E5362B-6BE0-4E56-81DB-BA8EC3E3696A}">
      <dgm:prSet/>
      <dgm:spPr/>
      <dgm:t>
        <a:bodyPr/>
        <a:lstStyle/>
        <a:p>
          <a:endParaRPr lang="lv-LV"/>
        </a:p>
      </dgm:t>
    </dgm:pt>
    <dgm:pt modelId="{10E425FF-23F2-4B5F-A592-C0200E34E22A}" type="parTrans" cxnId="{53E5362B-6BE0-4E56-81DB-BA8EC3E3696A}">
      <dgm:prSet/>
      <dgm:spPr/>
      <dgm:t>
        <a:bodyPr/>
        <a:lstStyle/>
        <a:p>
          <a:endParaRPr lang="lv-LV"/>
        </a:p>
      </dgm:t>
    </dgm:pt>
    <dgm:pt modelId="{F3B305AE-A24C-4E7A-89D1-24F079EB8C85}" type="pres">
      <dgm:prSet presAssocID="{5B3651C4-5C8B-40B5-B93B-C3CB3E3621B4}" presName="vert0" presStyleCnt="0">
        <dgm:presLayoutVars>
          <dgm:dir/>
          <dgm:animOne val="branch"/>
          <dgm:animLvl val="lvl"/>
        </dgm:presLayoutVars>
      </dgm:prSet>
      <dgm:spPr/>
    </dgm:pt>
    <dgm:pt modelId="{38D8EC77-10C4-4FE1-845B-206C588A9E48}" type="pres">
      <dgm:prSet presAssocID="{3024020E-46C7-427B-A3E6-B6A91D0E78C4}" presName="thickLine" presStyleLbl="alignNode1" presStyleIdx="0" presStyleCnt="1"/>
      <dgm:spPr/>
    </dgm:pt>
    <dgm:pt modelId="{2DBF0F0C-5101-4909-AD7E-A9D66981445B}" type="pres">
      <dgm:prSet presAssocID="{3024020E-46C7-427B-A3E6-B6A91D0E78C4}" presName="horz1" presStyleCnt="0"/>
      <dgm:spPr/>
    </dgm:pt>
    <dgm:pt modelId="{82633022-3E28-4116-907A-FC8AFE51BF5F}" type="pres">
      <dgm:prSet presAssocID="{3024020E-46C7-427B-A3E6-B6A91D0E78C4}" presName="tx1" presStyleLbl="revTx" presStyleIdx="0" presStyleCnt="4" custScaleX="22137"/>
      <dgm:spPr/>
    </dgm:pt>
    <dgm:pt modelId="{F704B007-29FD-467B-9B13-839C0C6FF7FB}" type="pres">
      <dgm:prSet presAssocID="{3024020E-46C7-427B-A3E6-B6A91D0E78C4}" presName="vert1" presStyleCnt="0"/>
      <dgm:spPr/>
    </dgm:pt>
    <dgm:pt modelId="{0BCDCB7D-B31E-4F67-8B56-575AB29CA2EB}" type="pres">
      <dgm:prSet presAssocID="{D4F00890-0D88-4852-B99B-2ABBE4EC35AE}" presName="vertSpace2a" presStyleCnt="0"/>
      <dgm:spPr/>
    </dgm:pt>
    <dgm:pt modelId="{F6E12165-50EB-4314-99DE-9C1B30D1F084}" type="pres">
      <dgm:prSet presAssocID="{D4F00890-0D88-4852-B99B-2ABBE4EC35AE}" presName="horz2" presStyleCnt="0"/>
      <dgm:spPr/>
    </dgm:pt>
    <dgm:pt modelId="{A42C312C-AA11-4118-8A10-9171769871E5}" type="pres">
      <dgm:prSet presAssocID="{D4F00890-0D88-4852-B99B-2ABBE4EC35AE}" presName="horzSpace2" presStyleCnt="0"/>
      <dgm:spPr/>
    </dgm:pt>
    <dgm:pt modelId="{84F1B01E-8870-4343-ACD4-C1BD43A1F313}" type="pres">
      <dgm:prSet presAssocID="{D4F00890-0D88-4852-B99B-2ABBE4EC35AE}" presName="tx2" presStyleLbl="revTx" presStyleIdx="1" presStyleCnt="4"/>
      <dgm:spPr/>
    </dgm:pt>
    <dgm:pt modelId="{D0843E5D-3FE9-44A9-860B-B4F6C353593B}" type="pres">
      <dgm:prSet presAssocID="{D4F00890-0D88-4852-B99B-2ABBE4EC35AE}" presName="vert2" presStyleCnt="0"/>
      <dgm:spPr/>
    </dgm:pt>
    <dgm:pt modelId="{7A53EDD7-D730-489C-84EC-F53345A3A9AF}" type="pres">
      <dgm:prSet presAssocID="{D4F00890-0D88-4852-B99B-2ABBE4EC35AE}" presName="thinLine2b" presStyleLbl="callout" presStyleIdx="0" presStyleCnt="3"/>
      <dgm:spPr/>
    </dgm:pt>
    <dgm:pt modelId="{C7261ABA-2002-484C-A9BB-2C9D33BB105F}" type="pres">
      <dgm:prSet presAssocID="{D4F00890-0D88-4852-B99B-2ABBE4EC35AE}" presName="vertSpace2b" presStyleCnt="0"/>
      <dgm:spPr/>
    </dgm:pt>
    <dgm:pt modelId="{A1A93C37-A05A-47C4-98BE-A3B30D1024B4}" type="pres">
      <dgm:prSet presAssocID="{65DBC188-7DB8-4829-9A53-73F9C25D5861}" presName="horz2" presStyleCnt="0"/>
      <dgm:spPr/>
    </dgm:pt>
    <dgm:pt modelId="{E5D20096-3AB2-4775-86E8-EDEEDD242EE7}" type="pres">
      <dgm:prSet presAssocID="{65DBC188-7DB8-4829-9A53-73F9C25D5861}" presName="horzSpace2" presStyleCnt="0"/>
      <dgm:spPr/>
    </dgm:pt>
    <dgm:pt modelId="{3E0984FA-CC19-4F46-A1F2-5E10F6A7166C}" type="pres">
      <dgm:prSet presAssocID="{65DBC188-7DB8-4829-9A53-73F9C25D5861}" presName="tx2" presStyleLbl="revTx" presStyleIdx="2" presStyleCnt="4"/>
      <dgm:spPr/>
    </dgm:pt>
    <dgm:pt modelId="{50A249D4-0624-4E2E-A13A-BF44DA899D16}" type="pres">
      <dgm:prSet presAssocID="{65DBC188-7DB8-4829-9A53-73F9C25D5861}" presName="vert2" presStyleCnt="0"/>
      <dgm:spPr/>
    </dgm:pt>
    <dgm:pt modelId="{76D63B71-D53E-4A1E-9914-A3CC6C377F0D}" type="pres">
      <dgm:prSet presAssocID="{65DBC188-7DB8-4829-9A53-73F9C25D5861}" presName="thinLine2b" presStyleLbl="callout" presStyleIdx="1" presStyleCnt="3"/>
      <dgm:spPr/>
    </dgm:pt>
    <dgm:pt modelId="{4F77EDE6-E91B-4AA5-A59C-8049E951576F}" type="pres">
      <dgm:prSet presAssocID="{65DBC188-7DB8-4829-9A53-73F9C25D5861}" presName="vertSpace2b" presStyleCnt="0"/>
      <dgm:spPr/>
    </dgm:pt>
    <dgm:pt modelId="{6B2BDFBC-B5BC-4E87-82EA-4C8282843A90}" type="pres">
      <dgm:prSet presAssocID="{A95E984A-1E41-47F9-ABED-A5D953F40841}" presName="horz2" presStyleCnt="0"/>
      <dgm:spPr/>
    </dgm:pt>
    <dgm:pt modelId="{9D0B8F39-0731-4E64-A978-C96E006E5AC6}" type="pres">
      <dgm:prSet presAssocID="{A95E984A-1E41-47F9-ABED-A5D953F40841}" presName="horzSpace2" presStyleCnt="0"/>
      <dgm:spPr/>
    </dgm:pt>
    <dgm:pt modelId="{718A77A4-5608-4A5E-B89A-0AFCF0770A48}" type="pres">
      <dgm:prSet presAssocID="{A95E984A-1E41-47F9-ABED-A5D953F40841}" presName="tx2" presStyleLbl="revTx" presStyleIdx="3" presStyleCnt="4"/>
      <dgm:spPr/>
    </dgm:pt>
    <dgm:pt modelId="{50DFB769-808B-4386-B761-17B241CCA681}" type="pres">
      <dgm:prSet presAssocID="{A95E984A-1E41-47F9-ABED-A5D953F40841}" presName="vert2" presStyleCnt="0"/>
      <dgm:spPr/>
    </dgm:pt>
    <dgm:pt modelId="{EB3B45B3-0E88-4C40-853C-4A8093E21DB6}" type="pres">
      <dgm:prSet presAssocID="{A95E984A-1E41-47F9-ABED-A5D953F40841}" presName="thinLine2b" presStyleLbl="callout" presStyleIdx="2" presStyleCnt="3"/>
      <dgm:spPr/>
    </dgm:pt>
    <dgm:pt modelId="{4AAE27E8-FE08-4443-924E-D9E6322F3A83}" type="pres">
      <dgm:prSet presAssocID="{A95E984A-1E41-47F9-ABED-A5D953F40841}" presName="vertSpace2b" presStyleCnt="0"/>
      <dgm:spPr/>
    </dgm:pt>
  </dgm:ptLst>
  <dgm:cxnLst>
    <dgm:cxn modelId="{5DDFEB0A-1546-4EC9-B3F7-81B18464712E}" type="presOf" srcId="{3024020E-46C7-427B-A3E6-B6A91D0E78C4}" destId="{82633022-3E28-4116-907A-FC8AFE51BF5F}" srcOrd="0" destOrd="0" presId="urn:microsoft.com/office/officeart/2008/layout/LinedList"/>
    <dgm:cxn modelId="{53E5362B-6BE0-4E56-81DB-BA8EC3E3696A}" srcId="{5B3651C4-5C8B-40B5-B93B-C3CB3E3621B4}" destId="{3024020E-46C7-427B-A3E6-B6A91D0E78C4}" srcOrd="0" destOrd="0" parTransId="{10E425FF-23F2-4B5F-A592-C0200E34E22A}" sibTransId="{2EE8F847-9C68-4357-B733-92D859E18523}"/>
    <dgm:cxn modelId="{EBD80A3D-C585-48B6-BDFF-36B5EC150E46}" type="presOf" srcId="{65DBC188-7DB8-4829-9A53-73F9C25D5861}" destId="{3E0984FA-CC19-4F46-A1F2-5E10F6A7166C}" srcOrd="0" destOrd="0" presId="urn:microsoft.com/office/officeart/2008/layout/LinedList"/>
    <dgm:cxn modelId="{70860B80-A8DC-4CDD-AAE8-C0C2FF3DD1C3}" srcId="{3024020E-46C7-427B-A3E6-B6A91D0E78C4}" destId="{A95E984A-1E41-47F9-ABED-A5D953F40841}" srcOrd="2" destOrd="0" parTransId="{AF851B89-3499-4549-B502-C3B20BBB87F0}" sibTransId="{970D8E2E-50C1-44DE-981A-5AF311D91494}"/>
    <dgm:cxn modelId="{8FB33F86-AF30-419C-B1A2-A5A34F6ED891}" srcId="{3024020E-46C7-427B-A3E6-B6A91D0E78C4}" destId="{D4F00890-0D88-4852-B99B-2ABBE4EC35AE}" srcOrd="0" destOrd="0" parTransId="{AE49174B-912D-4B93-9E4E-3FEAB3461DEB}" sibTransId="{A77A11C0-BF60-4646-B9AC-74F442F8B9CE}"/>
    <dgm:cxn modelId="{94E2DAA7-AC3C-4341-A6CC-6BB020F827DE}" type="presOf" srcId="{5B3651C4-5C8B-40B5-B93B-C3CB3E3621B4}" destId="{F3B305AE-A24C-4E7A-89D1-24F079EB8C85}" srcOrd="0" destOrd="0" presId="urn:microsoft.com/office/officeart/2008/layout/LinedList"/>
    <dgm:cxn modelId="{D95663A9-A09E-48A1-B381-DBE5CC957208}" type="presOf" srcId="{D4F00890-0D88-4852-B99B-2ABBE4EC35AE}" destId="{84F1B01E-8870-4343-ACD4-C1BD43A1F313}" srcOrd="0" destOrd="0" presId="urn:microsoft.com/office/officeart/2008/layout/LinedList"/>
    <dgm:cxn modelId="{60FEC4B5-24A3-4635-83AE-A1CB1AFDD40C}" srcId="{3024020E-46C7-427B-A3E6-B6A91D0E78C4}" destId="{65DBC188-7DB8-4829-9A53-73F9C25D5861}" srcOrd="1" destOrd="0" parTransId="{625DCEA8-7042-467C-BADF-B8EE626ECB17}" sibTransId="{78B929DE-A002-4842-8B4F-751965A66045}"/>
    <dgm:cxn modelId="{B41F6BFE-823E-4173-BD72-EF2AB8286033}" type="presOf" srcId="{A95E984A-1E41-47F9-ABED-A5D953F40841}" destId="{718A77A4-5608-4A5E-B89A-0AFCF0770A48}" srcOrd="0" destOrd="0" presId="urn:microsoft.com/office/officeart/2008/layout/LinedList"/>
    <dgm:cxn modelId="{B0AFE4D3-7BB2-4197-B0E6-95A6B3E183C7}" type="presParOf" srcId="{F3B305AE-A24C-4E7A-89D1-24F079EB8C85}" destId="{38D8EC77-10C4-4FE1-845B-206C588A9E48}" srcOrd="0" destOrd="0" presId="urn:microsoft.com/office/officeart/2008/layout/LinedList"/>
    <dgm:cxn modelId="{484C8010-3EE2-49B7-B174-B5B040D6AD53}" type="presParOf" srcId="{F3B305AE-A24C-4E7A-89D1-24F079EB8C85}" destId="{2DBF0F0C-5101-4909-AD7E-A9D66981445B}" srcOrd="1" destOrd="0" presId="urn:microsoft.com/office/officeart/2008/layout/LinedList"/>
    <dgm:cxn modelId="{8193536D-2594-4FCB-9670-C113F8493445}" type="presParOf" srcId="{2DBF0F0C-5101-4909-AD7E-A9D66981445B}" destId="{82633022-3E28-4116-907A-FC8AFE51BF5F}" srcOrd="0" destOrd="0" presId="urn:microsoft.com/office/officeart/2008/layout/LinedList"/>
    <dgm:cxn modelId="{167E96E7-BD1F-410D-8A51-09226F1EFE4E}" type="presParOf" srcId="{2DBF0F0C-5101-4909-AD7E-A9D66981445B}" destId="{F704B007-29FD-467B-9B13-839C0C6FF7FB}" srcOrd="1" destOrd="0" presId="urn:microsoft.com/office/officeart/2008/layout/LinedList"/>
    <dgm:cxn modelId="{9B3B63FB-F067-4718-9811-62D442783AC6}" type="presParOf" srcId="{F704B007-29FD-467B-9B13-839C0C6FF7FB}" destId="{0BCDCB7D-B31E-4F67-8B56-575AB29CA2EB}" srcOrd="0" destOrd="0" presId="urn:microsoft.com/office/officeart/2008/layout/LinedList"/>
    <dgm:cxn modelId="{9D749291-F340-49B8-8124-4461525CC971}" type="presParOf" srcId="{F704B007-29FD-467B-9B13-839C0C6FF7FB}" destId="{F6E12165-50EB-4314-99DE-9C1B30D1F084}" srcOrd="1" destOrd="0" presId="urn:microsoft.com/office/officeart/2008/layout/LinedList"/>
    <dgm:cxn modelId="{1E3AA4EB-55CE-44FC-8400-F321204DB9C7}" type="presParOf" srcId="{F6E12165-50EB-4314-99DE-9C1B30D1F084}" destId="{A42C312C-AA11-4118-8A10-9171769871E5}" srcOrd="0" destOrd="0" presId="urn:microsoft.com/office/officeart/2008/layout/LinedList"/>
    <dgm:cxn modelId="{A0D1D75F-8951-4276-8C33-4CC371CEA6DA}" type="presParOf" srcId="{F6E12165-50EB-4314-99DE-9C1B30D1F084}" destId="{84F1B01E-8870-4343-ACD4-C1BD43A1F313}" srcOrd="1" destOrd="0" presId="urn:microsoft.com/office/officeart/2008/layout/LinedList"/>
    <dgm:cxn modelId="{4272B1A5-FEA0-4E8F-93BB-29786AEEC8D7}" type="presParOf" srcId="{F6E12165-50EB-4314-99DE-9C1B30D1F084}" destId="{D0843E5D-3FE9-44A9-860B-B4F6C353593B}" srcOrd="2" destOrd="0" presId="urn:microsoft.com/office/officeart/2008/layout/LinedList"/>
    <dgm:cxn modelId="{9F785A3D-3A43-4FE9-A36C-2CE6183981EE}" type="presParOf" srcId="{F704B007-29FD-467B-9B13-839C0C6FF7FB}" destId="{7A53EDD7-D730-489C-84EC-F53345A3A9AF}" srcOrd="2" destOrd="0" presId="urn:microsoft.com/office/officeart/2008/layout/LinedList"/>
    <dgm:cxn modelId="{4F6B8693-59B5-42C8-AC7F-BF42419A2E04}" type="presParOf" srcId="{F704B007-29FD-467B-9B13-839C0C6FF7FB}" destId="{C7261ABA-2002-484C-A9BB-2C9D33BB105F}" srcOrd="3" destOrd="0" presId="urn:microsoft.com/office/officeart/2008/layout/LinedList"/>
    <dgm:cxn modelId="{26C5BCB5-B282-4118-B365-92EAE10EF3E4}" type="presParOf" srcId="{F704B007-29FD-467B-9B13-839C0C6FF7FB}" destId="{A1A93C37-A05A-47C4-98BE-A3B30D1024B4}" srcOrd="4" destOrd="0" presId="urn:microsoft.com/office/officeart/2008/layout/LinedList"/>
    <dgm:cxn modelId="{00BFBB0C-8FB3-4967-ADF4-8F0C4E83CDBC}" type="presParOf" srcId="{A1A93C37-A05A-47C4-98BE-A3B30D1024B4}" destId="{E5D20096-3AB2-4775-86E8-EDEEDD242EE7}" srcOrd="0" destOrd="0" presId="urn:microsoft.com/office/officeart/2008/layout/LinedList"/>
    <dgm:cxn modelId="{2C3C89DE-C6A2-463D-A1D3-907D4E735F6E}" type="presParOf" srcId="{A1A93C37-A05A-47C4-98BE-A3B30D1024B4}" destId="{3E0984FA-CC19-4F46-A1F2-5E10F6A7166C}" srcOrd="1" destOrd="0" presId="urn:microsoft.com/office/officeart/2008/layout/LinedList"/>
    <dgm:cxn modelId="{EFACF35D-63CC-4958-9231-59A0A934F6CE}" type="presParOf" srcId="{A1A93C37-A05A-47C4-98BE-A3B30D1024B4}" destId="{50A249D4-0624-4E2E-A13A-BF44DA899D16}" srcOrd="2" destOrd="0" presId="urn:microsoft.com/office/officeart/2008/layout/LinedList"/>
    <dgm:cxn modelId="{E45C42B7-72BE-44EC-9AB3-5CBA15365558}" type="presParOf" srcId="{F704B007-29FD-467B-9B13-839C0C6FF7FB}" destId="{76D63B71-D53E-4A1E-9914-A3CC6C377F0D}" srcOrd="5" destOrd="0" presId="urn:microsoft.com/office/officeart/2008/layout/LinedList"/>
    <dgm:cxn modelId="{25C2F907-A13B-4F7D-BF3C-D3B81BC34469}" type="presParOf" srcId="{F704B007-29FD-467B-9B13-839C0C6FF7FB}" destId="{4F77EDE6-E91B-4AA5-A59C-8049E951576F}" srcOrd="6" destOrd="0" presId="urn:microsoft.com/office/officeart/2008/layout/LinedList"/>
    <dgm:cxn modelId="{C8399133-8AD7-4654-9DDB-D7F7ADE94AC0}" type="presParOf" srcId="{F704B007-29FD-467B-9B13-839C0C6FF7FB}" destId="{6B2BDFBC-B5BC-4E87-82EA-4C8282843A90}" srcOrd="7" destOrd="0" presId="urn:microsoft.com/office/officeart/2008/layout/LinedList"/>
    <dgm:cxn modelId="{51A03345-62C5-4501-996C-3EFC34A5C6AC}" type="presParOf" srcId="{6B2BDFBC-B5BC-4E87-82EA-4C8282843A90}" destId="{9D0B8F39-0731-4E64-A978-C96E006E5AC6}" srcOrd="0" destOrd="0" presId="urn:microsoft.com/office/officeart/2008/layout/LinedList"/>
    <dgm:cxn modelId="{8346B73F-DC70-4ECD-8E54-B23328A294FB}" type="presParOf" srcId="{6B2BDFBC-B5BC-4E87-82EA-4C8282843A90}" destId="{718A77A4-5608-4A5E-B89A-0AFCF0770A48}" srcOrd="1" destOrd="0" presId="urn:microsoft.com/office/officeart/2008/layout/LinedList"/>
    <dgm:cxn modelId="{4E661F13-35B1-4BCB-ADA0-0E17D9F55BE7}" type="presParOf" srcId="{6B2BDFBC-B5BC-4E87-82EA-4C8282843A90}" destId="{50DFB769-808B-4386-B761-17B241CCA681}" srcOrd="2" destOrd="0" presId="urn:microsoft.com/office/officeart/2008/layout/LinedList"/>
    <dgm:cxn modelId="{6E636BF8-951B-45CD-AAE9-8D0BBA053A62}" type="presParOf" srcId="{F704B007-29FD-467B-9B13-839C0C6FF7FB}" destId="{EB3B45B3-0E88-4C40-853C-4A8093E21DB6}" srcOrd="8" destOrd="0" presId="urn:microsoft.com/office/officeart/2008/layout/LinedList"/>
    <dgm:cxn modelId="{5F7EC2BE-8BC6-4087-9153-C295DB8698FF}" type="presParOf" srcId="{F704B007-29FD-467B-9B13-839C0C6FF7FB}" destId="{4AAE27E8-FE08-4443-924E-D9E6322F3A83}"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F887C71-81CF-4A4F-A513-ADDEF60D6FA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lv-LV"/>
        </a:p>
      </dgm:t>
    </dgm:pt>
    <dgm:pt modelId="{3E0C98AF-92B3-4051-8843-9F2020402190}">
      <dgm:prSet phldrT="[Text]" phldr="1"/>
      <dgm:spPr/>
      <dgm:t>
        <a:bodyPr/>
        <a:lstStyle/>
        <a:p>
          <a:endParaRPr lang="lv-LV" dirty="0"/>
        </a:p>
      </dgm:t>
    </dgm:pt>
    <dgm:pt modelId="{99A884C1-84B6-41F0-83BB-872350EF976C}" type="parTrans" cxnId="{CDEEEE42-7ECA-4192-AFE5-FF3E0D4024F9}">
      <dgm:prSet/>
      <dgm:spPr/>
      <dgm:t>
        <a:bodyPr/>
        <a:lstStyle/>
        <a:p>
          <a:endParaRPr lang="lv-LV"/>
        </a:p>
      </dgm:t>
    </dgm:pt>
    <dgm:pt modelId="{1CB12636-CC34-4F4D-872D-A5904D6E24D7}" type="sibTrans" cxnId="{CDEEEE42-7ECA-4192-AFE5-FF3E0D4024F9}">
      <dgm:prSet/>
      <dgm:spPr/>
      <dgm:t>
        <a:bodyPr/>
        <a:lstStyle/>
        <a:p>
          <a:endParaRPr lang="lv-LV"/>
        </a:p>
      </dgm:t>
    </dgm:pt>
    <dgm:pt modelId="{C059B270-65EB-40EE-9F00-3268B1E2C5B0}">
      <dgm:prSet phldrT="[Text]"/>
      <dgm:spPr/>
      <dgm:t>
        <a:bodyPr/>
        <a:lstStyle/>
        <a:p>
          <a:r>
            <a:rPr lang="lv-LV" dirty="0"/>
            <a:t>BIS atzinumu ievieto </a:t>
          </a:r>
          <a:r>
            <a:rPr lang="lv-LV" dirty="0" err="1"/>
            <a:t>būvspeciālists</a:t>
          </a:r>
          <a:r>
            <a:rPr lang="lv-LV" dirty="0"/>
            <a:t>, norādot apsekošanas datumu</a:t>
          </a:r>
        </a:p>
      </dgm:t>
    </dgm:pt>
    <dgm:pt modelId="{42F92027-3916-4D8B-8F76-6C9603919000}" type="parTrans" cxnId="{020422E1-8C2D-4809-914B-2FE55F7C70DA}">
      <dgm:prSet/>
      <dgm:spPr/>
      <dgm:t>
        <a:bodyPr/>
        <a:lstStyle/>
        <a:p>
          <a:endParaRPr lang="lv-LV"/>
        </a:p>
      </dgm:t>
    </dgm:pt>
    <dgm:pt modelId="{A8A63EB0-D961-49D6-A5E3-A4A8C6811D17}" type="sibTrans" cxnId="{020422E1-8C2D-4809-914B-2FE55F7C70DA}">
      <dgm:prSet/>
      <dgm:spPr/>
      <dgm:t>
        <a:bodyPr/>
        <a:lstStyle/>
        <a:p>
          <a:endParaRPr lang="lv-LV"/>
        </a:p>
      </dgm:t>
    </dgm:pt>
    <dgm:pt modelId="{3C4CA81B-C940-425E-9F9F-279569E41B0C}">
      <dgm:prSet phldrT="[Text]"/>
      <dgm:spPr/>
      <dgm:t>
        <a:bodyPr/>
        <a:lstStyle/>
        <a:p>
          <a:r>
            <a:rPr lang="lv-LV" dirty="0"/>
            <a:t>Ja PTA atzinumu ievieto īpašnieks, tam nav iespējams izvēlēties korektu datni un nenostrādā BIS algoritmi</a:t>
          </a:r>
        </a:p>
      </dgm:t>
    </dgm:pt>
    <dgm:pt modelId="{3FF20118-31C7-4E11-ABAA-3EDB099EA90E}" type="parTrans" cxnId="{8592FBCF-ECAB-4764-BBA6-8D70A81AEE52}">
      <dgm:prSet/>
      <dgm:spPr/>
      <dgm:t>
        <a:bodyPr/>
        <a:lstStyle/>
        <a:p>
          <a:endParaRPr lang="lv-LV"/>
        </a:p>
      </dgm:t>
    </dgm:pt>
    <dgm:pt modelId="{355EEBF6-5F2A-4295-8404-BE3BFC9E3CEA}" type="sibTrans" cxnId="{8592FBCF-ECAB-4764-BBA6-8D70A81AEE52}">
      <dgm:prSet/>
      <dgm:spPr/>
      <dgm:t>
        <a:bodyPr/>
        <a:lstStyle/>
        <a:p>
          <a:endParaRPr lang="lv-LV"/>
        </a:p>
      </dgm:t>
    </dgm:pt>
    <dgm:pt modelId="{20B1C6F2-CB7F-4A73-A442-8E4B737148B5}">
      <dgm:prSet phldrT="[Text]"/>
      <dgm:spPr/>
      <dgm:t>
        <a:bodyPr/>
        <a:lstStyle/>
        <a:p>
          <a:r>
            <a:rPr lang="lv-LV" dirty="0"/>
            <a:t>Var neievietots BIS, bet PTA atzinums ir </a:t>
          </a:r>
          <a:r>
            <a:rPr lang="lv-LV" dirty="0" err="1"/>
            <a:t>jānosūta</a:t>
          </a:r>
          <a:r>
            <a:rPr lang="lv-LV" dirty="0"/>
            <a:t> BVKB/ pašvaldības būvvaldei</a:t>
          </a:r>
        </a:p>
      </dgm:t>
    </dgm:pt>
    <dgm:pt modelId="{E6ED0ABD-993C-4B6A-9CD4-F7B80FED1201}" type="parTrans" cxnId="{7B3243BD-B951-4084-BC23-3A3B1F9F4682}">
      <dgm:prSet/>
      <dgm:spPr/>
      <dgm:t>
        <a:bodyPr/>
        <a:lstStyle/>
        <a:p>
          <a:endParaRPr lang="lv-LV"/>
        </a:p>
      </dgm:t>
    </dgm:pt>
    <dgm:pt modelId="{31BC3496-70FF-4FEB-BFBF-664CD70CC09E}" type="sibTrans" cxnId="{7B3243BD-B951-4084-BC23-3A3B1F9F4682}">
      <dgm:prSet/>
      <dgm:spPr/>
      <dgm:t>
        <a:bodyPr/>
        <a:lstStyle/>
        <a:p>
          <a:endParaRPr lang="lv-LV"/>
        </a:p>
      </dgm:t>
    </dgm:pt>
    <dgm:pt modelId="{71BACC35-E593-4A3B-9DB9-3C9F61744351}" type="pres">
      <dgm:prSet presAssocID="{6F887C71-81CF-4A4F-A513-ADDEF60D6FA2}" presName="vert0" presStyleCnt="0">
        <dgm:presLayoutVars>
          <dgm:dir/>
          <dgm:animOne val="branch"/>
          <dgm:animLvl val="lvl"/>
        </dgm:presLayoutVars>
      </dgm:prSet>
      <dgm:spPr/>
    </dgm:pt>
    <dgm:pt modelId="{0C6A9128-3798-46CC-960C-9E8343F84ECB}" type="pres">
      <dgm:prSet presAssocID="{3E0C98AF-92B3-4051-8843-9F2020402190}" presName="thickLine" presStyleLbl="alignNode1" presStyleIdx="0" presStyleCnt="1"/>
      <dgm:spPr/>
    </dgm:pt>
    <dgm:pt modelId="{764EAEAE-8E70-4C56-BB2B-A3FA5C446358}" type="pres">
      <dgm:prSet presAssocID="{3E0C98AF-92B3-4051-8843-9F2020402190}" presName="horz1" presStyleCnt="0"/>
      <dgm:spPr/>
    </dgm:pt>
    <dgm:pt modelId="{426C8B54-2D02-4025-ACB0-1CAFB21C0933}" type="pres">
      <dgm:prSet presAssocID="{3E0C98AF-92B3-4051-8843-9F2020402190}" presName="tx1" presStyleLbl="revTx" presStyleIdx="0" presStyleCnt="4" custScaleX="19632"/>
      <dgm:spPr/>
    </dgm:pt>
    <dgm:pt modelId="{A120D259-5794-4923-8514-ED0468C3591A}" type="pres">
      <dgm:prSet presAssocID="{3E0C98AF-92B3-4051-8843-9F2020402190}" presName="vert1" presStyleCnt="0"/>
      <dgm:spPr/>
    </dgm:pt>
    <dgm:pt modelId="{67E10905-5B4C-43D2-98A1-F733FB35D416}" type="pres">
      <dgm:prSet presAssocID="{C059B270-65EB-40EE-9F00-3268B1E2C5B0}" presName="vertSpace2a" presStyleCnt="0"/>
      <dgm:spPr/>
    </dgm:pt>
    <dgm:pt modelId="{6D867C75-343B-4FAD-B3AA-0C89CEC0C635}" type="pres">
      <dgm:prSet presAssocID="{C059B270-65EB-40EE-9F00-3268B1E2C5B0}" presName="horz2" presStyleCnt="0"/>
      <dgm:spPr/>
    </dgm:pt>
    <dgm:pt modelId="{1720CA61-05CA-4478-B40C-B58E815EBB0D}" type="pres">
      <dgm:prSet presAssocID="{C059B270-65EB-40EE-9F00-3268B1E2C5B0}" presName="horzSpace2" presStyleCnt="0"/>
      <dgm:spPr/>
    </dgm:pt>
    <dgm:pt modelId="{B56E0457-CDEE-4F8D-B7BA-7CCFBA2A0C8A}" type="pres">
      <dgm:prSet presAssocID="{C059B270-65EB-40EE-9F00-3268B1E2C5B0}" presName="tx2" presStyleLbl="revTx" presStyleIdx="1" presStyleCnt="4"/>
      <dgm:spPr/>
    </dgm:pt>
    <dgm:pt modelId="{D63A91B5-835D-49AC-8F8B-91D00F9CACC1}" type="pres">
      <dgm:prSet presAssocID="{C059B270-65EB-40EE-9F00-3268B1E2C5B0}" presName="vert2" presStyleCnt="0"/>
      <dgm:spPr/>
    </dgm:pt>
    <dgm:pt modelId="{E0C6D9BE-AB10-403A-8BA3-CCEF7AD5BDBA}" type="pres">
      <dgm:prSet presAssocID="{C059B270-65EB-40EE-9F00-3268B1E2C5B0}" presName="thinLine2b" presStyleLbl="callout" presStyleIdx="0" presStyleCnt="3"/>
      <dgm:spPr/>
    </dgm:pt>
    <dgm:pt modelId="{32C7E50E-AAB8-4FA9-BAC3-BF014797E307}" type="pres">
      <dgm:prSet presAssocID="{C059B270-65EB-40EE-9F00-3268B1E2C5B0}" presName="vertSpace2b" presStyleCnt="0"/>
      <dgm:spPr/>
    </dgm:pt>
    <dgm:pt modelId="{04E380CB-15CF-47E2-ADAF-63CC8A783491}" type="pres">
      <dgm:prSet presAssocID="{3C4CA81B-C940-425E-9F9F-279569E41B0C}" presName="horz2" presStyleCnt="0"/>
      <dgm:spPr/>
    </dgm:pt>
    <dgm:pt modelId="{9AA58819-7DBC-4577-AA09-57AE8E0972CD}" type="pres">
      <dgm:prSet presAssocID="{3C4CA81B-C940-425E-9F9F-279569E41B0C}" presName="horzSpace2" presStyleCnt="0"/>
      <dgm:spPr/>
    </dgm:pt>
    <dgm:pt modelId="{D1D0AB34-0C40-4744-962F-036283A7F5EC}" type="pres">
      <dgm:prSet presAssocID="{3C4CA81B-C940-425E-9F9F-279569E41B0C}" presName="tx2" presStyleLbl="revTx" presStyleIdx="2" presStyleCnt="4"/>
      <dgm:spPr/>
    </dgm:pt>
    <dgm:pt modelId="{63C07DE6-82D0-41CF-A0C5-C511BDE3D6E0}" type="pres">
      <dgm:prSet presAssocID="{3C4CA81B-C940-425E-9F9F-279569E41B0C}" presName="vert2" presStyleCnt="0"/>
      <dgm:spPr/>
    </dgm:pt>
    <dgm:pt modelId="{CFA27176-858D-4E66-82B5-F55B47D538AF}" type="pres">
      <dgm:prSet presAssocID="{3C4CA81B-C940-425E-9F9F-279569E41B0C}" presName="thinLine2b" presStyleLbl="callout" presStyleIdx="1" presStyleCnt="3"/>
      <dgm:spPr/>
    </dgm:pt>
    <dgm:pt modelId="{2285EB15-5E41-413E-A358-E35BDACC4056}" type="pres">
      <dgm:prSet presAssocID="{3C4CA81B-C940-425E-9F9F-279569E41B0C}" presName="vertSpace2b" presStyleCnt="0"/>
      <dgm:spPr/>
    </dgm:pt>
    <dgm:pt modelId="{DF9CA700-CBF2-4657-9A95-6EC1F3C31299}" type="pres">
      <dgm:prSet presAssocID="{20B1C6F2-CB7F-4A73-A442-8E4B737148B5}" presName="horz2" presStyleCnt="0"/>
      <dgm:spPr/>
    </dgm:pt>
    <dgm:pt modelId="{B8435EA1-0FB2-47CF-80AC-9A7997C88A38}" type="pres">
      <dgm:prSet presAssocID="{20B1C6F2-CB7F-4A73-A442-8E4B737148B5}" presName="horzSpace2" presStyleCnt="0"/>
      <dgm:spPr/>
    </dgm:pt>
    <dgm:pt modelId="{7DCFB09D-CEEE-49B0-BC75-0915F1794FE1}" type="pres">
      <dgm:prSet presAssocID="{20B1C6F2-CB7F-4A73-A442-8E4B737148B5}" presName="tx2" presStyleLbl="revTx" presStyleIdx="3" presStyleCnt="4"/>
      <dgm:spPr/>
    </dgm:pt>
    <dgm:pt modelId="{CB6F46D9-D39C-4C3C-AD8E-F69222718D69}" type="pres">
      <dgm:prSet presAssocID="{20B1C6F2-CB7F-4A73-A442-8E4B737148B5}" presName="vert2" presStyleCnt="0"/>
      <dgm:spPr/>
    </dgm:pt>
    <dgm:pt modelId="{F2386024-07CA-4C60-BB50-8697CE124A08}" type="pres">
      <dgm:prSet presAssocID="{20B1C6F2-CB7F-4A73-A442-8E4B737148B5}" presName="thinLine2b" presStyleLbl="callout" presStyleIdx="2" presStyleCnt="3"/>
      <dgm:spPr/>
    </dgm:pt>
    <dgm:pt modelId="{17F4FE7B-572E-4816-A2FC-395BFED39985}" type="pres">
      <dgm:prSet presAssocID="{20B1C6F2-CB7F-4A73-A442-8E4B737148B5}" presName="vertSpace2b" presStyleCnt="0"/>
      <dgm:spPr/>
    </dgm:pt>
  </dgm:ptLst>
  <dgm:cxnLst>
    <dgm:cxn modelId="{02513611-1DA1-45A8-A1D3-8FAB2008716D}" type="presOf" srcId="{6F887C71-81CF-4A4F-A513-ADDEF60D6FA2}" destId="{71BACC35-E593-4A3B-9DB9-3C9F61744351}" srcOrd="0" destOrd="0" presId="urn:microsoft.com/office/officeart/2008/layout/LinedList"/>
    <dgm:cxn modelId="{7034FB61-B3BC-4473-B9C4-59633385AE79}" type="presOf" srcId="{3E0C98AF-92B3-4051-8843-9F2020402190}" destId="{426C8B54-2D02-4025-ACB0-1CAFB21C0933}" srcOrd="0" destOrd="0" presId="urn:microsoft.com/office/officeart/2008/layout/LinedList"/>
    <dgm:cxn modelId="{CDEEEE42-7ECA-4192-AFE5-FF3E0D4024F9}" srcId="{6F887C71-81CF-4A4F-A513-ADDEF60D6FA2}" destId="{3E0C98AF-92B3-4051-8843-9F2020402190}" srcOrd="0" destOrd="0" parTransId="{99A884C1-84B6-41F0-83BB-872350EF976C}" sibTransId="{1CB12636-CC34-4F4D-872D-A5904D6E24D7}"/>
    <dgm:cxn modelId="{D899188E-7EAF-4D79-AE77-7905BF21C6F5}" type="presOf" srcId="{C059B270-65EB-40EE-9F00-3268B1E2C5B0}" destId="{B56E0457-CDEE-4F8D-B7BA-7CCFBA2A0C8A}" srcOrd="0" destOrd="0" presId="urn:microsoft.com/office/officeart/2008/layout/LinedList"/>
    <dgm:cxn modelId="{7B3243BD-B951-4084-BC23-3A3B1F9F4682}" srcId="{3E0C98AF-92B3-4051-8843-9F2020402190}" destId="{20B1C6F2-CB7F-4A73-A442-8E4B737148B5}" srcOrd="2" destOrd="0" parTransId="{E6ED0ABD-993C-4B6A-9CD4-F7B80FED1201}" sibTransId="{31BC3496-70FF-4FEB-BFBF-664CD70CC09E}"/>
    <dgm:cxn modelId="{C79E33C0-BE7D-4560-9438-6BF5BD012E70}" type="presOf" srcId="{20B1C6F2-CB7F-4A73-A442-8E4B737148B5}" destId="{7DCFB09D-CEEE-49B0-BC75-0915F1794FE1}" srcOrd="0" destOrd="0" presId="urn:microsoft.com/office/officeart/2008/layout/LinedList"/>
    <dgm:cxn modelId="{7E60B0C7-D07F-484C-9F61-8BE57AD5404F}" type="presOf" srcId="{3C4CA81B-C940-425E-9F9F-279569E41B0C}" destId="{D1D0AB34-0C40-4744-962F-036283A7F5EC}" srcOrd="0" destOrd="0" presId="urn:microsoft.com/office/officeart/2008/layout/LinedList"/>
    <dgm:cxn modelId="{8592FBCF-ECAB-4764-BBA6-8D70A81AEE52}" srcId="{3E0C98AF-92B3-4051-8843-9F2020402190}" destId="{3C4CA81B-C940-425E-9F9F-279569E41B0C}" srcOrd="1" destOrd="0" parTransId="{3FF20118-31C7-4E11-ABAA-3EDB099EA90E}" sibTransId="{355EEBF6-5F2A-4295-8404-BE3BFC9E3CEA}"/>
    <dgm:cxn modelId="{020422E1-8C2D-4809-914B-2FE55F7C70DA}" srcId="{3E0C98AF-92B3-4051-8843-9F2020402190}" destId="{C059B270-65EB-40EE-9F00-3268B1E2C5B0}" srcOrd="0" destOrd="0" parTransId="{42F92027-3916-4D8B-8F76-6C9603919000}" sibTransId="{A8A63EB0-D961-49D6-A5E3-A4A8C6811D17}"/>
    <dgm:cxn modelId="{8F2E60D3-9C2F-4D6E-A014-88166BE26BEF}" type="presParOf" srcId="{71BACC35-E593-4A3B-9DB9-3C9F61744351}" destId="{0C6A9128-3798-46CC-960C-9E8343F84ECB}" srcOrd="0" destOrd="0" presId="urn:microsoft.com/office/officeart/2008/layout/LinedList"/>
    <dgm:cxn modelId="{6DB3D645-1044-4F5E-8372-DBFDCF4891EF}" type="presParOf" srcId="{71BACC35-E593-4A3B-9DB9-3C9F61744351}" destId="{764EAEAE-8E70-4C56-BB2B-A3FA5C446358}" srcOrd="1" destOrd="0" presId="urn:microsoft.com/office/officeart/2008/layout/LinedList"/>
    <dgm:cxn modelId="{C001717F-864F-4741-9649-E650672E75DE}" type="presParOf" srcId="{764EAEAE-8E70-4C56-BB2B-A3FA5C446358}" destId="{426C8B54-2D02-4025-ACB0-1CAFB21C0933}" srcOrd="0" destOrd="0" presId="urn:microsoft.com/office/officeart/2008/layout/LinedList"/>
    <dgm:cxn modelId="{062E87A3-6997-456F-AE23-CD1629B3B09E}" type="presParOf" srcId="{764EAEAE-8E70-4C56-BB2B-A3FA5C446358}" destId="{A120D259-5794-4923-8514-ED0468C3591A}" srcOrd="1" destOrd="0" presId="urn:microsoft.com/office/officeart/2008/layout/LinedList"/>
    <dgm:cxn modelId="{458DA131-1ACF-4681-A8AB-F470EB75E085}" type="presParOf" srcId="{A120D259-5794-4923-8514-ED0468C3591A}" destId="{67E10905-5B4C-43D2-98A1-F733FB35D416}" srcOrd="0" destOrd="0" presId="urn:microsoft.com/office/officeart/2008/layout/LinedList"/>
    <dgm:cxn modelId="{BB3105C3-1E0E-490C-82B9-6B9797C8850D}" type="presParOf" srcId="{A120D259-5794-4923-8514-ED0468C3591A}" destId="{6D867C75-343B-4FAD-B3AA-0C89CEC0C635}" srcOrd="1" destOrd="0" presId="urn:microsoft.com/office/officeart/2008/layout/LinedList"/>
    <dgm:cxn modelId="{FFC4A2DA-F386-48E5-B47F-10A5AA568DF6}" type="presParOf" srcId="{6D867C75-343B-4FAD-B3AA-0C89CEC0C635}" destId="{1720CA61-05CA-4478-B40C-B58E815EBB0D}" srcOrd="0" destOrd="0" presId="urn:microsoft.com/office/officeart/2008/layout/LinedList"/>
    <dgm:cxn modelId="{6F5F9023-2F66-47F9-942C-36EF2A5A676B}" type="presParOf" srcId="{6D867C75-343B-4FAD-B3AA-0C89CEC0C635}" destId="{B56E0457-CDEE-4F8D-B7BA-7CCFBA2A0C8A}" srcOrd="1" destOrd="0" presId="urn:microsoft.com/office/officeart/2008/layout/LinedList"/>
    <dgm:cxn modelId="{A3FE4EAE-8FA1-41B2-B934-891372846931}" type="presParOf" srcId="{6D867C75-343B-4FAD-B3AA-0C89CEC0C635}" destId="{D63A91B5-835D-49AC-8F8B-91D00F9CACC1}" srcOrd="2" destOrd="0" presId="urn:microsoft.com/office/officeart/2008/layout/LinedList"/>
    <dgm:cxn modelId="{21A20E74-8439-445C-A849-7F586B18BBC6}" type="presParOf" srcId="{A120D259-5794-4923-8514-ED0468C3591A}" destId="{E0C6D9BE-AB10-403A-8BA3-CCEF7AD5BDBA}" srcOrd="2" destOrd="0" presId="urn:microsoft.com/office/officeart/2008/layout/LinedList"/>
    <dgm:cxn modelId="{7B1E352F-C145-4C45-BD35-2E91C5AB862A}" type="presParOf" srcId="{A120D259-5794-4923-8514-ED0468C3591A}" destId="{32C7E50E-AAB8-4FA9-BAC3-BF014797E307}" srcOrd="3" destOrd="0" presId="urn:microsoft.com/office/officeart/2008/layout/LinedList"/>
    <dgm:cxn modelId="{EC55200E-DD4F-4B91-B6FC-7BB9D4EA9380}" type="presParOf" srcId="{A120D259-5794-4923-8514-ED0468C3591A}" destId="{04E380CB-15CF-47E2-ADAF-63CC8A783491}" srcOrd="4" destOrd="0" presId="urn:microsoft.com/office/officeart/2008/layout/LinedList"/>
    <dgm:cxn modelId="{D561A1CD-893F-4239-9D7B-1243D5AC14E3}" type="presParOf" srcId="{04E380CB-15CF-47E2-ADAF-63CC8A783491}" destId="{9AA58819-7DBC-4577-AA09-57AE8E0972CD}" srcOrd="0" destOrd="0" presId="urn:microsoft.com/office/officeart/2008/layout/LinedList"/>
    <dgm:cxn modelId="{D1803D68-BDE5-4B5E-8FC1-3E79456B6413}" type="presParOf" srcId="{04E380CB-15CF-47E2-ADAF-63CC8A783491}" destId="{D1D0AB34-0C40-4744-962F-036283A7F5EC}" srcOrd="1" destOrd="0" presId="urn:microsoft.com/office/officeart/2008/layout/LinedList"/>
    <dgm:cxn modelId="{43CF28EC-46FD-42B8-BF51-305D76355BCC}" type="presParOf" srcId="{04E380CB-15CF-47E2-ADAF-63CC8A783491}" destId="{63C07DE6-82D0-41CF-A0C5-C511BDE3D6E0}" srcOrd="2" destOrd="0" presId="urn:microsoft.com/office/officeart/2008/layout/LinedList"/>
    <dgm:cxn modelId="{B1C01CF3-FBCD-48BC-969A-DF67B7B6E3CA}" type="presParOf" srcId="{A120D259-5794-4923-8514-ED0468C3591A}" destId="{CFA27176-858D-4E66-82B5-F55B47D538AF}" srcOrd="5" destOrd="0" presId="urn:microsoft.com/office/officeart/2008/layout/LinedList"/>
    <dgm:cxn modelId="{D54E80B7-D034-4130-8576-8735FA3CD9CF}" type="presParOf" srcId="{A120D259-5794-4923-8514-ED0468C3591A}" destId="{2285EB15-5E41-413E-A358-E35BDACC4056}" srcOrd="6" destOrd="0" presId="urn:microsoft.com/office/officeart/2008/layout/LinedList"/>
    <dgm:cxn modelId="{4E982008-FD5D-42DD-9D56-707C6248FDFC}" type="presParOf" srcId="{A120D259-5794-4923-8514-ED0468C3591A}" destId="{DF9CA700-CBF2-4657-9A95-6EC1F3C31299}" srcOrd="7" destOrd="0" presId="urn:microsoft.com/office/officeart/2008/layout/LinedList"/>
    <dgm:cxn modelId="{E696ABD5-CBA5-44EA-8787-EB37F262A195}" type="presParOf" srcId="{DF9CA700-CBF2-4657-9A95-6EC1F3C31299}" destId="{B8435EA1-0FB2-47CF-80AC-9A7997C88A38}" srcOrd="0" destOrd="0" presId="urn:microsoft.com/office/officeart/2008/layout/LinedList"/>
    <dgm:cxn modelId="{D36C1D6C-D23B-4481-8601-DD4982AFF9A8}" type="presParOf" srcId="{DF9CA700-CBF2-4657-9A95-6EC1F3C31299}" destId="{7DCFB09D-CEEE-49B0-BC75-0915F1794FE1}" srcOrd="1" destOrd="0" presId="urn:microsoft.com/office/officeart/2008/layout/LinedList"/>
    <dgm:cxn modelId="{F7DD06DE-E18F-4422-B73B-62B33A3B2AAE}" type="presParOf" srcId="{DF9CA700-CBF2-4657-9A95-6EC1F3C31299}" destId="{CB6F46D9-D39C-4C3C-AD8E-F69222718D69}" srcOrd="2" destOrd="0" presId="urn:microsoft.com/office/officeart/2008/layout/LinedList"/>
    <dgm:cxn modelId="{6F115B43-E8E2-4988-BD64-E19ED523EACB}" type="presParOf" srcId="{A120D259-5794-4923-8514-ED0468C3591A}" destId="{F2386024-07CA-4C60-BB50-8697CE124A08}" srcOrd="8" destOrd="0" presId="urn:microsoft.com/office/officeart/2008/layout/LinedList"/>
    <dgm:cxn modelId="{118DE14D-6953-436D-AB42-C57031DFD738}" type="presParOf" srcId="{A120D259-5794-4923-8514-ED0468C3591A}" destId="{17F4FE7B-572E-4816-A2FC-395BFED39985}"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934677-CFBE-40D2-9BA8-394901FB45F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lv-LV"/>
        </a:p>
      </dgm:t>
    </dgm:pt>
    <dgm:pt modelId="{12BB51D3-EEF2-4133-9D0E-FB2618BE5FB6}">
      <dgm:prSet phldrT="[Text]"/>
      <dgm:spPr/>
      <dgm:t>
        <a:bodyPr/>
        <a:lstStyle/>
        <a:p>
          <a:r>
            <a:rPr lang="lv-LV" dirty="0"/>
            <a:t>Būvkomersants, kurš nodarbina </a:t>
          </a:r>
          <a:r>
            <a:rPr lang="lv-LV" dirty="0" err="1"/>
            <a:t>būvspeciālistu</a:t>
          </a:r>
          <a:r>
            <a:rPr lang="lv-LV" dirty="0"/>
            <a:t> ar</a:t>
          </a:r>
        </a:p>
      </dgm:t>
    </dgm:pt>
    <dgm:pt modelId="{5DA43592-CF19-423B-A7B0-D43186EC4B41}" type="parTrans" cxnId="{D254C020-393D-47F1-9577-F63CD25855B4}">
      <dgm:prSet/>
      <dgm:spPr/>
      <dgm:t>
        <a:bodyPr/>
        <a:lstStyle/>
        <a:p>
          <a:endParaRPr lang="lv-LV"/>
        </a:p>
      </dgm:t>
    </dgm:pt>
    <dgm:pt modelId="{A1435C09-D061-4C53-941C-F3A2B5449F77}" type="sibTrans" cxnId="{D254C020-393D-47F1-9577-F63CD25855B4}">
      <dgm:prSet/>
      <dgm:spPr/>
      <dgm:t>
        <a:bodyPr/>
        <a:lstStyle/>
        <a:p>
          <a:endParaRPr lang="lv-LV"/>
        </a:p>
      </dgm:t>
    </dgm:pt>
    <dgm:pt modelId="{DFEFAD77-1920-4545-B242-FCD6C0B58CBB}">
      <dgm:prSet phldrT="[Text]"/>
      <dgm:spPr/>
      <dgm:t>
        <a:bodyPr/>
        <a:lstStyle/>
        <a:p>
          <a:r>
            <a:rPr lang="lv-LV" dirty="0"/>
            <a:t>arhitekta,</a:t>
          </a:r>
        </a:p>
      </dgm:t>
    </dgm:pt>
    <dgm:pt modelId="{FA4CD7F4-D6A2-4A3D-A279-162CAF360312}" type="parTrans" cxnId="{4FCE07A4-117E-4BED-B415-7AA84B7752A1}">
      <dgm:prSet/>
      <dgm:spPr/>
      <dgm:t>
        <a:bodyPr/>
        <a:lstStyle/>
        <a:p>
          <a:endParaRPr lang="lv-LV"/>
        </a:p>
      </dgm:t>
    </dgm:pt>
    <dgm:pt modelId="{71AE0869-7812-45D9-B7E1-AA2BBA516472}" type="sibTrans" cxnId="{4FCE07A4-117E-4BED-B415-7AA84B7752A1}">
      <dgm:prSet/>
      <dgm:spPr/>
      <dgm:t>
        <a:bodyPr/>
        <a:lstStyle/>
        <a:p>
          <a:endParaRPr lang="lv-LV"/>
        </a:p>
      </dgm:t>
    </dgm:pt>
    <dgm:pt modelId="{BF71DF47-BEA1-42D1-9500-FD5556A9468B}">
      <dgm:prSet phldrT="[Text]"/>
      <dgm:spPr/>
      <dgm:t>
        <a:bodyPr/>
        <a:lstStyle/>
        <a:p>
          <a:r>
            <a:rPr lang="lv-LV" dirty="0" err="1"/>
            <a:t>Būvspeciālists</a:t>
          </a:r>
          <a:endParaRPr lang="lv-LV" dirty="0"/>
        </a:p>
      </dgm:t>
    </dgm:pt>
    <dgm:pt modelId="{F390AB09-8B26-4B43-B61D-A958053BE787}" type="parTrans" cxnId="{E53D3AF3-1AA8-4F17-BB77-C837DE02B2D4}">
      <dgm:prSet/>
      <dgm:spPr/>
      <dgm:t>
        <a:bodyPr/>
        <a:lstStyle/>
        <a:p>
          <a:endParaRPr lang="lv-LV"/>
        </a:p>
      </dgm:t>
    </dgm:pt>
    <dgm:pt modelId="{C450B4DF-C58E-45D7-AAE8-39BE977EAE9E}" type="sibTrans" cxnId="{E53D3AF3-1AA8-4F17-BB77-C837DE02B2D4}">
      <dgm:prSet/>
      <dgm:spPr/>
      <dgm:t>
        <a:bodyPr/>
        <a:lstStyle/>
        <a:p>
          <a:endParaRPr lang="lv-LV"/>
        </a:p>
      </dgm:t>
    </dgm:pt>
    <dgm:pt modelId="{8BD81499-9D67-4A4A-9E6B-D3C76032F5D3}">
      <dgm:prSet phldrT="[Text]"/>
      <dgm:spPr/>
      <dgm:t>
        <a:bodyPr/>
        <a:lstStyle/>
        <a:p>
          <a:r>
            <a:rPr lang="lv-LV" dirty="0"/>
            <a:t>arhitekta,</a:t>
          </a:r>
        </a:p>
      </dgm:t>
    </dgm:pt>
    <dgm:pt modelId="{292E23E5-7F80-481B-A2E6-C37399CD00C0}" type="parTrans" cxnId="{F00DB8AD-8CAE-4492-B383-C83CD99C7F85}">
      <dgm:prSet/>
      <dgm:spPr/>
      <dgm:t>
        <a:bodyPr/>
        <a:lstStyle/>
        <a:p>
          <a:endParaRPr lang="lv-LV"/>
        </a:p>
      </dgm:t>
    </dgm:pt>
    <dgm:pt modelId="{D742D8A9-8872-49BC-8B71-50FBEC19A3A0}" type="sibTrans" cxnId="{F00DB8AD-8CAE-4492-B383-C83CD99C7F85}">
      <dgm:prSet/>
      <dgm:spPr/>
      <dgm:t>
        <a:bodyPr/>
        <a:lstStyle/>
        <a:p>
          <a:endParaRPr lang="lv-LV"/>
        </a:p>
      </dgm:t>
    </dgm:pt>
    <dgm:pt modelId="{3FA77586-295D-4B6B-8E9B-5F41A5FE0834}">
      <dgm:prSet phldrT="[Text]"/>
      <dgm:spPr/>
      <dgm:t>
        <a:bodyPr/>
        <a:lstStyle/>
        <a:p>
          <a:r>
            <a:rPr lang="lv-LV" dirty="0"/>
            <a:t>ēku konstrukciju projektēšanas,</a:t>
          </a:r>
        </a:p>
      </dgm:t>
    </dgm:pt>
    <dgm:pt modelId="{DFC76FB3-D969-4103-A856-5C11BD733135}" type="parTrans" cxnId="{BEDF010F-BDA2-4A28-96E8-7F502D0B01EC}">
      <dgm:prSet/>
      <dgm:spPr/>
      <dgm:t>
        <a:bodyPr/>
        <a:lstStyle/>
        <a:p>
          <a:endParaRPr lang="lv-LV"/>
        </a:p>
      </dgm:t>
    </dgm:pt>
    <dgm:pt modelId="{83FBB234-7B45-4762-8382-CD29324553C7}" type="sibTrans" cxnId="{BEDF010F-BDA2-4A28-96E8-7F502D0B01EC}">
      <dgm:prSet/>
      <dgm:spPr/>
      <dgm:t>
        <a:bodyPr/>
        <a:lstStyle/>
        <a:p>
          <a:endParaRPr lang="lv-LV"/>
        </a:p>
      </dgm:t>
    </dgm:pt>
    <dgm:pt modelId="{DF14851A-47E1-4EBB-8073-A5769E291E9E}">
      <dgm:prSet phldrT="[Text]"/>
      <dgm:spPr/>
      <dgm:t>
        <a:bodyPr/>
        <a:lstStyle/>
        <a:p>
          <a:r>
            <a:rPr lang="lv-LV" i="1" dirty="0"/>
            <a:t>ugunsdrošības</a:t>
          </a:r>
          <a:r>
            <a:rPr lang="lv-LV" dirty="0"/>
            <a:t> </a:t>
          </a:r>
          <a:r>
            <a:rPr lang="lv-LV" b="1" dirty="0"/>
            <a:t>vai</a:t>
          </a:r>
        </a:p>
      </dgm:t>
    </dgm:pt>
    <dgm:pt modelId="{B22D6E5F-FDD3-4CB1-B533-83D5DF6130E4}" type="parTrans" cxnId="{EA093681-83BB-44A6-A123-D96B2DD5AAED}">
      <dgm:prSet/>
      <dgm:spPr/>
      <dgm:t>
        <a:bodyPr/>
        <a:lstStyle/>
        <a:p>
          <a:endParaRPr lang="lv-LV"/>
        </a:p>
      </dgm:t>
    </dgm:pt>
    <dgm:pt modelId="{89F3BB71-F08B-4D9B-8540-7C20A7AE6AC6}" type="sibTrans" cxnId="{EA093681-83BB-44A6-A123-D96B2DD5AAED}">
      <dgm:prSet/>
      <dgm:spPr/>
      <dgm:t>
        <a:bodyPr/>
        <a:lstStyle/>
        <a:p>
          <a:endParaRPr lang="lv-LV"/>
        </a:p>
      </dgm:t>
    </dgm:pt>
    <dgm:pt modelId="{8D1DF55A-73A3-4B38-AD45-666F1A392BDC}">
      <dgm:prSet phldrT="[Text]"/>
      <dgm:spPr/>
      <dgm:t>
        <a:bodyPr/>
        <a:lstStyle/>
        <a:p>
          <a:r>
            <a:rPr lang="lv-LV" dirty="0"/>
            <a:t>būvdarbu vadīšanas un būvuzraudzības darbības sfēras sertifikātu.</a:t>
          </a:r>
        </a:p>
      </dgm:t>
    </dgm:pt>
    <dgm:pt modelId="{DB4D36EF-35B5-4BD4-93DC-CCCB7DF84F7D}" type="parTrans" cxnId="{C5602244-F0BF-47CF-9F6E-7E18C6C51518}">
      <dgm:prSet/>
      <dgm:spPr/>
      <dgm:t>
        <a:bodyPr/>
        <a:lstStyle/>
        <a:p>
          <a:endParaRPr lang="lv-LV"/>
        </a:p>
      </dgm:t>
    </dgm:pt>
    <dgm:pt modelId="{3B88F6BC-C790-41CF-84FE-C6B5516BE4E4}" type="sibTrans" cxnId="{C5602244-F0BF-47CF-9F6E-7E18C6C51518}">
      <dgm:prSet/>
      <dgm:spPr/>
      <dgm:t>
        <a:bodyPr/>
        <a:lstStyle/>
        <a:p>
          <a:endParaRPr lang="lv-LV"/>
        </a:p>
      </dgm:t>
    </dgm:pt>
    <dgm:pt modelId="{D46176C6-D919-4D8F-AB58-3D5FA4ED7D9B}">
      <dgm:prSet/>
      <dgm:spPr/>
      <dgm:t>
        <a:bodyPr/>
        <a:lstStyle/>
        <a:p>
          <a:r>
            <a:rPr lang="lv-LV"/>
            <a:t>ēku konstrukciju projektēšanas,</a:t>
          </a:r>
        </a:p>
      </dgm:t>
    </dgm:pt>
    <dgm:pt modelId="{594809E7-BD01-41F0-9F33-0F2B774F99BF}" type="parTrans" cxnId="{9B4A69A0-BCB8-4EAE-981F-171DFEC7F7F1}">
      <dgm:prSet/>
      <dgm:spPr/>
      <dgm:t>
        <a:bodyPr/>
        <a:lstStyle/>
        <a:p>
          <a:endParaRPr lang="lv-LV"/>
        </a:p>
      </dgm:t>
    </dgm:pt>
    <dgm:pt modelId="{A3DA763D-8DE5-4F1D-8EB0-001C0FB64E56}" type="sibTrans" cxnId="{9B4A69A0-BCB8-4EAE-981F-171DFEC7F7F1}">
      <dgm:prSet/>
      <dgm:spPr/>
      <dgm:t>
        <a:bodyPr/>
        <a:lstStyle/>
        <a:p>
          <a:endParaRPr lang="lv-LV"/>
        </a:p>
      </dgm:t>
    </dgm:pt>
    <dgm:pt modelId="{F4E617DD-D0BC-4DC1-AA3D-17FCE52B0E00}">
      <dgm:prSet/>
      <dgm:spPr/>
      <dgm:t>
        <a:bodyPr/>
        <a:lstStyle/>
        <a:p>
          <a:r>
            <a:rPr lang="lv-LV" i="1" dirty="0"/>
            <a:t>ugunsdrošības</a:t>
          </a:r>
          <a:r>
            <a:rPr lang="lv-LV" dirty="0"/>
            <a:t> </a:t>
          </a:r>
          <a:r>
            <a:rPr lang="lv-LV" b="1" dirty="0"/>
            <a:t>vai</a:t>
          </a:r>
        </a:p>
      </dgm:t>
    </dgm:pt>
    <dgm:pt modelId="{D25381A9-AA3A-40C4-BE32-FB7605E126C2}" type="parTrans" cxnId="{6DF44BFE-E598-488A-9FFB-74159785BFCA}">
      <dgm:prSet/>
      <dgm:spPr/>
      <dgm:t>
        <a:bodyPr/>
        <a:lstStyle/>
        <a:p>
          <a:endParaRPr lang="lv-LV"/>
        </a:p>
      </dgm:t>
    </dgm:pt>
    <dgm:pt modelId="{9EF56B05-B598-4FFF-946A-8B4B9CA0666F}" type="sibTrans" cxnId="{6DF44BFE-E598-488A-9FFB-74159785BFCA}">
      <dgm:prSet/>
      <dgm:spPr/>
      <dgm:t>
        <a:bodyPr/>
        <a:lstStyle/>
        <a:p>
          <a:endParaRPr lang="lv-LV"/>
        </a:p>
      </dgm:t>
    </dgm:pt>
    <dgm:pt modelId="{CD9CDA90-FC7E-4C12-90FE-673A565B6312}">
      <dgm:prSet/>
      <dgm:spPr/>
      <dgm:t>
        <a:bodyPr/>
        <a:lstStyle/>
        <a:p>
          <a:r>
            <a:rPr lang="lv-LV" dirty="0"/>
            <a:t>būvdarbu vadīšanas un būvuzraudzības darbības sfēras sertifikātu.</a:t>
          </a:r>
        </a:p>
      </dgm:t>
    </dgm:pt>
    <dgm:pt modelId="{E5A8878D-3604-4D1C-BE7A-E36D9B685C05}" type="parTrans" cxnId="{706E0E00-57BA-4BDF-A05C-E24D80ABFD99}">
      <dgm:prSet/>
      <dgm:spPr/>
      <dgm:t>
        <a:bodyPr/>
        <a:lstStyle/>
        <a:p>
          <a:endParaRPr lang="lv-LV"/>
        </a:p>
      </dgm:t>
    </dgm:pt>
    <dgm:pt modelId="{59B7A289-DD0B-429D-8778-091AC5AB4A7E}" type="sibTrans" cxnId="{706E0E00-57BA-4BDF-A05C-E24D80ABFD99}">
      <dgm:prSet/>
      <dgm:spPr/>
      <dgm:t>
        <a:bodyPr/>
        <a:lstStyle/>
        <a:p>
          <a:endParaRPr lang="lv-LV"/>
        </a:p>
      </dgm:t>
    </dgm:pt>
    <dgm:pt modelId="{A98E5D61-B3F4-4EB4-A583-C131AD3190D6}" type="pres">
      <dgm:prSet presAssocID="{3E934677-CFBE-40D2-9BA8-394901FB45FF}" presName="Name0" presStyleCnt="0">
        <dgm:presLayoutVars>
          <dgm:dir/>
          <dgm:animLvl val="lvl"/>
          <dgm:resizeHandles val="exact"/>
        </dgm:presLayoutVars>
      </dgm:prSet>
      <dgm:spPr/>
    </dgm:pt>
    <dgm:pt modelId="{59A824C8-66B5-441A-A7ED-FFE0E739CC9A}" type="pres">
      <dgm:prSet presAssocID="{12BB51D3-EEF2-4133-9D0E-FB2618BE5FB6}" presName="composite" presStyleCnt="0"/>
      <dgm:spPr/>
    </dgm:pt>
    <dgm:pt modelId="{31422DAA-EFBD-4F83-8F2B-117FE534DEA7}" type="pres">
      <dgm:prSet presAssocID="{12BB51D3-EEF2-4133-9D0E-FB2618BE5FB6}" presName="parTx" presStyleLbl="alignNode1" presStyleIdx="0" presStyleCnt="2">
        <dgm:presLayoutVars>
          <dgm:chMax val="0"/>
          <dgm:chPref val="0"/>
          <dgm:bulletEnabled val="1"/>
        </dgm:presLayoutVars>
      </dgm:prSet>
      <dgm:spPr/>
    </dgm:pt>
    <dgm:pt modelId="{591470D9-A011-4145-9677-57D7BDC47ED1}" type="pres">
      <dgm:prSet presAssocID="{12BB51D3-EEF2-4133-9D0E-FB2618BE5FB6}" presName="desTx" presStyleLbl="alignAccFollowNode1" presStyleIdx="0" presStyleCnt="2">
        <dgm:presLayoutVars>
          <dgm:bulletEnabled val="1"/>
        </dgm:presLayoutVars>
      </dgm:prSet>
      <dgm:spPr/>
    </dgm:pt>
    <dgm:pt modelId="{515E6E88-AD6E-4C70-AB42-5E9741D05CB2}" type="pres">
      <dgm:prSet presAssocID="{A1435C09-D061-4C53-941C-F3A2B5449F77}" presName="space" presStyleCnt="0"/>
      <dgm:spPr/>
    </dgm:pt>
    <dgm:pt modelId="{672755BD-9928-42F6-9F2D-7A22D8D9124A}" type="pres">
      <dgm:prSet presAssocID="{BF71DF47-BEA1-42D1-9500-FD5556A9468B}" presName="composite" presStyleCnt="0"/>
      <dgm:spPr/>
    </dgm:pt>
    <dgm:pt modelId="{2880FF27-331F-47AB-8626-7F4F1E4C9DD7}" type="pres">
      <dgm:prSet presAssocID="{BF71DF47-BEA1-42D1-9500-FD5556A9468B}" presName="parTx" presStyleLbl="alignNode1" presStyleIdx="1" presStyleCnt="2">
        <dgm:presLayoutVars>
          <dgm:chMax val="0"/>
          <dgm:chPref val="0"/>
          <dgm:bulletEnabled val="1"/>
        </dgm:presLayoutVars>
      </dgm:prSet>
      <dgm:spPr/>
    </dgm:pt>
    <dgm:pt modelId="{B7693CFB-3FD3-48DC-ADEB-FF87D94AC7FB}" type="pres">
      <dgm:prSet presAssocID="{BF71DF47-BEA1-42D1-9500-FD5556A9468B}" presName="desTx" presStyleLbl="alignAccFollowNode1" presStyleIdx="1" presStyleCnt="2">
        <dgm:presLayoutVars>
          <dgm:bulletEnabled val="1"/>
        </dgm:presLayoutVars>
      </dgm:prSet>
      <dgm:spPr/>
    </dgm:pt>
  </dgm:ptLst>
  <dgm:cxnLst>
    <dgm:cxn modelId="{706E0E00-57BA-4BDF-A05C-E24D80ABFD99}" srcId="{BF71DF47-BEA1-42D1-9500-FD5556A9468B}" destId="{CD9CDA90-FC7E-4C12-90FE-673A565B6312}" srcOrd="3" destOrd="0" parTransId="{E5A8878D-3604-4D1C-BE7A-E36D9B685C05}" sibTransId="{59B7A289-DD0B-429D-8778-091AC5AB4A7E}"/>
    <dgm:cxn modelId="{E0404308-825A-4794-B4B4-C8EC3EA33531}" type="presOf" srcId="{DFEFAD77-1920-4545-B242-FCD6C0B58CBB}" destId="{591470D9-A011-4145-9677-57D7BDC47ED1}" srcOrd="0" destOrd="0" presId="urn:microsoft.com/office/officeart/2005/8/layout/hList1"/>
    <dgm:cxn modelId="{C4E3690D-DCBC-42F5-B906-3EE1E5F933E5}" type="presOf" srcId="{F4E617DD-D0BC-4DC1-AA3D-17FCE52B0E00}" destId="{B7693CFB-3FD3-48DC-ADEB-FF87D94AC7FB}" srcOrd="0" destOrd="2" presId="urn:microsoft.com/office/officeart/2005/8/layout/hList1"/>
    <dgm:cxn modelId="{BEDF010F-BDA2-4A28-96E8-7F502D0B01EC}" srcId="{12BB51D3-EEF2-4133-9D0E-FB2618BE5FB6}" destId="{3FA77586-295D-4B6B-8E9B-5F41A5FE0834}" srcOrd="1" destOrd="0" parTransId="{DFC76FB3-D969-4103-A856-5C11BD733135}" sibTransId="{83FBB234-7B45-4762-8382-CD29324553C7}"/>
    <dgm:cxn modelId="{D254C020-393D-47F1-9577-F63CD25855B4}" srcId="{3E934677-CFBE-40D2-9BA8-394901FB45FF}" destId="{12BB51D3-EEF2-4133-9D0E-FB2618BE5FB6}" srcOrd="0" destOrd="0" parTransId="{5DA43592-CF19-423B-A7B0-D43186EC4B41}" sibTransId="{A1435C09-D061-4C53-941C-F3A2B5449F77}"/>
    <dgm:cxn modelId="{B8528840-80DB-4A5D-BA8B-30569CEC1581}" type="presOf" srcId="{12BB51D3-EEF2-4133-9D0E-FB2618BE5FB6}" destId="{31422DAA-EFBD-4F83-8F2B-117FE534DEA7}" srcOrd="0" destOrd="0" presId="urn:microsoft.com/office/officeart/2005/8/layout/hList1"/>
    <dgm:cxn modelId="{C5602244-F0BF-47CF-9F6E-7E18C6C51518}" srcId="{12BB51D3-EEF2-4133-9D0E-FB2618BE5FB6}" destId="{8D1DF55A-73A3-4B38-AD45-666F1A392BDC}" srcOrd="3" destOrd="0" parTransId="{DB4D36EF-35B5-4BD4-93DC-CCCB7DF84F7D}" sibTransId="{3B88F6BC-C790-41CF-84FE-C6B5516BE4E4}"/>
    <dgm:cxn modelId="{737AC446-FD5B-4524-9E09-238B2333D664}" type="presOf" srcId="{8D1DF55A-73A3-4B38-AD45-666F1A392BDC}" destId="{591470D9-A011-4145-9677-57D7BDC47ED1}" srcOrd="0" destOrd="3" presId="urn:microsoft.com/office/officeart/2005/8/layout/hList1"/>
    <dgm:cxn modelId="{AD1F0A67-C77E-4FBA-9AC0-F089E18AD3B5}" type="presOf" srcId="{BF71DF47-BEA1-42D1-9500-FD5556A9468B}" destId="{2880FF27-331F-47AB-8626-7F4F1E4C9DD7}" srcOrd="0" destOrd="0" presId="urn:microsoft.com/office/officeart/2005/8/layout/hList1"/>
    <dgm:cxn modelId="{EA093681-83BB-44A6-A123-D96B2DD5AAED}" srcId="{12BB51D3-EEF2-4133-9D0E-FB2618BE5FB6}" destId="{DF14851A-47E1-4EBB-8073-A5769E291E9E}" srcOrd="2" destOrd="0" parTransId="{B22D6E5F-FDD3-4CB1-B533-83D5DF6130E4}" sibTransId="{89F3BB71-F08B-4D9B-8540-7C20A7AE6AC6}"/>
    <dgm:cxn modelId="{423A3896-D5EB-4A93-854B-601CA43E88E8}" type="presOf" srcId="{3E934677-CFBE-40D2-9BA8-394901FB45FF}" destId="{A98E5D61-B3F4-4EB4-A583-C131AD3190D6}" srcOrd="0" destOrd="0" presId="urn:microsoft.com/office/officeart/2005/8/layout/hList1"/>
    <dgm:cxn modelId="{9B4A69A0-BCB8-4EAE-981F-171DFEC7F7F1}" srcId="{BF71DF47-BEA1-42D1-9500-FD5556A9468B}" destId="{D46176C6-D919-4D8F-AB58-3D5FA4ED7D9B}" srcOrd="1" destOrd="0" parTransId="{594809E7-BD01-41F0-9F33-0F2B774F99BF}" sibTransId="{A3DA763D-8DE5-4F1D-8EB0-001C0FB64E56}"/>
    <dgm:cxn modelId="{4FCE07A4-117E-4BED-B415-7AA84B7752A1}" srcId="{12BB51D3-EEF2-4133-9D0E-FB2618BE5FB6}" destId="{DFEFAD77-1920-4545-B242-FCD6C0B58CBB}" srcOrd="0" destOrd="0" parTransId="{FA4CD7F4-D6A2-4A3D-A279-162CAF360312}" sibTransId="{71AE0869-7812-45D9-B7E1-AA2BBA516472}"/>
    <dgm:cxn modelId="{2DBF9CA9-0443-4E52-A280-1C4568AD8AD8}" type="presOf" srcId="{D46176C6-D919-4D8F-AB58-3D5FA4ED7D9B}" destId="{B7693CFB-3FD3-48DC-ADEB-FF87D94AC7FB}" srcOrd="0" destOrd="1" presId="urn:microsoft.com/office/officeart/2005/8/layout/hList1"/>
    <dgm:cxn modelId="{F00DB8AD-8CAE-4492-B383-C83CD99C7F85}" srcId="{BF71DF47-BEA1-42D1-9500-FD5556A9468B}" destId="{8BD81499-9D67-4A4A-9E6B-D3C76032F5D3}" srcOrd="0" destOrd="0" parTransId="{292E23E5-7F80-481B-A2E6-C37399CD00C0}" sibTransId="{D742D8A9-8872-49BC-8B71-50FBEC19A3A0}"/>
    <dgm:cxn modelId="{DFAF58BC-66BB-41B8-983F-250E5A9F27AA}" type="presOf" srcId="{DF14851A-47E1-4EBB-8073-A5769E291E9E}" destId="{591470D9-A011-4145-9677-57D7BDC47ED1}" srcOrd="0" destOrd="2" presId="urn:microsoft.com/office/officeart/2005/8/layout/hList1"/>
    <dgm:cxn modelId="{E4365DD3-277B-42D0-B7CA-3C6B3DD32F53}" type="presOf" srcId="{8BD81499-9D67-4A4A-9E6B-D3C76032F5D3}" destId="{B7693CFB-3FD3-48DC-ADEB-FF87D94AC7FB}" srcOrd="0" destOrd="0" presId="urn:microsoft.com/office/officeart/2005/8/layout/hList1"/>
    <dgm:cxn modelId="{66C980D4-5377-46B7-B005-5769856CCB64}" type="presOf" srcId="{CD9CDA90-FC7E-4C12-90FE-673A565B6312}" destId="{B7693CFB-3FD3-48DC-ADEB-FF87D94AC7FB}" srcOrd="0" destOrd="3" presId="urn:microsoft.com/office/officeart/2005/8/layout/hList1"/>
    <dgm:cxn modelId="{E53D3AF3-1AA8-4F17-BB77-C837DE02B2D4}" srcId="{3E934677-CFBE-40D2-9BA8-394901FB45FF}" destId="{BF71DF47-BEA1-42D1-9500-FD5556A9468B}" srcOrd="1" destOrd="0" parTransId="{F390AB09-8B26-4B43-B61D-A958053BE787}" sibTransId="{C450B4DF-C58E-45D7-AAE8-39BE977EAE9E}"/>
    <dgm:cxn modelId="{CE18FFFD-CA45-42E4-8A62-9B5115610BDE}" type="presOf" srcId="{3FA77586-295D-4B6B-8E9B-5F41A5FE0834}" destId="{591470D9-A011-4145-9677-57D7BDC47ED1}" srcOrd="0" destOrd="1" presId="urn:microsoft.com/office/officeart/2005/8/layout/hList1"/>
    <dgm:cxn modelId="{6DF44BFE-E598-488A-9FFB-74159785BFCA}" srcId="{BF71DF47-BEA1-42D1-9500-FD5556A9468B}" destId="{F4E617DD-D0BC-4DC1-AA3D-17FCE52B0E00}" srcOrd="2" destOrd="0" parTransId="{D25381A9-AA3A-40C4-BE32-FB7605E126C2}" sibTransId="{9EF56B05-B598-4FFF-946A-8B4B9CA0666F}"/>
    <dgm:cxn modelId="{B08991EE-D94C-4CBE-98A8-E48F2B2286D4}" type="presParOf" srcId="{A98E5D61-B3F4-4EB4-A583-C131AD3190D6}" destId="{59A824C8-66B5-441A-A7ED-FFE0E739CC9A}" srcOrd="0" destOrd="0" presId="urn:microsoft.com/office/officeart/2005/8/layout/hList1"/>
    <dgm:cxn modelId="{2A452353-5E3B-4642-AAC6-06AEE83F29B0}" type="presParOf" srcId="{59A824C8-66B5-441A-A7ED-FFE0E739CC9A}" destId="{31422DAA-EFBD-4F83-8F2B-117FE534DEA7}" srcOrd="0" destOrd="0" presId="urn:microsoft.com/office/officeart/2005/8/layout/hList1"/>
    <dgm:cxn modelId="{EF8A1F54-5486-4E27-80EE-67444FFEC0AE}" type="presParOf" srcId="{59A824C8-66B5-441A-A7ED-FFE0E739CC9A}" destId="{591470D9-A011-4145-9677-57D7BDC47ED1}" srcOrd="1" destOrd="0" presId="urn:microsoft.com/office/officeart/2005/8/layout/hList1"/>
    <dgm:cxn modelId="{92DF9167-3E37-4B65-AF6E-5EF0E8E045BE}" type="presParOf" srcId="{A98E5D61-B3F4-4EB4-A583-C131AD3190D6}" destId="{515E6E88-AD6E-4C70-AB42-5E9741D05CB2}" srcOrd="1" destOrd="0" presId="urn:microsoft.com/office/officeart/2005/8/layout/hList1"/>
    <dgm:cxn modelId="{CB473AE6-F9BF-456B-B6FA-C2E42D5B3E58}" type="presParOf" srcId="{A98E5D61-B3F4-4EB4-A583-C131AD3190D6}" destId="{672755BD-9928-42F6-9F2D-7A22D8D9124A}" srcOrd="2" destOrd="0" presId="urn:microsoft.com/office/officeart/2005/8/layout/hList1"/>
    <dgm:cxn modelId="{DF61192D-0C77-400D-B3CE-87E746055DD1}" type="presParOf" srcId="{672755BD-9928-42F6-9F2D-7A22D8D9124A}" destId="{2880FF27-331F-47AB-8626-7F4F1E4C9DD7}" srcOrd="0" destOrd="0" presId="urn:microsoft.com/office/officeart/2005/8/layout/hList1"/>
    <dgm:cxn modelId="{F8A08406-0BE7-4001-8CE7-AB61614EC281}" type="presParOf" srcId="{672755BD-9928-42F6-9F2D-7A22D8D9124A}" destId="{B7693CFB-3FD3-48DC-ADEB-FF87D94AC7FB}"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E16E6A-E2CF-4ADF-97F3-A1A931C9CCF7}" type="doc">
      <dgm:prSet loTypeId="urn:microsoft.com/office/officeart/2005/8/layout/hierarchy3" loCatId="list" qsTypeId="urn:microsoft.com/office/officeart/2005/8/quickstyle/simple5" qsCatId="simple" csTypeId="urn:microsoft.com/office/officeart/2005/8/colors/colorful2" csCatId="colorful" phldr="1"/>
      <dgm:spPr/>
      <dgm:t>
        <a:bodyPr/>
        <a:lstStyle/>
        <a:p>
          <a:endParaRPr lang="en-US"/>
        </a:p>
      </dgm:t>
    </dgm:pt>
    <dgm:pt modelId="{4E54ABDB-989D-4C28-9BCC-661CD3F9AD18}" type="pres">
      <dgm:prSet presAssocID="{CFE16E6A-E2CF-4ADF-97F3-A1A931C9CCF7}" presName="diagram" presStyleCnt="0">
        <dgm:presLayoutVars>
          <dgm:chPref val="1"/>
          <dgm:dir/>
          <dgm:animOne val="branch"/>
          <dgm:animLvl val="lvl"/>
          <dgm:resizeHandles/>
        </dgm:presLayoutVars>
      </dgm:prSet>
      <dgm:spPr/>
    </dgm:pt>
  </dgm:ptLst>
  <dgm:cxnLst>
    <dgm:cxn modelId="{C842F590-E5EA-4765-9C42-6C095833E167}" type="presOf" srcId="{CFE16E6A-E2CF-4ADF-97F3-A1A931C9CCF7}" destId="{4E54ABDB-989D-4C28-9BCC-661CD3F9AD18}"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E16E6A-E2CF-4ADF-97F3-A1A931C9CCF7}" type="doc">
      <dgm:prSet loTypeId="urn:microsoft.com/office/officeart/2005/8/layout/hierarchy3" loCatId="list" qsTypeId="urn:microsoft.com/office/officeart/2005/8/quickstyle/simple5" qsCatId="simple" csTypeId="urn:microsoft.com/office/officeart/2005/8/colors/colorful2" csCatId="colorful" phldr="1"/>
      <dgm:spPr/>
      <dgm:t>
        <a:bodyPr/>
        <a:lstStyle/>
        <a:p>
          <a:endParaRPr lang="en-US"/>
        </a:p>
      </dgm:t>
    </dgm:pt>
    <dgm:pt modelId="{4E54ABDB-989D-4C28-9BCC-661CD3F9AD18}" type="pres">
      <dgm:prSet presAssocID="{CFE16E6A-E2CF-4ADF-97F3-A1A931C9CCF7}" presName="diagram" presStyleCnt="0">
        <dgm:presLayoutVars>
          <dgm:chPref val="1"/>
          <dgm:dir/>
          <dgm:animOne val="branch"/>
          <dgm:animLvl val="lvl"/>
          <dgm:resizeHandles/>
        </dgm:presLayoutVars>
      </dgm:prSet>
      <dgm:spPr/>
    </dgm:pt>
  </dgm:ptLst>
  <dgm:cxnLst>
    <dgm:cxn modelId="{C842F590-E5EA-4765-9C42-6C095833E167}" type="presOf" srcId="{CFE16E6A-E2CF-4ADF-97F3-A1A931C9CCF7}" destId="{4E54ABDB-989D-4C28-9BCC-661CD3F9AD18}"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E16E6A-E2CF-4ADF-97F3-A1A931C9CCF7}" type="doc">
      <dgm:prSet loTypeId="urn:microsoft.com/office/officeart/2005/8/layout/hierarchy3" loCatId="list" qsTypeId="urn:microsoft.com/office/officeart/2005/8/quickstyle/simple5" qsCatId="simple" csTypeId="urn:microsoft.com/office/officeart/2005/8/colors/colorful2" csCatId="colorful" phldr="1"/>
      <dgm:spPr/>
      <dgm:t>
        <a:bodyPr/>
        <a:lstStyle/>
        <a:p>
          <a:endParaRPr lang="en-US"/>
        </a:p>
      </dgm:t>
    </dgm:pt>
    <dgm:pt modelId="{4E54ABDB-989D-4C28-9BCC-661CD3F9AD18}" type="pres">
      <dgm:prSet presAssocID="{CFE16E6A-E2CF-4ADF-97F3-A1A931C9CCF7}" presName="diagram" presStyleCnt="0">
        <dgm:presLayoutVars>
          <dgm:chPref val="1"/>
          <dgm:dir/>
          <dgm:animOne val="branch"/>
          <dgm:animLvl val="lvl"/>
          <dgm:resizeHandles/>
        </dgm:presLayoutVars>
      </dgm:prSet>
      <dgm:spPr/>
    </dgm:pt>
  </dgm:ptLst>
  <dgm:cxnLst>
    <dgm:cxn modelId="{C842F590-E5EA-4765-9C42-6C095833E167}" type="presOf" srcId="{CFE16E6A-E2CF-4ADF-97F3-A1A931C9CCF7}" destId="{4E54ABDB-989D-4C28-9BCC-661CD3F9AD18}"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6F4491-9B72-448D-B717-3AD8EB3EAD5A}"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lv-LV"/>
        </a:p>
      </dgm:t>
    </dgm:pt>
    <dgm:pt modelId="{9881C60D-1409-4DFF-ABDE-C42C47906286}">
      <dgm:prSet phldrT="[Text]" custT="1"/>
      <dgm:spPr/>
      <dgm:t>
        <a:bodyPr/>
        <a:lstStyle/>
        <a:p>
          <a:r>
            <a:rPr lang="lv-LV" sz="2400" dirty="0">
              <a:solidFill>
                <a:schemeClr val="tx1"/>
              </a:solidFill>
            </a:rPr>
            <a:t>PTA procesa neatņemama sastāvdaļa</a:t>
          </a:r>
        </a:p>
      </dgm:t>
    </dgm:pt>
    <dgm:pt modelId="{E0F2C810-31FA-455D-B786-80C24830B9AB}" type="parTrans" cxnId="{5E18FD29-8C25-42B0-B29B-4D1585E63580}">
      <dgm:prSet/>
      <dgm:spPr/>
      <dgm:t>
        <a:bodyPr/>
        <a:lstStyle/>
        <a:p>
          <a:endParaRPr lang="lv-LV" sz="2400">
            <a:solidFill>
              <a:schemeClr val="tx1"/>
            </a:solidFill>
          </a:endParaRPr>
        </a:p>
      </dgm:t>
    </dgm:pt>
    <dgm:pt modelId="{EDD95EEA-44FB-4D12-B6B9-604930984A5B}" type="sibTrans" cxnId="{5E18FD29-8C25-42B0-B29B-4D1585E63580}">
      <dgm:prSet/>
      <dgm:spPr/>
      <dgm:t>
        <a:bodyPr/>
        <a:lstStyle/>
        <a:p>
          <a:endParaRPr lang="lv-LV" sz="2400">
            <a:solidFill>
              <a:schemeClr val="tx1"/>
            </a:solidFill>
          </a:endParaRPr>
        </a:p>
      </dgm:t>
    </dgm:pt>
    <dgm:pt modelId="{C7F10BA7-06DF-49F9-8B4D-0ADE6F5B489C}">
      <dgm:prSet phldrT="[Text]" custT="1"/>
      <dgm:spPr/>
      <dgm:t>
        <a:bodyPr/>
        <a:lstStyle/>
        <a:p>
          <a:r>
            <a:rPr lang="lv-LV" sz="2400" dirty="0">
              <a:solidFill>
                <a:schemeClr val="tx1"/>
              </a:solidFill>
            </a:rPr>
            <a:t>Darba uzdevumu izstrādā ēkas īpašnieks </a:t>
          </a:r>
          <a:r>
            <a:rPr lang="lv-LV" sz="2400" b="1" u="sng" dirty="0">
              <a:solidFill>
                <a:schemeClr val="tx1"/>
              </a:solidFill>
            </a:rPr>
            <a:t>kopā ar </a:t>
          </a:r>
          <a:r>
            <a:rPr lang="lv-LV" sz="2400" dirty="0" err="1">
              <a:solidFill>
                <a:schemeClr val="tx1"/>
              </a:solidFill>
            </a:rPr>
            <a:t>būvspeciālistu</a:t>
          </a:r>
          <a:endParaRPr lang="lv-LV" sz="2400" dirty="0">
            <a:solidFill>
              <a:schemeClr val="tx1"/>
            </a:solidFill>
          </a:endParaRPr>
        </a:p>
      </dgm:t>
    </dgm:pt>
    <dgm:pt modelId="{D73D126C-7B73-4C3A-85BE-5AF7A16D208F}" type="parTrans" cxnId="{43C6DBA8-EFCE-4625-BAF0-3F9E62ACF3A2}">
      <dgm:prSet/>
      <dgm:spPr/>
      <dgm:t>
        <a:bodyPr/>
        <a:lstStyle/>
        <a:p>
          <a:endParaRPr lang="lv-LV" sz="2400">
            <a:solidFill>
              <a:schemeClr val="tx1"/>
            </a:solidFill>
          </a:endParaRPr>
        </a:p>
      </dgm:t>
    </dgm:pt>
    <dgm:pt modelId="{7A7C2EB9-B0D5-4F48-A761-1D6707834375}" type="sibTrans" cxnId="{43C6DBA8-EFCE-4625-BAF0-3F9E62ACF3A2}">
      <dgm:prSet/>
      <dgm:spPr/>
      <dgm:t>
        <a:bodyPr/>
        <a:lstStyle/>
        <a:p>
          <a:endParaRPr lang="lv-LV" sz="2400">
            <a:solidFill>
              <a:schemeClr val="tx1"/>
            </a:solidFill>
          </a:endParaRPr>
        </a:p>
      </dgm:t>
    </dgm:pt>
    <dgm:pt modelId="{7F52A3B3-53A8-40C0-9428-D877276C6C3B}">
      <dgm:prSet phldrT="[Text]" custT="1"/>
      <dgm:spPr/>
      <dgm:t>
        <a:bodyPr/>
        <a:lstStyle/>
        <a:p>
          <a:r>
            <a:rPr lang="lv-LV" sz="2400" dirty="0">
              <a:solidFill>
                <a:schemeClr val="tx1"/>
              </a:solidFill>
            </a:rPr>
            <a:t>Norāda veicamo tehniskās apsekošanas darbu apjomu un detalizācijas pakāpi</a:t>
          </a:r>
        </a:p>
      </dgm:t>
    </dgm:pt>
    <dgm:pt modelId="{BA6F14E3-0373-4BBA-9895-A658C84780D4}" type="parTrans" cxnId="{CE4BEEC7-5574-49CC-84CC-D2A4B1D18A5C}">
      <dgm:prSet/>
      <dgm:spPr/>
      <dgm:t>
        <a:bodyPr/>
        <a:lstStyle/>
        <a:p>
          <a:endParaRPr lang="lv-LV" sz="2400">
            <a:solidFill>
              <a:schemeClr val="tx1"/>
            </a:solidFill>
          </a:endParaRPr>
        </a:p>
      </dgm:t>
    </dgm:pt>
    <dgm:pt modelId="{65B69A39-ABE9-4086-A8E9-4E76289F954F}" type="sibTrans" cxnId="{CE4BEEC7-5574-49CC-84CC-D2A4B1D18A5C}">
      <dgm:prSet/>
      <dgm:spPr/>
      <dgm:t>
        <a:bodyPr/>
        <a:lstStyle/>
        <a:p>
          <a:endParaRPr lang="lv-LV" sz="2400">
            <a:solidFill>
              <a:schemeClr val="tx1"/>
            </a:solidFill>
          </a:endParaRPr>
        </a:p>
      </dgm:t>
    </dgm:pt>
    <dgm:pt modelId="{B9701116-0D24-4FC2-9468-12EA880F0C67}">
      <dgm:prSet phldrT="[Text]" custT="1"/>
      <dgm:spPr/>
      <dgm:t>
        <a:bodyPr/>
        <a:lstStyle/>
        <a:p>
          <a:r>
            <a:rPr lang="lv-LV" sz="2400" dirty="0">
              <a:solidFill>
                <a:schemeClr val="tx1"/>
              </a:solidFill>
            </a:rPr>
            <a:t>Norāda izstrādājamos teksta, grafiskos, </a:t>
          </a:r>
          <a:r>
            <a:rPr lang="lv-LV" sz="2400" dirty="0" err="1">
              <a:solidFill>
                <a:schemeClr val="tx1"/>
              </a:solidFill>
            </a:rPr>
            <a:t>fotofiksācijas</a:t>
          </a:r>
          <a:r>
            <a:rPr lang="lv-LV" sz="2400" dirty="0">
              <a:solidFill>
                <a:schemeClr val="tx1"/>
              </a:solidFill>
            </a:rPr>
            <a:t> un citus materiālus</a:t>
          </a:r>
        </a:p>
      </dgm:t>
    </dgm:pt>
    <dgm:pt modelId="{A78BA5B6-303C-4FB2-9526-9D039599F38D}" type="parTrans" cxnId="{FD8876BA-08A6-4A57-B133-249D8E09D021}">
      <dgm:prSet/>
      <dgm:spPr/>
      <dgm:t>
        <a:bodyPr/>
        <a:lstStyle/>
        <a:p>
          <a:endParaRPr lang="lv-LV" sz="2400">
            <a:solidFill>
              <a:schemeClr val="tx1"/>
            </a:solidFill>
          </a:endParaRPr>
        </a:p>
      </dgm:t>
    </dgm:pt>
    <dgm:pt modelId="{CDB5C845-7FC0-4D96-B0AA-C31CF10995EA}" type="sibTrans" cxnId="{FD8876BA-08A6-4A57-B133-249D8E09D021}">
      <dgm:prSet/>
      <dgm:spPr/>
      <dgm:t>
        <a:bodyPr/>
        <a:lstStyle/>
        <a:p>
          <a:endParaRPr lang="lv-LV" sz="2400">
            <a:solidFill>
              <a:schemeClr val="tx1"/>
            </a:solidFill>
          </a:endParaRPr>
        </a:p>
      </dgm:t>
    </dgm:pt>
    <dgm:pt modelId="{71916AD8-47EA-44C9-9638-DE09B0ECC25F}">
      <dgm:prSet phldrT="[Text]" custT="1"/>
      <dgm:spPr/>
      <dgm:t>
        <a:bodyPr/>
        <a:lstStyle/>
        <a:p>
          <a:r>
            <a:rPr lang="lv-LV" sz="2400" dirty="0">
              <a:solidFill>
                <a:schemeClr val="tx1"/>
              </a:solidFill>
            </a:rPr>
            <a:t>norāda pienākumu sagatavot priekšlikumus par konstatēto nepilnību novēršanu un sniegt atbildes par Būvniecības likuma 9. pantā izvirzītajām prasībām</a:t>
          </a:r>
        </a:p>
      </dgm:t>
    </dgm:pt>
    <dgm:pt modelId="{0C892113-AEBD-4A1B-AB74-D231F43A9165}" type="parTrans" cxnId="{FC147EA5-D011-4766-99FC-9521009DB106}">
      <dgm:prSet/>
      <dgm:spPr/>
      <dgm:t>
        <a:bodyPr/>
        <a:lstStyle/>
        <a:p>
          <a:endParaRPr lang="lv-LV" sz="2400">
            <a:solidFill>
              <a:schemeClr val="tx1"/>
            </a:solidFill>
          </a:endParaRPr>
        </a:p>
      </dgm:t>
    </dgm:pt>
    <dgm:pt modelId="{44F446C8-E304-4E79-97AB-D8704732C6D7}" type="sibTrans" cxnId="{FC147EA5-D011-4766-99FC-9521009DB106}">
      <dgm:prSet/>
      <dgm:spPr/>
      <dgm:t>
        <a:bodyPr/>
        <a:lstStyle/>
        <a:p>
          <a:endParaRPr lang="lv-LV" sz="2400">
            <a:solidFill>
              <a:schemeClr val="tx1"/>
            </a:solidFill>
          </a:endParaRPr>
        </a:p>
      </dgm:t>
    </dgm:pt>
    <dgm:pt modelId="{4A5DBF9E-9995-44B1-B977-4680F5D34C89}" type="pres">
      <dgm:prSet presAssocID="{DA6F4491-9B72-448D-B717-3AD8EB3EAD5A}" presName="diagram" presStyleCnt="0">
        <dgm:presLayoutVars>
          <dgm:chMax val="1"/>
          <dgm:dir/>
          <dgm:animLvl val="ctr"/>
          <dgm:resizeHandles val="exact"/>
        </dgm:presLayoutVars>
      </dgm:prSet>
      <dgm:spPr/>
    </dgm:pt>
    <dgm:pt modelId="{D118BA3D-D2ED-4BBD-94AE-A5CF835A0BB7}" type="pres">
      <dgm:prSet presAssocID="{DA6F4491-9B72-448D-B717-3AD8EB3EAD5A}" presName="matrix" presStyleCnt="0"/>
      <dgm:spPr/>
    </dgm:pt>
    <dgm:pt modelId="{4EE69E9E-1182-4652-8154-B1317341CD7A}" type="pres">
      <dgm:prSet presAssocID="{DA6F4491-9B72-448D-B717-3AD8EB3EAD5A}" presName="tile1" presStyleLbl="node1" presStyleIdx="0" presStyleCnt="4"/>
      <dgm:spPr/>
    </dgm:pt>
    <dgm:pt modelId="{B7881208-4070-40C5-86C1-4756458EA95E}" type="pres">
      <dgm:prSet presAssocID="{DA6F4491-9B72-448D-B717-3AD8EB3EAD5A}" presName="tile1text" presStyleLbl="node1" presStyleIdx="0" presStyleCnt="4">
        <dgm:presLayoutVars>
          <dgm:chMax val="0"/>
          <dgm:chPref val="0"/>
          <dgm:bulletEnabled val="1"/>
        </dgm:presLayoutVars>
      </dgm:prSet>
      <dgm:spPr/>
    </dgm:pt>
    <dgm:pt modelId="{AD5EA6AF-DD80-4BF9-A38B-C59F7D45AC9A}" type="pres">
      <dgm:prSet presAssocID="{DA6F4491-9B72-448D-B717-3AD8EB3EAD5A}" presName="tile2" presStyleLbl="node1" presStyleIdx="1" presStyleCnt="4"/>
      <dgm:spPr/>
    </dgm:pt>
    <dgm:pt modelId="{8D9B6AFE-C941-4917-BD03-CA92272A7F62}" type="pres">
      <dgm:prSet presAssocID="{DA6F4491-9B72-448D-B717-3AD8EB3EAD5A}" presName="tile2text" presStyleLbl="node1" presStyleIdx="1" presStyleCnt="4">
        <dgm:presLayoutVars>
          <dgm:chMax val="0"/>
          <dgm:chPref val="0"/>
          <dgm:bulletEnabled val="1"/>
        </dgm:presLayoutVars>
      </dgm:prSet>
      <dgm:spPr/>
    </dgm:pt>
    <dgm:pt modelId="{DB8BB84E-8BD1-4260-A9FC-134E8040D9C1}" type="pres">
      <dgm:prSet presAssocID="{DA6F4491-9B72-448D-B717-3AD8EB3EAD5A}" presName="tile3" presStyleLbl="node1" presStyleIdx="2" presStyleCnt="4"/>
      <dgm:spPr/>
    </dgm:pt>
    <dgm:pt modelId="{CF1A197E-B893-4BDB-A573-BC9876C7B7BF}" type="pres">
      <dgm:prSet presAssocID="{DA6F4491-9B72-448D-B717-3AD8EB3EAD5A}" presName="tile3text" presStyleLbl="node1" presStyleIdx="2" presStyleCnt="4">
        <dgm:presLayoutVars>
          <dgm:chMax val="0"/>
          <dgm:chPref val="0"/>
          <dgm:bulletEnabled val="1"/>
        </dgm:presLayoutVars>
      </dgm:prSet>
      <dgm:spPr/>
    </dgm:pt>
    <dgm:pt modelId="{417416CD-0907-43C9-A1FE-D3A57C99D9F3}" type="pres">
      <dgm:prSet presAssocID="{DA6F4491-9B72-448D-B717-3AD8EB3EAD5A}" presName="tile4" presStyleLbl="node1" presStyleIdx="3" presStyleCnt="4"/>
      <dgm:spPr/>
    </dgm:pt>
    <dgm:pt modelId="{A6FC565C-0912-453C-B63E-7AC77CA2C6C7}" type="pres">
      <dgm:prSet presAssocID="{DA6F4491-9B72-448D-B717-3AD8EB3EAD5A}" presName="tile4text" presStyleLbl="node1" presStyleIdx="3" presStyleCnt="4">
        <dgm:presLayoutVars>
          <dgm:chMax val="0"/>
          <dgm:chPref val="0"/>
          <dgm:bulletEnabled val="1"/>
        </dgm:presLayoutVars>
      </dgm:prSet>
      <dgm:spPr/>
    </dgm:pt>
    <dgm:pt modelId="{433DCB80-CFA3-40C7-A1FA-6B61BBE4345C}" type="pres">
      <dgm:prSet presAssocID="{DA6F4491-9B72-448D-B717-3AD8EB3EAD5A}" presName="centerTile" presStyleLbl="fgShp" presStyleIdx="0" presStyleCnt="1">
        <dgm:presLayoutVars>
          <dgm:chMax val="0"/>
          <dgm:chPref val="0"/>
        </dgm:presLayoutVars>
      </dgm:prSet>
      <dgm:spPr/>
    </dgm:pt>
  </dgm:ptLst>
  <dgm:cxnLst>
    <dgm:cxn modelId="{F6941911-CA22-45C1-A79C-E54858CC7241}" type="presOf" srcId="{C7F10BA7-06DF-49F9-8B4D-0ADE6F5B489C}" destId="{4EE69E9E-1182-4652-8154-B1317341CD7A}" srcOrd="0" destOrd="0" presId="urn:microsoft.com/office/officeart/2005/8/layout/matrix1"/>
    <dgm:cxn modelId="{28EF7B1D-0DF3-4A93-8B31-AA8F06C12589}" type="presOf" srcId="{71916AD8-47EA-44C9-9638-DE09B0ECC25F}" destId="{417416CD-0907-43C9-A1FE-D3A57C99D9F3}" srcOrd="0" destOrd="0" presId="urn:microsoft.com/office/officeart/2005/8/layout/matrix1"/>
    <dgm:cxn modelId="{5BB4F51D-0845-4DF8-B1FC-8BA198822592}" type="presOf" srcId="{9881C60D-1409-4DFF-ABDE-C42C47906286}" destId="{433DCB80-CFA3-40C7-A1FA-6B61BBE4345C}" srcOrd="0" destOrd="0" presId="urn:microsoft.com/office/officeart/2005/8/layout/matrix1"/>
    <dgm:cxn modelId="{5E18FD29-8C25-42B0-B29B-4D1585E63580}" srcId="{DA6F4491-9B72-448D-B717-3AD8EB3EAD5A}" destId="{9881C60D-1409-4DFF-ABDE-C42C47906286}" srcOrd="0" destOrd="0" parTransId="{E0F2C810-31FA-455D-B786-80C24830B9AB}" sibTransId="{EDD95EEA-44FB-4D12-B6B9-604930984A5B}"/>
    <dgm:cxn modelId="{70879258-B15C-4745-A47C-B07E652CCE3B}" type="presOf" srcId="{DA6F4491-9B72-448D-B717-3AD8EB3EAD5A}" destId="{4A5DBF9E-9995-44B1-B977-4680F5D34C89}" srcOrd="0" destOrd="0" presId="urn:microsoft.com/office/officeart/2005/8/layout/matrix1"/>
    <dgm:cxn modelId="{FC147EA5-D011-4766-99FC-9521009DB106}" srcId="{9881C60D-1409-4DFF-ABDE-C42C47906286}" destId="{71916AD8-47EA-44C9-9638-DE09B0ECC25F}" srcOrd="3" destOrd="0" parTransId="{0C892113-AEBD-4A1B-AB74-D231F43A9165}" sibTransId="{44F446C8-E304-4E79-97AB-D8704732C6D7}"/>
    <dgm:cxn modelId="{43C6DBA8-EFCE-4625-BAF0-3F9E62ACF3A2}" srcId="{9881C60D-1409-4DFF-ABDE-C42C47906286}" destId="{C7F10BA7-06DF-49F9-8B4D-0ADE6F5B489C}" srcOrd="0" destOrd="0" parTransId="{D73D126C-7B73-4C3A-85BE-5AF7A16D208F}" sibTransId="{7A7C2EB9-B0D5-4F48-A761-1D6707834375}"/>
    <dgm:cxn modelId="{FF83FBAE-C327-4429-87CE-64748149E9A5}" type="presOf" srcId="{7F52A3B3-53A8-40C0-9428-D877276C6C3B}" destId="{8D9B6AFE-C941-4917-BD03-CA92272A7F62}" srcOrd="1" destOrd="0" presId="urn:microsoft.com/office/officeart/2005/8/layout/matrix1"/>
    <dgm:cxn modelId="{FD8876BA-08A6-4A57-B133-249D8E09D021}" srcId="{9881C60D-1409-4DFF-ABDE-C42C47906286}" destId="{B9701116-0D24-4FC2-9468-12EA880F0C67}" srcOrd="2" destOrd="0" parTransId="{A78BA5B6-303C-4FB2-9526-9D039599F38D}" sibTransId="{CDB5C845-7FC0-4D96-B0AA-C31CF10995EA}"/>
    <dgm:cxn modelId="{CE4BEEC7-5574-49CC-84CC-D2A4B1D18A5C}" srcId="{9881C60D-1409-4DFF-ABDE-C42C47906286}" destId="{7F52A3B3-53A8-40C0-9428-D877276C6C3B}" srcOrd="1" destOrd="0" parTransId="{BA6F14E3-0373-4BBA-9895-A658C84780D4}" sibTransId="{65B69A39-ABE9-4086-A8E9-4E76289F954F}"/>
    <dgm:cxn modelId="{909FCED3-A040-4B4D-8FC8-6D965C85D5F4}" type="presOf" srcId="{B9701116-0D24-4FC2-9468-12EA880F0C67}" destId="{DB8BB84E-8BD1-4260-A9FC-134E8040D9C1}" srcOrd="0" destOrd="0" presId="urn:microsoft.com/office/officeart/2005/8/layout/matrix1"/>
    <dgm:cxn modelId="{597A42DB-B745-4E38-869D-BB8FCEEE7730}" type="presOf" srcId="{71916AD8-47EA-44C9-9638-DE09B0ECC25F}" destId="{A6FC565C-0912-453C-B63E-7AC77CA2C6C7}" srcOrd="1" destOrd="0" presId="urn:microsoft.com/office/officeart/2005/8/layout/matrix1"/>
    <dgm:cxn modelId="{55003DED-D126-42DA-B9F5-E7DC209C49C2}" type="presOf" srcId="{C7F10BA7-06DF-49F9-8B4D-0ADE6F5B489C}" destId="{B7881208-4070-40C5-86C1-4756458EA95E}" srcOrd="1" destOrd="0" presId="urn:microsoft.com/office/officeart/2005/8/layout/matrix1"/>
    <dgm:cxn modelId="{9E09D4F3-CC95-4641-B8DC-60F47E566194}" type="presOf" srcId="{B9701116-0D24-4FC2-9468-12EA880F0C67}" destId="{CF1A197E-B893-4BDB-A573-BC9876C7B7BF}" srcOrd="1" destOrd="0" presId="urn:microsoft.com/office/officeart/2005/8/layout/matrix1"/>
    <dgm:cxn modelId="{A8E158FE-D036-4FA9-A6A9-6158CEF2D6CB}" type="presOf" srcId="{7F52A3B3-53A8-40C0-9428-D877276C6C3B}" destId="{AD5EA6AF-DD80-4BF9-A38B-C59F7D45AC9A}" srcOrd="0" destOrd="0" presId="urn:microsoft.com/office/officeart/2005/8/layout/matrix1"/>
    <dgm:cxn modelId="{1595F49B-2238-403A-B316-F2D6CEE06AC2}" type="presParOf" srcId="{4A5DBF9E-9995-44B1-B977-4680F5D34C89}" destId="{D118BA3D-D2ED-4BBD-94AE-A5CF835A0BB7}" srcOrd="0" destOrd="0" presId="urn:microsoft.com/office/officeart/2005/8/layout/matrix1"/>
    <dgm:cxn modelId="{A086E8C8-E376-4865-BB2D-B0C6B4E9ABE4}" type="presParOf" srcId="{D118BA3D-D2ED-4BBD-94AE-A5CF835A0BB7}" destId="{4EE69E9E-1182-4652-8154-B1317341CD7A}" srcOrd="0" destOrd="0" presId="urn:microsoft.com/office/officeart/2005/8/layout/matrix1"/>
    <dgm:cxn modelId="{D1D4BF8F-D488-4B32-B636-B1355A1BB68F}" type="presParOf" srcId="{D118BA3D-D2ED-4BBD-94AE-A5CF835A0BB7}" destId="{B7881208-4070-40C5-86C1-4756458EA95E}" srcOrd="1" destOrd="0" presId="urn:microsoft.com/office/officeart/2005/8/layout/matrix1"/>
    <dgm:cxn modelId="{A2002555-7464-4FB8-9C9A-B2023FB00A85}" type="presParOf" srcId="{D118BA3D-D2ED-4BBD-94AE-A5CF835A0BB7}" destId="{AD5EA6AF-DD80-4BF9-A38B-C59F7D45AC9A}" srcOrd="2" destOrd="0" presId="urn:microsoft.com/office/officeart/2005/8/layout/matrix1"/>
    <dgm:cxn modelId="{B1B310E2-C64B-46CE-82E6-45053ED95F8B}" type="presParOf" srcId="{D118BA3D-D2ED-4BBD-94AE-A5CF835A0BB7}" destId="{8D9B6AFE-C941-4917-BD03-CA92272A7F62}" srcOrd="3" destOrd="0" presId="urn:microsoft.com/office/officeart/2005/8/layout/matrix1"/>
    <dgm:cxn modelId="{D26F64FB-5BE4-4C05-B39B-943D3E10227E}" type="presParOf" srcId="{D118BA3D-D2ED-4BBD-94AE-A5CF835A0BB7}" destId="{DB8BB84E-8BD1-4260-A9FC-134E8040D9C1}" srcOrd="4" destOrd="0" presId="urn:microsoft.com/office/officeart/2005/8/layout/matrix1"/>
    <dgm:cxn modelId="{D7E39579-F161-4B79-887D-A893FF726C8E}" type="presParOf" srcId="{D118BA3D-D2ED-4BBD-94AE-A5CF835A0BB7}" destId="{CF1A197E-B893-4BDB-A573-BC9876C7B7BF}" srcOrd="5" destOrd="0" presId="urn:microsoft.com/office/officeart/2005/8/layout/matrix1"/>
    <dgm:cxn modelId="{59B7A10C-09F6-4EEB-8665-BB746059E051}" type="presParOf" srcId="{D118BA3D-D2ED-4BBD-94AE-A5CF835A0BB7}" destId="{417416CD-0907-43C9-A1FE-D3A57C99D9F3}" srcOrd="6" destOrd="0" presId="urn:microsoft.com/office/officeart/2005/8/layout/matrix1"/>
    <dgm:cxn modelId="{E915FA65-B1CC-4FCF-BB1F-A40603DD6AE2}" type="presParOf" srcId="{D118BA3D-D2ED-4BBD-94AE-A5CF835A0BB7}" destId="{A6FC565C-0912-453C-B63E-7AC77CA2C6C7}" srcOrd="7" destOrd="0" presId="urn:microsoft.com/office/officeart/2005/8/layout/matrix1"/>
    <dgm:cxn modelId="{A1094F8A-B1E9-4016-9334-AD5FE749675A}" type="presParOf" srcId="{4A5DBF9E-9995-44B1-B977-4680F5D34C89}" destId="{433DCB80-CFA3-40C7-A1FA-6B61BBE4345C}"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E16E6A-E2CF-4ADF-97F3-A1A931C9CCF7}" type="doc">
      <dgm:prSet loTypeId="urn:microsoft.com/office/officeart/2005/8/layout/hierarchy3" loCatId="list" qsTypeId="urn:microsoft.com/office/officeart/2005/8/quickstyle/simple5" qsCatId="simple" csTypeId="urn:microsoft.com/office/officeart/2005/8/colors/colorful2" csCatId="colorful" phldr="1"/>
      <dgm:spPr/>
      <dgm:t>
        <a:bodyPr/>
        <a:lstStyle/>
        <a:p>
          <a:endParaRPr lang="en-US"/>
        </a:p>
      </dgm:t>
    </dgm:pt>
    <dgm:pt modelId="{4E54ABDB-989D-4C28-9BCC-661CD3F9AD18}" type="pres">
      <dgm:prSet presAssocID="{CFE16E6A-E2CF-4ADF-97F3-A1A931C9CCF7}" presName="diagram" presStyleCnt="0">
        <dgm:presLayoutVars>
          <dgm:chPref val="1"/>
          <dgm:dir/>
          <dgm:animOne val="branch"/>
          <dgm:animLvl val="lvl"/>
          <dgm:resizeHandles/>
        </dgm:presLayoutVars>
      </dgm:prSet>
      <dgm:spPr/>
    </dgm:pt>
  </dgm:ptLst>
  <dgm:cxnLst>
    <dgm:cxn modelId="{C842F590-E5EA-4765-9C42-6C095833E167}" type="presOf" srcId="{CFE16E6A-E2CF-4ADF-97F3-A1A931C9CCF7}" destId="{4E54ABDB-989D-4C28-9BCC-661CD3F9AD18}"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E1AA69-9A69-4FE3-BA62-61CCD9B64DD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lv-LV"/>
        </a:p>
      </dgm:t>
    </dgm:pt>
    <dgm:pt modelId="{41CD0E21-91B3-486D-9B39-A6545A4392A4}">
      <dgm:prSet phldrT="[Text]"/>
      <dgm:spPr/>
      <dgm:t>
        <a:bodyPr/>
        <a:lstStyle/>
        <a:p>
          <a:r>
            <a:rPr lang="lv-LV" b="1" dirty="0">
              <a:solidFill>
                <a:schemeClr val="tx1"/>
              </a:solidFill>
            </a:rPr>
            <a:t>Mehāniskā stiprība un stabilitāte</a:t>
          </a:r>
        </a:p>
      </dgm:t>
    </dgm:pt>
    <dgm:pt modelId="{CEC496E2-E19A-46AB-8513-A1748E36CC1C}" type="parTrans" cxnId="{D9B017E0-A75F-4481-98EB-6B6481C5278A}">
      <dgm:prSet/>
      <dgm:spPr/>
      <dgm:t>
        <a:bodyPr/>
        <a:lstStyle/>
        <a:p>
          <a:endParaRPr lang="lv-LV">
            <a:solidFill>
              <a:schemeClr val="tx1"/>
            </a:solidFill>
          </a:endParaRPr>
        </a:p>
      </dgm:t>
    </dgm:pt>
    <dgm:pt modelId="{B65B21DB-2FC8-43AC-BEBF-1A94C6356772}" type="sibTrans" cxnId="{D9B017E0-A75F-4481-98EB-6B6481C5278A}">
      <dgm:prSet/>
      <dgm:spPr/>
      <dgm:t>
        <a:bodyPr/>
        <a:lstStyle/>
        <a:p>
          <a:endParaRPr lang="lv-LV">
            <a:solidFill>
              <a:schemeClr val="tx1"/>
            </a:solidFill>
          </a:endParaRPr>
        </a:p>
      </dgm:t>
    </dgm:pt>
    <dgm:pt modelId="{9AAA14E2-37F7-44D4-B479-D6B8B1DEC960}">
      <dgm:prSet phldrT="[Text]"/>
      <dgm:spPr/>
      <dgm:t>
        <a:bodyPr/>
        <a:lstStyle/>
        <a:p>
          <a:r>
            <a:rPr lang="lv-LV" dirty="0">
              <a:solidFill>
                <a:schemeClr val="tx1"/>
              </a:solidFill>
            </a:rPr>
            <a:t>Ēkas nesošajām būvkonstrukcijām</a:t>
          </a:r>
        </a:p>
      </dgm:t>
    </dgm:pt>
    <dgm:pt modelId="{A8165B23-5723-4968-A632-126473B132F8}" type="parTrans" cxnId="{3907F83B-3AE0-4EA7-9CDF-832FAF6B0E70}">
      <dgm:prSet/>
      <dgm:spPr/>
      <dgm:t>
        <a:bodyPr/>
        <a:lstStyle/>
        <a:p>
          <a:endParaRPr lang="lv-LV">
            <a:solidFill>
              <a:schemeClr val="tx1"/>
            </a:solidFill>
          </a:endParaRPr>
        </a:p>
      </dgm:t>
    </dgm:pt>
    <dgm:pt modelId="{78CF0FD8-9C9C-446D-B3BD-E0C33CB84FE2}" type="sibTrans" cxnId="{3907F83B-3AE0-4EA7-9CDF-832FAF6B0E70}">
      <dgm:prSet/>
      <dgm:spPr/>
      <dgm:t>
        <a:bodyPr/>
        <a:lstStyle/>
        <a:p>
          <a:endParaRPr lang="lv-LV">
            <a:solidFill>
              <a:schemeClr val="tx1"/>
            </a:solidFill>
          </a:endParaRPr>
        </a:p>
      </dgm:t>
    </dgm:pt>
    <dgm:pt modelId="{5B86AF5F-BD50-4174-8ABA-E34598E14911}">
      <dgm:prSet phldrT="[Text]"/>
      <dgm:spPr/>
      <dgm:t>
        <a:bodyPr/>
        <a:lstStyle/>
        <a:p>
          <a:r>
            <a:rPr lang="lv-LV" b="1" dirty="0">
              <a:solidFill>
                <a:schemeClr val="tx1"/>
              </a:solidFill>
            </a:rPr>
            <a:t>Lietošanas drošība</a:t>
          </a:r>
        </a:p>
      </dgm:t>
    </dgm:pt>
    <dgm:pt modelId="{4470D379-A000-4325-8258-9B3474700162}" type="parTrans" cxnId="{FC42AE60-02D4-41B3-80E9-CCC01BA02E90}">
      <dgm:prSet/>
      <dgm:spPr/>
      <dgm:t>
        <a:bodyPr/>
        <a:lstStyle/>
        <a:p>
          <a:endParaRPr lang="lv-LV">
            <a:solidFill>
              <a:schemeClr val="tx1"/>
            </a:solidFill>
          </a:endParaRPr>
        </a:p>
      </dgm:t>
    </dgm:pt>
    <dgm:pt modelId="{CF744C75-0628-421C-8226-7FC3396F4948}" type="sibTrans" cxnId="{FC42AE60-02D4-41B3-80E9-CCC01BA02E90}">
      <dgm:prSet/>
      <dgm:spPr/>
      <dgm:t>
        <a:bodyPr/>
        <a:lstStyle/>
        <a:p>
          <a:endParaRPr lang="lv-LV">
            <a:solidFill>
              <a:schemeClr val="tx1"/>
            </a:solidFill>
          </a:endParaRPr>
        </a:p>
      </dgm:t>
    </dgm:pt>
    <dgm:pt modelId="{FA2EAB6B-9212-44E3-80AC-E73CEC7F1915}">
      <dgm:prSet phldrT="[Text]"/>
      <dgm:spPr/>
      <dgm:t>
        <a:bodyPr/>
        <a:lstStyle/>
        <a:p>
          <a:r>
            <a:rPr lang="lv-LV" dirty="0">
              <a:solidFill>
                <a:schemeClr val="tx1"/>
              </a:solidFill>
            </a:rPr>
            <a:t>Krišana</a:t>
          </a:r>
        </a:p>
      </dgm:t>
    </dgm:pt>
    <dgm:pt modelId="{1D49FF34-ACE5-4ADB-A088-21475C42D3D7}" type="parTrans" cxnId="{C1C2DBC3-D063-4D9E-A4AA-782E2C83DD74}">
      <dgm:prSet/>
      <dgm:spPr/>
      <dgm:t>
        <a:bodyPr/>
        <a:lstStyle/>
        <a:p>
          <a:endParaRPr lang="lv-LV">
            <a:solidFill>
              <a:schemeClr val="tx1"/>
            </a:solidFill>
          </a:endParaRPr>
        </a:p>
      </dgm:t>
    </dgm:pt>
    <dgm:pt modelId="{B5944DF7-1A21-4B75-A265-2F4FACF7B27F}" type="sibTrans" cxnId="{C1C2DBC3-D063-4D9E-A4AA-782E2C83DD74}">
      <dgm:prSet/>
      <dgm:spPr/>
      <dgm:t>
        <a:bodyPr/>
        <a:lstStyle/>
        <a:p>
          <a:endParaRPr lang="lv-LV">
            <a:solidFill>
              <a:schemeClr val="tx1"/>
            </a:solidFill>
          </a:endParaRPr>
        </a:p>
      </dgm:t>
    </dgm:pt>
    <dgm:pt modelId="{801F973F-09F4-4301-86C9-F873EF0924A1}">
      <dgm:prSet phldrT="[Text]"/>
      <dgm:spPr/>
      <dgm:t>
        <a:bodyPr/>
        <a:lstStyle/>
        <a:p>
          <a:r>
            <a:rPr lang="lv-LV" b="1" dirty="0">
              <a:solidFill>
                <a:schemeClr val="tx1"/>
              </a:solidFill>
            </a:rPr>
            <a:t>Ugunsdrošība</a:t>
          </a:r>
        </a:p>
      </dgm:t>
    </dgm:pt>
    <dgm:pt modelId="{754264AA-9C66-41BE-9C7B-301C9538590F}" type="parTrans" cxnId="{F13F75BC-2FED-4735-88C7-4723A96A9D55}">
      <dgm:prSet/>
      <dgm:spPr/>
      <dgm:t>
        <a:bodyPr/>
        <a:lstStyle/>
        <a:p>
          <a:endParaRPr lang="lv-LV">
            <a:solidFill>
              <a:schemeClr val="tx1"/>
            </a:solidFill>
          </a:endParaRPr>
        </a:p>
      </dgm:t>
    </dgm:pt>
    <dgm:pt modelId="{E0B07C64-3764-43CA-9E72-D7C53CC4D63E}" type="sibTrans" cxnId="{F13F75BC-2FED-4735-88C7-4723A96A9D55}">
      <dgm:prSet/>
      <dgm:spPr/>
      <dgm:t>
        <a:bodyPr/>
        <a:lstStyle/>
        <a:p>
          <a:endParaRPr lang="lv-LV">
            <a:solidFill>
              <a:schemeClr val="tx1"/>
            </a:solidFill>
          </a:endParaRPr>
        </a:p>
      </dgm:t>
    </dgm:pt>
    <dgm:pt modelId="{E089048D-0601-4B49-B53B-9F8D42E39063}">
      <dgm:prSet phldrT="[Text]"/>
      <dgm:spPr/>
      <dgm:t>
        <a:bodyPr/>
        <a:lstStyle/>
        <a:p>
          <a:r>
            <a:rPr lang="lv-LV" dirty="0">
              <a:solidFill>
                <a:schemeClr val="tx1"/>
              </a:solidFill>
            </a:rPr>
            <a:t>Iespējamās patvaļīgās būvniecības ietekme uz ēkas nesošajām konstrukcijām</a:t>
          </a:r>
        </a:p>
      </dgm:t>
    </dgm:pt>
    <dgm:pt modelId="{4099376E-5CB0-46AB-82D8-2D83CE427075}" type="parTrans" cxnId="{A99C28E1-5B82-4C15-8D78-43B5C5F4B864}">
      <dgm:prSet/>
      <dgm:spPr/>
      <dgm:t>
        <a:bodyPr/>
        <a:lstStyle/>
        <a:p>
          <a:endParaRPr lang="lv-LV">
            <a:solidFill>
              <a:schemeClr val="tx1"/>
            </a:solidFill>
          </a:endParaRPr>
        </a:p>
      </dgm:t>
    </dgm:pt>
    <dgm:pt modelId="{5EFCCCEB-3746-42B4-B1C3-E3D6047E0BD7}" type="sibTrans" cxnId="{A99C28E1-5B82-4C15-8D78-43B5C5F4B864}">
      <dgm:prSet/>
      <dgm:spPr/>
      <dgm:t>
        <a:bodyPr/>
        <a:lstStyle/>
        <a:p>
          <a:endParaRPr lang="lv-LV">
            <a:solidFill>
              <a:schemeClr val="tx1"/>
            </a:solidFill>
          </a:endParaRPr>
        </a:p>
      </dgm:t>
    </dgm:pt>
    <dgm:pt modelId="{18338684-E7A7-4E38-8C0A-3FDB33345B8C}">
      <dgm:prSet phldrT="[Text]"/>
      <dgm:spPr/>
      <dgm:t>
        <a:bodyPr/>
        <a:lstStyle/>
        <a:p>
          <a:r>
            <a:rPr lang="lv-LV" dirty="0">
              <a:solidFill>
                <a:schemeClr val="tx1"/>
              </a:solidFill>
            </a:rPr>
            <a:t>Patvaļīga </a:t>
          </a:r>
          <a:r>
            <a:rPr lang="lv-LV" b="1" dirty="0">
              <a:solidFill>
                <a:schemeClr val="tx1"/>
              </a:solidFill>
            </a:rPr>
            <a:t>būvniecība</a:t>
          </a:r>
        </a:p>
      </dgm:t>
    </dgm:pt>
    <dgm:pt modelId="{5230F52C-7D9B-4848-A1F6-2290B5D74395}" type="parTrans" cxnId="{0ED568D9-20D2-487D-BBB6-28325980EB93}">
      <dgm:prSet/>
      <dgm:spPr/>
      <dgm:t>
        <a:bodyPr/>
        <a:lstStyle/>
        <a:p>
          <a:endParaRPr lang="lv-LV">
            <a:solidFill>
              <a:schemeClr val="tx1"/>
            </a:solidFill>
          </a:endParaRPr>
        </a:p>
      </dgm:t>
    </dgm:pt>
    <dgm:pt modelId="{CF70686C-3E8C-4786-B9AD-4C1D68A94A3D}" type="sibTrans" cxnId="{0ED568D9-20D2-487D-BBB6-28325980EB93}">
      <dgm:prSet/>
      <dgm:spPr/>
      <dgm:t>
        <a:bodyPr/>
        <a:lstStyle/>
        <a:p>
          <a:endParaRPr lang="lv-LV">
            <a:solidFill>
              <a:schemeClr val="tx1"/>
            </a:solidFill>
          </a:endParaRPr>
        </a:p>
      </dgm:t>
    </dgm:pt>
    <dgm:pt modelId="{DBF81AE0-7F47-41AA-916E-5A35C9B2CB94}">
      <dgm:prSet phldrT="[Text]"/>
      <dgm:spPr/>
      <dgm:t>
        <a:bodyPr/>
        <a:lstStyle/>
        <a:p>
          <a:r>
            <a:rPr lang="lv-LV" dirty="0">
              <a:solidFill>
                <a:schemeClr val="tx1"/>
              </a:solidFill>
            </a:rPr>
            <a:t>Ugunsizturības novērtējums</a:t>
          </a:r>
        </a:p>
      </dgm:t>
    </dgm:pt>
    <dgm:pt modelId="{DF8A0C66-2C18-4EF0-9954-8276A0F27CC9}" type="parTrans" cxnId="{0515FB1B-63A2-4CFC-BD84-54926DE7DB02}">
      <dgm:prSet/>
      <dgm:spPr/>
      <dgm:t>
        <a:bodyPr/>
        <a:lstStyle/>
        <a:p>
          <a:endParaRPr lang="lv-LV">
            <a:solidFill>
              <a:schemeClr val="tx1"/>
            </a:solidFill>
          </a:endParaRPr>
        </a:p>
      </dgm:t>
    </dgm:pt>
    <dgm:pt modelId="{EEC380DC-0F6D-4DEA-B138-6A33B2F32AE9}" type="sibTrans" cxnId="{0515FB1B-63A2-4CFC-BD84-54926DE7DB02}">
      <dgm:prSet/>
      <dgm:spPr/>
      <dgm:t>
        <a:bodyPr/>
        <a:lstStyle/>
        <a:p>
          <a:endParaRPr lang="lv-LV">
            <a:solidFill>
              <a:schemeClr val="tx1"/>
            </a:solidFill>
          </a:endParaRPr>
        </a:p>
      </dgm:t>
    </dgm:pt>
    <dgm:pt modelId="{98DF8787-316C-478D-B09F-1CAFFAFF8391}">
      <dgm:prSet phldrT="[Text]"/>
      <dgm:spPr/>
      <dgm:t>
        <a:bodyPr/>
        <a:lstStyle/>
        <a:p>
          <a:r>
            <a:rPr lang="lv-LV" dirty="0">
              <a:solidFill>
                <a:schemeClr val="tx1"/>
              </a:solidFill>
            </a:rPr>
            <a:t>Sadursme</a:t>
          </a:r>
        </a:p>
      </dgm:t>
    </dgm:pt>
    <dgm:pt modelId="{CE685827-B1AA-4465-9F96-EBE35434BE17}" type="parTrans" cxnId="{084DA159-D877-49CB-9D1B-ABD0A996CA17}">
      <dgm:prSet/>
      <dgm:spPr/>
      <dgm:t>
        <a:bodyPr/>
        <a:lstStyle/>
        <a:p>
          <a:endParaRPr lang="lv-LV">
            <a:solidFill>
              <a:schemeClr val="tx1"/>
            </a:solidFill>
          </a:endParaRPr>
        </a:p>
      </dgm:t>
    </dgm:pt>
    <dgm:pt modelId="{5018B51F-670F-4123-A450-5E0CA58B7FD0}" type="sibTrans" cxnId="{084DA159-D877-49CB-9D1B-ABD0A996CA17}">
      <dgm:prSet/>
      <dgm:spPr/>
      <dgm:t>
        <a:bodyPr/>
        <a:lstStyle/>
        <a:p>
          <a:endParaRPr lang="lv-LV">
            <a:solidFill>
              <a:schemeClr val="tx1"/>
            </a:solidFill>
          </a:endParaRPr>
        </a:p>
      </dgm:t>
    </dgm:pt>
    <dgm:pt modelId="{31776BE4-68C2-4907-B626-04AD887E1423}">
      <dgm:prSet phldrT="[Text]"/>
      <dgm:spPr/>
      <dgm:t>
        <a:bodyPr/>
        <a:lstStyle/>
        <a:p>
          <a:r>
            <a:rPr lang="lv-LV" dirty="0">
              <a:solidFill>
                <a:schemeClr val="tx1"/>
              </a:solidFill>
            </a:rPr>
            <a:t>Apdegums</a:t>
          </a:r>
        </a:p>
      </dgm:t>
    </dgm:pt>
    <dgm:pt modelId="{986E7C8A-1739-44E5-AE45-C58171906BC1}" type="parTrans" cxnId="{AAC8CFEF-6609-4E2F-B7E2-DA98DD313A45}">
      <dgm:prSet/>
      <dgm:spPr/>
      <dgm:t>
        <a:bodyPr/>
        <a:lstStyle/>
        <a:p>
          <a:endParaRPr lang="lv-LV">
            <a:solidFill>
              <a:schemeClr val="tx1"/>
            </a:solidFill>
          </a:endParaRPr>
        </a:p>
      </dgm:t>
    </dgm:pt>
    <dgm:pt modelId="{A25001DB-25D7-4E5C-896F-A73EABCA7776}" type="sibTrans" cxnId="{AAC8CFEF-6609-4E2F-B7E2-DA98DD313A45}">
      <dgm:prSet/>
      <dgm:spPr/>
      <dgm:t>
        <a:bodyPr/>
        <a:lstStyle/>
        <a:p>
          <a:endParaRPr lang="lv-LV">
            <a:solidFill>
              <a:schemeClr val="tx1"/>
            </a:solidFill>
          </a:endParaRPr>
        </a:p>
      </dgm:t>
    </dgm:pt>
    <dgm:pt modelId="{41C30198-AB44-49E1-B970-89CD3B67FE59}">
      <dgm:prSet phldrT="[Text]"/>
      <dgm:spPr/>
      <dgm:t>
        <a:bodyPr/>
        <a:lstStyle/>
        <a:p>
          <a:r>
            <a:rPr lang="lv-LV" dirty="0">
              <a:solidFill>
                <a:schemeClr val="tx1"/>
              </a:solidFill>
            </a:rPr>
            <a:t>Nāvējošs elektrošoks</a:t>
          </a:r>
        </a:p>
      </dgm:t>
    </dgm:pt>
    <dgm:pt modelId="{C3AB5D04-53C9-46B8-9CE1-CEC8B2E8B183}" type="parTrans" cxnId="{2DDD72AD-5C71-4C06-8163-DE189CF76A07}">
      <dgm:prSet/>
      <dgm:spPr/>
      <dgm:t>
        <a:bodyPr/>
        <a:lstStyle/>
        <a:p>
          <a:endParaRPr lang="lv-LV">
            <a:solidFill>
              <a:schemeClr val="tx1"/>
            </a:solidFill>
          </a:endParaRPr>
        </a:p>
      </dgm:t>
    </dgm:pt>
    <dgm:pt modelId="{41A64085-36DE-4D94-9EB3-C1AC36BE7E96}" type="sibTrans" cxnId="{2DDD72AD-5C71-4C06-8163-DE189CF76A07}">
      <dgm:prSet/>
      <dgm:spPr/>
      <dgm:t>
        <a:bodyPr/>
        <a:lstStyle/>
        <a:p>
          <a:endParaRPr lang="lv-LV">
            <a:solidFill>
              <a:schemeClr val="tx1"/>
            </a:solidFill>
          </a:endParaRPr>
        </a:p>
      </dgm:t>
    </dgm:pt>
    <dgm:pt modelId="{E589D4C4-88C4-4CA9-B1B3-29C496B68DFF}">
      <dgm:prSet phldrT="[Text]"/>
      <dgm:spPr/>
      <dgm:t>
        <a:bodyPr/>
        <a:lstStyle/>
        <a:p>
          <a:r>
            <a:rPr lang="lv-LV" dirty="0">
              <a:solidFill>
                <a:schemeClr val="tx1"/>
              </a:solidFill>
            </a:rPr>
            <a:t>Eksplozijas radīts ievainojums</a:t>
          </a:r>
        </a:p>
      </dgm:t>
    </dgm:pt>
    <dgm:pt modelId="{8DFCFE80-E65C-49FF-BCF1-7A74DEE060CF}" type="parTrans" cxnId="{2B2D8BF7-157D-40C0-8E25-14C8B14EACE5}">
      <dgm:prSet/>
      <dgm:spPr/>
      <dgm:t>
        <a:bodyPr/>
        <a:lstStyle/>
        <a:p>
          <a:endParaRPr lang="lv-LV">
            <a:solidFill>
              <a:schemeClr val="tx1"/>
            </a:solidFill>
          </a:endParaRPr>
        </a:p>
      </dgm:t>
    </dgm:pt>
    <dgm:pt modelId="{3496E906-6B5F-4E40-BDFA-43B6E10B652B}" type="sibTrans" cxnId="{2B2D8BF7-157D-40C0-8E25-14C8B14EACE5}">
      <dgm:prSet/>
      <dgm:spPr/>
      <dgm:t>
        <a:bodyPr/>
        <a:lstStyle/>
        <a:p>
          <a:endParaRPr lang="lv-LV">
            <a:solidFill>
              <a:schemeClr val="tx1"/>
            </a:solidFill>
          </a:endParaRPr>
        </a:p>
      </dgm:t>
    </dgm:pt>
    <dgm:pt modelId="{93A0C80A-24BD-4B81-AA07-2CC52A9D72E5}">
      <dgm:prSet phldrT="[Text]"/>
      <dgm:spPr/>
      <dgm:t>
        <a:bodyPr/>
        <a:lstStyle/>
        <a:p>
          <a:r>
            <a:rPr lang="lv-LV" dirty="0">
              <a:solidFill>
                <a:schemeClr val="tx1"/>
              </a:solidFill>
            </a:rPr>
            <a:t>Ugunsdrošībai nozīmīgu sistēmu faktiskā stāvokļa un darbspējas novērtējums</a:t>
          </a:r>
        </a:p>
      </dgm:t>
    </dgm:pt>
    <dgm:pt modelId="{400630E0-5344-40AD-A468-6F7088451E82}" type="parTrans" cxnId="{1EDDDECC-3357-41B6-B7A4-DBC63576BB3F}">
      <dgm:prSet/>
      <dgm:spPr/>
      <dgm:t>
        <a:bodyPr/>
        <a:lstStyle/>
        <a:p>
          <a:endParaRPr lang="lv-LV">
            <a:solidFill>
              <a:schemeClr val="tx1"/>
            </a:solidFill>
          </a:endParaRPr>
        </a:p>
      </dgm:t>
    </dgm:pt>
    <dgm:pt modelId="{AB9782BE-C807-4FD9-9434-467E133429E6}" type="sibTrans" cxnId="{1EDDDECC-3357-41B6-B7A4-DBC63576BB3F}">
      <dgm:prSet/>
      <dgm:spPr/>
      <dgm:t>
        <a:bodyPr/>
        <a:lstStyle/>
        <a:p>
          <a:endParaRPr lang="lv-LV">
            <a:solidFill>
              <a:schemeClr val="tx1"/>
            </a:solidFill>
          </a:endParaRPr>
        </a:p>
      </dgm:t>
    </dgm:pt>
    <dgm:pt modelId="{67EA02B8-056B-4293-85D8-585CE9F57855}" type="pres">
      <dgm:prSet presAssocID="{A3E1AA69-9A69-4FE3-BA62-61CCD9B64DD6}" presName="linear" presStyleCnt="0">
        <dgm:presLayoutVars>
          <dgm:dir/>
          <dgm:animLvl val="lvl"/>
          <dgm:resizeHandles val="exact"/>
        </dgm:presLayoutVars>
      </dgm:prSet>
      <dgm:spPr/>
    </dgm:pt>
    <dgm:pt modelId="{6EC08CD8-E289-4E14-82A2-AFEE49D59E8A}" type="pres">
      <dgm:prSet presAssocID="{41CD0E21-91B3-486D-9B39-A6545A4392A4}" presName="parentLin" presStyleCnt="0"/>
      <dgm:spPr/>
    </dgm:pt>
    <dgm:pt modelId="{B07B4D3D-D813-4B25-9ADB-2614B71E6C00}" type="pres">
      <dgm:prSet presAssocID="{41CD0E21-91B3-486D-9B39-A6545A4392A4}" presName="parentLeftMargin" presStyleLbl="node1" presStyleIdx="0" presStyleCnt="4"/>
      <dgm:spPr/>
    </dgm:pt>
    <dgm:pt modelId="{563DFB8D-D56F-41C3-B4AD-61C8F8277F4C}" type="pres">
      <dgm:prSet presAssocID="{41CD0E21-91B3-486D-9B39-A6545A4392A4}" presName="parentText" presStyleLbl="node1" presStyleIdx="0" presStyleCnt="4">
        <dgm:presLayoutVars>
          <dgm:chMax val="0"/>
          <dgm:bulletEnabled val="1"/>
        </dgm:presLayoutVars>
      </dgm:prSet>
      <dgm:spPr/>
    </dgm:pt>
    <dgm:pt modelId="{250A4A31-4BC4-493F-B534-6CE050B845B9}" type="pres">
      <dgm:prSet presAssocID="{41CD0E21-91B3-486D-9B39-A6545A4392A4}" presName="negativeSpace" presStyleCnt="0"/>
      <dgm:spPr/>
    </dgm:pt>
    <dgm:pt modelId="{25A7BEA3-7781-43E0-877F-1FAE38475875}" type="pres">
      <dgm:prSet presAssocID="{41CD0E21-91B3-486D-9B39-A6545A4392A4}" presName="childText" presStyleLbl="conFgAcc1" presStyleIdx="0" presStyleCnt="4">
        <dgm:presLayoutVars>
          <dgm:bulletEnabled val="1"/>
        </dgm:presLayoutVars>
      </dgm:prSet>
      <dgm:spPr/>
    </dgm:pt>
    <dgm:pt modelId="{8F645558-CBBB-46DB-BAB3-47E4FFB3D2A1}" type="pres">
      <dgm:prSet presAssocID="{B65B21DB-2FC8-43AC-BEBF-1A94C6356772}" presName="spaceBetweenRectangles" presStyleCnt="0"/>
      <dgm:spPr/>
    </dgm:pt>
    <dgm:pt modelId="{751A1F1A-EC79-4AE8-A87D-A5BFD4FC1DCC}" type="pres">
      <dgm:prSet presAssocID="{5B86AF5F-BD50-4174-8ABA-E34598E14911}" presName="parentLin" presStyleCnt="0"/>
      <dgm:spPr/>
    </dgm:pt>
    <dgm:pt modelId="{0DC5C9AF-04D5-4C43-8EA0-033E0A1DA37C}" type="pres">
      <dgm:prSet presAssocID="{5B86AF5F-BD50-4174-8ABA-E34598E14911}" presName="parentLeftMargin" presStyleLbl="node1" presStyleIdx="0" presStyleCnt="4"/>
      <dgm:spPr/>
    </dgm:pt>
    <dgm:pt modelId="{39923398-3912-4B43-AF89-0C5A6C8CEC52}" type="pres">
      <dgm:prSet presAssocID="{5B86AF5F-BD50-4174-8ABA-E34598E14911}" presName="parentText" presStyleLbl="node1" presStyleIdx="1" presStyleCnt="4">
        <dgm:presLayoutVars>
          <dgm:chMax val="0"/>
          <dgm:bulletEnabled val="1"/>
        </dgm:presLayoutVars>
      </dgm:prSet>
      <dgm:spPr/>
    </dgm:pt>
    <dgm:pt modelId="{83A32D6B-EC01-4AAC-8699-AC1261C4A7CE}" type="pres">
      <dgm:prSet presAssocID="{5B86AF5F-BD50-4174-8ABA-E34598E14911}" presName="negativeSpace" presStyleCnt="0"/>
      <dgm:spPr/>
    </dgm:pt>
    <dgm:pt modelId="{F2C25332-6607-4CEF-8A76-EB65940E45DF}" type="pres">
      <dgm:prSet presAssocID="{5B86AF5F-BD50-4174-8ABA-E34598E14911}" presName="childText" presStyleLbl="conFgAcc1" presStyleIdx="1" presStyleCnt="4">
        <dgm:presLayoutVars>
          <dgm:bulletEnabled val="1"/>
        </dgm:presLayoutVars>
      </dgm:prSet>
      <dgm:spPr/>
    </dgm:pt>
    <dgm:pt modelId="{5163228D-9826-4559-8FD7-6660C78AD509}" type="pres">
      <dgm:prSet presAssocID="{CF744C75-0628-421C-8226-7FC3396F4948}" presName="spaceBetweenRectangles" presStyleCnt="0"/>
      <dgm:spPr/>
    </dgm:pt>
    <dgm:pt modelId="{AC126035-437E-4E57-A0B2-6CF897CEF293}" type="pres">
      <dgm:prSet presAssocID="{801F973F-09F4-4301-86C9-F873EF0924A1}" presName="parentLin" presStyleCnt="0"/>
      <dgm:spPr/>
    </dgm:pt>
    <dgm:pt modelId="{ACDC7F52-384F-4CCF-8FFA-977150A05277}" type="pres">
      <dgm:prSet presAssocID="{801F973F-09F4-4301-86C9-F873EF0924A1}" presName="parentLeftMargin" presStyleLbl="node1" presStyleIdx="1" presStyleCnt="4"/>
      <dgm:spPr/>
    </dgm:pt>
    <dgm:pt modelId="{5C315EBF-1215-44B8-AC16-C9BAB0883780}" type="pres">
      <dgm:prSet presAssocID="{801F973F-09F4-4301-86C9-F873EF0924A1}" presName="parentText" presStyleLbl="node1" presStyleIdx="2" presStyleCnt="4">
        <dgm:presLayoutVars>
          <dgm:chMax val="0"/>
          <dgm:bulletEnabled val="1"/>
        </dgm:presLayoutVars>
      </dgm:prSet>
      <dgm:spPr/>
    </dgm:pt>
    <dgm:pt modelId="{BFF4530F-5F99-4A5A-A938-BD5DD82E17C5}" type="pres">
      <dgm:prSet presAssocID="{801F973F-09F4-4301-86C9-F873EF0924A1}" presName="negativeSpace" presStyleCnt="0"/>
      <dgm:spPr/>
    </dgm:pt>
    <dgm:pt modelId="{94C97E9B-9186-4C03-8ECB-C5860E62AE71}" type="pres">
      <dgm:prSet presAssocID="{801F973F-09F4-4301-86C9-F873EF0924A1}" presName="childText" presStyleLbl="conFgAcc1" presStyleIdx="2" presStyleCnt="4">
        <dgm:presLayoutVars>
          <dgm:bulletEnabled val="1"/>
        </dgm:presLayoutVars>
      </dgm:prSet>
      <dgm:spPr/>
    </dgm:pt>
    <dgm:pt modelId="{B7706638-83E1-49CB-85FC-9104A499317D}" type="pres">
      <dgm:prSet presAssocID="{E0B07C64-3764-43CA-9E72-D7C53CC4D63E}" presName="spaceBetweenRectangles" presStyleCnt="0"/>
      <dgm:spPr/>
    </dgm:pt>
    <dgm:pt modelId="{9156A509-E8B6-45EE-B9D3-46B3D559EAE5}" type="pres">
      <dgm:prSet presAssocID="{18338684-E7A7-4E38-8C0A-3FDB33345B8C}" presName="parentLin" presStyleCnt="0"/>
      <dgm:spPr/>
    </dgm:pt>
    <dgm:pt modelId="{128FDC2A-C00E-4301-A594-DF11042AFCC7}" type="pres">
      <dgm:prSet presAssocID="{18338684-E7A7-4E38-8C0A-3FDB33345B8C}" presName="parentLeftMargin" presStyleLbl="node1" presStyleIdx="2" presStyleCnt="4"/>
      <dgm:spPr/>
    </dgm:pt>
    <dgm:pt modelId="{8AB8F4B9-801F-4B64-A7D1-6A7AE3C9871F}" type="pres">
      <dgm:prSet presAssocID="{18338684-E7A7-4E38-8C0A-3FDB33345B8C}" presName="parentText" presStyleLbl="node1" presStyleIdx="3" presStyleCnt="4">
        <dgm:presLayoutVars>
          <dgm:chMax val="0"/>
          <dgm:bulletEnabled val="1"/>
        </dgm:presLayoutVars>
      </dgm:prSet>
      <dgm:spPr/>
    </dgm:pt>
    <dgm:pt modelId="{D238E4A7-F4EB-4838-B1C2-2A38E15162F9}" type="pres">
      <dgm:prSet presAssocID="{18338684-E7A7-4E38-8C0A-3FDB33345B8C}" presName="negativeSpace" presStyleCnt="0"/>
      <dgm:spPr/>
    </dgm:pt>
    <dgm:pt modelId="{2A0F44DC-6FF4-42E4-8C91-ADAB75407BAC}" type="pres">
      <dgm:prSet presAssocID="{18338684-E7A7-4E38-8C0A-3FDB33345B8C}" presName="childText" presStyleLbl="conFgAcc1" presStyleIdx="3" presStyleCnt="4">
        <dgm:presLayoutVars>
          <dgm:bulletEnabled val="1"/>
        </dgm:presLayoutVars>
      </dgm:prSet>
      <dgm:spPr/>
    </dgm:pt>
  </dgm:ptLst>
  <dgm:cxnLst>
    <dgm:cxn modelId="{A0B8F005-E357-4CE5-B0AE-6B59B2775EC4}" type="presOf" srcId="{E589D4C4-88C4-4CA9-B1B3-29C496B68DFF}" destId="{F2C25332-6607-4CEF-8A76-EB65940E45DF}" srcOrd="0" destOrd="4" presId="urn:microsoft.com/office/officeart/2005/8/layout/list1"/>
    <dgm:cxn modelId="{6F87A00A-C660-44B0-97BF-6D7FA097E75F}" type="presOf" srcId="{5B86AF5F-BD50-4174-8ABA-E34598E14911}" destId="{0DC5C9AF-04D5-4C43-8EA0-033E0A1DA37C}" srcOrd="0" destOrd="0" presId="urn:microsoft.com/office/officeart/2005/8/layout/list1"/>
    <dgm:cxn modelId="{0515FB1B-63A2-4CFC-BD84-54926DE7DB02}" srcId="{801F973F-09F4-4301-86C9-F873EF0924A1}" destId="{DBF81AE0-7F47-41AA-916E-5A35C9B2CB94}" srcOrd="0" destOrd="0" parTransId="{DF8A0C66-2C18-4EF0-9954-8276A0F27CC9}" sibTransId="{EEC380DC-0F6D-4DEA-B138-6A33B2F32AE9}"/>
    <dgm:cxn modelId="{9B5B4031-AF51-4203-82C3-3592CF1111E1}" type="presOf" srcId="{FA2EAB6B-9212-44E3-80AC-E73CEC7F1915}" destId="{F2C25332-6607-4CEF-8A76-EB65940E45DF}" srcOrd="0" destOrd="0" presId="urn:microsoft.com/office/officeart/2005/8/layout/list1"/>
    <dgm:cxn modelId="{4BE6DC36-F7BA-40EF-84A0-6CB930AD1AAB}" type="presOf" srcId="{9AAA14E2-37F7-44D4-B479-D6B8B1DEC960}" destId="{25A7BEA3-7781-43E0-877F-1FAE38475875}" srcOrd="0" destOrd="0" presId="urn:microsoft.com/office/officeart/2005/8/layout/list1"/>
    <dgm:cxn modelId="{3907F83B-3AE0-4EA7-9CDF-832FAF6B0E70}" srcId="{41CD0E21-91B3-486D-9B39-A6545A4392A4}" destId="{9AAA14E2-37F7-44D4-B479-D6B8B1DEC960}" srcOrd="0" destOrd="0" parTransId="{A8165B23-5723-4968-A632-126473B132F8}" sibTransId="{78CF0FD8-9C9C-446D-B3BD-E0C33CB84FE2}"/>
    <dgm:cxn modelId="{FC42AE60-02D4-41B3-80E9-CCC01BA02E90}" srcId="{A3E1AA69-9A69-4FE3-BA62-61CCD9B64DD6}" destId="{5B86AF5F-BD50-4174-8ABA-E34598E14911}" srcOrd="1" destOrd="0" parTransId="{4470D379-A000-4325-8258-9B3474700162}" sibTransId="{CF744C75-0628-421C-8226-7FC3396F4948}"/>
    <dgm:cxn modelId="{47616C41-4F23-4CBC-B820-022FF0225998}" type="presOf" srcId="{5B86AF5F-BD50-4174-8ABA-E34598E14911}" destId="{39923398-3912-4B43-AF89-0C5A6C8CEC52}" srcOrd="1" destOrd="0" presId="urn:microsoft.com/office/officeart/2005/8/layout/list1"/>
    <dgm:cxn modelId="{F10C9643-4CD1-4184-9FCE-9E5800BBDCC3}" type="presOf" srcId="{98DF8787-316C-478D-B09F-1CAFFAFF8391}" destId="{F2C25332-6607-4CEF-8A76-EB65940E45DF}" srcOrd="0" destOrd="1" presId="urn:microsoft.com/office/officeart/2005/8/layout/list1"/>
    <dgm:cxn modelId="{E1B4AE43-F8FB-4A5C-A5F2-E350B39C5EB3}" type="presOf" srcId="{41CD0E21-91B3-486D-9B39-A6545A4392A4}" destId="{B07B4D3D-D813-4B25-9ADB-2614B71E6C00}" srcOrd="0" destOrd="0" presId="urn:microsoft.com/office/officeart/2005/8/layout/list1"/>
    <dgm:cxn modelId="{8C664448-F4A5-40E0-8294-E3DADE7B2618}" type="presOf" srcId="{41CD0E21-91B3-486D-9B39-A6545A4392A4}" destId="{563DFB8D-D56F-41C3-B4AD-61C8F8277F4C}" srcOrd="1" destOrd="0" presId="urn:microsoft.com/office/officeart/2005/8/layout/list1"/>
    <dgm:cxn modelId="{7D72AD68-1BBD-4664-8165-8AE0A2530B17}" type="presOf" srcId="{DBF81AE0-7F47-41AA-916E-5A35C9B2CB94}" destId="{94C97E9B-9186-4C03-8ECB-C5860E62AE71}" srcOrd="0" destOrd="0" presId="urn:microsoft.com/office/officeart/2005/8/layout/list1"/>
    <dgm:cxn modelId="{03F5D957-998C-45D8-AA77-466D8A6DEEC0}" type="presOf" srcId="{E089048D-0601-4B49-B53B-9F8D42E39063}" destId="{2A0F44DC-6FF4-42E4-8C91-ADAB75407BAC}" srcOrd="0" destOrd="0" presId="urn:microsoft.com/office/officeart/2005/8/layout/list1"/>
    <dgm:cxn modelId="{084DA159-D877-49CB-9D1B-ABD0A996CA17}" srcId="{5B86AF5F-BD50-4174-8ABA-E34598E14911}" destId="{98DF8787-316C-478D-B09F-1CAFFAFF8391}" srcOrd="1" destOrd="0" parTransId="{CE685827-B1AA-4465-9F96-EBE35434BE17}" sibTransId="{5018B51F-670F-4123-A450-5E0CA58B7FD0}"/>
    <dgm:cxn modelId="{8AB6E198-86D1-4DF2-A9E9-99BFD448CD1C}" type="presOf" srcId="{A3E1AA69-9A69-4FE3-BA62-61CCD9B64DD6}" destId="{67EA02B8-056B-4293-85D8-585CE9F57855}" srcOrd="0" destOrd="0" presId="urn:microsoft.com/office/officeart/2005/8/layout/list1"/>
    <dgm:cxn modelId="{C47C53A0-3F19-4E04-933F-16FF3FC0125C}" type="presOf" srcId="{31776BE4-68C2-4907-B626-04AD887E1423}" destId="{F2C25332-6607-4CEF-8A76-EB65940E45DF}" srcOrd="0" destOrd="2" presId="urn:microsoft.com/office/officeart/2005/8/layout/list1"/>
    <dgm:cxn modelId="{1D4EAFA4-38C1-46F8-842A-FFEDEC24186C}" type="presOf" srcId="{41C30198-AB44-49E1-B970-89CD3B67FE59}" destId="{F2C25332-6607-4CEF-8A76-EB65940E45DF}" srcOrd="0" destOrd="3" presId="urn:microsoft.com/office/officeart/2005/8/layout/list1"/>
    <dgm:cxn modelId="{2DDD72AD-5C71-4C06-8163-DE189CF76A07}" srcId="{5B86AF5F-BD50-4174-8ABA-E34598E14911}" destId="{41C30198-AB44-49E1-B970-89CD3B67FE59}" srcOrd="3" destOrd="0" parTransId="{C3AB5D04-53C9-46B8-9CE1-CEC8B2E8B183}" sibTransId="{41A64085-36DE-4D94-9EB3-C1AC36BE7E96}"/>
    <dgm:cxn modelId="{0E8891B6-1628-4861-B3EE-8ED29369ACB5}" type="presOf" srcId="{18338684-E7A7-4E38-8C0A-3FDB33345B8C}" destId="{8AB8F4B9-801F-4B64-A7D1-6A7AE3C9871F}" srcOrd="1" destOrd="0" presId="urn:microsoft.com/office/officeart/2005/8/layout/list1"/>
    <dgm:cxn modelId="{E33241B8-93A1-490D-AC27-9D1A62A9FE29}" type="presOf" srcId="{18338684-E7A7-4E38-8C0A-3FDB33345B8C}" destId="{128FDC2A-C00E-4301-A594-DF11042AFCC7}" srcOrd="0" destOrd="0" presId="urn:microsoft.com/office/officeart/2005/8/layout/list1"/>
    <dgm:cxn modelId="{67AFEFBB-5AFE-4814-ACBD-CA82203BA5D7}" type="presOf" srcId="{801F973F-09F4-4301-86C9-F873EF0924A1}" destId="{5C315EBF-1215-44B8-AC16-C9BAB0883780}" srcOrd="1" destOrd="0" presId="urn:microsoft.com/office/officeart/2005/8/layout/list1"/>
    <dgm:cxn modelId="{F13F75BC-2FED-4735-88C7-4723A96A9D55}" srcId="{A3E1AA69-9A69-4FE3-BA62-61CCD9B64DD6}" destId="{801F973F-09F4-4301-86C9-F873EF0924A1}" srcOrd="2" destOrd="0" parTransId="{754264AA-9C66-41BE-9C7B-301C9538590F}" sibTransId="{E0B07C64-3764-43CA-9E72-D7C53CC4D63E}"/>
    <dgm:cxn modelId="{2D5CA0BF-7039-4501-8463-54F261C3F820}" type="presOf" srcId="{801F973F-09F4-4301-86C9-F873EF0924A1}" destId="{ACDC7F52-384F-4CCF-8FFA-977150A05277}" srcOrd="0" destOrd="0" presId="urn:microsoft.com/office/officeart/2005/8/layout/list1"/>
    <dgm:cxn modelId="{C1C2DBC3-D063-4D9E-A4AA-782E2C83DD74}" srcId="{5B86AF5F-BD50-4174-8ABA-E34598E14911}" destId="{FA2EAB6B-9212-44E3-80AC-E73CEC7F1915}" srcOrd="0" destOrd="0" parTransId="{1D49FF34-ACE5-4ADB-A088-21475C42D3D7}" sibTransId="{B5944DF7-1A21-4B75-A265-2F4FACF7B27F}"/>
    <dgm:cxn modelId="{1EDDDECC-3357-41B6-B7A4-DBC63576BB3F}" srcId="{801F973F-09F4-4301-86C9-F873EF0924A1}" destId="{93A0C80A-24BD-4B81-AA07-2CC52A9D72E5}" srcOrd="1" destOrd="0" parTransId="{400630E0-5344-40AD-A468-6F7088451E82}" sibTransId="{AB9782BE-C807-4FD9-9434-467E133429E6}"/>
    <dgm:cxn modelId="{0ED568D9-20D2-487D-BBB6-28325980EB93}" srcId="{A3E1AA69-9A69-4FE3-BA62-61CCD9B64DD6}" destId="{18338684-E7A7-4E38-8C0A-3FDB33345B8C}" srcOrd="3" destOrd="0" parTransId="{5230F52C-7D9B-4848-A1F6-2290B5D74395}" sibTransId="{CF70686C-3E8C-4786-B9AD-4C1D68A94A3D}"/>
    <dgm:cxn modelId="{BFE74EDD-6662-4326-8D12-71AFC0BA98D0}" type="presOf" srcId="{93A0C80A-24BD-4B81-AA07-2CC52A9D72E5}" destId="{94C97E9B-9186-4C03-8ECB-C5860E62AE71}" srcOrd="0" destOrd="1" presId="urn:microsoft.com/office/officeart/2005/8/layout/list1"/>
    <dgm:cxn modelId="{D9B017E0-A75F-4481-98EB-6B6481C5278A}" srcId="{A3E1AA69-9A69-4FE3-BA62-61CCD9B64DD6}" destId="{41CD0E21-91B3-486D-9B39-A6545A4392A4}" srcOrd="0" destOrd="0" parTransId="{CEC496E2-E19A-46AB-8513-A1748E36CC1C}" sibTransId="{B65B21DB-2FC8-43AC-BEBF-1A94C6356772}"/>
    <dgm:cxn modelId="{A99C28E1-5B82-4C15-8D78-43B5C5F4B864}" srcId="{18338684-E7A7-4E38-8C0A-3FDB33345B8C}" destId="{E089048D-0601-4B49-B53B-9F8D42E39063}" srcOrd="0" destOrd="0" parTransId="{4099376E-5CB0-46AB-82D8-2D83CE427075}" sibTransId="{5EFCCCEB-3746-42B4-B1C3-E3D6047E0BD7}"/>
    <dgm:cxn modelId="{AAC8CFEF-6609-4E2F-B7E2-DA98DD313A45}" srcId="{5B86AF5F-BD50-4174-8ABA-E34598E14911}" destId="{31776BE4-68C2-4907-B626-04AD887E1423}" srcOrd="2" destOrd="0" parTransId="{986E7C8A-1739-44E5-AE45-C58171906BC1}" sibTransId="{A25001DB-25D7-4E5C-896F-A73EABCA7776}"/>
    <dgm:cxn modelId="{2B2D8BF7-157D-40C0-8E25-14C8B14EACE5}" srcId="{5B86AF5F-BD50-4174-8ABA-E34598E14911}" destId="{E589D4C4-88C4-4CA9-B1B3-29C496B68DFF}" srcOrd="4" destOrd="0" parTransId="{8DFCFE80-E65C-49FF-BCF1-7A74DEE060CF}" sibTransId="{3496E906-6B5F-4E40-BDFA-43B6E10B652B}"/>
    <dgm:cxn modelId="{4830F1B4-424D-4F42-B654-C6FA75C89872}" type="presParOf" srcId="{67EA02B8-056B-4293-85D8-585CE9F57855}" destId="{6EC08CD8-E289-4E14-82A2-AFEE49D59E8A}" srcOrd="0" destOrd="0" presId="urn:microsoft.com/office/officeart/2005/8/layout/list1"/>
    <dgm:cxn modelId="{E093BAAE-6C51-4C4B-BE6A-B13CF02C75C8}" type="presParOf" srcId="{6EC08CD8-E289-4E14-82A2-AFEE49D59E8A}" destId="{B07B4D3D-D813-4B25-9ADB-2614B71E6C00}" srcOrd="0" destOrd="0" presId="urn:microsoft.com/office/officeart/2005/8/layout/list1"/>
    <dgm:cxn modelId="{AC9BEB41-F92D-4FC6-881B-EEAC7B38969E}" type="presParOf" srcId="{6EC08CD8-E289-4E14-82A2-AFEE49D59E8A}" destId="{563DFB8D-D56F-41C3-B4AD-61C8F8277F4C}" srcOrd="1" destOrd="0" presId="urn:microsoft.com/office/officeart/2005/8/layout/list1"/>
    <dgm:cxn modelId="{E52AE079-22A8-4D68-A667-5572F688D260}" type="presParOf" srcId="{67EA02B8-056B-4293-85D8-585CE9F57855}" destId="{250A4A31-4BC4-493F-B534-6CE050B845B9}" srcOrd="1" destOrd="0" presId="urn:microsoft.com/office/officeart/2005/8/layout/list1"/>
    <dgm:cxn modelId="{A8942C3B-9DD6-4EC4-A22C-2A474AA416F7}" type="presParOf" srcId="{67EA02B8-056B-4293-85D8-585CE9F57855}" destId="{25A7BEA3-7781-43E0-877F-1FAE38475875}" srcOrd="2" destOrd="0" presId="urn:microsoft.com/office/officeart/2005/8/layout/list1"/>
    <dgm:cxn modelId="{6048A844-3BD5-4DF6-BD76-0C11AC5CA8D3}" type="presParOf" srcId="{67EA02B8-056B-4293-85D8-585CE9F57855}" destId="{8F645558-CBBB-46DB-BAB3-47E4FFB3D2A1}" srcOrd="3" destOrd="0" presId="urn:microsoft.com/office/officeart/2005/8/layout/list1"/>
    <dgm:cxn modelId="{039D04DD-8EA6-46E2-AB6C-FBD075EE06CE}" type="presParOf" srcId="{67EA02B8-056B-4293-85D8-585CE9F57855}" destId="{751A1F1A-EC79-4AE8-A87D-A5BFD4FC1DCC}" srcOrd="4" destOrd="0" presId="urn:microsoft.com/office/officeart/2005/8/layout/list1"/>
    <dgm:cxn modelId="{39D3B00D-1C2B-4492-8995-DEA71AF5FE77}" type="presParOf" srcId="{751A1F1A-EC79-4AE8-A87D-A5BFD4FC1DCC}" destId="{0DC5C9AF-04D5-4C43-8EA0-033E0A1DA37C}" srcOrd="0" destOrd="0" presId="urn:microsoft.com/office/officeart/2005/8/layout/list1"/>
    <dgm:cxn modelId="{54D49D95-6C1E-41EB-ACDB-E6E7B652D237}" type="presParOf" srcId="{751A1F1A-EC79-4AE8-A87D-A5BFD4FC1DCC}" destId="{39923398-3912-4B43-AF89-0C5A6C8CEC52}" srcOrd="1" destOrd="0" presId="urn:microsoft.com/office/officeart/2005/8/layout/list1"/>
    <dgm:cxn modelId="{D9BD9AFC-C553-46C9-B530-488B051F885C}" type="presParOf" srcId="{67EA02B8-056B-4293-85D8-585CE9F57855}" destId="{83A32D6B-EC01-4AAC-8699-AC1261C4A7CE}" srcOrd="5" destOrd="0" presId="urn:microsoft.com/office/officeart/2005/8/layout/list1"/>
    <dgm:cxn modelId="{260316EB-0332-4F8B-B00E-37FC2FBA8F6B}" type="presParOf" srcId="{67EA02B8-056B-4293-85D8-585CE9F57855}" destId="{F2C25332-6607-4CEF-8A76-EB65940E45DF}" srcOrd="6" destOrd="0" presId="urn:microsoft.com/office/officeart/2005/8/layout/list1"/>
    <dgm:cxn modelId="{D648E5D4-E549-4F41-A4AF-A0A50C96DCBF}" type="presParOf" srcId="{67EA02B8-056B-4293-85D8-585CE9F57855}" destId="{5163228D-9826-4559-8FD7-6660C78AD509}" srcOrd="7" destOrd="0" presId="urn:microsoft.com/office/officeart/2005/8/layout/list1"/>
    <dgm:cxn modelId="{B81DBDF7-ACFF-4059-BB75-07B1C85E19D1}" type="presParOf" srcId="{67EA02B8-056B-4293-85D8-585CE9F57855}" destId="{AC126035-437E-4E57-A0B2-6CF897CEF293}" srcOrd="8" destOrd="0" presId="urn:microsoft.com/office/officeart/2005/8/layout/list1"/>
    <dgm:cxn modelId="{ED7719BE-C286-4323-AEC9-F12A101C0D12}" type="presParOf" srcId="{AC126035-437E-4E57-A0B2-6CF897CEF293}" destId="{ACDC7F52-384F-4CCF-8FFA-977150A05277}" srcOrd="0" destOrd="0" presId="urn:microsoft.com/office/officeart/2005/8/layout/list1"/>
    <dgm:cxn modelId="{6553B857-3A51-41E5-B176-FCFB00255DBB}" type="presParOf" srcId="{AC126035-437E-4E57-A0B2-6CF897CEF293}" destId="{5C315EBF-1215-44B8-AC16-C9BAB0883780}" srcOrd="1" destOrd="0" presId="urn:microsoft.com/office/officeart/2005/8/layout/list1"/>
    <dgm:cxn modelId="{389EF43F-FAE4-4A6A-8294-F1D80817D96F}" type="presParOf" srcId="{67EA02B8-056B-4293-85D8-585CE9F57855}" destId="{BFF4530F-5F99-4A5A-A938-BD5DD82E17C5}" srcOrd="9" destOrd="0" presId="urn:microsoft.com/office/officeart/2005/8/layout/list1"/>
    <dgm:cxn modelId="{276C66D1-69DC-4ACC-B2B6-7EA479E3C9D4}" type="presParOf" srcId="{67EA02B8-056B-4293-85D8-585CE9F57855}" destId="{94C97E9B-9186-4C03-8ECB-C5860E62AE71}" srcOrd="10" destOrd="0" presId="urn:microsoft.com/office/officeart/2005/8/layout/list1"/>
    <dgm:cxn modelId="{7FF3A0B6-EE35-43DE-9EF0-1D9A27A45E99}" type="presParOf" srcId="{67EA02B8-056B-4293-85D8-585CE9F57855}" destId="{B7706638-83E1-49CB-85FC-9104A499317D}" srcOrd="11" destOrd="0" presId="urn:microsoft.com/office/officeart/2005/8/layout/list1"/>
    <dgm:cxn modelId="{E5D3F017-8F52-4CC6-A5D7-79AFF06C6B30}" type="presParOf" srcId="{67EA02B8-056B-4293-85D8-585CE9F57855}" destId="{9156A509-E8B6-45EE-B9D3-46B3D559EAE5}" srcOrd="12" destOrd="0" presId="urn:microsoft.com/office/officeart/2005/8/layout/list1"/>
    <dgm:cxn modelId="{F1D2F05B-7429-434E-993C-E8144FBD1B9E}" type="presParOf" srcId="{9156A509-E8B6-45EE-B9D3-46B3D559EAE5}" destId="{128FDC2A-C00E-4301-A594-DF11042AFCC7}" srcOrd="0" destOrd="0" presId="urn:microsoft.com/office/officeart/2005/8/layout/list1"/>
    <dgm:cxn modelId="{F9467BF2-D428-4BC9-9567-D4F3D9AF22FC}" type="presParOf" srcId="{9156A509-E8B6-45EE-B9D3-46B3D559EAE5}" destId="{8AB8F4B9-801F-4B64-A7D1-6A7AE3C9871F}" srcOrd="1" destOrd="0" presId="urn:microsoft.com/office/officeart/2005/8/layout/list1"/>
    <dgm:cxn modelId="{1E1A2E18-E1E8-449A-9C09-D28CE2A3A201}" type="presParOf" srcId="{67EA02B8-056B-4293-85D8-585CE9F57855}" destId="{D238E4A7-F4EB-4838-B1C2-2A38E15162F9}" srcOrd="13" destOrd="0" presId="urn:microsoft.com/office/officeart/2005/8/layout/list1"/>
    <dgm:cxn modelId="{F62A261E-F9F1-498B-A8A5-5DD53C40FC57}" type="presParOf" srcId="{67EA02B8-056B-4293-85D8-585CE9F57855}" destId="{2A0F44DC-6FF4-42E4-8C91-ADAB75407BAC}"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3761C-1F0C-44B5-8AD4-8D3823912DB6}">
      <dsp:nvSpPr>
        <dsp:cNvPr id="0" name=""/>
        <dsp:cNvSpPr/>
      </dsp:nvSpPr>
      <dsp:spPr>
        <a:xfrm>
          <a:off x="1005068" y="144959"/>
          <a:ext cx="5971583" cy="4923201"/>
        </a:xfrm>
        <a:prstGeom prst="pie">
          <a:avLst>
            <a:gd name="adj1" fmla="val 16200000"/>
            <a:gd name="adj2" fmla="val 18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v-LV" sz="2400" b="1" kern="1200" dirty="0">
              <a:solidFill>
                <a:schemeClr val="tx1"/>
              </a:solidFill>
            </a:rPr>
            <a:t>Kopvērtējums par ēkas atbilstību būtiskajām prasībām</a:t>
          </a:r>
        </a:p>
      </dsp:txBody>
      <dsp:txXfrm>
        <a:off x="4251761" y="1053407"/>
        <a:ext cx="2026072" cy="1641067"/>
      </dsp:txXfrm>
    </dsp:sp>
    <dsp:sp modelId="{55CFD62F-0D9A-48A2-B180-9482798487A8}">
      <dsp:nvSpPr>
        <dsp:cNvPr id="0" name=""/>
        <dsp:cNvSpPr/>
      </dsp:nvSpPr>
      <dsp:spPr>
        <a:xfrm>
          <a:off x="1575621" y="547377"/>
          <a:ext cx="4379020" cy="4379020"/>
        </a:xfrm>
        <a:prstGeom prst="pie">
          <a:avLst>
            <a:gd name="adj1" fmla="val 1800000"/>
            <a:gd name="adj2" fmla="val 900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Novērtēts PTA apjoms</a:t>
          </a:r>
        </a:p>
      </dsp:txBody>
      <dsp:txXfrm>
        <a:off x="2774639" y="3310331"/>
        <a:ext cx="1980985" cy="1355411"/>
      </dsp:txXfrm>
    </dsp:sp>
    <dsp:sp modelId="{5B54D9E7-9CE7-449A-BF14-4AE81BA6D9C0}">
      <dsp:nvSpPr>
        <dsp:cNvPr id="0" name=""/>
        <dsp:cNvSpPr/>
      </dsp:nvSpPr>
      <dsp:spPr>
        <a:xfrm>
          <a:off x="1575621" y="547377"/>
          <a:ext cx="4379020" cy="4379020"/>
        </a:xfrm>
        <a:prstGeom prst="pie">
          <a:avLst>
            <a:gd name="adj1" fmla="val 9000000"/>
            <a:gd name="adj2" fmla="val 1620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Veikta apsekošana</a:t>
          </a:r>
        </a:p>
      </dsp:txBody>
      <dsp:txXfrm>
        <a:off x="2044802" y="1407542"/>
        <a:ext cx="1485739" cy="14596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CADD8-73F4-44A7-8177-E771D51AE0B1}">
      <dsp:nvSpPr>
        <dsp:cNvPr id="0" name=""/>
        <dsp:cNvSpPr/>
      </dsp:nvSpPr>
      <dsp:spPr>
        <a:xfrm>
          <a:off x="0" y="453082"/>
          <a:ext cx="8626929" cy="21294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9546" tIns="541528" rIns="669546" bIns="184912" numCol="1" spcCol="1270" anchor="t" anchorCtr="0">
          <a:noAutofit/>
        </a:bodyPr>
        <a:lstStyle/>
        <a:p>
          <a:pPr marL="228600" lvl="1" indent="-228600" algn="l" defTabSz="1155700">
            <a:lnSpc>
              <a:spcPct val="90000"/>
            </a:lnSpc>
            <a:spcBef>
              <a:spcPct val="0"/>
            </a:spcBef>
            <a:spcAft>
              <a:spcPct val="15000"/>
            </a:spcAft>
            <a:buChar char="•"/>
          </a:pPr>
          <a:r>
            <a:rPr lang="lv-LV" sz="2600" kern="1200" dirty="0">
              <a:solidFill>
                <a:schemeClr val="tx1"/>
              </a:solidFill>
            </a:rPr>
            <a:t>Ieteikumus sniedz, lai būves īpašnieks, kā krietns un rūpīgs saimnieks, varētu </a:t>
          </a:r>
          <a:r>
            <a:rPr lang="lv-LV" sz="2600" u="sng" kern="1200" dirty="0">
              <a:solidFill>
                <a:schemeClr val="tx1"/>
              </a:solidFill>
            </a:rPr>
            <a:t>plānot nepieciešamos būvdarbus</a:t>
          </a:r>
          <a:r>
            <a:rPr lang="lv-LV" sz="2600" kern="1200" dirty="0">
              <a:solidFill>
                <a:schemeClr val="tx1"/>
              </a:solidFill>
            </a:rPr>
            <a:t>, kas nepieciešami būves drošai un ekonomiski pamatotai ekspluatācijai.</a:t>
          </a:r>
        </a:p>
      </dsp:txBody>
      <dsp:txXfrm>
        <a:off x="0" y="453082"/>
        <a:ext cx="8626929" cy="2129400"/>
      </dsp:txXfrm>
    </dsp:sp>
    <dsp:sp modelId="{9F67527B-0B95-443D-ABCE-926076B20006}">
      <dsp:nvSpPr>
        <dsp:cNvPr id="0" name=""/>
        <dsp:cNvSpPr/>
      </dsp:nvSpPr>
      <dsp:spPr>
        <a:xfrm>
          <a:off x="431346" y="69322"/>
          <a:ext cx="6038850" cy="7675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254" tIns="0" rIns="228254" bIns="0" numCol="1" spcCol="1270" anchor="ctr" anchorCtr="0">
          <a:noAutofit/>
        </a:bodyPr>
        <a:lstStyle/>
        <a:p>
          <a:pPr marL="0" lvl="0" indent="0" algn="l" defTabSz="1155700">
            <a:lnSpc>
              <a:spcPct val="90000"/>
            </a:lnSpc>
            <a:spcBef>
              <a:spcPct val="0"/>
            </a:spcBef>
            <a:spcAft>
              <a:spcPct val="35000"/>
            </a:spcAft>
            <a:buNone/>
          </a:pPr>
          <a:r>
            <a:rPr lang="lv-LV" sz="2600" kern="1200" dirty="0">
              <a:solidFill>
                <a:schemeClr val="tx1"/>
              </a:solidFill>
            </a:rPr>
            <a:t>Ieteikumi</a:t>
          </a:r>
        </a:p>
      </dsp:txBody>
      <dsp:txXfrm>
        <a:off x="468813" y="106789"/>
        <a:ext cx="5963916" cy="692586"/>
      </dsp:txXfrm>
    </dsp:sp>
    <dsp:sp modelId="{C163FBB2-6442-4CA6-AC18-FFE5ED935932}">
      <dsp:nvSpPr>
        <dsp:cNvPr id="0" name=""/>
        <dsp:cNvSpPr/>
      </dsp:nvSpPr>
      <dsp:spPr>
        <a:xfrm>
          <a:off x="0" y="3106643"/>
          <a:ext cx="8626929" cy="21294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9546" tIns="541528" rIns="669546" bIns="184912" numCol="1" spcCol="1270" anchor="t" anchorCtr="0">
          <a:noAutofit/>
        </a:bodyPr>
        <a:lstStyle/>
        <a:p>
          <a:pPr marL="228600" lvl="1" indent="-228600" algn="l" defTabSz="1155700">
            <a:lnSpc>
              <a:spcPct val="90000"/>
            </a:lnSpc>
            <a:spcBef>
              <a:spcPct val="0"/>
            </a:spcBef>
            <a:spcAft>
              <a:spcPct val="15000"/>
            </a:spcAft>
            <a:buChar char="•"/>
          </a:pPr>
          <a:r>
            <a:rPr lang="lv-LV" sz="2600" kern="1200" dirty="0">
              <a:solidFill>
                <a:schemeClr val="tx1"/>
              </a:solidFill>
            </a:rPr>
            <a:t>Norādījumu sadaļā </a:t>
          </a:r>
          <a:r>
            <a:rPr lang="lv-LV" sz="2600" kern="1200" dirty="0" err="1">
              <a:solidFill>
                <a:schemeClr val="tx1"/>
              </a:solidFill>
            </a:rPr>
            <a:t>sadaļā</a:t>
          </a:r>
          <a:r>
            <a:rPr lang="lv-LV" sz="2600" kern="1200" dirty="0">
              <a:solidFill>
                <a:schemeClr val="tx1"/>
              </a:solidFill>
            </a:rPr>
            <a:t> iekļaujami </a:t>
          </a:r>
          <a:r>
            <a:rPr lang="lv-LV" sz="2600" kern="1200" dirty="0" err="1">
              <a:solidFill>
                <a:schemeClr val="tx1"/>
              </a:solidFill>
            </a:rPr>
            <a:t>tikaitādi</a:t>
          </a:r>
          <a:r>
            <a:rPr lang="lv-LV" sz="2600" kern="1200" dirty="0">
              <a:solidFill>
                <a:schemeClr val="tx1"/>
              </a:solidFill>
            </a:rPr>
            <a:t> norādījumi, kuru </a:t>
          </a:r>
          <a:r>
            <a:rPr lang="lv-LV" sz="2600" u="sng" kern="1200" dirty="0">
              <a:solidFill>
                <a:schemeClr val="tx1"/>
              </a:solidFill>
            </a:rPr>
            <a:t>neizpilde noteiktajā termiņā var radīt kaitējumu būves lietotājam, kaimiņam vai garāmgājējam</a:t>
          </a:r>
        </a:p>
      </dsp:txBody>
      <dsp:txXfrm>
        <a:off x="0" y="3106643"/>
        <a:ext cx="8626929" cy="2129400"/>
      </dsp:txXfrm>
    </dsp:sp>
    <dsp:sp modelId="{1967E1BA-C2FC-4394-9058-16A39163B930}">
      <dsp:nvSpPr>
        <dsp:cNvPr id="0" name=""/>
        <dsp:cNvSpPr/>
      </dsp:nvSpPr>
      <dsp:spPr>
        <a:xfrm>
          <a:off x="431346" y="2722883"/>
          <a:ext cx="6038850" cy="76752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254" tIns="0" rIns="228254" bIns="0" numCol="1" spcCol="1270" anchor="ctr" anchorCtr="0">
          <a:noAutofit/>
        </a:bodyPr>
        <a:lstStyle/>
        <a:p>
          <a:pPr marL="0" lvl="0" indent="0" algn="l" defTabSz="1155700">
            <a:lnSpc>
              <a:spcPct val="90000"/>
            </a:lnSpc>
            <a:spcBef>
              <a:spcPct val="0"/>
            </a:spcBef>
            <a:spcAft>
              <a:spcPct val="35000"/>
            </a:spcAft>
            <a:buNone/>
          </a:pPr>
          <a:r>
            <a:rPr lang="lv-LV" sz="2600" kern="1200" dirty="0">
              <a:solidFill>
                <a:schemeClr val="tx1"/>
              </a:solidFill>
            </a:rPr>
            <a:t>Norādījumi</a:t>
          </a:r>
        </a:p>
      </dsp:txBody>
      <dsp:txXfrm>
        <a:off x="468813" y="2760350"/>
        <a:ext cx="5963916" cy="6925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CE62F-DCA7-4D0D-94CE-9A4A00485496}">
      <dsp:nvSpPr>
        <dsp:cNvPr id="0" name=""/>
        <dsp:cNvSpPr/>
      </dsp:nvSpPr>
      <dsp:spPr>
        <a:xfrm>
          <a:off x="2712" y="675024"/>
          <a:ext cx="2645081" cy="867889"/>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lv-LV" sz="2500" kern="1200" dirty="0">
              <a:solidFill>
                <a:schemeClr val="tx1"/>
              </a:solidFill>
            </a:rPr>
            <a:t>PTA ir veikta līdz 30.10.2021.</a:t>
          </a:r>
        </a:p>
      </dsp:txBody>
      <dsp:txXfrm>
        <a:off x="2712" y="675024"/>
        <a:ext cx="2645081" cy="867889"/>
      </dsp:txXfrm>
    </dsp:sp>
    <dsp:sp modelId="{76A5B5C8-AFA6-4FD6-B6B4-756703933CE1}">
      <dsp:nvSpPr>
        <dsp:cNvPr id="0" name=""/>
        <dsp:cNvSpPr/>
      </dsp:nvSpPr>
      <dsp:spPr>
        <a:xfrm>
          <a:off x="2712" y="1542913"/>
          <a:ext cx="2645081" cy="205875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lv-LV" sz="2500" kern="1200" dirty="0">
              <a:solidFill>
                <a:schemeClr val="tx1"/>
              </a:solidFill>
            </a:rPr>
            <a:t>BIS paziņojums ir informatīvs</a:t>
          </a:r>
        </a:p>
      </dsp:txBody>
      <dsp:txXfrm>
        <a:off x="2712" y="1542913"/>
        <a:ext cx="2645081" cy="2058750"/>
      </dsp:txXfrm>
    </dsp:sp>
    <dsp:sp modelId="{F9CDD3BE-3052-47C0-921A-8DC153CA2FFD}">
      <dsp:nvSpPr>
        <dsp:cNvPr id="0" name=""/>
        <dsp:cNvSpPr/>
      </dsp:nvSpPr>
      <dsp:spPr>
        <a:xfrm>
          <a:off x="3018105" y="675024"/>
          <a:ext cx="2645081" cy="867889"/>
        </a:xfrm>
        <a:prstGeom prst="rect">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lv-LV" sz="2500" kern="1200" dirty="0">
              <a:solidFill>
                <a:schemeClr val="tx1"/>
              </a:solidFill>
            </a:rPr>
            <a:t>PTA ir veikta pēc 01.11.2021.</a:t>
          </a:r>
        </a:p>
      </dsp:txBody>
      <dsp:txXfrm>
        <a:off x="3018105" y="675024"/>
        <a:ext cx="2645081" cy="867889"/>
      </dsp:txXfrm>
    </dsp:sp>
    <dsp:sp modelId="{644B4F75-8B5F-4C1B-AA06-03029658E809}">
      <dsp:nvSpPr>
        <dsp:cNvPr id="0" name=""/>
        <dsp:cNvSpPr/>
      </dsp:nvSpPr>
      <dsp:spPr>
        <a:xfrm>
          <a:off x="3018105" y="1542913"/>
          <a:ext cx="2645081" cy="2058750"/>
        </a:xfrm>
        <a:prstGeom prst="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lv-LV" sz="2500" kern="1200" dirty="0">
              <a:solidFill>
                <a:schemeClr val="tx1"/>
              </a:solidFill>
            </a:rPr>
            <a:t>BIS paziņojums ir informatīvs</a:t>
          </a:r>
        </a:p>
        <a:p>
          <a:pPr marL="228600" lvl="1" indent="-228600" algn="l" defTabSz="1111250">
            <a:lnSpc>
              <a:spcPct val="90000"/>
            </a:lnSpc>
            <a:spcBef>
              <a:spcPct val="0"/>
            </a:spcBef>
            <a:spcAft>
              <a:spcPct val="15000"/>
            </a:spcAft>
            <a:buChar char="•"/>
          </a:pPr>
          <a:r>
            <a:rPr lang="lv-LV" sz="2500" kern="1200" dirty="0" err="1">
              <a:solidFill>
                <a:schemeClr val="tx1"/>
              </a:solidFill>
            </a:rPr>
            <a:t>Būvspeciālistam</a:t>
          </a:r>
          <a:r>
            <a:rPr lang="lv-LV" sz="2500" kern="1200" dirty="0">
              <a:solidFill>
                <a:schemeClr val="tx1"/>
              </a:solidFill>
            </a:rPr>
            <a:t> atzinums jāievieto BIS</a:t>
          </a:r>
        </a:p>
      </dsp:txBody>
      <dsp:txXfrm>
        <a:off x="3018105" y="1542913"/>
        <a:ext cx="2645081" cy="2058750"/>
      </dsp:txXfrm>
    </dsp:sp>
    <dsp:sp modelId="{2DCFE476-E5AC-48F9-95AB-86B15C72632A}">
      <dsp:nvSpPr>
        <dsp:cNvPr id="0" name=""/>
        <dsp:cNvSpPr/>
      </dsp:nvSpPr>
      <dsp:spPr>
        <a:xfrm>
          <a:off x="6033498" y="675024"/>
          <a:ext cx="2645081" cy="867889"/>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lv-LV" sz="2500" kern="1200" dirty="0">
              <a:solidFill>
                <a:schemeClr val="tx1"/>
              </a:solidFill>
            </a:rPr>
            <a:t>PTA ēkai nav veikta</a:t>
          </a:r>
        </a:p>
      </dsp:txBody>
      <dsp:txXfrm>
        <a:off x="6033498" y="675024"/>
        <a:ext cx="2645081" cy="867889"/>
      </dsp:txXfrm>
    </dsp:sp>
    <dsp:sp modelId="{26B9B2D0-128F-4779-826E-95E9A5CA8B8D}">
      <dsp:nvSpPr>
        <dsp:cNvPr id="0" name=""/>
        <dsp:cNvSpPr/>
      </dsp:nvSpPr>
      <dsp:spPr>
        <a:xfrm>
          <a:off x="6033498" y="1542913"/>
          <a:ext cx="2645081" cy="2058750"/>
        </a:xfrm>
        <a:prstGeom prst="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lv-LV" sz="2500" kern="1200" dirty="0">
              <a:solidFill>
                <a:schemeClr val="tx1"/>
              </a:solidFill>
            </a:rPr>
            <a:t>Jāveic ēkas PTA</a:t>
          </a:r>
        </a:p>
      </dsp:txBody>
      <dsp:txXfrm>
        <a:off x="6033498" y="1542913"/>
        <a:ext cx="2645081" cy="20587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45870-FCFD-45EB-B7B8-BEC9E767C21E}">
      <dsp:nvSpPr>
        <dsp:cNvPr id="0" name=""/>
        <dsp:cNvSpPr/>
      </dsp:nvSpPr>
      <dsp:spPr>
        <a:xfrm>
          <a:off x="1353011" y="1770"/>
          <a:ext cx="2443633" cy="122181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lv-LV" sz="3000" kern="1200">
              <a:solidFill>
                <a:schemeClr val="tx1"/>
              </a:solidFill>
            </a:rPr>
            <a:t>2.grupas publiskas ēkas</a:t>
          </a:r>
          <a:endParaRPr lang="lv-LV" sz="3000" kern="1200" dirty="0">
            <a:solidFill>
              <a:schemeClr val="tx1"/>
            </a:solidFill>
          </a:endParaRPr>
        </a:p>
      </dsp:txBody>
      <dsp:txXfrm>
        <a:off x="1388797" y="37556"/>
        <a:ext cx="2372061" cy="1150244"/>
      </dsp:txXfrm>
    </dsp:sp>
    <dsp:sp modelId="{BA3BE8F3-B2C6-48EF-9FAE-F9187583C77D}">
      <dsp:nvSpPr>
        <dsp:cNvPr id="0" name=""/>
        <dsp:cNvSpPr/>
      </dsp:nvSpPr>
      <dsp:spPr>
        <a:xfrm>
          <a:off x="1597375" y="1223587"/>
          <a:ext cx="244363" cy="916362"/>
        </a:xfrm>
        <a:custGeom>
          <a:avLst/>
          <a:gdLst/>
          <a:ahLst/>
          <a:cxnLst/>
          <a:rect l="0" t="0" r="0" b="0"/>
          <a:pathLst>
            <a:path>
              <a:moveTo>
                <a:pt x="0" y="0"/>
              </a:moveTo>
              <a:lnTo>
                <a:pt x="0" y="916362"/>
              </a:lnTo>
              <a:lnTo>
                <a:pt x="244363" y="9163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F0833C-484B-4B67-9AF4-FDB5B7DEB970}">
      <dsp:nvSpPr>
        <dsp:cNvPr id="0" name=""/>
        <dsp:cNvSpPr/>
      </dsp:nvSpPr>
      <dsp:spPr>
        <a:xfrm>
          <a:off x="1841738" y="1529041"/>
          <a:ext cx="1954907" cy="122181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lv-LV" sz="3000" b="1" kern="1200" dirty="0">
              <a:solidFill>
                <a:schemeClr val="tx1"/>
              </a:solidFill>
            </a:rPr>
            <a:t>20697 </a:t>
          </a:r>
        </a:p>
        <a:p>
          <a:pPr marL="0" lvl="0" indent="0" algn="ctr" defTabSz="1333500">
            <a:lnSpc>
              <a:spcPct val="90000"/>
            </a:lnSpc>
            <a:spcBef>
              <a:spcPct val="0"/>
            </a:spcBef>
            <a:spcAft>
              <a:spcPct val="35000"/>
            </a:spcAft>
            <a:buNone/>
          </a:pPr>
          <a:r>
            <a:rPr lang="lv-LV" sz="3000" kern="1200" dirty="0">
              <a:solidFill>
                <a:schemeClr val="tx1"/>
              </a:solidFill>
            </a:rPr>
            <a:t>(ēku skaits)</a:t>
          </a:r>
        </a:p>
      </dsp:txBody>
      <dsp:txXfrm>
        <a:off x="1877524" y="1564827"/>
        <a:ext cx="1883335" cy="1150244"/>
      </dsp:txXfrm>
    </dsp:sp>
    <dsp:sp modelId="{AA9DCC67-A368-44FF-91F8-ADB909AB3250}">
      <dsp:nvSpPr>
        <dsp:cNvPr id="0" name=""/>
        <dsp:cNvSpPr/>
      </dsp:nvSpPr>
      <dsp:spPr>
        <a:xfrm>
          <a:off x="1597375" y="1223587"/>
          <a:ext cx="244363" cy="2443633"/>
        </a:xfrm>
        <a:custGeom>
          <a:avLst/>
          <a:gdLst/>
          <a:ahLst/>
          <a:cxnLst/>
          <a:rect l="0" t="0" r="0" b="0"/>
          <a:pathLst>
            <a:path>
              <a:moveTo>
                <a:pt x="0" y="0"/>
              </a:moveTo>
              <a:lnTo>
                <a:pt x="0" y="2443633"/>
              </a:lnTo>
              <a:lnTo>
                <a:pt x="244363" y="244363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194FA6-C517-475E-8C30-498C1DC7D0ED}">
      <dsp:nvSpPr>
        <dsp:cNvPr id="0" name=""/>
        <dsp:cNvSpPr/>
      </dsp:nvSpPr>
      <dsp:spPr>
        <a:xfrm>
          <a:off x="1841738" y="3056312"/>
          <a:ext cx="1954907" cy="122181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lv-LV" sz="3000" kern="1200">
              <a:solidFill>
                <a:schemeClr val="tx1"/>
              </a:solidFill>
            </a:rPr>
            <a:t>7% ir veikta PTA</a:t>
          </a:r>
          <a:endParaRPr lang="lv-LV" sz="3000" kern="1200" dirty="0">
            <a:solidFill>
              <a:schemeClr val="tx1"/>
            </a:solidFill>
          </a:endParaRPr>
        </a:p>
      </dsp:txBody>
      <dsp:txXfrm>
        <a:off x="1877524" y="3092098"/>
        <a:ext cx="1883335" cy="1150244"/>
      </dsp:txXfrm>
    </dsp:sp>
    <dsp:sp modelId="{DE8E9991-B128-4686-80AA-ED2586DF6F96}">
      <dsp:nvSpPr>
        <dsp:cNvPr id="0" name=""/>
        <dsp:cNvSpPr/>
      </dsp:nvSpPr>
      <dsp:spPr>
        <a:xfrm>
          <a:off x="4407554" y="1770"/>
          <a:ext cx="2443633" cy="1221816"/>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lv-LV" sz="3000" kern="1200">
              <a:solidFill>
                <a:schemeClr val="tx1"/>
              </a:solidFill>
            </a:rPr>
            <a:t>3.grupas publiskas ēkas</a:t>
          </a:r>
          <a:endParaRPr lang="lv-LV" sz="3000" kern="1200" dirty="0">
            <a:solidFill>
              <a:schemeClr val="tx1"/>
            </a:solidFill>
          </a:endParaRPr>
        </a:p>
      </dsp:txBody>
      <dsp:txXfrm>
        <a:off x="4443340" y="37556"/>
        <a:ext cx="2372061" cy="1150244"/>
      </dsp:txXfrm>
    </dsp:sp>
    <dsp:sp modelId="{3173072A-EE53-48F8-8C55-E25A1BC13F4E}">
      <dsp:nvSpPr>
        <dsp:cNvPr id="0" name=""/>
        <dsp:cNvSpPr/>
      </dsp:nvSpPr>
      <dsp:spPr>
        <a:xfrm>
          <a:off x="4651917" y="1223587"/>
          <a:ext cx="244363" cy="916362"/>
        </a:xfrm>
        <a:custGeom>
          <a:avLst/>
          <a:gdLst/>
          <a:ahLst/>
          <a:cxnLst/>
          <a:rect l="0" t="0" r="0" b="0"/>
          <a:pathLst>
            <a:path>
              <a:moveTo>
                <a:pt x="0" y="0"/>
              </a:moveTo>
              <a:lnTo>
                <a:pt x="0" y="916362"/>
              </a:lnTo>
              <a:lnTo>
                <a:pt x="244363" y="9163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44EA81-4DA6-4758-BE11-FB338917BAD8}">
      <dsp:nvSpPr>
        <dsp:cNvPr id="0" name=""/>
        <dsp:cNvSpPr/>
      </dsp:nvSpPr>
      <dsp:spPr>
        <a:xfrm>
          <a:off x="4896280" y="1529041"/>
          <a:ext cx="1954907" cy="122181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lv-LV" sz="3000" b="1" kern="1200" dirty="0">
              <a:solidFill>
                <a:schemeClr val="tx1"/>
              </a:solidFill>
            </a:rPr>
            <a:t>6664 </a:t>
          </a:r>
        </a:p>
        <a:p>
          <a:pPr marL="0" lvl="0" indent="0" algn="ctr" defTabSz="1333500">
            <a:lnSpc>
              <a:spcPct val="90000"/>
            </a:lnSpc>
            <a:spcBef>
              <a:spcPct val="0"/>
            </a:spcBef>
            <a:spcAft>
              <a:spcPct val="35000"/>
            </a:spcAft>
            <a:buNone/>
          </a:pPr>
          <a:r>
            <a:rPr lang="lv-LV" sz="3000" kern="1200" dirty="0">
              <a:solidFill>
                <a:schemeClr val="tx1"/>
              </a:solidFill>
            </a:rPr>
            <a:t>(ēku skaits)</a:t>
          </a:r>
        </a:p>
      </dsp:txBody>
      <dsp:txXfrm>
        <a:off x="4932066" y="1564827"/>
        <a:ext cx="1883335" cy="1150244"/>
      </dsp:txXfrm>
    </dsp:sp>
    <dsp:sp modelId="{F8A9151E-4597-4613-B470-45947E172C0C}">
      <dsp:nvSpPr>
        <dsp:cNvPr id="0" name=""/>
        <dsp:cNvSpPr/>
      </dsp:nvSpPr>
      <dsp:spPr>
        <a:xfrm>
          <a:off x="4651917" y="1223587"/>
          <a:ext cx="244363" cy="2443633"/>
        </a:xfrm>
        <a:custGeom>
          <a:avLst/>
          <a:gdLst/>
          <a:ahLst/>
          <a:cxnLst/>
          <a:rect l="0" t="0" r="0" b="0"/>
          <a:pathLst>
            <a:path>
              <a:moveTo>
                <a:pt x="0" y="0"/>
              </a:moveTo>
              <a:lnTo>
                <a:pt x="0" y="2443633"/>
              </a:lnTo>
              <a:lnTo>
                <a:pt x="244363" y="244363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9B3DF2-029F-448E-9031-C3D485E80EE1}">
      <dsp:nvSpPr>
        <dsp:cNvPr id="0" name=""/>
        <dsp:cNvSpPr/>
      </dsp:nvSpPr>
      <dsp:spPr>
        <a:xfrm>
          <a:off x="4896280" y="3056312"/>
          <a:ext cx="1954907" cy="122181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lv-LV" sz="3000" kern="1200">
              <a:solidFill>
                <a:schemeClr val="tx1"/>
              </a:solidFill>
            </a:rPr>
            <a:t>55% ir veikta PTA</a:t>
          </a:r>
          <a:endParaRPr lang="lv-LV" sz="3000" kern="1200" dirty="0">
            <a:solidFill>
              <a:schemeClr val="tx1"/>
            </a:solidFill>
          </a:endParaRPr>
        </a:p>
      </dsp:txBody>
      <dsp:txXfrm>
        <a:off x="4932066" y="3092098"/>
        <a:ext cx="1883335" cy="1150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D5306-B6D1-4845-AA01-2115716FC381}">
      <dsp:nvSpPr>
        <dsp:cNvPr id="0" name=""/>
        <dsp:cNvSpPr/>
      </dsp:nvSpPr>
      <dsp:spPr>
        <a:xfrm>
          <a:off x="3500346" y="-7507"/>
          <a:ext cx="1704082" cy="11076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Īpašniekam saprotama rīcība</a:t>
          </a:r>
        </a:p>
      </dsp:txBody>
      <dsp:txXfrm>
        <a:off x="3554417" y="46564"/>
        <a:ext cx="1595940" cy="999511"/>
      </dsp:txXfrm>
    </dsp:sp>
    <dsp:sp modelId="{10EB909B-1B1D-4A5D-8FD1-6670818E7F73}">
      <dsp:nvSpPr>
        <dsp:cNvPr id="0" name=""/>
        <dsp:cNvSpPr/>
      </dsp:nvSpPr>
      <dsp:spPr>
        <a:xfrm>
          <a:off x="2141217" y="546319"/>
          <a:ext cx="4422340" cy="4422340"/>
        </a:xfrm>
        <a:custGeom>
          <a:avLst/>
          <a:gdLst/>
          <a:ahLst/>
          <a:cxnLst/>
          <a:rect l="0" t="0" r="0" b="0"/>
          <a:pathLst>
            <a:path>
              <a:moveTo>
                <a:pt x="3074894" y="175671"/>
              </a:moveTo>
              <a:arcTo wR="2211170" hR="2211170" stAng="17579581" swAng="195950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D38245-E7C0-4D17-AFE6-DE1BFEFAD981}">
      <dsp:nvSpPr>
        <dsp:cNvPr id="0" name=""/>
        <dsp:cNvSpPr/>
      </dsp:nvSpPr>
      <dsp:spPr>
        <a:xfrm>
          <a:off x="5242505" y="1520373"/>
          <a:ext cx="2425658" cy="1107653"/>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Ietekme uz BIS lietas riska līmeni</a:t>
          </a:r>
        </a:p>
      </dsp:txBody>
      <dsp:txXfrm>
        <a:off x="5296576" y="1574444"/>
        <a:ext cx="2317516" cy="999511"/>
      </dsp:txXfrm>
    </dsp:sp>
    <dsp:sp modelId="{BC3DDACD-738E-4873-8CA1-15CF4F1C988E}">
      <dsp:nvSpPr>
        <dsp:cNvPr id="0" name=""/>
        <dsp:cNvSpPr/>
      </dsp:nvSpPr>
      <dsp:spPr>
        <a:xfrm>
          <a:off x="2208830" y="974248"/>
          <a:ext cx="4422340" cy="4422340"/>
        </a:xfrm>
        <a:custGeom>
          <a:avLst/>
          <a:gdLst/>
          <a:ahLst/>
          <a:cxnLst/>
          <a:rect l="0" t="0" r="0" b="0"/>
          <a:pathLst>
            <a:path>
              <a:moveTo>
                <a:pt x="4353093" y="1662135"/>
              </a:moveTo>
              <a:arcTo wR="2211170" hR="2211170" stAng="20737383" swAng="1323805"/>
            </a:path>
          </a:pathLst>
        </a:custGeom>
        <a:noFill/>
        <a:ln w="9525" cap="flat" cmpd="sng" algn="ctr">
          <a:solidFill>
            <a:schemeClr val="accent3">
              <a:hueOff val="2812566"/>
              <a:satOff val="-4220"/>
              <a:lumOff val="-686"/>
              <a:alphaOff val="0"/>
            </a:schemeClr>
          </a:solidFill>
          <a:prstDash val="solid"/>
        </a:ln>
        <a:effectLst/>
      </dsp:spPr>
      <dsp:style>
        <a:lnRef idx="1">
          <a:scrgbClr r="0" g="0" b="0"/>
        </a:lnRef>
        <a:fillRef idx="0">
          <a:scrgbClr r="0" g="0" b="0"/>
        </a:fillRef>
        <a:effectRef idx="0">
          <a:scrgbClr r="0" g="0" b="0"/>
        </a:effectRef>
        <a:fontRef idx="minor"/>
      </dsp:style>
    </dsp:sp>
    <dsp:sp modelId="{BB3FBBBF-ECB5-47FE-925D-25E0AF431B2C}">
      <dsp:nvSpPr>
        <dsp:cNvPr id="0" name=""/>
        <dsp:cNvSpPr/>
      </dsp:nvSpPr>
      <dsp:spPr>
        <a:xfrm>
          <a:off x="4725557" y="3489718"/>
          <a:ext cx="3123037" cy="1285487"/>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Uzraugošās iestādes ir informētas par neatbilstībām</a:t>
          </a:r>
        </a:p>
      </dsp:txBody>
      <dsp:txXfrm>
        <a:off x="4788309" y="3552470"/>
        <a:ext cx="2997533" cy="1159983"/>
      </dsp:txXfrm>
    </dsp:sp>
    <dsp:sp modelId="{F873B69B-BAD5-480B-8D4D-72C948205C71}">
      <dsp:nvSpPr>
        <dsp:cNvPr id="0" name=""/>
        <dsp:cNvSpPr/>
      </dsp:nvSpPr>
      <dsp:spPr>
        <a:xfrm>
          <a:off x="2198254" y="702257"/>
          <a:ext cx="4422340" cy="4422340"/>
        </a:xfrm>
        <a:custGeom>
          <a:avLst/>
          <a:gdLst/>
          <a:ahLst/>
          <a:cxnLst/>
          <a:rect l="0" t="0" r="0" b="0"/>
          <a:pathLst>
            <a:path>
              <a:moveTo>
                <a:pt x="3381324" y="4087339"/>
              </a:moveTo>
              <a:arcTo wR="2211170" hR="2211170" stAng="3482909" swAng="4418466"/>
            </a:path>
          </a:pathLst>
        </a:custGeom>
        <a:noFill/>
        <a:ln w="9525" cap="flat" cmpd="sng" algn="ctr">
          <a:solidFill>
            <a:schemeClr val="accent3">
              <a:hueOff val="5625132"/>
              <a:satOff val="-8440"/>
              <a:lumOff val="-1373"/>
              <a:alphaOff val="0"/>
            </a:schemeClr>
          </a:solidFill>
          <a:prstDash val="solid"/>
        </a:ln>
        <a:effectLst/>
      </dsp:spPr>
      <dsp:style>
        <a:lnRef idx="1">
          <a:scrgbClr r="0" g="0" b="0"/>
        </a:lnRef>
        <a:fillRef idx="0">
          <a:scrgbClr r="0" g="0" b="0"/>
        </a:fillRef>
        <a:effectRef idx="0">
          <a:scrgbClr r="0" g="0" b="0"/>
        </a:effectRef>
        <a:fontRef idx="minor"/>
      </dsp:style>
    </dsp:sp>
    <dsp:sp modelId="{65BACE29-A2AA-4C53-8E72-054669F99821}">
      <dsp:nvSpPr>
        <dsp:cNvPr id="0" name=""/>
        <dsp:cNvSpPr/>
      </dsp:nvSpPr>
      <dsp:spPr>
        <a:xfrm>
          <a:off x="790705" y="3438918"/>
          <a:ext cx="3260590" cy="1107686"/>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Notiek korekta atkārtotu atgādinājumu nosūtīšana BIS </a:t>
          </a:r>
        </a:p>
      </dsp:txBody>
      <dsp:txXfrm>
        <a:off x="844778" y="3492991"/>
        <a:ext cx="3152444" cy="999540"/>
      </dsp:txXfrm>
    </dsp:sp>
    <dsp:sp modelId="{F041A51C-AC23-4057-8099-7CA60E648051}">
      <dsp:nvSpPr>
        <dsp:cNvPr id="0" name=""/>
        <dsp:cNvSpPr/>
      </dsp:nvSpPr>
      <dsp:spPr>
        <a:xfrm>
          <a:off x="2118717" y="785633"/>
          <a:ext cx="4422340" cy="4422340"/>
        </a:xfrm>
        <a:custGeom>
          <a:avLst/>
          <a:gdLst/>
          <a:ahLst/>
          <a:cxnLst/>
          <a:rect l="0" t="0" r="0" b="0"/>
          <a:pathLst>
            <a:path>
              <a:moveTo>
                <a:pt x="43126" y="2645750"/>
              </a:moveTo>
              <a:arcTo wR="2211170" hR="2211170" stAng="10119923" swAng="1177330"/>
            </a:path>
          </a:pathLst>
        </a:custGeom>
        <a:noFill/>
        <a:ln w="9525" cap="flat" cmpd="sng" algn="ctr">
          <a:solidFill>
            <a:schemeClr val="accent3">
              <a:hueOff val="8437698"/>
              <a:satOff val="-12660"/>
              <a:lumOff val="-2059"/>
              <a:alphaOff val="0"/>
            </a:schemeClr>
          </a:solidFill>
          <a:prstDash val="solid"/>
        </a:ln>
        <a:effectLst/>
      </dsp:spPr>
      <dsp:style>
        <a:lnRef idx="1">
          <a:scrgbClr r="0" g="0" b="0"/>
        </a:lnRef>
        <a:fillRef idx="0">
          <a:scrgbClr r="0" g="0" b="0"/>
        </a:fillRef>
        <a:effectRef idx="0">
          <a:scrgbClr r="0" g="0" b="0"/>
        </a:effectRef>
        <a:fontRef idx="minor"/>
      </dsp:style>
    </dsp:sp>
    <dsp:sp modelId="{A6269BF7-E595-4488-87D9-D473234E5C3C}">
      <dsp:nvSpPr>
        <dsp:cNvPr id="0" name=""/>
        <dsp:cNvSpPr/>
      </dsp:nvSpPr>
      <dsp:spPr>
        <a:xfrm>
          <a:off x="1056735" y="1477922"/>
          <a:ext cx="2385408" cy="1192554"/>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Informācijas uzglabāšana vienuviet</a:t>
          </a:r>
        </a:p>
      </dsp:txBody>
      <dsp:txXfrm>
        <a:off x="1114951" y="1536138"/>
        <a:ext cx="2268976" cy="1076122"/>
      </dsp:txXfrm>
    </dsp:sp>
    <dsp:sp modelId="{1D17CCFC-2DCB-421D-B372-EA9FF4A12F3A}">
      <dsp:nvSpPr>
        <dsp:cNvPr id="0" name=""/>
        <dsp:cNvSpPr/>
      </dsp:nvSpPr>
      <dsp:spPr>
        <a:xfrm>
          <a:off x="2141217" y="546319"/>
          <a:ext cx="4422340" cy="4422340"/>
        </a:xfrm>
        <a:custGeom>
          <a:avLst/>
          <a:gdLst/>
          <a:ahLst/>
          <a:cxnLst/>
          <a:rect l="0" t="0" r="0" b="0"/>
          <a:pathLst>
            <a:path>
              <a:moveTo>
                <a:pt x="414921" y="921688"/>
              </a:moveTo>
              <a:arcTo wR="2211170" hR="2211170" stAng="12940416" swAng="1880773"/>
            </a:path>
          </a:pathLst>
        </a:custGeom>
        <a:noFill/>
        <a:ln w="9525" cap="flat" cmpd="sng" algn="ctr">
          <a:solidFill>
            <a:schemeClr val="accent3">
              <a:hueOff val="11250264"/>
              <a:satOff val="-16880"/>
              <a:lumOff val="-2745"/>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EF2FF-EC45-499F-B3A8-92F1EF027EC9}">
      <dsp:nvSpPr>
        <dsp:cNvPr id="0" name=""/>
        <dsp:cNvSpPr/>
      </dsp:nvSpPr>
      <dsp:spPr>
        <a:xfrm>
          <a:off x="4191000" y="2640171"/>
          <a:ext cx="2996396" cy="501722"/>
        </a:xfrm>
        <a:custGeom>
          <a:avLst/>
          <a:gdLst/>
          <a:ahLst/>
          <a:cxnLst/>
          <a:rect l="0" t="0" r="0" b="0"/>
          <a:pathLst>
            <a:path>
              <a:moveTo>
                <a:pt x="0" y="0"/>
              </a:moveTo>
              <a:lnTo>
                <a:pt x="0" y="250861"/>
              </a:lnTo>
              <a:lnTo>
                <a:pt x="2996396" y="250861"/>
              </a:lnTo>
              <a:lnTo>
                <a:pt x="2996396" y="5017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F2170D-8C9D-4479-A45E-DE1BD4A6FF64}">
      <dsp:nvSpPr>
        <dsp:cNvPr id="0" name=""/>
        <dsp:cNvSpPr/>
      </dsp:nvSpPr>
      <dsp:spPr>
        <a:xfrm>
          <a:off x="4145280" y="2640171"/>
          <a:ext cx="91440" cy="501722"/>
        </a:xfrm>
        <a:custGeom>
          <a:avLst/>
          <a:gdLst/>
          <a:ahLst/>
          <a:cxnLst/>
          <a:rect l="0" t="0" r="0" b="0"/>
          <a:pathLst>
            <a:path>
              <a:moveTo>
                <a:pt x="45720" y="0"/>
              </a:moveTo>
              <a:lnTo>
                <a:pt x="45720" y="5017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F5656B-43C3-4FAC-8D75-5171531820E8}">
      <dsp:nvSpPr>
        <dsp:cNvPr id="0" name=""/>
        <dsp:cNvSpPr/>
      </dsp:nvSpPr>
      <dsp:spPr>
        <a:xfrm>
          <a:off x="1194603" y="2640171"/>
          <a:ext cx="2996396" cy="501722"/>
        </a:xfrm>
        <a:custGeom>
          <a:avLst/>
          <a:gdLst/>
          <a:ahLst/>
          <a:cxnLst/>
          <a:rect l="0" t="0" r="0" b="0"/>
          <a:pathLst>
            <a:path>
              <a:moveTo>
                <a:pt x="2996396" y="0"/>
              </a:moveTo>
              <a:lnTo>
                <a:pt x="2996396" y="250861"/>
              </a:lnTo>
              <a:lnTo>
                <a:pt x="0" y="250861"/>
              </a:lnTo>
              <a:lnTo>
                <a:pt x="0" y="5017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32AA72-3800-4731-86AE-6E6A9CEB9E1D}">
      <dsp:nvSpPr>
        <dsp:cNvPr id="0" name=""/>
        <dsp:cNvSpPr/>
      </dsp:nvSpPr>
      <dsp:spPr>
        <a:xfrm>
          <a:off x="1987027" y="733361"/>
          <a:ext cx="4407945" cy="19068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BIS ir nosūtīts atgādinājums par PTA veikšanu, bet tā nav jāveic, ja:</a:t>
          </a:r>
        </a:p>
      </dsp:txBody>
      <dsp:txXfrm>
        <a:off x="1987027" y="733361"/>
        <a:ext cx="4407945" cy="1906809"/>
      </dsp:txXfrm>
    </dsp:sp>
    <dsp:sp modelId="{1A6F3E6E-7ACC-4447-B417-E94A22EBD0AE}">
      <dsp:nvSpPr>
        <dsp:cNvPr id="0" name=""/>
        <dsp:cNvSpPr/>
      </dsp:nvSpPr>
      <dsp:spPr>
        <a:xfrm>
          <a:off x="25" y="3141893"/>
          <a:ext cx="2389156" cy="119457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Ēka ir jaunbūve</a:t>
          </a:r>
        </a:p>
      </dsp:txBody>
      <dsp:txXfrm>
        <a:off x="25" y="3141893"/>
        <a:ext cx="2389156" cy="1194578"/>
      </dsp:txXfrm>
    </dsp:sp>
    <dsp:sp modelId="{50FB05EF-E36C-4413-B294-94274A039622}">
      <dsp:nvSpPr>
        <dsp:cNvPr id="0" name=""/>
        <dsp:cNvSpPr/>
      </dsp:nvSpPr>
      <dsp:spPr>
        <a:xfrm>
          <a:off x="2890904" y="3141893"/>
          <a:ext cx="2600190" cy="129364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Kopš ēkas nodošanas ekspluatācijā nav pagājuši 10 gadi</a:t>
          </a:r>
        </a:p>
      </dsp:txBody>
      <dsp:txXfrm>
        <a:off x="2890904" y="3141893"/>
        <a:ext cx="2600190" cy="1293644"/>
      </dsp:txXfrm>
    </dsp:sp>
    <dsp:sp modelId="{7FA9EBF9-6E34-4F36-8A5C-933CFBD160FF}">
      <dsp:nvSpPr>
        <dsp:cNvPr id="0" name=""/>
        <dsp:cNvSpPr/>
      </dsp:nvSpPr>
      <dsp:spPr>
        <a:xfrm>
          <a:off x="5992818" y="3141893"/>
          <a:ext cx="2389156" cy="119457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v-LV" sz="2400" i="1" kern="1200" dirty="0">
              <a:solidFill>
                <a:schemeClr val="tx1"/>
              </a:solidFill>
            </a:rPr>
            <a:t>Ir veikta visas ēkas pārbūve/ atjaunošana</a:t>
          </a:r>
        </a:p>
      </dsp:txBody>
      <dsp:txXfrm>
        <a:off x="5992818" y="3141893"/>
        <a:ext cx="2389156" cy="119457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6DB13-8533-4BF1-B703-946ABD912D51}">
      <dsp:nvSpPr>
        <dsp:cNvPr id="0" name=""/>
        <dsp:cNvSpPr/>
      </dsp:nvSpPr>
      <dsp:spPr>
        <a:xfrm>
          <a:off x="6939" y="300744"/>
          <a:ext cx="1885027" cy="27648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lv-LV" sz="2400" b="0" kern="1200"/>
            <a:t>LBN 405-15</a:t>
          </a:r>
          <a:endParaRPr lang="lv-LV" sz="2400" b="0" kern="1200" dirty="0"/>
        </a:p>
      </dsp:txBody>
      <dsp:txXfrm>
        <a:off x="6939" y="300744"/>
        <a:ext cx="1885027" cy="754010"/>
      </dsp:txXfrm>
    </dsp:sp>
    <dsp:sp modelId="{BB6C99EF-1985-4D99-8F38-B40678A49518}">
      <dsp:nvSpPr>
        <dsp:cNvPr id="0" name=""/>
        <dsp:cNvSpPr/>
      </dsp:nvSpPr>
      <dsp:spPr>
        <a:xfrm>
          <a:off x="393028" y="1054755"/>
          <a:ext cx="1885027" cy="36864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lv-LV" sz="2400" b="0" kern="1200"/>
            <a:t>definēts PTA apjoms</a:t>
          </a:r>
          <a:endParaRPr lang="lv-LV" sz="2400" b="0" kern="1200" dirty="0"/>
        </a:p>
      </dsp:txBody>
      <dsp:txXfrm>
        <a:off x="448239" y="1109966"/>
        <a:ext cx="1774605" cy="3575978"/>
      </dsp:txXfrm>
    </dsp:sp>
    <dsp:sp modelId="{DF1803EF-0AE1-4722-85AD-88907A92C57C}">
      <dsp:nvSpPr>
        <dsp:cNvPr id="0" name=""/>
        <dsp:cNvSpPr/>
      </dsp:nvSpPr>
      <dsp:spPr>
        <a:xfrm>
          <a:off x="2177729" y="443091"/>
          <a:ext cx="605818" cy="46931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lv-LV" sz="2400" b="0" kern="1200">
            <a:solidFill>
              <a:schemeClr val="tx1"/>
            </a:solidFill>
          </a:endParaRPr>
        </a:p>
      </dsp:txBody>
      <dsp:txXfrm>
        <a:off x="2177729" y="536954"/>
        <a:ext cx="465023" cy="281591"/>
      </dsp:txXfrm>
    </dsp:sp>
    <dsp:sp modelId="{9B0D65A5-F5E3-4364-B365-DCE808D3E282}">
      <dsp:nvSpPr>
        <dsp:cNvPr id="0" name=""/>
        <dsp:cNvSpPr/>
      </dsp:nvSpPr>
      <dsp:spPr>
        <a:xfrm>
          <a:off x="3035019" y="300744"/>
          <a:ext cx="1885027" cy="2764800"/>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lv-LV" sz="2400" b="0" kern="1200"/>
            <a:t>LBN 405-15</a:t>
          </a:r>
          <a:endParaRPr lang="lv-LV" sz="2400" b="0" kern="1200" dirty="0"/>
        </a:p>
      </dsp:txBody>
      <dsp:txXfrm>
        <a:off x="3035019" y="300744"/>
        <a:ext cx="1885027" cy="754010"/>
      </dsp:txXfrm>
    </dsp:sp>
    <dsp:sp modelId="{78929978-E311-491D-A8C2-9C516E3DDB69}">
      <dsp:nvSpPr>
        <dsp:cNvPr id="0" name=""/>
        <dsp:cNvSpPr/>
      </dsp:nvSpPr>
      <dsp:spPr>
        <a:xfrm>
          <a:off x="3227865" y="1054755"/>
          <a:ext cx="2271514" cy="36864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lv-LV" sz="2400" b="0" kern="1200" dirty="0"/>
            <a:t>no 01.09.2019. PTAA gatavo BIS</a:t>
          </a:r>
        </a:p>
      </dsp:txBody>
      <dsp:txXfrm>
        <a:off x="3294395" y="1121285"/>
        <a:ext cx="2138454" cy="3553340"/>
      </dsp:txXfrm>
    </dsp:sp>
    <dsp:sp modelId="{1CEDFCE5-F3F5-4624-9C21-A9AF067481FF}">
      <dsp:nvSpPr>
        <dsp:cNvPr id="0" name=""/>
        <dsp:cNvSpPr/>
      </dsp:nvSpPr>
      <dsp:spPr>
        <a:xfrm>
          <a:off x="5254121" y="443091"/>
          <a:ext cx="708237" cy="469317"/>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lv-LV" sz="2400" b="0" kern="1200">
            <a:solidFill>
              <a:schemeClr val="tx1"/>
            </a:solidFill>
          </a:endParaRPr>
        </a:p>
      </dsp:txBody>
      <dsp:txXfrm>
        <a:off x="5254121" y="536954"/>
        <a:ext cx="567442" cy="281591"/>
      </dsp:txXfrm>
    </dsp:sp>
    <dsp:sp modelId="{3DB0C9E7-473E-4C5E-B2EB-4309393E2860}">
      <dsp:nvSpPr>
        <dsp:cNvPr id="0" name=""/>
        <dsp:cNvSpPr/>
      </dsp:nvSpPr>
      <dsp:spPr>
        <a:xfrm>
          <a:off x="6256343" y="300744"/>
          <a:ext cx="1885027" cy="2764800"/>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lv-LV" sz="2400" b="0" kern="1200"/>
            <a:t>LBN 405-21</a:t>
          </a:r>
          <a:endParaRPr lang="lv-LV" sz="2400" b="0" kern="1200" dirty="0"/>
        </a:p>
      </dsp:txBody>
      <dsp:txXfrm>
        <a:off x="6256343" y="300744"/>
        <a:ext cx="1885027" cy="754010"/>
      </dsp:txXfrm>
    </dsp:sp>
    <dsp:sp modelId="{EB5FFBA2-1DC5-4318-9A93-990A03F9A517}">
      <dsp:nvSpPr>
        <dsp:cNvPr id="0" name=""/>
        <dsp:cNvSpPr/>
      </dsp:nvSpPr>
      <dsp:spPr>
        <a:xfrm>
          <a:off x="6642433" y="1054755"/>
          <a:ext cx="1885027" cy="36864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lv-LV" sz="2400" b="0" kern="1200"/>
            <a:t>PTAA sastāda BIS</a:t>
          </a:r>
          <a:endParaRPr lang="lv-LV" sz="2400" b="0" kern="1200" dirty="0"/>
        </a:p>
      </dsp:txBody>
      <dsp:txXfrm>
        <a:off x="6697644" y="1109966"/>
        <a:ext cx="1774605" cy="357597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8EC77-10C4-4FE1-845B-206C588A9E48}">
      <dsp:nvSpPr>
        <dsp:cNvPr id="0" name=""/>
        <dsp:cNvSpPr/>
      </dsp:nvSpPr>
      <dsp:spPr>
        <a:xfrm>
          <a:off x="0" y="0"/>
          <a:ext cx="83185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633022-3E28-4116-907A-FC8AFE51BF5F}">
      <dsp:nvSpPr>
        <dsp:cNvPr id="0" name=""/>
        <dsp:cNvSpPr/>
      </dsp:nvSpPr>
      <dsp:spPr>
        <a:xfrm>
          <a:off x="0" y="0"/>
          <a:ext cx="368293" cy="472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endParaRPr lang="lv-LV" sz="900" kern="1200" dirty="0"/>
        </a:p>
      </dsp:txBody>
      <dsp:txXfrm>
        <a:off x="0" y="0"/>
        <a:ext cx="368293" cy="4724399"/>
      </dsp:txXfrm>
    </dsp:sp>
    <dsp:sp modelId="{84F1B01E-8870-4343-ACD4-C1BD43A1F313}">
      <dsp:nvSpPr>
        <dsp:cNvPr id="0" name=""/>
        <dsp:cNvSpPr/>
      </dsp:nvSpPr>
      <dsp:spPr>
        <a:xfrm>
          <a:off x="493070" y="73818"/>
          <a:ext cx="6530022"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lv-LV" sz="2800" kern="1200" dirty="0"/>
            <a:t>Atzinums, kas gatavots pēc 01.09.2019., jāievieto BIS (</a:t>
          </a:r>
          <a:r>
            <a:rPr lang="lv-LV" sz="2800" kern="1200" dirty="0">
              <a:solidFill>
                <a:srgbClr val="C00000"/>
              </a:solidFill>
            </a:rPr>
            <a:t>tas nav papildus pakalpojums!</a:t>
          </a:r>
          <a:r>
            <a:rPr lang="lv-LV" sz="2800" kern="1200" dirty="0"/>
            <a:t>)</a:t>
          </a:r>
        </a:p>
      </dsp:txBody>
      <dsp:txXfrm>
        <a:off x="493070" y="73818"/>
        <a:ext cx="6530022" cy="1476375"/>
      </dsp:txXfrm>
    </dsp:sp>
    <dsp:sp modelId="{7A53EDD7-D730-489C-84EC-F53345A3A9AF}">
      <dsp:nvSpPr>
        <dsp:cNvPr id="0" name=""/>
        <dsp:cNvSpPr/>
      </dsp:nvSpPr>
      <dsp:spPr>
        <a:xfrm>
          <a:off x="368293" y="1550193"/>
          <a:ext cx="66548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0984FA-CC19-4F46-A1F2-5E10F6A7166C}">
      <dsp:nvSpPr>
        <dsp:cNvPr id="0" name=""/>
        <dsp:cNvSpPr/>
      </dsp:nvSpPr>
      <dsp:spPr>
        <a:xfrm>
          <a:off x="493070" y="1624012"/>
          <a:ext cx="6530022"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lv-LV" sz="2800" kern="1200" dirty="0"/>
            <a:t>Jānorāda, ka PTA ir periodiskā apsekošana (norāda apsekošanas datumu)</a:t>
          </a:r>
        </a:p>
      </dsp:txBody>
      <dsp:txXfrm>
        <a:off x="493070" y="1624012"/>
        <a:ext cx="6530022" cy="1476375"/>
      </dsp:txXfrm>
    </dsp:sp>
    <dsp:sp modelId="{76D63B71-D53E-4A1E-9914-A3CC6C377F0D}">
      <dsp:nvSpPr>
        <dsp:cNvPr id="0" name=""/>
        <dsp:cNvSpPr/>
      </dsp:nvSpPr>
      <dsp:spPr>
        <a:xfrm>
          <a:off x="368293" y="3100387"/>
          <a:ext cx="66548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8A77A4-5608-4A5E-B89A-0AFCF0770A48}">
      <dsp:nvSpPr>
        <dsp:cNvPr id="0" name=""/>
        <dsp:cNvSpPr/>
      </dsp:nvSpPr>
      <dsp:spPr>
        <a:xfrm>
          <a:off x="493070" y="3174206"/>
          <a:ext cx="6530022"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lv-LV" sz="2800" kern="1200" dirty="0"/>
            <a:t>PTA apjomu samazināt nedrīkst!</a:t>
          </a:r>
        </a:p>
        <a:p>
          <a:pPr marL="0" lvl="0" indent="0" algn="l" defTabSz="1244600">
            <a:lnSpc>
              <a:spcPct val="90000"/>
            </a:lnSpc>
            <a:spcBef>
              <a:spcPct val="0"/>
            </a:spcBef>
            <a:spcAft>
              <a:spcPct val="35000"/>
            </a:spcAft>
            <a:buNone/>
          </a:pPr>
          <a:r>
            <a:rPr lang="lv-LV" sz="2800" kern="1200" dirty="0">
              <a:solidFill>
                <a:srgbClr val="C00000"/>
              </a:solidFill>
            </a:rPr>
            <a:t>Ēkas daļas apsekošana nav periodiskā apsekošana!</a:t>
          </a:r>
        </a:p>
      </dsp:txBody>
      <dsp:txXfrm>
        <a:off x="493070" y="3174206"/>
        <a:ext cx="6530022" cy="1476375"/>
      </dsp:txXfrm>
    </dsp:sp>
    <dsp:sp modelId="{EB3B45B3-0E88-4C40-853C-4A8093E21DB6}">
      <dsp:nvSpPr>
        <dsp:cNvPr id="0" name=""/>
        <dsp:cNvSpPr/>
      </dsp:nvSpPr>
      <dsp:spPr>
        <a:xfrm>
          <a:off x="368293" y="4650581"/>
          <a:ext cx="66548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A9128-3798-46CC-960C-9E8343F84ECB}">
      <dsp:nvSpPr>
        <dsp:cNvPr id="0" name=""/>
        <dsp:cNvSpPr/>
      </dsp:nvSpPr>
      <dsp:spPr>
        <a:xfrm>
          <a:off x="0" y="0"/>
          <a:ext cx="82804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6C8B54-2D02-4025-ACB0-1CAFB21C0933}">
      <dsp:nvSpPr>
        <dsp:cNvPr id="0" name=""/>
        <dsp:cNvSpPr/>
      </dsp:nvSpPr>
      <dsp:spPr>
        <a:xfrm>
          <a:off x="0" y="0"/>
          <a:ext cx="325121" cy="472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endParaRPr lang="lv-LV" sz="800" kern="1200" dirty="0"/>
        </a:p>
      </dsp:txBody>
      <dsp:txXfrm>
        <a:off x="0" y="0"/>
        <a:ext cx="325121" cy="4724399"/>
      </dsp:txXfrm>
    </dsp:sp>
    <dsp:sp modelId="{B56E0457-CDEE-4F8D-B7BA-7CCFBA2A0C8A}">
      <dsp:nvSpPr>
        <dsp:cNvPr id="0" name=""/>
        <dsp:cNvSpPr/>
      </dsp:nvSpPr>
      <dsp:spPr>
        <a:xfrm>
          <a:off x="449327" y="73818"/>
          <a:ext cx="6500114"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lv-LV" sz="3100" kern="1200" dirty="0"/>
            <a:t>BIS atzinumu ievieto </a:t>
          </a:r>
          <a:r>
            <a:rPr lang="lv-LV" sz="3100" kern="1200" dirty="0" err="1"/>
            <a:t>būvspeciālists</a:t>
          </a:r>
          <a:r>
            <a:rPr lang="lv-LV" sz="3100" kern="1200" dirty="0"/>
            <a:t>, norādot apsekošanas datumu</a:t>
          </a:r>
        </a:p>
      </dsp:txBody>
      <dsp:txXfrm>
        <a:off x="449327" y="73818"/>
        <a:ext cx="6500114" cy="1476375"/>
      </dsp:txXfrm>
    </dsp:sp>
    <dsp:sp modelId="{E0C6D9BE-AB10-403A-8BA3-CCEF7AD5BDBA}">
      <dsp:nvSpPr>
        <dsp:cNvPr id="0" name=""/>
        <dsp:cNvSpPr/>
      </dsp:nvSpPr>
      <dsp:spPr>
        <a:xfrm>
          <a:off x="325121" y="1550193"/>
          <a:ext cx="662432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0AB34-0C40-4744-962F-036283A7F5EC}">
      <dsp:nvSpPr>
        <dsp:cNvPr id="0" name=""/>
        <dsp:cNvSpPr/>
      </dsp:nvSpPr>
      <dsp:spPr>
        <a:xfrm>
          <a:off x="449327" y="1624012"/>
          <a:ext cx="6500114"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lv-LV" sz="3100" kern="1200" dirty="0"/>
            <a:t>Ja PTA atzinumu ievieto īpašnieks, tam nav iespējams izvēlēties korektu datni un nenostrādā BIS algoritmi</a:t>
          </a:r>
        </a:p>
      </dsp:txBody>
      <dsp:txXfrm>
        <a:off x="449327" y="1624012"/>
        <a:ext cx="6500114" cy="1476375"/>
      </dsp:txXfrm>
    </dsp:sp>
    <dsp:sp modelId="{CFA27176-858D-4E66-82B5-F55B47D538AF}">
      <dsp:nvSpPr>
        <dsp:cNvPr id="0" name=""/>
        <dsp:cNvSpPr/>
      </dsp:nvSpPr>
      <dsp:spPr>
        <a:xfrm>
          <a:off x="325121" y="3100387"/>
          <a:ext cx="662432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CFB09D-CEEE-49B0-BC75-0915F1794FE1}">
      <dsp:nvSpPr>
        <dsp:cNvPr id="0" name=""/>
        <dsp:cNvSpPr/>
      </dsp:nvSpPr>
      <dsp:spPr>
        <a:xfrm>
          <a:off x="449327" y="3174206"/>
          <a:ext cx="6500114"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lv-LV" sz="3100" kern="1200" dirty="0"/>
            <a:t>Var neievietots BIS, bet PTA atzinums ir </a:t>
          </a:r>
          <a:r>
            <a:rPr lang="lv-LV" sz="3100" kern="1200" dirty="0" err="1"/>
            <a:t>jānosūta</a:t>
          </a:r>
          <a:r>
            <a:rPr lang="lv-LV" sz="3100" kern="1200" dirty="0"/>
            <a:t> BVKB/ pašvaldības būvvaldei</a:t>
          </a:r>
        </a:p>
      </dsp:txBody>
      <dsp:txXfrm>
        <a:off x="449327" y="3174206"/>
        <a:ext cx="6500114" cy="1476375"/>
      </dsp:txXfrm>
    </dsp:sp>
    <dsp:sp modelId="{F2386024-07CA-4C60-BB50-8697CE124A08}">
      <dsp:nvSpPr>
        <dsp:cNvPr id="0" name=""/>
        <dsp:cNvSpPr/>
      </dsp:nvSpPr>
      <dsp:spPr>
        <a:xfrm>
          <a:off x="325121" y="4650581"/>
          <a:ext cx="662432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22DAA-EFBD-4F83-8F2B-117FE534DEA7}">
      <dsp:nvSpPr>
        <dsp:cNvPr id="0" name=""/>
        <dsp:cNvSpPr/>
      </dsp:nvSpPr>
      <dsp:spPr>
        <a:xfrm>
          <a:off x="40" y="69141"/>
          <a:ext cx="3845569" cy="138444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lv-LV" sz="2900" kern="1200" dirty="0"/>
            <a:t>Būvkomersants, kurš nodarbina </a:t>
          </a:r>
          <a:r>
            <a:rPr lang="lv-LV" sz="2900" kern="1200" dirty="0" err="1"/>
            <a:t>būvspeciālistu</a:t>
          </a:r>
          <a:r>
            <a:rPr lang="lv-LV" sz="2900" kern="1200" dirty="0"/>
            <a:t> ar</a:t>
          </a:r>
        </a:p>
      </dsp:txBody>
      <dsp:txXfrm>
        <a:off x="40" y="69141"/>
        <a:ext cx="3845569" cy="1384440"/>
      </dsp:txXfrm>
    </dsp:sp>
    <dsp:sp modelId="{591470D9-A011-4145-9677-57D7BDC47ED1}">
      <dsp:nvSpPr>
        <dsp:cNvPr id="0" name=""/>
        <dsp:cNvSpPr/>
      </dsp:nvSpPr>
      <dsp:spPr>
        <a:xfrm>
          <a:off x="40" y="1453581"/>
          <a:ext cx="3845569" cy="366183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lv-LV" sz="2900" kern="1200" dirty="0"/>
            <a:t>arhitekta,</a:t>
          </a:r>
        </a:p>
        <a:p>
          <a:pPr marL="285750" lvl="1" indent="-285750" algn="l" defTabSz="1289050">
            <a:lnSpc>
              <a:spcPct val="90000"/>
            </a:lnSpc>
            <a:spcBef>
              <a:spcPct val="0"/>
            </a:spcBef>
            <a:spcAft>
              <a:spcPct val="15000"/>
            </a:spcAft>
            <a:buChar char="•"/>
          </a:pPr>
          <a:r>
            <a:rPr lang="lv-LV" sz="2900" kern="1200" dirty="0"/>
            <a:t>ēku konstrukciju projektēšanas,</a:t>
          </a:r>
        </a:p>
        <a:p>
          <a:pPr marL="285750" lvl="1" indent="-285750" algn="l" defTabSz="1289050">
            <a:lnSpc>
              <a:spcPct val="90000"/>
            </a:lnSpc>
            <a:spcBef>
              <a:spcPct val="0"/>
            </a:spcBef>
            <a:spcAft>
              <a:spcPct val="15000"/>
            </a:spcAft>
            <a:buChar char="•"/>
          </a:pPr>
          <a:r>
            <a:rPr lang="lv-LV" sz="2900" i="1" kern="1200" dirty="0"/>
            <a:t>ugunsdrošības</a:t>
          </a:r>
          <a:r>
            <a:rPr lang="lv-LV" sz="2900" kern="1200" dirty="0"/>
            <a:t> </a:t>
          </a:r>
          <a:r>
            <a:rPr lang="lv-LV" sz="2900" b="1" kern="1200" dirty="0"/>
            <a:t>vai</a:t>
          </a:r>
        </a:p>
        <a:p>
          <a:pPr marL="285750" lvl="1" indent="-285750" algn="l" defTabSz="1289050">
            <a:lnSpc>
              <a:spcPct val="90000"/>
            </a:lnSpc>
            <a:spcBef>
              <a:spcPct val="0"/>
            </a:spcBef>
            <a:spcAft>
              <a:spcPct val="15000"/>
            </a:spcAft>
            <a:buChar char="•"/>
          </a:pPr>
          <a:r>
            <a:rPr lang="lv-LV" sz="2900" kern="1200" dirty="0"/>
            <a:t>būvdarbu vadīšanas un būvuzraudzības darbības sfēras sertifikātu.</a:t>
          </a:r>
        </a:p>
      </dsp:txBody>
      <dsp:txXfrm>
        <a:off x="40" y="1453581"/>
        <a:ext cx="3845569" cy="3661830"/>
      </dsp:txXfrm>
    </dsp:sp>
    <dsp:sp modelId="{2880FF27-331F-47AB-8626-7F4F1E4C9DD7}">
      <dsp:nvSpPr>
        <dsp:cNvPr id="0" name=""/>
        <dsp:cNvSpPr/>
      </dsp:nvSpPr>
      <dsp:spPr>
        <a:xfrm>
          <a:off x="4383989" y="69141"/>
          <a:ext cx="3845569" cy="1384440"/>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lv-LV" sz="2900" kern="1200" dirty="0" err="1"/>
            <a:t>Būvspeciālists</a:t>
          </a:r>
          <a:endParaRPr lang="lv-LV" sz="2900" kern="1200" dirty="0"/>
        </a:p>
      </dsp:txBody>
      <dsp:txXfrm>
        <a:off x="4383989" y="69141"/>
        <a:ext cx="3845569" cy="1384440"/>
      </dsp:txXfrm>
    </dsp:sp>
    <dsp:sp modelId="{B7693CFB-3FD3-48DC-ADEB-FF87D94AC7FB}">
      <dsp:nvSpPr>
        <dsp:cNvPr id="0" name=""/>
        <dsp:cNvSpPr/>
      </dsp:nvSpPr>
      <dsp:spPr>
        <a:xfrm>
          <a:off x="4383989" y="1453581"/>
          <a:ext cx="3845569" cy="3661830"/>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lv-LV" sz="2900" kern="1200" dirty="0"/>
            <a:t>arhitekta,</a:t>
          </a:r>
        </a:p>
        <a:p>
          <a:pPr marL="285750" lvl="1" indent="-285750" algn="l" defTabSz="1289050">
            <a:lnSpc>
              <a:spcPct val="90000"/>
            </a:lnSpc>
            <a:spcBef>
              <a:spcPct val="0"/>
            </a:spcBef>
            <a:spcAft>
              <a:spcPct val="15000"/>
            </a:spcAft>
            <a:buChar char="•"/>
          </a:pPr>
          <a:r>
            <a:rPr lang="lv-LV" sz="2900" kern="1200"/>
            <a:t>ēku konstrukciju projektēšanas,</a:t>
          </a:r>
        </a:p>
        <a:p>
          <a:pPr marL="285750" lvl="1" indent="-285750" algn="l" defTabSz="1289050">
            <a:lnSpc>
              <a:spcPct val="90000"/>
            </a:lnSpc>
            <a:spcBef>
              <a:spcPct val="0"/>
            </a:spcBef>
            <a:spcAft>
              <a:spcPct val="15000"/>
            </a:spcAft>
            <a:buChar char="•"/>
          </a:pPr>
          <a:r>
            <a:rPr lang="lv-LV" sz="2900" i="1" kern="1200" dirty="0"/>
            <a:t>ugunsdrošības</a:t>
          </a:r>
          <a:r>
            <a:rPr lang="lv-LV" sz="2900" kern="1200" dirty="0"/>
            <a:t> </a:t>
          </a:r>
          <a:r>
            <a:rPr lang="lv-LV" sz="2900" b="1" kern="1200" dirty="0"/>
            <a:t>vai</a:t>
          </a:r>
        </a:p>
        <a:p>
          <a:pPr marL="285750" lvl="1" indent="-285750" algn="l" defTabSz="1289050">
            <a:lnSpc>
              <a:spcPct val="90000"/>
            </a:lnSpc>
            <a:spcBef>
              <a:spcPct val="0"/>
            </a:spcBef>
            <a:spcAft>
              <a:spcPct val="15000"/>
            </a:spcAft>
            <a:buChar char="•"/>
          </a:pPr>
          <a:r>
            <a:rPr lang="lv-LV" sz="2900" kern="1200" dirty="0"/>
            <a:t>būvdarbu vadīšanas un būvuzraudzības darbības sfēras sertifikātu.</a:t>
          </a:r>
        </a:p>
      </dsp:txBody>
      <dsp:txXfrm>
        <a:off x="4383989" y="1453581"/>
        <a:ext cx="3845569" cy="3661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69E9E-1182-4652-8154-B1317341CD7A}">
      <dsp:nvSpPr>
        <dsp:cNvPr id="0" name=""/>
        <dsp:cNvSpPr/>
      </dsp:nvSpPr>
      <dsp:spPr>
        <a:xfrm rot="16200000">
          <a:off x="662910" y="-662910"/>
          <a:ext cx="2576328" cy="3902149"/>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Darba uzdevumu izstrādā ēkas īpašnieks </a:t>
          </a:r>
          <a:r>
            <a:rPr lang="lv-LV" sz="2400" b="1" u="sng" kern="1200" dirty="0">
              <a:solidFill>
                <a:schemeClr val="tx1"/>
              </a:solidFill>
            </a:rPr>
            <a:t>kopā ar </a:t>
          </a:r>
          <a:r>
            <a:rPr lang="lv-LV" sz="2400" kern="1200" dirty="0" err="1">
              <a:solidFill>
                <a:schemeClr val="tx1"/>
              </a:solidFill>
            </a:rPr>
            <a:t>būvspeciālistu</a:t>
          </a:r>
          <a:endParaRPr lang="lv-LV" sz="2400" kern="1200" dirty="0">
            <a:solidFill>
              <a:schemeClr val="tx1"/>
            </a:solidFill>
          </a:endParaRPr>
        </a:p>
      </dsp:txBody>
      <dsp:txXfrm rot="5400000">
        <a:off x="0" y="0"/>
        <a:ext cx="3902149" cy="1932246"/>
      </dsp:txXfrm>
    </dsp:sp>
    <dsp:sp modelId="{AD5EA6AF-DD80-4BF9-A38B-C59F7D45AC9A}">
      <dsp:nvSpPr>
        <dsp:cNvPr id="0" name=""/>
        <dsp:cNvSpPr/>
      </dsp:nvSpPr>
      <dsp:spPr>
        <a:xfrm>
          <a:off x="3902149" y="0"/>
          <a:ext cx="3902149" cy="2576328"/>
        </a:xfrm>
        <a:prstGeom prst="round1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Norāda veicamo tehniskās apsekošanas darbu apjomu un detalizācijas pakāpi</a:t>
          </a:r>
        </a:p>
      </dsp:txBody>
      <dsp:txXfrm>
        <a:off x="3902149" y="0"/>
        <a:ext cx="3902149" cy="1932246"/>
      </dsp:txXfrm>
    </dsp:sp>
    <dsp:sp modelId="{DB8BB84E-8BD1-4260-A9FC-134E8040D9C1}">
      <dsp:nvSpPr>
        <dsp:cNvPr id="0" name=""/>
        <dsp:cNvSpPr/>
      </dsp:nvSpPr>
      <dsp:spPr>
        <a:xfrm rot="10800000">
          <a:off x="0" y="2576328"/>
          <a:ext cx="3902149" cy="2576328"/>
        </a:xfrm>
        <a:prstGeom prst="round1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Norāda izstrādājamos teksta, grafiskos, </a:t>
          </a:r>
          <a:r>
            <a:rPr lang="lv-LV" sz="2400" kern="1200" dirty="0" err="1">
              <a:solidFill>
                <a:schemeClr val="tx1"/>
              </a:solidFill>
            </a:rPr>
            <a:t>fotofiksācijas</a:t>
          </a:r>
          <a:r>
            <a:rPr lang="lv-LV" sz="2400" kern="1200" dirty="0">
              <a:solidFill>
                <a:schemeClr val="tx1"/>
              </a:solidFill>
            </a:rPr>
            <a:t> un citus materiālus</a:t>
          </a:r>
        </a:p>
      </dsp:txBody>
      <dsp:txXfrm rot="10800000">
        <a:off x="0" y="3220409"/>
        <a:ext cx="3902149" cy="1932246"/>
      </dsp:txXfrm>
    </dsp:sp>
    <dsp:sp modelId="{417416CD-0907-43C9-A1FE-D3A57C99D9F3}">
      <dsp:nvSpPr>
        <dsp:cNvPr id="0" name=""/>
        <dsp:cNvSpPr/>
      </dsp:nvSpPr>
      <dsp:spPr>
        <a:xfrm rot="5400000">
          <a:off x="4565059" y="1913417"/>
          <a:ext cx="2576328" cy="3902149"/>
        </a:xfrm>
        <a:prstGeom prst="round1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norāda pienākumu sagatavot priekšlikumus par konstatēto nepilnību novēršanu un sniegt atbildes par Būvniecības likuma 9. pantā izvirzītajām prasībām</a:t>
          </a:r>
        </a:p>
      </dsp:txBody>
      <dsp:txXfrm rot="-5400000">
        <a:off x="3902149" y="3220409"/>
        <a:ext cx="3902149" cy="1932246"/>
      </dsp:txXfrm>
    </dsp:sp>
    <dsp:sp modelId="{433DCB80-CFA3-40C7-A1FA-6B61BBE4345C}">
      <dsp:nvSpPr>
        <dsp:cNvPr id="0" name=""/>
        <dsp:cNvSpPr/>
      </dsp:nvSpPr>
      <dsp:spPr>
        <a:xfrm>
          <a:off x="2731504" y="1932246"/>
          <a:ext cx="2341289" cy="1288164"/>
        </a:xfrm>
        <a:prstGeom prst="roundRect">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PTA procesa neatņemama sastāvdaļa</a:t>
          </a:r>
        </a:p>
      </dsp:txBody>
      <dsp:txXfrm>
        <a:off x="2794387" y="1995129"/>
        <a:ext cx="2215523" cy="11623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7BEA3-7781-43E0-877F-1FAE38475875}">
      <dsp:nvSpPr>
        <dsp:cNvPr id="0" name=""/>
        <dsp:cNvSpPr/>
      </dsp:nvSpPr>
      <dsp:spPr>
        <a:xfrm>
          <a:off x="0" y="266817"/>
          <a:ext cx="8901629" cy="709537"/>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0865" tIns="354076" rIns="690865" bIns="120904" numCol="1" spcCol="1270" anchor="t" anchorCtr="0">
          <a:noAutofit/>
        </a:bodyPr>
        <a:lstStyle/>
        <a:p>
          <a:pPr marL="171450" lvl="1" indent="-171450" algn="l" defTabSz="755650">
            <a:lnSpc>
              <a:spcPct val="90000"/>
            </a:lnSpc>
            <a:spcBef>
              <a:spcPct val="0"/>
            </a:spcBef>
            <a:spcAft>
              <a:spcPct val="15000"/>
            </a:spcAft>
            <a:buChar char="•"/>
          </a:pPr>
          <a:r>
            <a:rPr lang="lv-LV" sz="1700" kern="1200" dirty="0">
              <a:solidFill>
                <a:schemeClr val="tx1"/>
              </a:solidFill>
            </a:rPr>
            <a:t>Ēkas nesošajām būvkonstrukcijām</a:t>
          </a:r>
        </a:p>
      </dsp:txBody>
      <dsp:txXfrm>
        <a:off x="0" y="266817"/>
        <a:ext cx="8901629" cy="709537"/>
      </dsp:txXfrm>
    </dsp:sp>
    <dsp:sp modelId="{563DFB8D-D56F-41C3-B4AD-61C8F8277F4C}">
      <dsp:nvSpPr>
        <dsp:cNvPr id="0" name=""/>
        <dsp:cNvSpPr/>
      </dsp:nvSpPr>
      <dsp:spPr>
        <a:xfrm>
          <a:off x="445081" y="15897"/>
          <a:ext cx="6231140" cy="5018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522" tIns="0" rIns="235522" bIns="0" numCol="1" spcCol="1270" anchor="ctr" anchorCtr="0">
          <a:noAutofit/>
        </a:bodyPr>
        <a:lstStyle/>
        <a:p>
          <a:pPr marL="0" lvl="0" indent="0" algn="l" defTabSz="755650">
            <a:lnSpc>
              <a:spcPct val="90000"/>
            </a:lnSpc>
            <a:spcBef>
              <a:spcPct val="0"/>
            </a:spcBef>
            <a:spcAft>
              <a:spcPct val="35000"/>
            </a:spcAft>
            <a:buNone/>
          </a:pPr>
          <a:r>
            <a:rPr lang="lv-LV" sz="1700" b="1" kern="1200" dirty="0">
              <a:solidFill>
                <a:schemeClr val="tx1"/>
              </a:solidFill>
            </a:rPr>
            <a:t>Mehāniskā stiprība un stabilitāte</a:t>
          </a:r>
        </a:p>
      </dsp:txBody>
      <dsp:txXfrm>
        <a:off x="469579" y="40395"/>
        <a:ext cx="6182144" cy="452844"/>
      </dsp:txXfrm>
    </dsp:sp>
    <dsp:sp modelId="{F2C25332-6607-4CEF-8A76-EB65940E45DF}">
      <dsp:nvSpPr>
        <dsp:cNvPr id="0" name=""/>
        <dsp:cNvSpPr/>
      </dsp:nvSpPr>
      <dsp:spPr>
        <a:xfrm>
          <a:off x="0" y="1319075"/>
          <a:ext cx="8901629" cy="1767150"/>
        </a:xfrm>
        <a:prstGeom prst="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0865" tIns="354076" rIns="690865" bIns="120904" numCol="1" spcCol="1270" anchor="t" anchorCtr="0">
          <a:noAutofit/>
        </a:bodyPr>
        <a:lstStyle/>
        <a:p>
          <a:pPr marL="171450" lvl="1" indent="-171450" algn="l" defTabSz="755650">
            <a:lnSpc>
              <a:spcPct val="90000"/>
            </a:lnSpc>
            <a:spcBef>
              <a:spcPct val="0"/>
            </a:spcBef>
            <a:spcAft>
              <a:spcPct val="15000"/>
            </a:spcAft>
            <a:buChar char="•"/>
          </a:pPr>
          <a:r>
            <a:rPr lang="lv-LV" sz="1700" kern="1200" dirty="0">
              <a:solidFill>
                <a:schemeClr val="tx1"/>
              </a:solidFill>
            </a:rPr>
            <a:t>Krišana</a:t>
          </a:r>
        </a:p>
        <a:p>
          <a:pPr marL="171450" lvl="1" indent="-171450" algn="l" defTabSz="755650">
            <a:lnSpc>
              <a:spcPct val="90000"/>
            </a:lnSpc>
            <a:spcBef>
              <a:spcPct val="0"/>
            </a:spcBef>
            <a:spcAft>
              <a:spcPct val="15000"/>
            </a:spcAft>
            <a:buChar char="•"/>
          </a:pPr>
          <a:r>
            <a:rPr lang="lv-LV" sz="1700" kern="1200" dirty="0">
              <a:solidFill>
                <a:schemeClr val="tx1"/>
              </a:solidFill>
            </a:rPr>
            <a:t>Sadursme</a:t>
          </a:r>
        </a:p>
        <a:p>
          <a:pPr marL="171450" lvl="1" indent="-171450" algn="l" defTabSz="755650">
            <a:lnSpc>
              <a:spcPct val="90000"/>
            </a:lnSpc>
            <a:spcBef>
              <a:spcPct val="0"/>
            </a:spcBef>
            <a:spcAft>
              <a:spcPct val="15000"/>
            </a:spcAft>
            <a:buChar char="•"/>
          </a:pPr>
          <a:r>
            <a:rPr lang="lv-LV" sz="1700" kern="1200" dirty="0">
              <a:solidFill>
                <a:schemeClr val="tx1"/>
              </a:solidFill>
            </a:rPr>
            <a:t>Apdegums</a:t>
          </a:r>
        </a:p>
        <a:p>
          <a:pPr marL="171450" lvl="1" indent="-171450" algn="l" defTabSz="755650">
            <a:lnSpc>
              <a:spcPct val="90000"/>
            </a:lnSpc>
            <a:spcBef>
              <a:spcPct val="0"/>
            </a:spcBef>
            <a:spcAft>
              <a:spcPct val="15000"/>
            </a:spcAft>
            <a:buChar char="•"/>
          </a:pPr>
          <a:r>
            <a:rPr lang="lv-LV" sz="1700" kern="1200" dirty="0">
              <a:solidFill>
                <a:schemeClr val="tx1"/>
              </a:solidFill>
            </a:rPr>
            <a:t>Nāvējošs elektrošoks</a:t>
          </a:r>
        </a:p>
        <a:p>
          <a:pPr marL="171450" lvl="1" indent="-171450" algn="l" defTabSz="755650">
            <a:lnSpc>
              <a:spcPct val="90000"/>
            </a:lnSpc>
            <a:spcBef>
              <a:spcPct val="0"/>
            </a:spcBef>
            <a:spcAft>
              <a:spcPct val="15000"/>
            </a:spcAft>
            <a:buChar char="•"/>
          </a:pPr>
          <a:r>
            <a:rPr lang="lv-LV" sz="1700" kern="1200" dirty="0">
              <a:solidFill>
                <a:schemeClr val="tx1"/>
              </a:solidFill>
            </a:rPr>
            <a:t>Eksplozijas radīts ievainojums</a:t>
          </a:r>
        </a:p>
      </dsp:txBody>
      <dsp:txXfrm>
        <a:off x="0" y="1319075"/>
        <a:ext cx="8901629" cy="1767150"/>
      </dsp:txXfrm>
    </dsp:sp>
    <dsp:sp modelId="{39923398-3912-4B43-AF89-0C5A6C8CEC52}">
      <dsp:nvSpPr>
        <dsp:cNvPr id="0" name=""/>
        <dsp:cNvSpPr/>
      </dsp:nvSpPr>
      <dsp:spPr>
        <a:xfrm>
          <a:off x="445081" y="1068155"/>
          <a:ext cx="6231140" cy="501840"/>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522" tIns="0" rIns="235522" bIns="0" numCol="1" spcCol="1270" anchor="ctr" anchorCtr="0">
          <a:noAutofit/>
        </a:bodyPr>
        <a:lstStyle/>
        <a:p>
          <a:pPr marL="0" lvl="0" indent="0" algn="l" defTabSz="755650">
            <a:lnSpc>
              <a:spcPct val="90000"/>
            </a:lnSpc>
            <a:spcBef>
              <a:spcPct val="0"/>
            </a:spcBef>
            <a:spcAft>
              <a:spcPct val="35000"/>
            </a:spcAft>
            <a:buNone/>
          </a:pPr>
          <a:r>
            <a:rPr lang="lv-LV" sz="1700" b="1" kern="1200" dirty="0">
              <a:solidFill>
                <a:schemeClr val="tx1"/>
              </a:solidFill>
            </a:rPr>
            <a:t>Lietošanas drošība</a:t>
          </a:r>
        </a:p>
      </dsp:txBody>
      <dsp:txXfrm>
        <a:off x="469579" y="1092653"/>
        <a:ext cx="6182144" cy="452844"/>
      </dsp:txXfrm>
    </dsp:sp>
    <dsp:sp modelId="{94C97E9B-9186-4C03-8ECB-C5860E62AE71}">
      <dsp:nvSpPr>
        <dsp:cNvPr id="0" name=""/>
        <dsp:cNvSpPr/>
      </dsp:nvSpPr>
      <dsp:spPr>
        <a:xfrm>
          <a:off x="0" y="3428945"/>
          <a:ext cx="8901629" cy="963900"/>
        </a:xfrm>
        <a:prstGeom prst="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0865" tIns="354076" rIns="690865" bIns="120904" numCol="1" spcCol="1270" anchor="t" anchorCtr="0">
          <a:noAutofit/>
        </a:bodyPr>
        <a:lstStyle/>
        <a:p>
          <a:pPr marL="171450" lvl="1" indent="-171450" algn="l" defTabSz="755650">
            <a:lnSpc>
              <a:spcPct val="90000"/>
            </a:lnSpc>
            <a:spcBef>
              <a:spcPct val="0"/>
            </a:spcBef>
            <a:spcAft>
              <a:spcPct val="15000"/>
            </a:spcAft>
            <a:buChar char="•"/>
          </a:pPr>
          <a:r>
            <a:rPr lang="lv-LV" sz="1700" kern="1200" dirty="0">
              <a:solidFill>
                <a:schemeClr val="tx1"/>
              </a:solidFill>
            </a:rPr>
            <a:t>Ugunsizturības novērtējums</a:t>
          </a:r>
        </a:p>
        <a:p>
          <a:pPr marL="171450" lvl="1" indent="-171450" algn="l" defTabSz="755650">
            <a:lnSpc>
              <a:spcPct val="90000"/>
            </a:lnSpc>
            <a:spcBef>
              <a:spcPct val="0"/>
            </a:spcBef>
            <a:spcAft>
              <a:spcPct val="15000"/>
            </a:spcAft>
            <a:buChar char="•"/>
          </a:pPr>
          <a:r>
            <a:rPr lang="lv-LV" sz="1700" kern="1200" dirty="0">
              <a:solidFill>
                <a:schemeClr val="tx1"/>
              </a:solidFill>
            </a:rPr>
            <a:t>Ugunsdrošībai nozīmīgu sistēmu faktiskā stāvokļa un darbspējas novērtējums</a:t>
          </a:r>
        </a:p>
      </dsp:txBody>
      <dsp:txXfrm>
        <a:off x="0" y="3428945"/>
        <a:ext cx="8901629" cy="963900"/>
      </dsp:txXfrm>
    </dsp:sp>
    <dsp:sp modelId="{5C315EBF-1215-44B8-AC16-C9BAB0883780}">
      <dsp:nvSpPr>
        <dsp:cNvPr id="0" name=""/>
        <dsp:cNvSpPr/>
      </dsp:nvSpPr>
      <dsp:spPr>
        <a:xfrm>
          <a:off x="445081" y="3178025"/>
          <a:ext cx="6231140" cy="501840"/>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522" tIns="0" rIns="235522" bIns="0" numCol="1" spcCol="1270" anchor="ctr" anchorCtr="0">
          <a:noAutofit/>
        </a:bodyPr>
        <a:lstStyle/>
        <a:p>
          <a:pPr marL="0" lvl="0" indent="0" algn="l" defTabSz="755650">
            <a:lnSpc>
              <a:spcPct val="90000"/>
            </a:lnSpc>
            <a:spcBef>
              <a:spcPct val="0"/>
            </a:spcBef>
            <a:spcAft>
              <a:spcPct val="35000"/>
            </a:spcAft>
            <a:buNone/>
          </a:pPr>
          <a:r>
            <a:rPr lang="lv-LV" sz="1700" b="1" kern="1200" dirty="0">
              <a:solidFill>
                <a:schemeClr val="tx1"/>
              </a:solidFill>
            </a:rPr>
            <a:t>Ugunsdrošība</a:t>
          </a:r>
        </a:p>
      </dsp:txBody>
      <dsp:txXfrm>
        <a:off x="469579" y="3202523"/>
        <a:ext cx="6182144" cy="452844"/>
      </dsp:txXfrm>
    </dsp:sp>
    <dsp:sp modelId="{2A0F44DC-6FF4-42E4-8C91-ADAB75407BAC}">
      <dsp:nvSpPr>
        <dsp:cNvPr id="0" name=""/>
        <dsp:cNvSpPr/>
      </dsp:nvSpPr>
      <dsp:spPr>
        <a:xfrm>
          <a:off x="0" y="4735565"/>
          <a:ext cx="8901629" cy="709537"/>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0865" tIns="354076" rIns="690865" bIns="120904" numCol="1" spcCol="1270" anchor="t" anchorCtr="0">
          <a:noAutofit/>
        </a:bodyPr>
        <a:lstStyle/>
        <a:p>
          <a:pPr marL="171450" lvl="1" indent="-171450" algn="l" defTabSz="755650">
            <a:lnSpc>
              <a:spcPct val="90000"/>
            </a:lnSpc>
            <a:spcBef>
              <a:spcPct val="0"/>
            </a:spcBef>
            <a:spcAft>
              <a:spcPct val="15000"/>
            </a:spcAft>
            <a:buChar char="•"/>
          </a:pPr>
          <a:r>
            <a:rPr lang="lv-LV" sz="1700" kern="1200" dirty="0">
              <a:solidFill>
                <a:schemeClr val="tx1"/>
              </a:solidFill>
            </a:rPr>
            <a:t>Iespējamās patvaļīgās būvniecības ietekme uz ēkas nesošajām konstrukcijām</a:t>
          </a:r>
        </a:p>
      </dsp:txBody>
      <dsp:txXfrm>
        <a:off x="0" y="4735565"/>
        <a:ext cx="8901629" cy="709537"/>
      </dsp:txXfrm>
    </dsp:sp>
    <dsp:sp modelId="{8AB8F4B9-801F-4B64-A7D1-6A7AE3C9871F}">
      <dsp:nvSpPr>
        <dsp:cNvPr id="0" name=""/>
        <dsp:cNvSpPr/>
      </dsp:nvSpPr>
      <dsp:spPr>
        <a:xfrm>
          <a:off x="445081" y="4484645"/>
          <a:ext cx="6231140" cy="50184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522" tIns="0" rIns="235522" bIns="0" numCol="1" spcCol="1270" anchor="ctr" anchorCtr="0">
          <a:noAutofit/>
        </a:bodyPr>
        <a:lstStyle/>
        <a:p>
          <a:pPr marL="0" lvl="0" indent="0" algn="l" defTabSz="755650">
            <a:lnSpc>
              <a:spcPct val="90000"/>
            </a:lnSpc>
            <a:spcBef>
              <a:spcPct val="0"/>
            </a:spcBef>
            <a:spcAft>
              <a:spcPct val="35000"/>
            </a:spcAft>
            <a:buNone/>
          </a:pPr>
          <a:r>
            <a:rPr lang="lv-LV" sz="1700" kern="1200" dirty="0">
              <a:solidFill>
                <a:schemeClr val="tx1"/>
              </a:solidFill>
            </a:rPr>
            <a:t>Patvaļīga </a:t>
          </a:r>
          <a:r>
            <a:rPr lang="lv-LV" sz="1700" b="1" kern="1200" dirty="0">
              <a:solidFill>
                <a:schemeClr val="tx1"/>
              </a:solidFill>
            </a:rPr>
            <a:t>būvniecība</a:t>
          </a:r>
        </a:p>
      </dsp:txBody>
      <dsp:txXfrm>
        <a:off x="469579" y="4509143"/>
        <a:ext cx="618214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31" tIns="45715" rIns="91431" bIns="45715" rtlCol="0"/>
          <a:lstStyle>
            <a:lvl1pPr algn="l">
              <a:defRPr sz="1200"/>
            </a:lvl1pPr>
          </a:lstStyle>
          <a:p>
            <a:endParaRPr lang="lv-LV"/>
          </a:p>
        </p:txBody>
      </p:sp>
      <p:sp>
        <p:nvSpPr>
          <p:cNvPr id="3" name="Date Placeholder 2"/>
          <p:cNvSpPr>
            <a:spLocks noGrp="1"/>
          </p:cNvSpPr>
          <p:nvPr>
            <p:ph type="dt" sz="quarter" idx="1"/>
          </p:nvPr>
        </p:nvSpPr>
        <p:spPr>
          <a:xfrm>
            <a:off x="3849688" y="1"/>
            <a:ext cx="2946400" cy="496888"/>
          </a:xfrm>
          <a:prstGeom prst="rect">
            <a:avLst/>
          </a:prstGeom>
        </p:spPr>
        <p:txBody>
          <a:bodyPr vert="horz" lIns="91431" tIns="45715" rIns="91431" bIns="45715" rtlCol="0"/>
          <a:lstStyle>
            <a:lvl1pPr algn="r">
              <a:defRPr sz="1200"/>
            </a:lvl1pPr>
          </a:lstStyle>
          <a:p>
            <a:fld id="{D62CD619-1CF2-4A75-8EB1-C96F2D7EF2F9}" type="datetimeFigureOut">
              <a:rPr lang="lv-LV" smtClean="0"/>
              <a:t>11.04.2025</a:t>
            </a:fld>
            <a:endParaRPr lang="lv-LV"/>
          </a:p>
        </p:txBody>
      </p:sp>
      <p:sp>
        <p:nvSpPr>
          <p:cNvPr id="4" name="Footer Placeholder 3"/>
          <p:cNvSpPr>
            <a:spLocks noGrp="1"/>
          </p:cNvSpPr>
          <p:nvPr>
            <p:ph type="ftr" sz="quarter" idx="2"/>
          </p:nvPr>
        </p:nvSpPr>
        <p:spPr>
          <a:xfrm>
            <a:off x="0" y="9429750"/>
            <a:ext cx="2946400" cy="496888"/>
          </a:xfrm>
          <a:prstGeom prst="rect">
            <a:avLst/>
          </a:prstGeom>
        </p:spPr>
        <p:txBody>
          <a:bodyPr vert="horz" lIns="91431" tIns="45715" rIns="91431" bIns="45715" rtlCol="0" anchor="b"/>
          <a:lstStyle>
            <a:lvl1pPr algn="l">
              <a:defRPr sz="1200"/>
            </a:lvl1pPr>
          </a:lstStyle>
          <a:p>
            <a:endParaRPr lang="lv-LV"/>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31" tIns="45715" rIns="91431" bIns="45715" rtlCol="0" anchor="b"/>
          <a:lstStyle>
            <a:lvl1pPr algn="r">
              <a:defRPr sz="1200"/>
            </a:lvl1pPr>
          </a:lstStyle>
          <a:p>
            <a:fld id="{42E46482-15A5-4F3D-83F8-229E4C6654C5}" type="slidenum">
              <a:rPr lang="lv-LV" smtClean="0"/>
              <a:t>‹#›</a:t>
            </a:fld>
            <a:endParaRPr lang="lv-LV"/>
          </a:p>
        </p:txBody>
      </p:sp>
    </p:spTree>
    <p:extLst>
      <p:ext uri="{BB962C8B-B14F-4D97-AF65-F5344CB8AC3E}">
        <p14:creationId xmlns:p14="http://schemas.microsoft.com/office/powerpoint/2010/main" val="2660286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275" cy="496671"/>
          </a:xfrm>
          <a:prstGeom prst="rect">
            <a:avLst/>
          </a:prstGeom>
        </p:spPr>
        <p:txBody>
          <a:bodyPr vert="horz" lIns="93168" tIns="46584" rIns="93168" bIns="46584" rtlCol="0"/>
          <a:lstStyle>
            <a:lvl1pPr algn="l" defTabSz="957331" eaLnBrk="1" fontAlgn="auto" hangingPunct="1">
              <a:spcBef>
                <a:spcPts val="0"/>
              </a:spcBef>
              <a:spcAft>
                <a:spcPts val="0"/>
              </a:spcAft>
              <a:defRPr sz="1200">
                <a:latin typeface="+mn-lt"/>
                <a:ea typeface="+mn-ea"/>
                <a:cs typeface="+mn-cs"/>
              </a:defRPr>
            </a:lvl1pPr>
          </a:lstStyle>
          <a:p>
            <a:pPr>
              <a:defRPr/>
            </a:pPr>
            <a:endParaRPr lang="lv-LV"/>
          </a:p>
        </p:txBody>
      </p:sp>
      <p:sp>
        <p:nvSpPr>
          <p:cNvPr id="3" name="Date Placeholder 2"/>
          <p:cNvSpPr>
            <a:spLocks noGrp="1"/>
          </p:cNvSpPr>
          <p:nvPr>
            <p:ph type="dt" idx="1"/>
          </p:nvPr>
        </p:nvSpPr>
        <p:spPr>
          <a:xfrm>
            <a:off x="3849863" y="0"/>
            <a:ext cx="2946275" cy="496671"/>
          </a:xfrm>
          <a:prstGeom prst="rect">
            <a:avLst/>
          </a:prstGeom>
        </p:spPr>
        <p:txBody>
          <a:bodyPr vert="horz" wrap="square" lIns="93168" tIns="46584" rIns="93168" bIns="46584"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3AE8C5B7-69CB-4ADF-B24F-2925A50D24F4}" type="datetimeFigureOut">
              <a:rPr lang="lv-LV" altLang="lv-LV"/>
              <a:pPr>
                <a:defRPr/>
              </a:pPr>
              <a:t>11.04.2025</a:t>
            </a:fld>
            <a:endParaRPr lang="lv-LV" altLang="lv-LV"/>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68" tIns="46584" rIns="93168" bIns="46584" rtlCol="0" anchor="ctr"/>
          <a:lstStyle/>
          <a:p>
            <a:pPr lvl="0"/>
            <a:endParaRPr lang="lv-LV" noProof="0"/>
          </a:p>
        </p:txBody>
      </p:sp>
      <p:sp>
        <p:nvSpPr>
          <p:cNvPr id="5" name="Notes Placeholder 4"/>
          <p:cNvSpPr>
            <a:spLocks noGrp="1"/>
          </p:cNvSpPr>
          <p:nvPr>
            <p:ph type="body" sz="quarter" idx="3"/>
          </p:nvPr>
        </p:nvSpPr>
        <p:spPr>
          <a:xfrm>
            <a:off x="680384" y="4715832"/>
            <a:ext cx="5436909" cy="4466649"/>
          </a:xfrm>
          <a:prstGeom prst="rect">
            <a:avLst/>
          </a:prstGeom>
        </p:spPr>
        <p:txBody>
          <a:bodyPr vert="horz" lIns="93168" tIns="46584" rIns="93168" bIns="4658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1" y="9428272"/>
            <a:ext cx="2946275" cy="496671"/>
          </a:xfrm>
          <a:prstGeom prst="rect">
            <a:avLst/>
          </a:prstGeom>
        </p:spPr>
        <p:txBody>
          <a:bodyPr vert="horz" lIns="93168" tIns="46584" rIns="93168" bIns="46584" rtlCol="0" anchor="b"/>
          <a:lstStyle>
            <a:lvl1pPr algn="l" defTabSz="957331" eaLnBrk="1" fontAlgn="auto" hangingPunct="1">
              <a:spcBef>
                <a:spcPts val="0"/>
              </a:spcBef>
              <a:spcAft>
                <a:spcPts val="0"/>
              </a:spcAft>
              <a:defRPr sz="1200">
                <a:latin typeface="+mn-lt"/>
                <a:ea typeface="+mn-ea"/>
                <a:cs typeface="+mn-cs"/>
              </a:defRPr>
            </a:lvl1pPr>
          </a:lstStyle>
          <a:p>
            <a:pPr>
              <a:defRPr/>
            </a:pPr>
            <a:endParaRPr lang="lv-LV"/>
          </a:p>
        </p:txBody>
      </p:sp>
      <p:sp>
        <p:nvSpPr>
          <p:cNvPr id="7" name="Slide Number Placeholder 6"/>
          <p:cNvSpPr>
            <a:spLocks noGrp="1"/>
          </p:cNvSpPr>
          <p:nvPr>
            <p:ph type="sldNum" sz="quarter" idx="5"/>
          </p:nvPr>
        </p:nvSpPr>
        <p:spPr>
          <a:xfrm>
            <a:off x="3849863" y="9428272"/>
            <a:ext cx="2946275" cy="496671"/>
          </a:xfrm>
          <a:prstGeom prst="rect">
            <a:avLst/>
          </a:prstGeom>
        </p:spPr>
        <p:txBody>
          <a:bodyPr vert="horz" wrap="square" lIns="93168" tIns="46584" rIns="93168" bIns="46584"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3F68ABF-6325-4281-9FD8-38D063DF5D1A}" type="slidenum">
              <a:rPr lang="lv-LV" altLang="lv-LV"/>
              <a:pPr>
                <a:defRPr/>
              </a:pPr>
              <a:t>‹#›</a:t>
            </a:fld>
            <a:endParaRPr lang="lv-LV" altLang="lv-LV"/>
          </a:p>
        </p:txBody>
      </p:sp>
    </p:spTree>
    <p:extLst>
      <p:ext uri="{BB962C8B-B14F-4D97-AF65-F5344CB8AC3E}">
        <p14:creationId xmlns:p14="http://schemas.microsoft.com/office/powerpoint/2010/main" val="462145878"/>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ikumi.lv/ta/id/298177-buvspecialistu-kompetences-novertesanas-un-patstavigas-prakses-uzraudzibas-noteikumi#p12.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600" dirty="0"/>
          </a:p>
        </p:txBody>
      </p:sp>
      <p:sp>
        <p:nvSpPr>
          <p:cNvPr id="4" name="Slide Number Placeholder 3"/>
          <p:cNvSpPr>
            <a:spLocks noGrp="1"/>
          </p:cNvSpPr>
          <p:nvPr>
            <p:ph type="sldNum" sz="quarter" idx="10"/>
          </p:nvPr>
        </p:nvSpPr>
        <p:spPr/>
        <p:txBody>
          <a:bodyPr/>
          <a:lstStyle/>
          <a:p>
            <a:pPr>
              <a:defRPr/>
            </a:pPr>
            <a:fld id="{03F68ABF-6325-4281-9FD8-38D063DF5D1A}" type="slidenum">
              <a:rPr lang="lv-LV" altLang="lv-LV" smtClean="0"/>
              <a:pPr>
                <a:defRPr/>
              </a:pPr>
              <a:t>1</a:t>
            </a:fld>
            <a:endParaRPr lang="lv-LV" altLang="lv-LV"/>
          </a:p>
        </p:txBody>
      </p:sp>
    </p:spTree>
    <p:extLst>
      <p:ext uri="{BB962C8B-B14F-4D97-AF65-F5344CB8AC3E}">
        <p14:creationId xmlns:p14="http://schemas.microsoft.com/office/powerpoint/2010/main" val="4059143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lv-LV" dirty="0"/>
            </a:br>
            <a:endParaRPr lang="lv-LV" dirty="0"/>
          </a:p>
        </p:txBody>
      </p:sp>
      <p:sp>
        <p:nvSpPr>
          <p:cNvPr id="4" name="Slide Number Placeholder 3"/>
          <p:cNvSpPr>
            <a:spLocks noGrp="1"/>
          </p:cNvSpPr>
          <p:nvPr>
            <p:ph type="sldNum" sz="quarter" idx="5"/>
          </p:nvPr>
        </p:nvSpPr>
        <p:spPr/>
        <p:txBody>
          <a:bodyPr/>
          <a:lstStyle/>
          <a:p>
            <a:pPr>
              <a:defRPr/>
            </a:pPr>
            <a:fld id="{03F68ABF-6325-4281-9FD8-38D063DF5D1A}" type="slidenum">
              <a:rPr lang="lv-LV" altLang="lv-LV" smtClean="0"/>
              <a:pPr>
                <a:defRPr/>
              </a:pPr>
              <a:t>10</a:t>
            </a:fld>
            <a:endParaRPr lang="lv-LV" altLang="lv-LV"/>
          </a:p>
        </p:txBody>
      </p:sp>
    </p:spTree>
    <p:extLst>
      <p:ext uri="{BB962C8B-B14F-4D97-AF65-F5344CB8AC3E}">
        <p14:creationId xmlns:p14="http://schemas.microsoft.com/office/powerpoint/2010/main" val="284247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Pie sarkanā, pie patvaļīgās - sūta BVKB</a:t>
            </a:r>
          </a:p>
          <a:p>
            <a:endParaRPr lang="lv-LV" dirty="0"/>
          </a:p>
        </p:txBody>
      </p:sp>
      <p:sp>
        <p:nvSpPr>
          <p:cNvPr id="4" name="Slide Number Placeholder 3"/>
          <p:cNvSpPr>
            <a:spLocks noGrp="1"/>
          </p:cNvSpPr>
          <p:nvPr>
            <p:ph type="sldNum" sz="quarter" idx="5"/>
          </p:nvPr>
        </p:nvSpPr>
        <p:spPr/>
        <p:txBody>
          <a:bodyPr/>
          <a:lstStyle/>
          <a:p>
            <a:pPr>
              <a:defRPr/>
            </a:pPr>
            <a:fld id="{03F68ABF-6325-4281-9FD8-38D063DF5D1A}" type="slidenum">
              <a:rPr lang="lv-LV" altLang="lv-LV" smtClean="0"/>
              <a:pPr>
                <a:defRPr/>
              </a:pPr>
              <a:t>11</a:t>
            </a:fld>
            <a:endParaRPr lang="lv-LV" altLang="lv-LV"/>
          </a:p>
        </p:txBody>
      </p:sp>
    </p:spTree>
    <p:extLst>
      <p:ext uri="{BB962C8B-B14F-4D97-AF65-F5344CB8AC3E}">
        <p14:creationId xmlns:p14="http://schemas.microsoft.com/office/powerpoint/2010/main" val="3023398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lv-LV" dirty="0"/>
            </a:br>
            <a:r>
              <a:rPr lang="lv-LV" dirty="0"/>
              <a:t>Laicīga bojājumu novēršana, samazina uzturēšanas izmaksas nākotnē</a:t>
            </a:r>
          </a:p>
        </p:txBody>
      </p:sp>
      <p:sp>
        <p:nvSpPr>
          <p:cNvPr id="4" name="Slide Number Placeholder 3"/>
          <p:cNvSpPr>
            <a:spLocks noGrp="1"/>
          </p:cNvSpPr>
          <p:nvPr>
            <p:ph type="sldNum" sz="quarter" idx="5"/>
          </p:nvPr>
        </p:nvSpPr>
        <p:spPr/>
        <p:txBody>
          <a:bodyPr/>
          <a:lstStyle/>
          <a:p>
            <a:pPr>
              <a:defRPr/>
            </a:pPr>
            <a:fld id="{03F68ABF-6325-4281-9FD8-38D063DF5D1A}" type="slidenum">
              <a:rPr lang="lv-LV" altLang="lv-LV" smtClean="0"/>
              <a:pPr>
                <a:defRPr/>
              </a:pPr>
              <a:t>12</a:t>
            </a:fld>
            <a:endParaRPr lang="lv-LV" altLang="lv-LV"/>
          </a:p>
        </p:txBody>
      </p:sp>
    </p:spTree>
    <p:extLst>
      <p:ext uri="{BB962C8B-B14F-4D97-AF65-F5344CB8AC3E}">
        <p14:creationId xmlns:p14="http://schemas.microsoft.com/office/powerpoint/2010/main" val="397451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lv-LV" dirty="0"/>
            </a:br>
            <a:r>
              <a:rPr lang="lv-LV" dirty="0"/>
              <a:t>šobrīd ar faktisko datumu PTA ielikt nevar, bet norādījumos var ietver norādījumu īpašniekam nākamo PTA pēc 10 gadiem.</a:t>
            </a:r>
          </a:p>
          <a:p>
            <a:r>
              <a:rPr lang="lv-LV" dirty="0"/>
              <a:t>Ja </a:t>
            </a:r>
            <a:r>
              <a:rPr lang="lv-LV"/>
              <a:t>notiek būvdarbi?!</a:t>
            </a:r>
            <a:endParaRPr lang="lv-LV" dirty="0"/>
          </a:p>
        </p:txBody>
      </p:sp>
      <p:sp>
        <p:nvSpPr>
          <p:cNvPr id="4" name="Slide Number Placeholder 3"/>
          <p:cNvSpPr>
            <a:spLocks noGrp="1"/>
          </p:cNvSpPr>
          <p:nvPr>
            <p:ph type="sldNum" sz="quarter" idx="5"/>
          </p:nvPr>
        </p:nvSpPr>
        <p:spPr/>
        <p:txBody>
          <a:bodyPr/>
          <a:lstStyle/>
          <a:p>
            <a:pPr>
              <a:defRPr/>
            </a:pPr>
            <a:fld id="{03F68ABF-6325-4281-9FD8-38D063DF5D1A}" type="slidenum">
              <a:rPr lang="lv-LV" altLang="lv-LV" smtClean="0"/>
              <a:pPr>
                <a:defRPr/>
              </a:pPr>
              <a:t>13</a:t>
            </a:fld>
            <a:endParaRPr lang="lv-LV" altLang="lv-LV"/>
          </a:p>
        </p:txBody>
      </p:sp>
    </p:spTree>
    <p:extLst>
      <p:ext uri="{BB962C8B-B14F-4D97-AF65-F5344CB8AC3E}">
        <p14:creationId xmlns:p14="http://schemas.microsoft.com/office/powerpoint/2010/main" val="1745011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lv-LV" dirty="0"/>
            </a:br>
            <a:endParaRPr lang="lv-LV" dirty="0"/>
          </a:p>
        </p:txBody>
      </p:sp>
      <p:sp>
        <p:nvSpPr>
          <p:cNvPr id="4" name="Slide Number Placeholder 3"/>
          <p:cNvSpPr>
            <a:spLocks noGrp="1"/>
          </p:cNvSpPr>
          <p:nvPr>
            <p:ph type="sldNum" sz="quarter" idx="5"/>
          </p:nvPr>
        </p:nvSpPr>
        <p:spPr/>
        <p:txBody>
          <a:bodyPr/>
          <a:lstStyle/>
          <a:p>
            <a:pPr>
              <a:defRPr/>
            </a:pPr>
            <a:fld id="{03F68ABF-6325-4281-9FD8-38D063DF5D1A}" type="slidenum">
              <a:rPr lang="lv-LV" altLang="lv-LV" smtClean="0"/>
              <a:pPr>
                <a:defRPr/>
              </a:pPr>
              <a:t>14</a:t>
            </a:fld>
            <a:endParaRPr lang="lv-LV" altLang="lv-LV"/>
          </a:p>
        </p:txBody>
      </p:sp>
    </p:spTree>
    <p:extLst>
      <p:ext uri="{BB962C8B-B14F-4D97-AF65-F5344CB8AC3E}">
        <p14:creationId xmlns:p14="http://schemas.microsoft.com/office/powerpoint/2010/main" val="1929029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AA1BA-4836-D611-80A5-DFAD1AF6BB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20B92-38CC-A7A4-9094-42B1AC8980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57F21C-30D5-8603-25A5-F2DADE19B407}"/>
              </a:ext>
            </a:extLst>
          </p:cNvPr>
          <p:cNvSpPr>
            <a:spLocks noGrp="1"/>
          </p:cNvSpPr>
          <p:nvPr>
            <p:ph type="body" idx="1"/>
          </p:nvPr>
        </p:nvSpPr>
        <p:spPr/>
        <p:txBody>
          <a:bodyPr/>
          <a:lstStyle/>
          <a:p>
            <a:endParaRPr lang="lv-LV" sz="1600" dirty="0"/>
          </a:p>
        </p:txBody>
      </p:sp>
      <p:sp>
        <p:nvSpPr>
          <p:cNvPr id="4" name="Slide Number Placeholder 3">
            <a:extLst>
              <a:ext uri="{FF2B5EF4-FFF2-40B4-BE49-F238E27FC236}">
                <a16:creationId xmlns:a16="http://schemas.microsoft.com/office/drawing/2014/main" id="{82602E00-6876-7DA0-E5F6-3F663574A58B}"/>
              </a:ext>
            </a:extLst>
          </p:cNvPr>
          <p:cNvSpPr>
            <a:spLocks noGrp="1"/>
          </p:cNvSpPr>
          <p:nvPr>
            <p:ph type="sldNum" sz="quarter" idx="10"/>
          </p:nvPr>
        </p:nvSpPr>
        <p:spPr/>
        <p:txBody>
          <a:bodyPr/>
          <a:lstStyle/>
          <a:p>
            <a:pPr>
              <a:defRPr/>
            </a:pPr>
            <a:fld id="{03F68ABF-6325-4281-9FD8-38D063DF5D1A}" type="slidenum">
              <a:rPr lang="lv-LV" altLang="lv-LV" smtClean="0"/>
              <a:pPr>
                <a:defRPr/>
              </a:pPr>
              <a:t>16</a:t>
            </a:fld>
            <a:endParaRPr lang="lv-LV" altLang="lv-LV"/>
          </a:p>
        </p:txBody>
      </p:sp>
    </p:spTree>
    <p:extLst>
      <p:ext uri="{BB962C8B-B14F-4D97-AF65-F5344CB8AC3E}">
        <p14:creationId xmlns:p14="http://schemas.microsoft.com/office/powerpoint/2010/main" val="1524601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Par atzinuma ievietošanu BIS atsevišķi nav jāvienojas, tas ir </a:t>
            </a:r>
            <a:r>
              <a:rPr lang="lv-LV" dirty="0" err="1"/>
              <a:t>būvspeciālista</a:t>
            </a:r>
            <a:r>
              <a:rPr lang="lv-LV" dirty="0"/>
              <a:t> pienākums.</a:t>
            </a:r>
          </a:p>
          <a:p>
            <a:r>
              <a:rPr lang="lv-LV" dirty="0"/>
              <a:t>No apsekošanas datuma tiek rēķināts, kad ir jāveic nākamā apsekošana.</a:t>
            </a:r>
          </a:p>
        </p:txBody>
      </p:sp>
      <p:sp>
        <p:nvSpPr>
          <p:cNvPr id="4" name="Slide Number Placeholder 3"/>
          <p:cNvSpPr>
            <a:spLocks noGrp="1"/>
          </p:cNvSpPr>
          <p:nvPr>
            <p:ph type="sldNum" sz="quarter" idx="5"/>
          </p:nvPr>
        </p:nvSpPr>
        <p:spPr/>
        <p:txBody>
          <a:bodyPr/>
          <a:lstStyle/>
          <a:p>
            <a:pPr>
              <a:defRPr/>
            </a:pPr>
            <a:fld id="{03F68ABF-6325-4281-9FD8-38D063DF5D1A}" type="slidenum">
              <a:rPr lang="lv-LV" altLang="lv-LV" smtClean="0"/>
              <a:pPr>
                <a:defRPr/>
              </a:pPr>
              <a:t>20</a:t>
            </a:fld>
            <a:endParaRPr lang="lv-LV" altLang="lv-LV"/>
          </a:p>
        </p:txBody>
      </p:sp>
    </p:spTree>
    <p:extLst>
      <p:ext uri="{BB962C8B-B14F-4D97-AF65-F5344CB8AC3E}">
        <p14:creationId xmlns:p14="http://schemas.microsoft.com/office/powerpoint/2010/main" val="1040833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Ja tomēr tiek gatavots viens atzinums, tad tas ir jāpievieno katrā ekspluatācijas lietā!</a:t>
            </a:r>
          </a:p>
        </p:txBody>
      </p:sp>
      <p:sp>
        <p:nvSpPr>
          <p:cNvPr id="4" name="Slide Number Placeholder 3"/>
          <p:cNvSpPr>
            <a:spLocks noGrp="1"/>
          </p:cNvSpPr>
          <p:nvPr>
            <p:ph type="sldNum" sz="quarter" idx="5"/>
          </p:nvPr>
        </p:nvSpPr>
        <p:spPr/>
        <p:txBody>
          <a:bodyPr/>
          <a:lstStyle/>
          <a:p>
            <a:pPr>
              <a:defRPr/>
            </a:pPr>
            <a:fld id="{03F68ABF-6325-4281-9FD8-38D063DF5D1A}" type="slidenum">
              <a:rPr lang="lv-LV" altLang="lv-LV" smtClean="0"/>
              <a:pPr>
                <a:defRPr/>
              </a:pPr>
              <a:t>21</a:t>
            </a:fld>
            <a:endParaRPr lang="lv-LV" altLang="lv-LV"/>
          </a:p>
        </p:txBody>
      </p:sp>
    </p:spTree>
    <p:extLst>
      <p:ext uri="{BB962C8B-B14F-4D97-AF65-F5344CB8AC3E}">
        <p14:creationId xmlns:p14="http://schemas.microsoft.com/office/powerpoint/2010/main" val="3664598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600" dirty="0"/>
          </a:p>
        </p:txBody>
      </p:sp>
      <p:sp>
        <p:nvSpPr>
          <p:cNvPr id="4" name="Slide Number Placeholder 3"/>
          <p:cNvSpPr>
            <a:spLocks noGrp="1"/>
          </p:cNvSpPr>
          <p:nvPr>
            <p:ph type="sldNum" sz="quarter" idx="10"/>
          </p:nvPr>
        </p:nvSpPr>
        <p:spPr/>
        <p:txBody>
          <a:bodyPr/>
          <a:lstStyle/>
          <a:p>
            <a:pPr>
              <a:defRPr/>
            </a:pPr>
            <a:fld id="{03F68ABF-6325-4281-9FD8-38D063DF5D1A}" type="slidenum">
              <a:rPr lang="lv-LV" altLang="lv-LV" smtClean="0"/>
              <a:pPr>
                <a:defRPr/>
              </a:pPr>
              <a:t>23</a:t>
            </a:fld>
            <a:endParaRPr lang="lv-LV" altLang="lv-LV"/>
          </a:p>
        </p:txBody>
      </p:sp>
    </p:spTree>
    <p:extLst>
      <p:ext uri="{BB962C8B-B14F-4D97-AF65-F5344CB8AC3E}">
        <p14:creationId xmlns:p14="http://schemas.microsoft.com/office/powerpoint/2010/main" val="88206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v-LV" b="0" i="0" dirty="0">
                <a:solidFill>
                  <a:srgbClr val="414142"/>
                </a:solidFill>
                <a:effectLst/>
                <a:latin typeface="Arial" panose="020B0604020202020204" pitchFamily="34" charset="0"/>
              </a:rPr>
              <a:t>11. Otrās un trešās grupas tiltu, ceļu pārvadu, viaduktu, estakāžu, gājēju tiltu un pārvadu, caurteku, tuneļu un atbalstsienu periodisko tehnisko apsekošanu (galveno inspekciju) veic atbilstoši standartam LVS 190-11:2009 "Tilta inspekcija un pārbaude uz slodzi".</a:t>
            </a:r>
          </a:p>
          <a:p>
            <a:br>
              <a:rPr lang="lv-LV" dirty="0"/>
            </a:br>
            <a:endParaRPr lang="lv-LV" dirty="0"/>
          </a:p>
        </p:txBody>
      </p:sp>
      <p:sp>
        <p:nvSpPr>
          <p:cNvPr id="4" name="Slide Number Placeholder 3"/>
          <p:cNvSpPr>
            <a:spLocks noGrp="1"/>
          </p:cNvSpPr>
          <p:nvPr>
            <p:ph type="sldNum" sz="quarter" idx="5"/>
          </p:nvPr>
        </p:nvSpPr>
        <p:spPr/>
        <p:txBody>
          <a:bodyPr/>
          <a:lstStyle/>
          <a:p>
            <a:pPr>
              <a:defRPr/>
            </a:pPr>
            <a:fld id="{03F68ABF-6325-4281-9FD8-38D063DF5D1A}" type="slidenum">
              <a:rPr lang="lv-LV" altLang="lv-LV" smtClean="0"/>
              <a:pPr>
                <a:defRPr/>
              </a:pPr>
              <a:t>2</a:t>
            </a:fld>
            <a:endParaRPr lang="lv-LV" altLang="lv-LV"/>
          </a:p>
        </p:txBody>
      </p:sp>
    </p:spTree>
    <p:extLst>
      <p:ext uri="{BB962C8B-B14F-4D97-AF65-F5344CB8AC3E}">
        <p14:creationId xmlns:p14="http://schemas.microsoft.com/office/powerpoint/2010/main" val="3756978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v-LV" b="0" i="0" dirty="0">
                <a:solidFill>
                  <a:srgbClr val="414142"/>
                </a:solidFill>
                <a:effectLst/>
                <a:latin typeface="Arial" panose="020B0604020202020204" pitchFamily="34" charset="0"/>
              </a:rPr>
              <a:t> O</a:t>
            </a:r>
            <a:br>
              <a:rPr lang="lv-LV" dirty="0"/>
            </a:br>
            <a:r>
              <a:rPr lang="lv-LV" dirty="0"/>
              <a:t>Būves tehnisko apsekošanu var veikt sertificēts </a:t>
            </a:r>
            <a:r>
              <a:rPr lang="lv-LV" dirty="0" err="1"/>
              <a:t>būvspeciālists</a:t>
            </a:r>
            <a:r>
              <a:rPr lang="lv-LV" dirty="0"/>
              <a:t>, kurš ir ieguvis  patstāvīgās prakses tiesības arhitekta, ēku konstrukciju projektēšanas, ugunsdrošības, ēku būvdarbu vadīšanas un būvuzraudzības darbības sfērās vai būvkomersanta reģistrā reģistrēta juridiska persona, kura nodarbina attiecīgu </a:t>
            </a:r>
            <a:r>
              <a:rPr lang="lv-LV" dirty="0" err="1"/>
              <a:t>būvspeciālistu</a:t>
            </a:r>
            <a:r>
              <a:rPr lang="lv-LV" dirty="0"/>
              <a:t>. </a:t>
            </a:r>
          </a:p>
          <a:p>
            <a:pPr algn="just"/>
            <a:r>
              <a:rPr lang="lv-LV" b="0" i="0" dirty="0">
                <a:solidFill>
                  <a:srgbClr val="414142"/>
                </a:solidFill>
                <a:effectLst/>
                <a:latin typeface="Arial" panose="020B0604020202020204" pitchFamily="34" charset="0"/>
              </a:rPr>
              <a:t>90. Ugunsdrošības darbības sfērā šo noteikumu </a:t>
            </a:r>
            <a:r>
              <a:rPr lang="lv-LV" b="0" i="0" u="none" strike="noStrike" dirty="0">
                <a:solidFill>
                  <a:srgbClr val="16497B"/>
                </a:solidFill>
                <a:effectLst/>
                <a:latin typeface="Arial" panose="020B0604020202020204" pitchFamily="34" charset="0"/>
                <a:hlinkClick r:id="rId3"/>
              </a:rPr>
              <a:t>12.2. apakšpunktā</a:t>
            </a:r>
            <a:r>
              <a:rPr lang="lv-LV" b="0" i="0" dirty="0">
                <a:solidFill>
                  <a:srgbClr val="414142"/>
                </a:solidFill>
                <a:effectLst/>
                <a:latin typeface="Arial" panose="020B0604020202020204" pitchFamily="34" charset="0"/>
              </a:rPr>
              <a:t> noteikto pieredzi līdz 2026. gada 31. decembrim var iegūt arhitektūras jomā vai projektēšanas specialitātē sertificēti </a:t>
            </a:r>
            <a:r>
              <a:rPr lang="lv-LV" b="0" i="0" dirty="0" err="1">
                <a:solidFill>
                  <a:srgbClr val="414142"/>
                </a:solidFill>
                <a:effectLst/>
                <a:latin typeface="Arial" panose="020B0604020202020204" pitchFamily="34" charset="0"/>
              </a:rPr>
              <a:t>būvspeciālisti</a:t>
            </a:r>
            <a:r>
              <a:rPr lang="lv-LV" b="0" i="0" dirty="0">
                <a:solidFill>
                  <a:srgbClr val="414142"/>
                </a:solidFill>
                <a:effectLst/>
                <a:latin typeface="Arial" panose="020B0604020202020204" pitchFamily="34" charset="0"/>
              </a:rPr>
              <a:t>, kuri paši izstrādā ugunsdrošības risinājumus un ugunsdrošības pasākumu pārskatus, kā arī arhitektūras jomā vai projektēšanas specialitātē sertificēta </a:t>
            </a:r>
            <a:r>
              <a:rPr lang="lv-LV" b="0" i="0" dirty="0" err="1">
                <a:solidFill>
                  <a:srgbClr val="414142"/>
                </a:solidFill>
                <a:effectLst/>
                <a:latin typeface="Arial" panose="020B0604020202020204" pitchFamily="34" charset="0"/>
              </a:rPr>
              <a:t>būvspeciālista</a:t>
            </a:r>
            <a:r>
              <a:rPr lang="lv-LV" b="0" i="0" dirty="0">
                <a:solidFill>
                  <a:srgbClr val="414142"/>
                </a:solidFill>
                <a:effectLst/>
                <a:latin typeface="Arial" panose="020B0604020202020204" pitchFamily="34" charset="0"/>
              </a:rPr>
              <a:t> vadībā izstrādājot ugunsdrošības risinājumus un ugunsdrošības pasākumu pārskatus.</a:t>
            </a:r>
            <a:endParaRPr lang="lv-LV" dirty="0"/>
          </a:p>
        </p:txBody>
      </p:sp>
      <p:sp>
        <p:nvSpPr>
          <p:cNvPr id="4" name="Slide Number Placeholder 3"/>
          <p:cNvSpPr>
            <a:spLocks noGrp="1"/>
          </p:cNvSpPr>
          <p:nvPr>
            <p:ph type="sldNum" sz="quarter" idx="5"/>
          </p:nvPr>
        </p:nvSpPr>
        <p:spPr/>
        <p:txBody>
          <a:bodyPr/>
          <a:lstStyle/>
          <a:p>
            <a:pPr>
              <a:defRPr/>
            </a:pPr>
            <a:fld id="{03F68ABF-6325-4281-9FD8-38D063DF5D1A}" type="slidenum">
              <a:rPr lang="lv-LV" altLang="lv-LV" smtClean="0"/>
              <a:pPr>
                <a:defRPr/>
              </a:pPr>
              <a:t>3</a:t>
            </a:fld>
            <a:endParaRPr lang="lv-LV" altLang="lv-LV"/>
          </a:p>
        </p:txBody>
      </p:sp>
    </p:spTree>
    <p:extLst>
      <p:ext uri="{BB962C8B-B14F-4D97-AF65-F5344CB8AC3E}">
        <p14:creationId xmlns:p14="http://schemas.microsoft.com/office/powerpoint/2010/main" val="2379591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lv-LV" dirty="0"/>
            </a:br>
            <a:endParaRPr lang="lv-LV" dirty="0"/>
          </a:p>
        </p:txBody>
      </p:sp>
      <p:sp>
        <p:nvSpPr>
          <p:cNvPr id="4" name="Slide Number Placeholder 3"/>
          <p:cNvSpPr>
            <a:spLocks noGrp="1"/>
          </p:cNvSpPr>
          <p:nvPr>
            <p:ph type="sldNum" sz="quarter" idx="5"/>
          </p:nvPr>
        </p:nvSpPr>
        <p:spPr/>
        <p:txBody>
          <a:bodyPr/>
          <a:lstStyle/>
          <a:p>
            <a:pPr>
              <a:defRPr/>
            </a:pPr>
            <a:fld id="{03F68ABF-6325-4281-9FD8-38D063DF5D1A}" type="slidenum">
              <a:rPr lang="lv-LV" altLang="lv-LV" smtClean="0"/>
              <a:pPr>
                <a:defRPr/>
              </a:pPr>
              <a:t>4</a:t>
            </a:fld>
            <a:endParaRPr lang="lv-LV" altLang="lv-LV"/>
          </a:p>
        </p:txBody>
      </p:sp>
    </p:spTree>
    <p:extLst>
      <p:ext uri="{BB962C8B-B14F-4D97-AF65-F5344CB8AC3E}">
        <p14:creationId xmlns:p14="http://schemas.microsoft.com/office/powerpoint/2010/main" val="743640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0" i="0" dirty="0">
                <a:solidFill>
                  <a:srgbClr val="414142"/>
                </a:solidFill>
                <a:effectLst/>
                <a:latin typeface="Arial" panose="020B0604020202020204" pitchFamily="34" charset="0"/>
              </a:rPr>
              <a:t>Veicot tehnisko apsekošanu, par atbilstošām būvkonstrukcijām tiek uzskatītas arī tādas konstrukcijas, kuras tika projektētas līdz 2015. gada 31. maijam un kas atbilst būvkonstrukciju projektēšanas būvnormatīviem, kuri bija spēkā no 1988. gada līdz 2015. gada 31. maijam. Par atbilstošiem ugunsdrošības risinājumiem tiek uzskatīti risinājumi, kas tika realizēti brīdī, kad būve vai būves daļa (ja tika veikta būves daļas atjaunošana vai pārbūve) tika pieņemta ekspluatācijā, un ugunsdrošības risinājumi atbilst normatīvajos aktos ietvertajām ugunsdrošības prasībām, kas bija spēkā projekta akceptēšanas brīdī.</a:t>
            </a:r>
            <a:br>
              <a:rPr lang="lv-LV" dirty="0"/>
            </a:br>
            <a:endParaRPr lang="lv-LV" dirty="0"/>
          </a:p>
        </p:txBody>
      </p:sp>
      <p:sp>
        <p:nvSpPr>
          <p:cNvPr id="4" name="Slide Number Placeholder 3"/>
          <p:cNvSpPr>
            <a:spLocks noGrp="1"/>
          </p:cNvSpPr>
          <p:nvPr>
            <p:ph type="sldNum" sz="quarter" idx="5"/>
          </p:nvPr>
        </p:nvSpPr>
        <p:spPr/>
        <p:txBody>
          <a:bodyPr/>
          <a:lstStyle/>
          <a:p>
            <a:pPr>
              <a:defRPr/>
            </a:pPr>
            <a:fld id="{03F68ABF-6325-4281-9FD8-38D063DF5D1A}" type="slidenum">
              <a:rPr lang="lv-LV" altLang="lv-LV" smtClean="0"/>
              <a:pPr>
                <a:defRPr/>
              </a:pPr>
              <a:t>5</a:t>
            </a:fld>
            <a:endParaRPr lang="lv-LV" altLang="lv-LV"/>
          </a:p>
        </p:txBody>
      </p:sp>
    </p:spTree>
    <p:extLst>
      <p:ext uri="{BB962C8B-B14F-4D97-AF65-F5344CB8AC3E}">
        <p14:creationId xmlns:p14="http://schemas.microsoft.com/office/powerpoint/2010/main" val="4206057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br>
              <a:rPr lang="lv-LV" dirty="0"/>
            </a:br>
            <a:r>
              <a:rPr lang="lv-LV" dirty="0"/>
              <a:t>Īpašniekam ir jāapzinās ēkas tehniskais stāvoklis, nevar apzināti nolīgt tikai vizuālai apskatei, ja ēkā ir plaisas!</a:t>
            </a:r>
          </a:p>
          <a:p>
            <a:pPr marL="0" marR="0" lvl="0" indent="0" algn="l" defTabSz="938213" rtl="0" eaLnBrk="0" fontAlgn="base" latinLnBrk="0" hangingPunct="0">
              <a:lnSpc>
                <a:spcPct val="100000"/>
              </a:lnSpc>
              <a:spcBef>
                <a:spcPct val="30000"/>
              </a:spcBef>
              <a:spcAft>
                <a:spcPct val="0"/>
              </a:spcAft>
              <a:buClrTx/>
              <a:buSzTx/>
              <a:buFontTx/>
              <a:buNone/>
              <a:tabLst/>
              <a:defRPr/>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Ja uzdevumu ir izstrādājis pasūtītājs, apsekošanas veicējs to izskata un nepieciešamības gadījumā precizē pirms līguma slēgšanas par būves tehnisko apsekošanu. Darba uzdevumu pie PTA īpašnieks nevar sašaurināt! Ja nav bijusi izpēte, </a:t>
            </a:r>
            <a:r>
              <a:rPr lang="lv-LV" sz="1800" dirty="0" err="1">
                <a:effectLst/>
                <a:latin typeface="Times New Roman" panose="02020603050405020304" pitchFamily="18" charset="0"/>
                <a:ea typeface="Calibri" panose="020F0502020204030204" pitchFamily="34" charset="0"/>
                <a:cs typeface="Times New Roman" panose="02020603050405020304" pitchFamily="18" charset="0"/>
              </a:rPr>
              <a:t>atseviški</a:t>
            </a: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 jāvienojas</a:t>
            </a:r>
          </a:p>
          <a:p>
            <a:endParaRPr lang="lv-LV" dirty="0"/>
          </a:p>
        </p:txBody>
      </p:sp>
      <p:sp>
        <p:nvSpPr>
          <p:cNvPr id="4" name="Slide Number Placeholder 3"/>
          <p:cNvSpPr>
            <a:spLocks noGrp="1"/>
          </p:cNvSpPr>
          <p:nvPr>
            <p:ph type="sldNum" sz="quarter" idx="5"/>
          </p:nvPr>
        </p:nvSpPr>
        <p:spPr/>
        <p:txBody>
          <a:bodyPr/>
          <a:lstStyle/>
          <a:p>
            <a:pPr>
              <a:defRPr/>
            </a:pPr>
            <a:fld id="{03F68ABF-6325-4281-9FD8-38D063DF5D1A}" type="slidenum">
              <a:rPr lang="lv-LV" altLang="lv-LV" smtClean="0"/>
              <a:pPr>
                <a:defRPr/>
              </a:pPr>
              <a:t>6</a:t>
            </a:fld>
            <a:endParaRPr lang="lv-LV" altLang="lv-LV"/>
          </a:p>
        </p:txBody>
      </p:sp>
    </p:spTree>
    <p:extLst>
      <p:ext uri="{BB962C8B-B14F-4D97-AF65-F5344CB8AC3E}">
        <p14:creationId xmlns:p14="http://schemas.microsoft.com/office/powerpoint/2010/main" val="3515787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v-LV" b="0" i="0" dirty="0">
                <a:solidFill>
                  <a:srgbClr val="414142"/>
                </a:solidFill>
                <a:effectLst/>
                <a:latin typeface="Arial" panose="020B0604020202020204" pitchFamily="34" charset="0"/>
              </a:rPr>
              <a:t>10. Otrās vai trešās grupas publiskas ēkas periodiskās tehniskās apsekošanas laikā </a:t>
            </a:r>
            <a:r>
              <a:rPr lang="lv-LV" b="0" i="0" dirty="0" err="1">
                <a:solidFill>
                  <a:srgbClr val="414142"/>
                </a:solidFill>
                <a:effectLst/>
                <a:latin typeface="Arial" panose="020B0604020202020204" pitchFamily="34" charset="0"/>
              </a:rPr>
              <a:t>apsekotājs</a:t>
            </a:r>
            <a:r>
              <a:rPr lang="lv-LV" b="0" i="0" dirty="0">
                <a:solidFill>
                  <a:srgbClr val="414142"/>
                </a:solidFill>
                <a:effectLst/>
                <a:latin typeface="Arial" panose="020B0604020202020204" pitchFamily="34" charset="0"/>
              </a:rPr>
              <a:t> veic:</a:t>
            </a:r>
          </a:p>
          <a:p>
            <a:pPr algn="just"/>
            <a:r>
              <a:rPr lang="lv-LV" b="0" i="0" dirty="0">
                <a:solidFill>
                  <a:srgbClr val="414142"/>
                </a:solidFill>
                <a:effectLst/>
                <a:latin typeface="Arial" panose="020B0604020202020204" pitchFamily="34" charset="0"/>
              </a:rPr>
              <a:t>10.1. attiecīgās ēkas faktiskā tehniskā stāvokļa novērtējumu ēkas nesošajām būvkonstrukcijām visā ēkas apjomā attiecībā uz mehānisko stiprību, stabilitāti un lietošanas drošību (krišana, sadursme, apdegums, nāvējošs elektrošoks, eksplozijas radīts ievainojums);</a:t>
            </a:r>
          </a:p>
          <a:p>
            <a:pPr algn="just"/>
            <a:r>
              <a:rPr lang="lv-LV" b="0" i="0" dirty="0">
                <a:solidFill>
                  <a:srgbClr val="414142"/>
                </a:solidFill>
                <a:effectLst/>
                <a:latin typeface="Arial" panose="020B0604020202020204" pitchFamily="34" charset="0"/>
              </a:rPr>
              <a:t>10.2. attiecīgās ēkas būvkonstrukciju un to elementu faktiskā tehniskā stāvokļa ugunsizturības novērtējumu, kā arī ugunsdrošībai nozīmīgu inženiertehnisko sistēmu faktiskā tehniskā stāvokļa un darbspējas novērtējumu;</a:t>
            </a:r>
          </a:p>
          <a:p>
            <a:pPr algn="just"/>
            <a:r>
              <a:rPr lang="lv-LV" b="0" i="0" dirty="0">
                <a:solidFill>
                  <a:srgbClr val="414142"/>
                </a:solidFill>
                <a:effectLst/>
                <a:latin typeface="Arial" panose="020B0604020202020204" pitchFamily="34" charset="0"/>
              </a:rPr>
              <a:t>10.3. iespējamās patvaļīgas būvniecības pazīmju novērtējumu attiecīgajā ēkā un iespējamās patvaļīgās būvniecības ietekmi uz attiecīgās ēkas nesošajām būvkonstrukcijām. </a:t>
            </a:r>
            <a:r>
              <a:rPr lang="lv-LV" b="1" i="0" dirty="0">
                <a:solidFill>
                  <a:srgbClr val="414142"/>
                </a:solidFill>
                <a:effectLst/>
                <a:latin typeface="Arial" panose="020B0604020202020204" pitchFamily="34" charset="0"/>
              </a:rPr>
              <a:t>Būvniecības tiesiskumu apliecina būvniecības iecere nevis kadastrālā lieta!</a:t>
            </a:r>
          </a:p>
          <a:p>
            <a:br>
              <a:rPr lang="lv-LV" dirty="0"/>
            </a:br>
            <a:endParaRPr lang="lv-LV" dirty="0"/>
          </a:p>
        </p:txBody>
      </p:sp>
      <p:sp>
        <p:nvSpPr>
          <p:cNvPr id="4" name="Slide Number Placeholder 3"/>
          <p:cNvSpPr>
            <a:spLocks noGrp="1"/>
          </p:cNvSpPr>
          <p:nvPr>
            <p:ph type="sldNum" sz="quarter" idx="5"/>
          </p:nvPr>
        </p:nvSpPr>
        <p:spPr/>
        <p:txBody>
          <a:bodyPr/>
          <a:lstStyle/>
          <a:p>
            <a:pPr>
              <a:defRPr/>
            </a:pPr>
            <a:fld id="{03F68ABF-6325-4281-9FD8-38D063DF5D1A}" type="slidenum">
              <a:rPr lang="lv-LV" altLang="lv-LV" smtClean="0"/>
              <a:pPr>
                <a:defRPr/>
              </a:pPr>
              <a:t>7</a:t>
            </a:fld>
            <a:endParaRPr lang="lv-LV" altLang="lv-LV"/>
          </a:p>
        </p:txBody>
      </p:sp>
    </p:spTree>
    <p:extLst>
      <p:ext uri="{BB962C8B-B14F-4D97-AF65-F5344CB8AC3E}">
        <p14:creationId xmlns:p14="http://schemas.microsoft.com/office/powerpoint/2010/main" val="3148335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Ja noslēgtā līguma ietvaros </a:t>
            </a:r>
            <a:r>
              <a:rPr lang="lv-LV" dirty="0" err="1"/>
              <a:t>būvspeciālists</a:t>
            </a:r>
            <a:r>
              <a:rPr lang="lv-LV" dirty="0"/>
              <a:t> nevar izdarīt secinājumu par ēkas atbilstību BL 9.panta prasībām, tiek pabeigta apsekošana (nav periodiskā) un jāveic izpēte</a:t>
            </a:r>
            <a:br>
              <a:rPr lang="lv-LV" dirty="0"/>
            </a:br>
            <a:endParaRPr lang="lv-LV" dirty="0"/>
          </a:p>
        </p:txBody>
      </p:sp>
      <p:sp>
        <p:nvSpPr>
          <p:cNvPr id="4" name="Slide Number Placeholder 3"/>
          <p:cNvSpPr>
            <a:spLocks noGrp="1"/>
          </p:cNvSpPr>
          <p:nvPr>
            <p:ph type="sldNum" sz="quarter" idx="5"/>
          </p:nvPr>
        </p:nvSpPr>
        <p:spPr/>
        <p:txBody>
          <a:bodyPr/>
          <a:lstStyle/>
          <a:p>
            <a:pPr>
              <a:defRPr/>
            </a:pPr>
            <a:fld id="{03F68ABF-6325-4281-9FD8-38D063DF5D1A}" type="slidenum">
              <a:rPr lang="lv-LV" altLang="lv-LV" smtClean="0"/>
              <a:pPr>
                <a:defRPr/>
              </a:pPr>
              <a:t>8</a:t>
            </a:fld>
            <a:endParaRPr lang="lv-LV" altLang="lv-LV"/>
          </a:p>
        </p:txBody>
      </p:sp>
    </p:spTree>
    <p:extLst>
      <p:ext uri="{BB962C8B-B14F-4D97-AF65-F5344CB8AC3E}">
        <p14:creationId xmlns:p14="http://schemas.microsoft.com/office/powerpoint/2010/main" val="2364381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Pilnvarojums BIS no īpašnieka puses nav nepieciešamas. Ēkai ir jābūt kadastra apzīmējumam, ja tāda nav, īpašniekam jālūdz </a:t>
            </a:r>
            <a:r>
              <a:rPr lang="lv-LV" dirty="0" err="1"/>
              <a:t>būvvladē</a:t>
            </a:r>
            <a:r>
              <a:rPr lang="lv-LV" dirty="0"/>
              <a:t> būvi </a:t>
            </a:r>
            <a:r>
              <a:rPr lang="lv-LV" dirty="0" err="1"/>
              <a:t>pirmsreģistrēt</a:t>
            </a:r>
            <a:r>
              <a:rPr lang="lv-LV" dirty="0"/>
              <a:t>.</a:t>
            </a:r>
            <a:br>
              <a:rPr lang="lv-LV" dirty="0"/>
            </a:br>
            <a:endParaRPr lang="lv-LV" dirty="0"/>
          </a:p>
        </p:txBody>
      </p:sp>
      <p:sp>
        <p:nvSpPr>
          <p:cNvPr id="4" name="Slide Number Placeholder 3"/>
          <p:cNvSpPr>
            <a:spLocks noGrp="1"/>
          </p:cNvSpPr>
          <p:nvPr>
            <p:ph type="sldNum" sz="quarter" idx="5"/>
          </p:nvPr>
        </p:nvSpPr>
        <p:spPr/>
        <p:txBody>
          <a:bodyPr/>
          <a:lstStyle/>
          <a:p>
            <a:pPr>
              <a:defRPr/>
            </a:pPr>
            <a:fld id="{03F68ABF-6325-4281-9FD8-38D063DF5D1A}" type="slidenum">
              <a:rPr lang="lv-LV" altLang="lv-LV" smtClean="0"/>
              <a:pPr>
                <a:defRPr/>
              </a:pPr>
              <a:t>9</a:t>
            </a:fld>
            <a:endParaRPr lang="lv-LV" altLang="lv-LV"/>
          </a:p>
        </p:txBody>
      </p:sp>
    </p:spTree>
    <p:extLst>
      <p:ext uri="{BB962C8B-B14F-4D97-AF65-F5344CB8AC3E}">
        <p14:creationId xmlns:p14="http://schemas.microsoft.com/office/powerpoint/2010/main" val="3754964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a:spLocks noChangeArrowheads="1"/>
          </p:cNvSpPr>
          <p:nvPr userDrawn="1"/>
        </p:nvSpPr>
        <p:spPr bwMode="auto">
          <a:xfrm>
            <a:off x="2525713" y="2265363"/>
            <a:ext cx="454501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defRPr/>
            </a:pPr>
            <a:r>
              <a:rPr lang="en-US" altLang="lv-LV" sz="2000">
                <a:latin typeface="Arial" panose="020B0604020202020204" pitchFamily="34" charset="0"/>
              </a:rPr>
              <a:t>Būvniecības valsts kontroles birojs</a:t>
            </a: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461159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14288" y="1141413"/>
            <a:ext cx="2597150" cy="26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defRPr/>
            </a:pPr>
            <a:r>
              <a:rPr lang="en-US" altLang="lv-LV" sz="1100">
                <a:latin typeface="Arial" panose="020B0604020202020204" pitchFamily="34" charset="0"/>
              </a:rPr>
              <a:t>Būvniecības valsts kontroles birojs</a:t>
            </a:r>
          </a:p>
        </p:txBody>
      </p:sp>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2E6D6C19-4EBD-463F-B2DB-F8EE9F5F0733}" type="slidenum">
              <a:rPr lang="en-US" altLang="lv-LV"/>
              <a:pPr>
                <a:defRPr/>
              </a:pPr>
              <a:t>‹#›</a:t>
            </a:fld>
            <a:endParaRPr lang="en-US" altLang="lv-LV"/>
          </a:p>
        </p:txBody>
      </p:sp>
    </p:spTree>
    <p:extLst>
      <p:ext uri="{BB962C8B-B14F-4D97-AF65-F5344CB8AC3E}">
        <p14:creationId xmlns:p14="http://schemas.microsoft.com/office/powerpoint/2010/main" val="3055189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4BBDE894-CE77-44A2-B5D5-C8BBA030B6AA}" type="slidenum">
              <a:rPr lang="en-US" altLang="lv-LV"/>
              <a:pPr>
                <a:defRPr/>
              </a:pPr>
              <a:t>‹#›</a:t>
            </a:fld>
            <a:endParaRPr lang="en-US" altLang="lv-LV"/>
          </a:p>
        </p:txBody>
      </p:sp>
    </p:spTree>
    <p:extLst>
      <p:ext uri="{BB962C8B-B14F-4D97-AF65-F5344CB8AC3E}">
        <p14:creationId xmlns:p14="http://schemas.microsoft.com/office/powerpoint/2010/main" val="2740767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3FAB5709-8C51-422B-A470-C2EFF3A964A9}" type="slidenum">
              <a:rPr lang="en-US" altLang="lv-LV"/>
              <a:pPr>
                <a:defRPr/>
              </a:pPr>
              <a:t>‹#›</a:t>
            </a:fld>
            <a:endParaRPr lang="en-US" altLang="lv-LV"/>
          </a:p>
        </p:txBody>
      </p:sp>
    </p:spTree>
    <p:extLst>
      <p:ext uri="{BB962C8B-B14F-4D97-AF65-F5344CB8AC3E}">
        <p14:creationId xmlns:p14="http://schemas.microsoft.com/office/powerpoint/2010/main" val="252299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smtClean="0">
                <a:latin typeface="Verdana" panose="020B0604030504040204" pitchFamily="34" charset="0"/>
              </a:defRPr>
            </a:lvl1pPr>
          </a:lstStyle>
          <a:p>
            <a:pPr>
              <a:defRPr/>
            </a:pPr>
            <a:fld id="{B93A8729-E4F1-478D-AC67-D930C5DE18B1}" type="slidenum">
              <a:rPr lang="en-US" altLang="lv-LV"/>
              <a:pPr>
                <a:defRPr/>
              </a:pPr>
              <a:t>‹#›</a:t>
            </a:fld>
            <a:endParaRPr lang="en-US" altLang="lv-LV"/>
          </a:p>
        </p:txBody>
      </p:sp>
    </p:spTree>
    <p:extLst>
      <p:ext uri="{BB962C8B-B14F-4D97-AF65-F5344CB8AC3E}">
        <p14:creationId xmlns:p14="http://schemas.microsoft.com/office/powerpoint/2010/main" val="1294125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333BB229-24A7-46D3-8CB1-54B1FC324001}" type="slidenum">
              <a:rPr lang="en-US" altLang="lv-LV"/>
              <a:pPr>
                <a:defRPr/>
              </a:pPr>
              <a:t>‹#›</a:t>
            </a:fld>
            <a:endParaRPr lang="en-US" altLang="lv-LV"/>
          </a:p>
        </p:txBody>
      </p:sp>
    </p:spTree>
    <p:extLst>
      <p:ext uri="{BB962C8B-B14F-4D97-AF65-F5344CB8AC3E}">
        <p14:creationId xmlns:p14="http://schemas.microsoft.com/office/powerpoint/2010/main" val="246460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273E5787-54CC-41DE-9363-D4B2B58989D2}" type="slidenum">
              <a:rPr lang="en-US" altLang="lv-LV"/>
              <a:pPr>
                <a:defRPr/>
              </a:pPr>
              <a:t>‹#›</a:t>
            </a:fld>
            <a:endParaRPr lang="en-US" altLang="lv-LV"/>
          </a:p>
        </p:txBody>
      </p:sp>
    </p:spTree>
    <p:extLst>
      <p:ext uri="{BB962C8B-B14F-4D97-AF65-F5344CB8AC3E}">
        <p14:creationId xmlns:p14="http://schemas.microsoft.com/office/powerpoint/2010/main" val="38426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C1A316C8-0491-42D7-AEBE-45BDCA0F3F4B}" type="slidenum">
              <a:rPr lang="en-US" altLang="lv-LV"/>
              <a:pPr>
                <a:defRPr/>
              </a:pPr>
              <a:t>‹#›</a:t>
            </a:fld>
            <a:endParaRPr lang="en-US" altLang="lv-LV"/>
          </a:p>
        </p:txBody>
      </p:sp>
    </p:spTree>
    <p:extLst>
      <p:ext uri="{BB962C8B-B14F-4D97-AF65-F5344CB8AC3E}">
        <p14:creationId xmlns:p14="http://schemas.microsoft.com/office/powerpoint/2010/main" val="3320811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311647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1200" smtClean="0">
                <a:solidFill>
                  <a:srgbClr val="898989"/>
                </a:solidFill>
              </a:defRPr>
            </a:lvl1pPr>
          </a:lstStyle>
          <a:p>
            <a:pPr>
              <a:defRPr/>
            </a:pPr>
            <a:fld id="{D7FBEBC4-9ECE-4B60-9332-E8E76D7B3FA5}" type="datetime1">
              <a:rPr lang="en-US" altLang="lv-LV"/>
              <a:pPr>
                <a:defRPr/>
              </a:pPr>
              <a:t>4/11/2025</a:t>
            </a:fld>
            <a:endParaRPr lang="en-US" alt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smtClean="0">
                <a:solidFill>
                  <a:srgbClr val="898989"/>
                </a:solidFill>
              </a:defRPr>
            </a:lvl1pPr>
          </a:lstStyle>
          <a:p>
            <a:pPr>
              <a:defRPr/>
            </a:pPr>
            <a:fld id="{C49C2B28-8564-4805-B11D-FD6CA4775979}"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S PGothic" panose="020B0600070205080204"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S PGothic" panose="020B0600070205080204" pitchFamily="34" charset="-128"/>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anose="020B0600070205080204"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anose="020B0600070205080204"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Placeholder 2"/>
          <p:cNvSpPr>
            <a:spLocks noGrp="1"/>
          </p:cNvSpPr>
          <p:nvPr>
            <p:ph type="body" sz="quarter" idx="10"/>
          </p:nvPr>
        </p:nvSpPr>
        <p:spPr>
          <a:xfrm>
            <a:off x="0" y="6313424"/>
            <a:ext cx="2409825" cy="544576"/>
          </a:xfrm>
        </p:spPr>
        <p:txBody>
          <a:bodyPr>
            <a:normAutofit/>
          </a:bodyPr>
          <a:lstStyle/>
          <a:p>
            <a:pPr algn="r"/>
            <a:r>
              <a:rPr lang="lv-LV" altLang="lv-LV" dirty="0">
                <a:latin typeface="Times New Roman" panose="02020603050405020304" pitchFamily="18" charset="0"/>
                <a:ea typeface="MS PGothic" panose="020B0600070205080204" pitchFamily="34" charset="-128"/>
                <a:cs typeface="Times New Roman" panose="02020603050405020304" pitchFamily="18" charset="0"/>
              </a:rPr>
              <a:t>11.04.2025.</a:t>
            </a:r>
          </a:p>
          <a:p>
            <a:endParaRPr lang="lv-LV" altLang="lv-LV" sz="1200" dirty="0">
              <a:ea typeface="MS PGothic" panose="020B0600070205080204" pitchFamily="34" charset="-128"/>
            </a:endParaRPr>
          </a:p>
        </p:txBody>
      </p:sp>
      <p:sp>
        <p:nvSpPr>
          <p:cNvPr id="2" name="Virsraksts 1">
            <a:extLst>
              <a:ext uri="{FF2B5EF4-FFF2-40B4-BE49-F238E27FC236}">
                <a16:creationId xmlns:a16="http://schemas.microsoft.com/office/drawing/2014/main" id="{7BEED9B3-9192-49FC-B9D3-A515E8DB1CD2}"/>
              </a:ext>
            </a:extLst>
          </p:cNvPr>
          <p:cNvSpPr>
            <a:spLocks noGrp="1"/>
          </p:cNvSpPr>
          <p:nvPr>
            <p:ph type="title"/>
          </p:nvPr>
        </p:nvSpPr>
        <p:spPr>
          <a:xfrm>
            <a:off x="685800" y="3038475"/>
            <a:ext cx="7772400" cy="1427167"/>
          </a:xfrm>
        </p:spPr>
        <p:txBody>
          <a:bodyPr>
            <a:normAutofit fontScale="90000"/>
          </a:bodyPr>
          <a:lstStyle/>
          <a:p>
            <a:r>
              <a:rPr lang="lv-LV" dirty="0"/>
              <a:t>Periodiskā tehniskā apsekošana - būves īpašnieka un tehniskās apsekošanas veicēja atbildība</a:t>
            </a:r>
            <a:endParaRPr lang="en-US" dirty="0"/>
          </a:p>
        </p:txBody>
      </p:sp>
      <p:sp>
        <p:nvSpPr>
          <p:cNvPr id="3" name="TextBox 2">
            <a:extLst>
              <a:ext uri="{FF2B5EF4-FFF2-40B4-BE49-F238E27FC236}">
                <a16:creationId xmlns:a16="http://schemas.microsoft.com/office/drawing/2014/main" id="{71E66D65-5D61-A318-6B94-C3D9CC9D0D1F}"/>
              </a:ext>
            </a:extLst>
          </p:cNvPr>
          <p:cNvSpPr txBox="1"/>
          <p:nvPr/>
        </p:nvSpPr>
        <p:spPr>
          <a:xfrm>
            <a:off x="4171950" y="5200650"/>
            <a:ext cx="4410075" cy="877163"/>
          </a:xfrm>
          <a:prstGeom prst="rect">
            <a:avLst/>
          </a:prstGeom>
          <a:noFill/>
        </p:spPr>
        <p:txBody>
          <a:bodyPr wrap="square" rtlCol="0">
            <a:spAutoFit/>
          </a:bodyPr>
          <a:lstStyle/>
          <a:p>
            <a:pPr algn="r"/>
            <a:r>
              <a:rPr lang="lv-LV" dirty="0"/>
              <a:t>Kristīne Griga</a:t>
            </a:r>
          </a:p>
          <a:p>
            <a:pPr algn="r"/>
            <a:r>
              <a:rPr lang="lv-LV" dirty="0"/>
              <a:t>Būvju ekspluatācijas kontroles nodaļas vadītāja</a:t>
            </a:r>
          </a:p>
          <a:p>
            <a:pPr algn="r"/>
            <a:r>
              <a:rPr lang="lv-LV" dirty="0"/>
              <a:t>Būvniecības kontroles departaments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99B1E114-9D58-4211-899B-F83DFFF5E3E0}"/>
              </a:ext>
            </a:extLst>
          </p:cNvPr>
          <p:cNvGraphicFramePr>
            <a:graphicFrameLocks noGrp="1"/>
          </p:cNvGraphicFramePr>
          <p:nvPr>
            <p:ph idx="1"/>
          </p:nvPr>
        </p:nvGraphicFramePr>
        <p:xfrm>
          <a:off x="326571" y="1752600"/>
          <a:ext cx="8360229"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a:extLst>
              <a:ext uri="{FF2B5EF4-FFF2-40B4-BE49-F238E27FC236}">
                <a16:creationId xmlns:a16="http://schemas.microsoft.com/office/drawing/2014/main" id="{A8D441CA-55CC-4DF2-8374-AAC096EA0DEF}"/>
              </a:ext>
            </a:extLst>
          </p:cNvPr>
          <p:cNvSpPr txBox="1">
            <a:spLocks/>
          </p:cNvSpPr>
          <p:nvPr/>
        </p:nvSpPr>
        <p:spPr bwMode="auto">
          <a:xfrm>
            <a:off x="980573" y="3429001"/>
            <a:ext cx="5093655" cy="204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endParaRPr lang="en-US" dirty="0"/>
          </a:p>
        </p:txBody>
      </p:sp>
      <p:sp>
        <p:nvSpPr>
          <p:cNvPr id="3" name="Virsraksts 2">
            <a:extLst>
              <a:ext uri="{FF2B5EF4-FFF2-40B4-BE49-F238E27FC236}">
                <a16:creationId xmlns:a16="http://schemas.microsoft.com/office/drawing/2014/main" id="{EDA7BEBA-6AA2-4D03-BD5A-0AFE05ECC78E}"/>
              </a:ext>
            </a:extLst>
          </p:cNvPr>
          <p:cNvSpPr>
            <a:spLocks noGrp="1"/>
          </p:cNvSpPr>
          <p:nvPr>
            <p:ph type="title"/>
          </p:nvPr>
        </p:nvSpPr>
        <p:spPr>
          <a:xfrm>
            <a:off x="2590800" y="164704"/>
            <a:ext cx="6096000" cy="1036642"/>
          </a:xfrm>
        </p:spPr>
        <p:txBody>
          <a:bodyPr>
            <a:normAutofit/>
          </a:bodyPr>
          <a:lstStyle/>
          <a:p>
            <a:r>
              <a:rPr lang="lv-LV" dirty="0"/>
              <a:t>Strukturētie </a:t>
            </a:r>
            <a:r>
              <a:rPr lang="lv-LV"/>
              <a:t>dati PTA </a:t>
            </a:r>
            <a:r>
              <a:rPr lang="lv-LV" dirty="0"/>
              <a:t>atzinumā </a:t>
            </a:r>
            <a:endParaRPr lang="en-US" dirty="0"/>
          </a:p>
        </p:txBody>
      </p:sp>
      <p:pic>
        <p:nvPicPr>
          <p:cNvPr id="4" name="Picture 3">
            <a:extLst>
              <a:ext uri="{FF2B5EF4-FFF2-40B4-BE49-F238E27FC236}">
                <a16:creationId xmlns:a16="http://schemas.microsoft.com/office/drawing/2014/main" id="{DD0DA9D8-B5EE-3C2E-4E75-89FB21CF4C54}"/>
              </a:ext>
            </a:extLst>
          </p:cNvPr>
          <p:cNvPicPr>
            <a:picLocks noChangeAspect="1"/>
          </p:cNvPicPr>
          <p:nvPr/>
        </p:nvPicPr>
        <p:blipFill>
          <a:blip r:embed="rId8"/>
          <a:stretch>
            <a:fillRect/>
          </a:stretch>
        </p:blipFill>
        <p:spPr>
          <a:xfrm>
            <a:off x="99152" y="1495031"/>
            <a:ext cx="9144000" cy="5369226"/>
          </a:xfrm>
          <a:prstGeom prst="rect">
            <a:avLst/>
          </a:prstGeom>
        </p:spPr>
      </p:pic>
      <p:sp>
        <p:nvSpPr>
          <p:cNvPr id="6" name="Speech Bubble: Rectangle with Corners Rounded 5">
            <a:extLst>
              <a:ext uri="{FF2B5EF4-FFF2-40B4-BE49-F238E27FC236}">
                <a16:creationId xmlns:a16="http://schemas.microsoft.com/office/drawing/2014/main" id="{B1109C6A-BE6B-69E2-AA5D-B37DB82F54FC}"/>
              </a:ext>
            </a:extLst>
          </p:cNvPr>
          <p:cNvSpPr/>
          <p:nvPr/>
        </p:nvSpPr>
        <p:spPr>
          <a:xfrm rot="11456883">
            <a:off x="980574" y="3745735"/>
            <a:ext cx="2897364" cy="2380428"/>
          </a:xfrm>
          <a:prstGeom prst="wedgeRoundRectCallout">
            <a:avLst>
              <a:gd name="adj1" fmla="val -53570"/>
              <a:gd name="adj2" fmla="val 134317"/>
              <a:gd name="adj3" fmla="val 16667"/>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8" name="TextBox 7">
            <a:extLst>
              <a:ext uri="{FF2B5EF4-FFF2-40B4-BE49-F238E27FC236}">
                <a16:creationId xmlns:a16="http://schemas.microsoft.com/office/drawing/2014/main" id="{59BD867C-193A-2D9C-6246-EA9E8F0B6225}"/>
              </a:ext>
            </a:extLst>
          </p:cNvPr>
          <p:cNvSpPr txBox="1"/>
          <p:nvPr/>
        </p:nvSpPr>
        <p:spPr>
          <a:xfrm>
            <a:off x="1167788" y="4070991"/>
            <a:ext cx="2368626" cy="1323439"/>
          </a:xfrm>
          <a:prstGeom prst="rect">
            <a:avLst/>
          </a:prstGeom>
          <a:noFill/>
        </p:spPr>
        <p:txBody>
          <a:bodyPr wrap="square" rtlCol="0">
            <a:spAutoFit/>
          </a:bodyPr>
          <a:lstStyle/>
          <a:p>
            <a:r>
              <a:rPr lang="lv-LV" sz="2000" dirty="0"/>
              <a:t>BIS paziņojums par nepieciešamību veikt PTA trešās grupas ēkai </a:t>
            </a:r>
          </a:p>
        </p:txBody>
      </p:sp>
    </p:spTree>
    <p:extLst>
      <p:ext uri="{BB962C8B-B14F-4D97-AF65-F5344CB8AC3E}">
        <p14:creationId xmlns:p14="http://schemas.microsoft.com/office/powerpoint/2010/main" val="295702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BB585-61C4-0C47-1E54-4C7AB3C3C410}"/>
              </a:ext>
            </a:extLst>
          </p:cNvPr>
          <p:cNvSpPr>
            <a:spLocks noGrp="1"/>
          </p:cNvSpPr>
          <p:nvPr>
            <p:ph type="title"/>
          </p:nvPr>
        </p:nvSpPr>
        <p:spPr/>
        <p:txBody>
          <a:bodyPr/>
          <a:lstStyle/>
          <a:p>
            <a:r>
              <a:rPr lang="lv-LV" dirty="0"/>
              <a:t>PAT atzinumā  konstatētas neatbilstības</a:t>
            </a:r>
            <a:endParaRPr lang="en-US" dirty="0"/>
          </a:p>
        </p:txBody>
      </p:sp>
      <p:pic>
        <p:nvPicPr>
          <p:cNvPr id="8" name="Content Placeholder 7">
            <a:extLst>
              <a:ext uri="{FF2B5EF4-FFF2-40B4-BE49-F238E27FC236}">
                <a16:creationId xmlns:a16="http://schemas.microsoft.com/office/drawing/2014/main" id="{CFE4FDCC-7029-6FA8-9973-4613E8DAE564}"/>
              </a:ext>
            </a:extLst>
          </p:cNvPr>
          <p:cNvPicPr>
            <a:picLocks noGrp="1" noChangeAspect="1"/>
          </p:cNvPicPr>
          <p:nvPr>
            <p:ph idx="1"/>
          </p:nvPr>
        </p:nvPicPr>
        <p:blipFill>
          <a:blip r:embed="rId3"/>
          <a:stretch>
            <a:fillRect/>
          </a:stretch>
        </p:blipFill>
        <p:spPr>
          <a:xfrm>
            <a:off x="440675" y="1548964"/>
            <a:ext cx="4782661" cy="5015253"/>
          </a:xfrm>
        </p:spPr>
      </p:pic>
      <p:sp>
        <p:nvSpPr>
          <p:cNvPr id="6" name="Slide Number Placeholder 5">
            <a:extLst>
              <a:ext uri="{FF2B5EF4-FFF2-40B4-BE49-F238E27FC236}">
                <a16:creationId xmlns:a16="http://schemas.microsoft.com/office/drawing/2014/main" id="{3FE0B058-0FE3-20C5-9BF5-134CE580B69F}"/>
              </a:ext>
            </a:extLst>
          </p:cNvPr>
          <p:cNvSpPr>
            <a:spLocks noGrp="1"/>
          </p:cNvSpPr>
          <p:nvPr>
            <p:ph type="sldNum" sz="quarter" idx="13"/>
          </p:nvPr>
        </p:nvSpPr>
        <p:spPr/>
        <p:txBody>
          <a:bodyPr/>
          <a:lstStyle/>
          <a:p>
            <a:pPr>
              <a:defRPr/>
            </a:pPr>
            <a:fld id="{2E6D6C19-4EBD-463F-B2DB-F8EE9F5F0733}" type="slidenum">
              <a:rPr lang="en-US" altLang="lv-LV"/>
              <a:pPr>
                <a:defRPr/>
              </a:pPr>
              <a:t>11</a:t>
            </a:fld>
            <a:endParaRPr lang="en-US" altLang="lv-LV"/>
          </a:p>
        </p:txBody>
      </p:sp>
      <p:sp>
        <p:nvSpPr>
          <p:cNvPr id="9" name="TextBox 8">
            <a:extLst>
              <a:ext uri="{FF2B5EF4-FFF2-40B4-BE49-F238E27FC236}">
                <a16:creationId xmlns:a16="http://schemas.microsoft.com/office/drawing/2014/main" id="{44A6C1E7-75BF-D1F6-D475-69A36F760195}"/>
              </a:ext>
            </a:extLst>
          </p:cNvPr>
          <p:cNvSpPr txBox="1"/>
          <p:nvPr/>
        </p:nvSpPr>
        <p:spPr>
          <a:xfrm>
            <a:off x="6169447" y="3150824"/>
            <a:ext cx="2364954" cy="1569660"/>
          </a:xfrm>
          <a:prstGeom prst="rect">
            <a:avLst/>
          </a:prstGeom>
          <a:noFill/>
          <a:ln w="38100">
            <a:solidFill>
              <a:srgbClr val="0099CC"/>
            </a:solidFill>
          </a:ln>
        </p:spPr>
        <p:txBody>
          <a:bodyPr wrap="square" rtlCol="0">
            <a:spAutoFit/>
          </a:bodyPr>
          <a:lstStyle/>
          <a:p>
            <a:r>
              <a:rPr lang="lv-LV" sz="2400" dirty="0"/>
              <a:t>BIS tiek nosūtīts paziņojums būvvaldei/ BVKB/ VUGD</a:t>
            </a:r>
          </a:p>
        </p:txBody>
      </p:sp>
      <p:sp>
        <p:nvSpPr>
          <p:cNvPr id="10" name="Arrow: Right 9">
            <a:extLst>
              <a:ext uri="{FF2B5EF4-FFF2-40B4-BE49-F238E27FC236}">
                <a16:creationId xmlns:a16="http://schemas.microsoft.com/office/drawing/2014/main" id="{57F25881-91A8-11B6-7249-B8B4582EE2AF}"/>
              </a:ext>
            </a:extLst>
          </p:cNvPr>
          <p:cNvSpPr/>
          <p:nvPr/>
        </p:nvSpPr>
        <p:spPr>
          <a:xfrm>
            <a:off x="4428781" y="3429000"/>
            <a:ext cx="1740666" cy="581140"/>
          </a:xfrm>
          <a:prstGeom prst="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064083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99B1E114-9D58-4211-899B-F83DFFF5E3E0}"/>
              </a:ext>
            </a:extLst>
          </p:cNvPr>
          <p:cNvGraphicFramePr>
            <a:graphicFrameLocks noGrp="1"/>
          </p:cNvGraphicFramePr>
          <p:nvPr>
            <p:ph idx="1"/>
          </p:nvPr>
        </p:nvGraphicFramePr>
        <p:xfrm>
          <a:off x="326571" y="1752600"/>
          <a:ext cx="8360229"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a:extLst>
              <a:ext uri="{FF2B5EF4-FFF2-40B4-BE49-F238E27FC236}">
                <a16:creationId xmlns:a16="http://schemas.microsoft.com/office/drawing/2014/main" id="{A8D441CA-55CC-4DF2-8374-AAC096EA0DEF}"/>
              </a:ext>
            </a:extLst>
          </p:cNvPr>
          <p:cNvSpPr txBox="1">
            <a:spLocks/>
          </p:cNvSpPr>
          <p:nvPr/>
        </p:nvSpPr>
        <p:spPr bwMode="auto">
          <a:xfrm>
            <a:off x="980573" y="3429001"/>
            <a:ext cx="5093655" cy="204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endParaRPr lang="en-US" dirty="0"/>
          </a:p>
        </p:txBody>
      </p:sp>
      <p:sp>
        <p:nvSpPr>
          <p:cNvPr id="3" name="Virsraksts 2">
            <a:extLst>
              <a:ext uri="{FF2B5EF4-FFF2-40B4-BE49-F238E27FC236}">
                <a16:creationId xmlns:a16="http://schemas.microsoft.com/office/drawing/2014/main" id="{EDA7BEBA-6AA2-4D03-BD5A-0AFE05ECC78E}"/>
              </a:ext>
            </a:extLst>
          </p:cNvPr>
          <p:cNvSpPr>
            <a:spLocks noGrp="1"/>
          </p:cNvSpPr>
          <p:nvPr>
            <p:ph type="title"/>
          </p:nvPr>
        </p:nvSpPr>
        <p:spPr>
          <a:xfrm>
            <a:off x="2590800" y="164704"/>
            <a:ext cx="6096000" cy="1036642"/>
          </a:xfrm>
        </p:spPr>
        <p:txBody>
          <a:bodyPr>
            <a:normAutofit/>
          </a:bodyPr>
          <a:lstStyle/>
          <a:p>
            <a:r>
              <a:rPr lang="lv-LV" dirty="0" err="1"/>
              <a:t>Būvspeciālista</a:t>
            </a:r>
            <a:r>
              <a:rPr lang="lv-LV" dirty="0"/>
              <a:t> ieteikumi/ norādījumi PTA</a:t>
            </a:r>
            <a:endParaRPr lang="en-US" dirty="0"/>
          </a:p>
        </p:txBody>
      </p:sp>
      <p:graphicFrame>
        <p:nvGraphicFramePr>
          <p:cNvPr id="2" name="Diagram 1">
            <a:extLst>
              <a:ext uri="{FF2B5EF4-FFF2-40B4-BE49-F238E27FC236}">
                <a16:creationId xmlns:a16="http://schemas.microsoft.com/office/drawing/2014/main" id="{E9EA6554-6800-5D40-C6EC-430F55DC7EEB}"/>
              </a:ext>
            </a:extLst>
          </p:cNvPr>
          <p:cNvGraphicFramePr/>
          <p:nvPr>
            <p:extLst>
              <p:ext uri="{D42A27DB-BD31-4B8C-83A1-F6EECF244321}">
                <p14:modId xmlns:p14="http://schemas.microsoft.com/office/powerpoint/2010/main" val="272400103"/>
              </p:ext>
            </p:extLst>
          </p:nvPr>
        </p:nvGraphicFramePr>
        <p:xfrm>
          <a:off x="326570" y="1387929"/>
          <a:ext cx="8626929" cy="53053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32695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99B1E114-9D58-4211-899B-F83DFFF5E3E0}"/>
              </a:ext>
            </a:extLst>
          </p:cNvPr>
          <p:cNvGraphicFramePr>
            <a:graphicFrameLocks noGrp="1"/>
          </p:cNvGraphicFramePr>
          <p:nvPr>
            <p:ph idx="1"/>
          </p:nvPr>
        </p:nvGraphicFramePr>
        <p:xfrm>
          <a:off x="326571" y="1752600"/>
          <a:ext cx="8360229"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a:extLst>
              <a:ext uri="{FF2B5EF4-FFF2-40B4-BE49-F238E27FC236}">
                <a16:creationId xmlns:a16="http://schemas.microsoft.com/office/drawing/2014/main" id="{A8D441CA-55CC-4DF2-8374-AAC096EA0DEF}"/>
              </a:ext>
            </a:extLst>
          </p:cNvPr>
          <p:cNvSpPr txBox="1">
            <a:spLocks/>
          </p:cNvSpPr>
          <p:nvPr/>
        </p:nvSpPr>
        <p:spPr bwMode="auto">
          <a:xfrm>
            <a:off x="980573" y="3429001"/>
            <a:ext cx="5093655" cy="204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endParaRPr lang="en-US" dirty="0"/>
          </a:p>
        </p:txBody>
      </p:sp>
      <p:sp>
        <p:nvSpPr>
          <p:cNvPr id="3" name="Virsraksts 2">
            <a:extLst>
              <a:ext uri="{FF2B5EF4-FFF2-40B4-BE49-F238E27FC236}">
                <a16:creationId xmlns:a16="http://schemas.microsoft.com/office/drawing/2014/main" id="{EDA7BEBA-6AA2-4D03-BD5A-0AFE05ECC78E}"/>
              </a:ext>
            </a:extLst>
          </p:cNvPr>
          <p:cNvSpPr>
            <a:spLocks noGrp="1"/>
          </p:cNvSpPr>
          <p:nvPr>
            <p:ph type="title"/>
          </p:nvPr>
        </p:nvSpPr>
        <p:spPr>
          <a:xfrm>
            <a:off x="2590800" y="164704"/>
            <a:ext cx="6096000" cy="1036642"/>
          </a:xfrm>
        </p:spPr>
        <p:txBody>
          <a:bodyPr>
            <a:normAutofit/>
          </a:bodyPr>
          <a:lstStyle/>
          <a:p>
            <a:r>
              <a:rPr lang="lv-LV" dirty="0"/>
              <a:t>Ko darīt, ja PAT atzinums  nav ievietots BIS?</a:t>
            </a:r>
            <a:endParaRPr lang="en-US" dirty="0"/>
          </a:p>
        </p:txBody>
      </p:sp>
      <p:graphicFrame>
        <p:nvGraphicFramePr>
          <p:cNvPr id="4" name="Diagram 3">
            <a:extLst>
              <a:ext uri="{FF2B5EF4-FFF2-40B4-BE49-F238E27FC236}">
                <a16:creationId xmlns:a16="http://schemas.microsoft.com/office/drawing/2014/main" id="{10B7E5A0-0B9F-368F-0F50-919946622E88}"/>
              </a:ext>
            </a:extLst>
          </p:cNvPr>
          <p:cNvGraphicFramePr/>
          <p:nvPr>
            <p:extLst>
              <p:ext uri="{D42A27DB-BD31-4B8C-83A1-F6EECF244321}">
                <p14:modId xmlns:p14="http://schemas.microsoft.com/office/powerpoint/2010/main" val="2319777081"/>
              </p:ext>
            </p:extLst>
          </p:nvPr>
        </p:nvGraphicFramePr>
        <p:xfrm>
          <a:off x="202236" y="1058901"/>
          <a:ext cx="8681293" cy="42766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1DDFD134-9F05-B37C-E777-EA1F0B246E80}"/>
              </a:ext>
            </a:extLst>
          </p:cNvPr>
          <p:cNvSpPr txBox="1"/>
          <p:nvPr/>
        </p:nvSpPr>
        <p:spPr>
          <a:xfrm>
            <a:off x="5871991" y="5613789"/>
            <a:ext cx="3176792" cy="830997"/>
          </a:xfrm>
          <a:prstGeom prst="rect">
            <a:avLst/>
          </a:prstGeom>
          <a:solidFill>
            <a:schemeClr val="accent6">
              <a:lumMod val="60000"/>
              <a:lumOff val="40000"/>
            </a:schemeClr>
          </a:solidFill>
        </p:spPr>
        <p:txBody>
          <a:bodyPr wrap="square" rtlCol="0">
            <a:spAutoFit/>
          </a:bodyPr>
          <a:lstStyle/>
          <a:p>
            <a:r>
              <a:rPr lang="lv-LV" sz="2400" dirty="0"/>
              <a:t>Ierosina administratīvā pārkāpuma lietvedību</a:t>
            </a:r>
          </a:p>
        </p:txBody>
      </p:sp>
      <p:sp>
        <p:nvSpPr>
          <p:cNvPr id="6" name="Arrow: Up 5">
            <a:extLst>
              <a:ext uri="{FF2B5EF4-FFF2-40B4-BE49-F238E27FC236}">
                <a16:creationId xmlns:a16="http://schemas.microsoft.com/office/drawing/2014/main" id="{21CA75EA-0944-4F33-7C31-F77BA9C5AF17}"/>
              </a:ext>
            </a:extLst>
          </p:cNvPr>
          <p:cNvSpPr/>
          <p:nvPr/>
        </p:nvSpPr>
        <p:spPr>
          <a:xfrm>
            <a:off x="7196769" y="4704202"/>
            <a:ext cx="537072" cy="909587"/>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300546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99B1E114-9D58-4211-899B-F83DFFF5E3E0}"/>
              </a:ext>
            </a:extLst>
          </p:cNvPr>
          <p:cNvGraphicFramePr>
            <a:graphicFrameLocks noGrp="1"/>
          </p:cNvGraphicFramePr>
          <p:nvPr>
            <p:ph idx="1"/>
          </p:nvPr>
        </p:nvGraphicFramePr>
        <p:xfrm>
          <a:off x="326571" y="1752600"/>
          <a:ext cx="8360229"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a:extLst>
              <a:ext uri="{FF2B5EF4-FFF2-40B4-BE49-F238E27FC236}">
                <a16:creationId xmlns:a16="http://schemas.microsoft.com/office/drawing/2014/main" id="{A8D441CA-55CC-4DF2-8374-AAC096EA0DEF}"/>
              </a:ext>
            </a:extLst>
          </p:cNvPr>
          <p:cNvSpPr txBox="1">
            <a:spLocks/>
          </p:cNvSpPr>
          <p:nvPr/>
        </p:nvSpPr>
        <p:spPr bwMode="auto">
          <a:xfrm>
            <a:off x="980573" y="3429001"/>
            <a:ext cx="5093655" cy="204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endParaRPr lang="en-US" dirty="0"/>
          </a:p>
        </p:txBody>
      </p:sp>
      <p:sp>
        <p:nvSpPr>
          <p:cNvPr id="3" name="Virsraksts 2">
            <a:extLst>
              <a:ext uri="{FF2B5EF4-FFF2-40B4-BE49-F238E27FC236}">
                <a16:creationId xmlns:a16="http://schemas.microsoft.com/office/drawing/2014/main" id="{EDA7BEBA-6AA2-4D03-BD5A-0AFE05ECC78E}"/>
              </a:ext>
            </a:extLst>
          </p:cNvPr>
          <p:cNvSpPr>
            <a:spLocks noGrp="1"/>
          </p:cNvSpPr>
          <p:nvPr>
            <p:ph type="title"/>
          </p:nvPr>
        </p:nvSpPr>
        <p:spPr>
          <a:xfrm>
            <a:off x="2590800" y="164704"/>
            <a:ext cx="6096000" cy="1036642"/>
          </a:xfrm>
        </p:spPr>
        <p:txBody>
          <a:bodyPr>
            <a:normAutofit/>
          </a:bodyPr>
          <a:lstStyle/>
          <a:p>
            <a:endParaRPr lang="en-US" dirty="0"/>
          </a:p>
        </p:txBody>
      </p:sp>
      <p:sp>
        <p:nvSpPr>
          <p:cNvPr id="11" name="TextBox 10">
            <a:extLst>
              <a:ext uri="{FF2B5EF4-FFF2-40B4-BE49-F238E27FC236}">
                <a16:creationId xmlns:a16="http://schemas.microsoft.com/office/drawing/2014/main" id="{69952412-4B35-8A3E-3865-89A27D692688}"/>
              </a:ext>
            </a:extLst>
          </p:cNvPr>
          <p:cNvSpPr txBox="1"/>
          <p:nvPr/>
        </p:nvSpPr>
        <p:spPr>
          <a:xfrm>
            <a:off x="1758223" y="1857438"/>
            <a:ext cx="2858002" cy="1077218"/>
          </a:xfrm>
          <a:prstGeom prst="rect">
            <a:avLst/>
          </a:prstGeom>
          <a:noFill/>
        </p:spPr>
        <p:txBody>
          <a:bodyPr wrap="square" rtlCol="0">
            <a:spAutoFit/>
          </a:bodyPr>
          <a:lstStyle/>
          <a:p>
            <a:r>
              <a:rPr lang="lv-LV" sz="3200" dirty="0">
                <a:solidFill>
                  <a:schemeClr val="bg1"/>
                </a:solidFill>
              </a:rPr>
              <a:t>3. un 2. grupas publiskas ēkas</a:t>
            </a:r>
          </a:p>
        </p:txBody>
      </p:sp>
      <p:pic>
        <p:nvPicPr>
          <p:cNvPr id="5" name="Picture 4">
            <a:extLst>
              <a:ext uri="{FF2B5EF4-FFF2-40B4-BE49-F238E27FC236}">
                <a16:creationId xmlns:a16="http://schemas.microsoft.com/office/drawing/2014/main" id="{027619B8-19BC-975C-F90E-37FCC76010F1}"/>
              </a:ext>
            </a:extLst>
          </p:cNvPr>
          <p:cNvPicPr>
            <a:picLocks noChangeAspect="1"/>
          </p:cNvPicPr>
          <p:nvPr/>
        </p:nvPicPr>
        <p:blipFill>
          <a:blip r:embed="rId8"/>
          <a:stretch>
            <a:fillRect/>
          </a:stretch>
        </p:blipFill>
        <p:spPr>
          <a:xfrm>
            <a:off x="0" y="1037954"/>
            <a:ext cx="9144000" cy="4782092"/>
          </a:xfrm>
          <a:prstGeom prst="rect">
            <a:avLst/>
          </a:prstGeom>
        </p:spPr>
      </p:pic>
      <p:pic>
        <p:nvPicPr>
          <p:cNvPr id="6" name="Picture 5">
            <a:extLst>
              <a:ext uri="{FF2B5EF4-FFF2-40B4-BE49-F238E27FC236}">
                <a16:creationId xmlns:a16="http://schemas.microsoft.com/office/drawing/2014/main" id="{DD0229FF-31AF-6497-47E4-CAAE06D76E04}"/>
              </a:ext>
            </a:extLst>
          </p:cNvPr>
          <p:cNvPicPr>
            <a:picLocks noChangeAspect="1"/>
          </p:cNvPicPr>
          <p:nvPr/>
        </p:nvPicPr>
        <p:blipFill>
          <a:blip r:embed="rId9"/>
          <a:stretch>
            <a:fillRect/>
          </a:stretch>
        </p:blipFill>
        <p:spPr>
          <a:xfrm>
            <a:off x="0" y="0"/>
            <a:ext cx="9144000" cy="6858000"/>
          </a:xfrm>
          <a:prstGeom prst="rect">
            <a:avLst/>
          </a:prstGeom>
        </p:spPr>
      </p:pic>
    </p:spTree>
    <p:extLst>
      <p:ext uri="{BB962C8B-B14F-4D97-AF65-F5344CB8AC3E}">
        <p14:creationId xmlns:p14="http://schemas.microsoft.com/office/powerpoint/2010/main" val="2478389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1E0B-D1A6-5929-C97E-7E21AF690689}"/>
              </a:ext>
            </a:extLst>
          </p:cNvPr>
          <p:cNvSpPr>
            <a:spLocks noGrp="1"/>
          </p:cNvSpPr>
          <p:nvPr>
            <p:ph type="title"/>
          </p:nvPr>
        </p:nvSpPr>
        <p:spPr>
          <a:xfrm>
            <a:off x="2311400" y="381000"/>
            <a:ext cx="6375400" cy="1036642"/>
          </a:xfrm>
        </p:spPr>
        <p:txBody>
          <a:bodyPr/>
          <a:lstStyle/>
          <a:p>
            <a:r>
              <a:rPr lang="lv-LV" dirty="0"/>
              <a:t>Paveiktais PTAA esamības kontrolē</a:t>
            </a:r>
          </a:p>
        </p:txBody>
      </p:sp>
      <p:graphicFrame>
        <p:nvGraphicFramePr>
          <p:cNvPr id="7" name="Content Placeholder 6">
            <a:extLst>
              <a:ext uri="{FF2B5EF4-FFF2-40B4-BE49-F238E27FC236}">
                <a16:creationId xmlns:a16="http://schemas.microsoft.com/office/drawing/2014/main" id="{19246981-5BCA-D780-E928-76AEF5DB5E4B}"/>
              </a:ext>
            </a:extLst>
          </p:cNvPr>
          <p:cNvGraphicFramePr>
            <a:graphicFrameLocks noGrp="1"/>
          </p:cNvGraphicFramePr>
          <p:nvPr>
            <p:ph idx="1"/>
            <p:extLst>
              <p:ext uri="{D42A27DB-BD31-4B8C-83A1-F6EECF244321}">
                <p14:modId xmlns:p14="http://schemas.microsoft.com/office/powerpoint/2010/main" val="2988205988"/>
              </p:ext>
            </p:extLst>
          </p:nvPr>
        </p:nvGraphicFramePr>
        <p:xfrm>
          <a:off x="482600" y="1752601"/>
          <a:ext cx="8204200" cy="4279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8C93280E-0807-A358-EBDF-CE944C74F204}"/>
              </a:ext>
            </a:extLst>
          </p:cNvPr>
          <p:cNvSpPr>
            <a:spLocks noGrp="1"/>
          </p:cNvSpPr>
          <p:nvPr>
            <p:ph type="sldNum" sz="quarter" idx="13"/>
          </p:nvPr>
        </p:nvSpPr>
        <p:spPr>
          <a:xfrm>
            <a:off x="8534400" y="6223000"/>
            <a:ext cx="495300" cy="406400"/>
          </a:xfrm>
        </p:spPr>
        <p:txBody>
          <a:bodyPr/>
          <a:lstStyle/>
          <a:p>
            <a:pPr>
              <a:defRPr/>
            </a:pPr>
            <a:fld id="{2E6D6C19-4EBD-463F-B2DB-F8EE9F5F0733}" type="slidenum">
              <a:rPr lang="en-US" altLang="lv-LV" smtClean="0"/>
              <a:pPr>
                <a:defRPr/>
              </a:pPr>
              <a:t>15</a:t>
            </a:fld>
            <a:endParaRPr lang="en-US" altLang="lv-LV" dirty="0"/>
          </a:p>
        </p:txBody>
      </p:sp>
    </p:spTree>
    <p:extLst>
      <p:ext uri="{BB962C8B-B14F-4D97-AF65-F5344CB8AC3E}">
        <p14:creationId xmlns:p14="http://schemas.microsoft.com/office/powerpoint/2010/main" val="935048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FF6B0-F3D1-0C20-7737-BAFE2A395FB5}"/>
            </a:ext>
          </a:extLst>
        </p:cNvPr>
        <p:cNvGrpSpPr/>
        <p:nvPr/>
      </p:nvGrpSpPr>
      <p:grpSpPr>
        <a:xfrm>
          <a:off x="0" y="0"/>
          <a:ext cx="0" cy="0"/>
          <a:chOff x="0" y="0"/>
          <a:chExt cx="0" cy="0"/>
        </a:xfrm>
      </p:grpSpPr>
      <p:sp>
        <p:nvSpPr>
          <p:cNvPr id="12291" name="Text Placeholder 2">
            <a:extLst>
              <a:ext uri="{FF2B5EF4-FFF2-40B4-BE49-F238E27FC236}">
                <a16:creationId xmlns:a16="http://schemas.microsoft.com/office/drawing/2014/main" id="{3AA1B7E3-56D1-A4F1-6DB9-02D9AB1D3DB3}"/>
              </a:ext>
            </a:extLst>
          </p:cNvPr>
          <p:cNvSpPr>
            <a:spLocks noGrp="1"/>
          </p:cNvSpPr>
          <p:nvPr>
            <p:ph type="body" sz="quarter" idx="10"/>
          </p:nvPr>
        </p:nvSpPr>
        <p:spPr>
          <a:xfrm>
            <a:off x="0" y="6313424"/>
            <a:ext cx="2409825" cy="544576"/>
          </a:xfrm>
        </p:spPr>
        <p:txBody>
          <a:bodyPr>
            <a:normAutofit/>
          </a:bodyPr>
          <a:lstStyle/>
          <a:p>
            <a:pPr algn="r"/>
            <a:r>
              <a:rPr lang="lv-LV" altLang="lv-LV" dirty="0">
                <a:latin typeface="Times New Roman" panose="02020603050405020304" pitchFamily="18" charset="0"/>
                <a:ea typeface="MS PGothic" panose="020B0600070205080204" pitchFamily="34" charset="-128"/>
                <a:cs typeface="Times New Roman" panose="02020603050405020304" pitchFamily="18" charset="0"/>
              </a:rPr>
              <a:t>11.04.2025.</a:t>
            </a:r>
          </a:p>
          <a:p>
            <a:endParaRPr lang="lv-LV" altLang="lv-LV" sz="1200" dirty="0">
              <a:ea typeface="MS PGothic" panose="020B0600070205080204" pitchFamily="34" charset="-128"/>
            </a:endParaRPr>
          </a:p>
        </p:txBody>
      </p:sp>
      <p:sp>
        <p:nvSpPr>
          <p:cNvPr id="2" name="Virsraksts 1">
            <a:extLst>
              <a:ext uri="{FF2B5EF4-FFF2-40B4-BE49-F238E27FC236}">
                <a16:creationId xmlns:a16="http://schemas.microsoft.com/office/drawing/2014/main" id="{FC5C091D-5266-4EE5-C8F6-6202EA511180}"/>
              </a:ext>
            </a:extLst>
          </p:cNvPr>
          <p:cNvSpPr>
            <a:spLocks noGrp="1"/>
          </p:cNvSpPr>
          <p:nvPr>
            <p:ph type="title"/>
          </p:nvPr>
        </p:nvSpPr>
        <p:spPr>
          <a:xfrm>
            <a:off x="685800" y="3038475"/>
            <a:ext cx="7772400" cy="1427167"/>
          </a:xfrm>
        </p:spPr>
        <p:txBody>
          <a:bodyPr>
            <a:normAutofit fontScale="90000"/>
          </a:bodyPr>
          <a:lstStyle/>
          <a:p>
            <a:r>
              <a:rPr lang="lv-LV" dirty="0"/>
              <a:t>Biežāk konstatētās neatbilstības periodiskās tehniskā apsekošanas veikšanā</a:t>
            </a:r>
            <a:endParaRPr lang="en-US" dirty="0"/>
          </a:p>
        </p:txBody>
      </p:sp>
      <p:sp>
        <p:nvSpPr>
          <p:cNvPr id="3" name="TextBox 2">
            <a:extLst>
              <a:ext uri="{FF2B5EF4-FFF2-40B4-BE49-F238E27FC236}">
                <a16:creationId xmlns:a16="http://schemas.microsoft.com/office/drawing/2014/main" id="{E3A122CD-3264-EFAB-2435-2A0D1C0B991C}"/>
              </a:ext>
            </a:extLst>
          </p:cNvPr>
          <p:cNvSpPr txBox="1"/>
          <p:nvPr/>
        </p:nvSpPr>
        <p:spPr>
          <a:xfrm>
            <a:off x="4171950" y="5200650"/>
            <a:ext cx="4410075" cy="877163"/>
          </a:xfrm>
          <a:prstGeom prst="rect">
            <a:avLst/>
          </a:prstGeom>
          <a:noFill/>
        </p:spPr>
        <p:txBody>
          <a:bodyPr wrap="square" rtlCol="0">
            <a:spAutoFit/>
          </a:bodyPr>
          <a:lstStyle/>
          <a:p>
            <a:pPr algn="r"/>
            <a:r>
              <a:rPr lang="lv-LV" dirty="0"/>
              <a:t>Kristīne Griga</a:t>
            </a:r>
          </a:p>
          <a:p>
            <a:pPr algn="r"/>
            <a:r>
              <a:rPr lang="lv-LV" dirty="0"/>
              <a:t>Būvju ekspluatācijas kontroles nodaļas vadītāja</a:t>
            </a:r>
          </a:p>
          <a:p>
            <a:pPr algn="r"/>
            <a:r>
              <a:rPr lang="lv-LV" dirty="0"/>
              <a:t>Būvniecības kontroles departaments</a:t>
            </a:r>
          </a:p>
        </p:txBody>
      </p:sp>
    </p:spTree>
    <p:extLst>
      <p:ext uri="{BB962C8B-B14F-4D97-AF65-F5344CB8AC3E}">
        <p14:creationId xmlns:p14="http://schemas.microsoft.com/office/powerpoint/2010/main" val="1852947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11D7-E6DE-5D9F-2368-C62A5F910CD4}"/>
              </a:ext>
            </a:extLst>
          </p:cNvPr>
          <p:cNvSpPr>
            <a:spLocks noGrp="1"/>
          </p:cNvSpPr>
          <p:nvPr>
            <p:ph type="title"/>
          </p:nvPr>
        </p:nvSpPr>
        <p:spPr>
          <a:xfrm>
            <a:off x="2120900" y="381000"/>
            <a:ext cx="7023100" cy="1036642"/>
          </a:xfrm>
        </p:spPr>
        <p:txBody>
          <a:bodyPr/>
          <a:lstStyle/>
          <a:p>
            <a:pPr algn="ctr"/>
            <a:r>
              <a:rPr lang="lv-LV" dirty="0"/>
              <a:t>Kāpēc ir nepieciešami korekti dati PTA atzinumā? </a:t>
            </a:r>
          </a:p>
        </p:txBody>
      </p:sp>
      <p:graphicFrame>
        <p:nvGraphicFramePr>
          <p:cNvPr id="7" name="Content Placeholder 6">
            <a:extLst>
              <a:ext uri="{FF2B5EF4-FFF2-40B4-BE49-F238E27FC236}">
                <a16:creationId xmlns:a16="http://schemas.microsoft.com/office/drawing/2014/main" id="{47A39E22-4465-4942-6667-43E8F884F130}"/>
              </a:ext>
            </a:extLst>
          </p:cNvPr>
          <p:cNvGraphicFramePr>
            <a:graphicFrameLocks noGrp="1"/>
          </p:cNvGraphicFramePr>
          <p:nvPr>
            <p:ph idx="1"/>
            <p:extLst>
              <p:ext uri="{D42A27DB-BD31-4B8C-83A1-F6EECF244321}">
                <p14:modId xmlns:p14="http://schemas.microsoft.com/office/powerpoint/2010/main" val="2341188854"/>
              </p:ext>
            </p:extLst>
          </p:nvPr>
        </p:nvGraphicFramePr>
        <p:xfrm>
          <a:off x="304800" y="1549400"/>
          <a:ext cx="87249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126EB01E-C5FA-D065-E368-B17DD58CE78D}"/>
              </a:ext>
            </a:extLst>
          </p:cNvPr>
          <p:cNvSpPr>
            <a:spLocks noGrp="1"/>
          </p:cNvSpPr>
          <p:nvPr>
            <p:ph type="sldNum" sz="quarter" idx="13"/>
          </p:nvPr>
        </p:nvSpPr>
        <p:spPr>
          <a:xfrm>
            <a:off x="8001000" y="6324600"/>
            <a:ext cx="838200" cy="304800"/>
          </a:xfrm>
        </p:spPr>
        <p:txBody>
          <a:bodyPr/>
          <a:lstStyle/>
          <a:p>
            <a:pPr>
              <a:defRPr/>
            </a:pPr>
            <a:fld id="{2E6D6C19-4EBD-463F-B2DB-F8EE9F5F0733}" type="slidenum">
              <a:rPr lang="en-US" altLang="lv-LV" smtClean="0"/>
              <a:pPr>
                <a:defRPr/>
              </a:pPr>
              <a:t>17</a:t>
            </a:fld>
            <a:endParaRPr lang="en-US" altLang="lv-LV" dirty="0"/>
          </a:p>
        </p:txBody>
      </p:sp>
    </p:spTree>
    <p:extLst>
      <p:ext uri="{BB962C8B-B14F-4D97-AF65-F5344CB8AC3E}">
        <p14:creationId xmlns:p14="http://schemas.microsoft.com/office/powerpoint/2010/main" val="3789267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9FFD-3979-8E09-B766-59ADF057133E}"/>
              </a:ext>
            </a:extLst>
          </p:cNvPr>
          <p:cNvSpPr>
            <a:spLocks noGrp="1"/>
          </p:cNvSpPr>
          <p:nvPr>
            <p:ph type="title"/>
          </p:nvPr>
        </p:nvSpPr>
        <p:spPr/>
        <p:txBody>
          <a:bodyPr/>
          <a:lstStyle/>
          <a:p>
            <a:r>
              <a:rPr lang="lv-LV" dirty="0"/>
              <a:t>Manuāla datu apstrāde BIS</a:t>
            </a:r>
          </a:p>
        </p:txBody>
      </p:sp>
      <p:graphicFrame>
        <p:nvGraphicFramePr>
          <p:cNvPr id="7" name="Content Placeholder 6">
            <a:extLst>
              <a:ext uri="{FF2B5EF4-FFF2-40B4-BE49-F238E27FC236}">
                <a16:creationId xmlns:a16="http://schemas.microsoft.com/office/drawing/2014/main" id="{967514D4-6B80-D1ED-A555-E45D16733626}"/>
              </a:ext>
            </a:extLst>
          </p:cNvPr>
          <p:cNvGraphicFramePr>
            <a:graphicFrameLocks noGrp="1"/>
          </p:cNvGraphicFramePr>
          <p:nvPr>
            <p:ph idx="1"/>
            <p:extLst>
              <p:ext uri="{D42A27DB-BD31-4B8C-83A1-F6EECF244321}">
                <p14:modId xmlns:p14="http://schemas.microsoft.com/office/powerpoint/2010/main" val="2613562044"/>
              </p:ext>
            </p:extLst>
          </p:nvPr>
        </p:nvGraphicFramePr>
        <p:xfrm>
          <a:off x="304800" y="1536700"/>
          <a:ext cx="8382000" cy="5168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3273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51287-25D0-9952-7460-DF3289FA45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96C1B-A8F9-0973-E0AD-101876267C07}"/>
              </a:ext>
            </a:extLst>
          </p:cNvPr>
          <p:cNvSpPr>
            <a:spLocks noGrp="1"/>
          </p:cNvSpPr>
          <p:nvPr>
            <p:ph type="title"/>
          </p:nvPr>
        </p:nvSpPr>
        <p:spPr/>
        <p:txBody>
          <a:bodyPr/>
          <a:lstStyle/>
          <a:p>
            <a:r>
              <a:rPr lang="lv-LV" dirty="0"/>
              <a:t>Prasība PTA atzinuma ievietošanai BIS</a:t>
            </a:r>
          </a:p>
        </p:txBody>
      </p:sp>
      <p:graphicFrame>
        <p:nvGraphicFramePr>
          <p:cNvPr id="5" name="Content Placeholder 4">
            <a:extLst>
              <a:ext uri="{FF2B5EF4-FFF2-40B4-BE49-F238E27FC236}">
                <a16:creationId xmlns:a16="http://schemas.microsoft.com/office/drawing/2014/main" id="{C12FAF09-69AF-0F0C-CEB8-652CF822B51B}"/>
              </a:ext>
            </a:extLst>
          </p:cNvPr>
          <p:cNvGraphicFramePr>
            <a:graphicFrameLocks noGrp="1"/>
          </p:cNvGraphicFramePr>
          <p:nvPr>
            <p:ph idx="1"/>
            <p:extLst>
              <p:ext uri="{D42A27DB-BD31-4B8C-83A1-F6EECF244321}">
                <p14:modId xmlns:p14="http://schemas.microsoft.com/office/powerpoint/2010/main" val="4007300287"/>
              </p:ext>
            </p:extLst>
          </p:nvPr>
        </p:nvGraphicFramePr>
        <p:xfrm>
          <a:off x="419100" y="1536700"/>
          <a:ext cx="8534400" cy="504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9621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99B1E114-9D58-4211-899B-F83DFFF5E3E0}"/>
              </a:ext>
            </a:extLst>
          </p:cNvPr>
          <p:cNvGraphicFramePr>
            <a:graphicFrameLocks noGrp="1"/>
          </p:cNvGraphicFramePr>
          <p:nvPr>
            <p:ph idx="1"/>
          </p:nvPr>
        </p:nvGraphicFramePr>
        <p:xfrm>
          <a:off x="326571" y="1752600"/>
          <a:ext cx="8360229"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a:extLst>
              <a:ext uri="{FF2B5EF4-FFF2-40B4-BE49-F238E27FC236}">
                <a16:creationId xmlns:a16="http://schemas.microsoft.com/office/drawing/2014/main" id="{A8D441CA-55CC-4DF2-8374-AAC096EA0DEF}"/>
              </a:ext>
            </a:extLst>
          </p:cNvPr>
          <p:cNvSpPr txBox="1">
            <a:spLocks/>
          </p:cNvSpPr>
          <p:nvPr/>
        </p:nvSpPr>
        <p:spPr bwMode="auto">
          <a:xfrm>
            <a:off x="980573" y="3429001"/>
            <a:ext cx="5093655" cy="204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endParaRPr lang="en-US" dirty="0"/>
          </a:p>
        </p:txBody>
      </p:sp>
      <p:sp>
        <p:nvSpPr>
          <p:cNvPr id="3" name="Virsraksts 2">
            <a:extLst>
              <a:ext uri="{FF2B5EF4-FFF2-40B4-BE49-F238E27FC236}">
                <a16:creationId xmlns:a16="http://schemas.microsoft.com/office/drawing/2014/main" id="{EDA7BEBA-6AA2-4D03-BD5A-0AFE05ECC78E}"/>
              </a:ext>
            </a:extLst>
          </p:cNvPr>
          <p:cNvSpPr>
            <a:spLocks noGrp="1"/>
          </p:cNvSpPr>
          <p:nvPr>
            <p:ph type="title"/>
          </p:nvPr>
        </p:nvSpPr>
        <p:spPr>
          <a:xfrm>
            <a:off x="2590800" y="164704"/>
            <a:ext cx="6096000" cy="1036642"/>
          </a:xfrm>
        </p:spPr>
        <p:txBody>
          <a:bodyPr>
            <a:normAutofit fontScale="90000"/>
          </a:bodyPr>
          <a:lstStyle/>
          <a:p>
            <a:r>
              <a:rPr lang="lv-LV" dirty="0"/>
              <a:t>Periodiskās tehniskās apsekošanas (PTA) objekti un termiņi </a:t>
            </a:r>
            <a:endParaRPr lang="en-US" dirty="0"/>
          </a:p>
        </p:txBody>
      </p:sp>
      <p:pic>
        <p:nvPicPr>
          <p:cNvPr id="4" name="Picture 3">
            <a:extLst>
              <a:ext uri="{FF2B5EF4-FFF2-40B4-BE49-F238E27FC236}">
                <a16:creationId xmlns:a16="http://schemas.microsoft.com/office/drawing/2014/main" id="{D4789745-793C-D9BE-235F-D7599B3FFEEC}"/>
              </a:ext>
            </a:extLst>
          </p:cNvPr>
          <p:cNvPicPr>
            <a:picLocks noChangeAspect="1"/>
          </p:cNvPicPr>
          <p:nvPr/>
        </p:nvPicPr>
        <p:blipFill>
          <a:blip r:embed="rId8"/>
          <a:stretch>
            <a:fillRect/>
          </a:stretch>
        </p:blipFill>
        <p:spPr>
          <a:xfrm>
            <a:off x="326571" y="1781717"/>
            <a:ext cx="4039185" cy="3228912"/>
          </a:xfrm>
          <a:prstGeom prst="rect">
            <a:avLst/>
          </a:prstGeom>
        </p:spPr>
      </p:pic>
      <p:pic>
        <p:nvPicPr>
          <p:cNvPr id="6" name="Picture 5">
            <a:extLst>
              <a:ext uri="{FF2B5EF4-FFF2-40B4-BE49-F238E27FC236}">
                <a16:creationId xmlns:a16="http://schemas.microsoft.com/office/drawing/2014/main" id="{29FC3ECD-0181-861D-8475-896037D2F7CF}"/>
              </a:ext>
            </a:extLst>
          </p:cNvPr>
          <p:cNvPicPr>
            <a:picLocks noChangeAspect="1"/>
          </p:cNvPicPr>
          <p:nvPr/>
        </p:nvPicPr>
        <p:blipFill>
          <a:blip r:embed="rId9"/>
          <a:stretch>
            <a:fillRect/>
          </a:stretch>
        </p:blipFill>
        <p:spPr>
          <a:xfrm>
            <a:off x="4899723" y="1008204"/>
            <a:ext cx="3555714" cy="1757363"/>
          </a:xfrm>
          <a:prstGeom prst="rect">
            <a:avLst/>
          </a:prstGeom>
        </p:spPr>
      </p:pic>
      <p:pic>
        <p:nvPicPr>
          <p:cNvPr id="10" name="Picture 9">
            <a:extLst>
              <a:ext uri="{FF2B5EF4-FFF2-40B4-BE49-F238E27FC236}">
                <a16:creationId xmlns:a16="http://schemas.microsoft.com/office/drawing/2014/main" id="{3238F055-86EA-1CFA-2A95-1D25BC0563FB}"/>
              </a:ext>
            </a:extLst>
          </p:cNvPr>
          <p:cNvPicPr>
            <a:picLocks noChangeAspect="1"/>
          </p:cNvPicPr>
          <p:nvPr/>
        </p:nvPicPr>
        <p:blipFill>
          <a:blip r:embed="rId10"/>
          <a:stretch>
            <a:fillRect/>
          </a:stretch>
        </p:blipFill>
        <p:spPr>
          <a:xfrm>
            <a:off x="4880382" y="3799922"/>
            <a:ext cx="3492264" cy="2646387"/>
          </a:xfrm>
          <a:prstGeom prst="rect">
            <a:avLst/>
          </a:prstGeom>
        </p:spPr>
      </p:pic>
      <p:sp>
        <p:nvSpPr>
          <p:cNvPr id="11" name="TextBox 10">
            <a:extLst>
              <a:ext uri="{FF2B5EF4-FFF2-40B4-BE49-F238E27FC236}">
                <a16:creationId xmlns:a16="http://schemas.microsoft.com/office/drawing/2014/main" id="{69952412-4B35-8A3E-3865-89A27D692688}"/>
              </a:ext>
            </a:extLst>
          </p:cNvPr>
          <p:cNvSpPr txBox="1"/>
          <p:nvPr/>
        </p:nvSpPr>
        <p:spPr>
          <a:xfrm>
            <a:off x="1758223" y="1857438"/>
            <a:ext cx="2858002" cy="1077218"/>
          </a:xfrm>
          <a:prstGeom prst="rect">
            <a:avLst/>
          </a:prstGeom>
          <a:noFill/>
        </p:spPr>
        <p:txBody>
          <a:bodyPr wrap="square" rtlCol="0">
            <a:spAutoFit/>
          </a:bodyPr>
          <a:lstStyle/>
          <a:p>
            <a:r>
              <a:rPr lang="lv-LV" sz="3200" dirty="0">
                <a:solidFill>
                  <a:schemeClr val="bg1"/>
                </a:solidFill>
              </a:rPr>
              <a:t>3. un 2. grupas publiskas ēkas</a:t>
            </a:r>
          </a:p>
        </p:txBody>
      </p:sp>
      <p:sp>
        <p:nvSpPr>
          <p:cNvPr id="12" name="TextBox 11">
            <a:extLst>
              <a:ext uri="{FF2B5EF4-FFF2-40B4-BE49-F238E27FC236}">
                <a16:creationId xmlns:a16="http://schemas.microsoft.com/office/drawing/2014/main" id="{3FE0A44B-515A-6320-CFAD-69DCCED5AB44}"/>
              </a:ext>
            </a:extLst>
          </p:cNvPr>
          <p:cNvSpPr txBox="1"/>
          <p:nvPr/>
        </p:nvSpPr>
        <p:spPr>
          <a:xfrm>
            <a:off x="4899723" y="4156228"/>
            <a:ext cx="2972092" cy="1631216"/>
          </a:xfrm>
          <a:prstGeom prst="rect">
            <a:avLst/>
          </a:prstGeom>
          <a:noFill/>
        </p:spPr>
        <p:txBody>
          <a:bodyPr wrap="square" rtlCol="0">
            <a:spAutoFit/>
          </a:bodyPr>
          <a:lstStyle/>
          <a:p>
            <a:r>
              <a:rPr lang="lv-LV" sz="2000" dirty="0">
                <a:solidFill>
                  <a:srgbClr val="FFFF00"/>
                </a:solidFill>
              </a:rPr>
              <a:t>2. un 3. grupas tilti, ceļu pārvadi, viadukti, estakādes, gājēju tilti un pārvadi, caurtekas, tuneļi, atbalsta sienas</a:t>
            </a:r>
          </a:p>
        </p:txBody>
      </p:sp>
      <p:sp>
        <p:nvSpPr>
          <p:cNvPr id="13" name="TextBox 12">
            <a:extLst>
              <a:ext uri="{FF2B5EF4-FFF2-40B4-BE49-F238E27FC236}">
                <a16:creationId xmlns:a16="http://schemas.microsoft.com/office/drawing/2014/main" id="{8525FFCB-672D-C2F4-7B15-086C01E24A1B}"/>
              </a:ext>
            </a:extLst>
          </p:cNvPr>
          <p:cNvSpPr txBox="1"/>
          <p:nvPr/>
        </p:nvSpPr>
        <p:spPr>
          <a:xfrm>
            <a:off x="326571" y="5127713"/>
            <a:ext cx="4039185" cy="877163"/>
          </a:xfrm>
          <a:prstGeom prst="rect">
            <a:avLst/>
          </a:prstGeom>
          <a:noFill/>
        </p:spPr>
        <p:txBody>
          <a:bodyPr wrap="square" rtlCol="0">
            <a:spAutoFit/>
          </a:bodyPr>
          <a:lstStyle/>
          <a:p>
            <a:pPr marL="285750" indent="-285750">
              <a:buFont typeface="Arial" panose="020B0604020202020204" pitchFamily="34" charset="0"/>
              <a:buChar char="•"/>
            </a:pPr>
            <a:r>
              <a:rPr lang="lv-LV" b="1" u="sng" dirty="0"/>
              <a:t>Reizi 10 gados</a:t>
            </a:r>
          </a:p>
          <a:p>
            <a:pPr marL="285750" indent="-285750">
              <a:buFont typeface="Arial" panose="020B0604020202020204" pitchFamily="34" charset="0"/>
              <a:buChar char="•"/>
            </a:pPr>
            <a:r>
              <a:rPr lang="lv-LV" b="1" u="sng" dirty="0"/>
              <a:t>Līdz 31.10.2024.</a:t>
            </a:r>
            <a:r>
              <a:rPr lang="lv-LV" dirty="0"/>
              <a:t>, </a:t>
            </a:r>
            <a:r>
              <a:rPr lang="lv-LV" i="1" dirty="0"/>
              <a:t>ja ēka nodota ekspluatācijā pirms 01.10.2014.</a:t>
            </a:r>
          </a:p>
        </p:txBody>
      </p:sp>
      <p:sp>
        <p:nvSpPr>
          <p:cNvPr id="14" name="TextBox 13">
            <a:extLst>
              <a:ext uri="{FF2B5EF4-FFF2-40B4-BE49-F238E27FC236}">
                <a16:creationId xmlns:a16="http://schemas.microsoft.com/office/drawing/2014/main" id="{4986E67E-9B06-0D90-03C0-CA8E86FE6039}"/>
              </a:ext>
            </a:extLst>
          </p:cNvPr>
          <p:cNvSpPr txBox="1"/>
          <p:nvPr/>
        </p:nvSpPr>
        <p:spPr>
          <a:xfrm>
            <a:off x="4805222" y="2844163"/>
            <a:ext cx="4039185" cy="877163"/>
          </a:xfrm>
          <a:prstGeom prst="rect">
            <a:avLst/>
          </a:prstGeom>
          <a:noFill/>
        </p:spPr>
        <p:txBody>
          <a:bodyPr wrap="square" rtlCol="0">
            <a:spAutoFit/>
          </a:bodyPr>
          <a:lstStyle/>
          <a:p>
            <a:pPr marL="285750" indent="-285750">
              <a:buFont typeface="Arial" panose="020B0604020202020204" pitchFamily="34" charset="0"/>
              <a:buChar char="•"/>
            </a:pPr>
            <a:r>
              <a:rPr lang="lv-LV" b="1" u="sng" dirty="0"/>
              <a:t>Reizi 10 gados</a:t>
            </a:r>
          </a:p>
          <a:p>
            <a:pPr marL="285750" indent="-285750">
              <a:buFont typeface="Arial" panose="020B0604020202020204" pitchFamily="34" charset="0"/>
              <a:buChar char="•"/>
            </a:pPr>
            <a:r>
              <a:rPr lang="lv-LV" b="1" u="sng" dirty="0"/>
              <a:t>Līdz 31.10.2031.</a:t>
            </a:r>
            <a:r>
              <a:rPr lang="lv-LV" dirty="0"/>
              <a:t>, </a:t>
            </a:r>
            <a:r>
              <a:rPr lang="lv-LV" i="1" dirty="0"/>
              <a:t>ja ēka nodota ekspluatācijā pirms 01.11.2011.</a:t>
            </a:r>
          </a:p>
        </p:txBody>
      </p:sp>
      <p:sp>
        <p:nvSpPr>
          <p:cNvPr id="15" name="TextBox 14">
            <a:extLst>
              <a:ext uri="{FF2B5EF4-FFF2-40B4-BE49-F238E27FC236}">
                <a16:creationId xmlns:a16="http://schemas.microsoft.com/office/drawing/2014/main" id="{2BDC210E-6F13-BF5F-AE1B-96D664597BE4}"/>
              </a:ext>
            </a:extLst>
          </p:cNvPr>
          <p:cNvSpPr txBox="1"/>
          <p:nvPr/>
        </p:nvSpPr>
        <p:spPr>
          <a:xfrm>
            <a:off x="5597435" y="1059409"/>
            <a:ext cx="2858002" cy="1569660"/>
          </a:xfrm>
          <a:prstGeom prst="rect">
            <a:avLst/>
          </a:prstGeom>
          <a:noFill/>
        </p:spPr>
        <p:txBody>
          <a:bodyPr wrap="square" rtlCol="0">
            <a:spAutoFit/>
          </a:bodyPr>
          <a:lstStyle/>
          <a:p>
            <a:pPr algn="r"/>
            <a:r>
              <a:rPr lang="lv-LV" sz="2400" dirty="0">
                <a:solidFill>
                  <a:schemeClr val="bg1"/>
                </a:solidFill>
              </a:rPr>
              <a:t>3. un 2. grupas daudzstāvu daudzīvokļu dzīvojamās ēkas</a:t>
            </a:r>
          </a:p>
        </p:txBody>
      </p:sp>
      <p:sp>
        <p:nvSpPr>
          <p:cNvPr id="16" name="TextBox 15">
            <a:extLst>
              <a:ext uri="{FF2B5EF4-FFF2-40B4-BE49-F238E27FC236}">
                <a16:creationId xmlns:a16="http://schemas.microsoft.com/office/drawing/2014/main" id="{75613F51-383A-4A57-58C3-D1F2C0436263}"/>
              </a:ext>
            </a:extLst>
          </p:cNvPr>
          <p:cNvSpPr txBox="1"/>
          <p:nvPr/>
        </p:nvSpPr>
        <p:spPr>
          <a:xfrm>
            <a:off x="6074228" y="6443536"/>
            <a:ext cx="1809750" cy="353943"/>
          </a:xfrm>
          <a:prstGeom prst="rect">
            <a:avLst/>
          </a:prstGeom>
          <a:noFill/>
        </p:spPr>
        <p:txBody>
          <a:bodyPr wrap="square" rtlCol="0">
            <a:spAutoFit/>
          </a:bodyPr>
          <a:lstStyle/>
          <a:p>
            <a:r>
              <a:rPr lang="lv-LV" b="1" u="sng" dirty="0"/>
              <a:t>Reizi 5 gados</a:t>
            </a:r>
          </a:p>
        </p:txBody>
      </p:sp>
    </p:spTree>
    <p:extLst>
      <p:ext uri="{BB962C8B-B14F-4D97-AF65-F5344CB8AC3E}">
        <p14:creationId xmlns:p14="http://schemas.microsoft.com/office/powerpoint/2010/main" val="104232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1E0C7-89EF-2ACF-154E-D4E7378D4F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7A2234-C610-614C-CD1C-76C7C3B0BB1C}"/>
              </a:ext>
            </a:extLst>
          </p:cNvPr>
          <p:cNvSpPr>
            <a:spLocks noGrp="1"/>
          </p:cNvSpPr>
          <p:nvPr>
            <p:ph type="title"/>
          </p:nvPr>
        </p:nvSpPr>
        <p:spPr/>
        <p:txBody>
          <a:bodyPr/>
          <a:lstStyle/>
          <a:p>
            <a:r>
              <a:rPr lang="lv-LV" dirty="0"/>
              <a:t>PTA atzinuma ievietošana BIS</a:t>
            </a:r>
          </a:p>
        </p:txBody>
      </p:sp>
      <p:graphicFrame>
        <p:nvGraphicFramePr>
          <p:cNvPr id="4" name="Content Placeholder 3">
            <a:extLst>
              <a:ext uri="{FF2B5EF4-FFF2-40B4-BE49-F238E27FC236}">
                <a16:creationId xmlns:a16="http://schemas.microsoft.com/office/drawing/2014/main" id="{3295644A-E785-470A-1E6A-D28274FFDF8E}"/>
              </a:ext>
            </a:extLst>
          </p:cNvPr>
          <p:cNvGraphicFramePr>
            <a:graphicFrameLocks noGrp="1"/>
          </p:cNvGraphicFramePr>
          <p:nvPr>
            <p:ph idx="1"/>
            <p:extLst>
              <p:ext uri="{D42A27DB-BD31-4B8C-83A1-F6EECF244321}">
                <p14:modId xmlns:p14="http://schemas.microsoft.com/office/powerpoint/2010/main" val="4202046771"/>
              </p:ext>
            </p:extLst>
          </p:nvPr>
        </p:nvGraphicFramePr>
        <p:xfrm>
          <a:off x="368300" y="1752600"/>
          <a:ext cx="83185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8995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A0779-D9AA-02EA-1764-02030D7EF8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F704CE-AE0A-E0F9-0FBD-D80038FDB2B7}"/>
              </a:ext>
            </a:extLst>
          </p:cNvPr>
          <p:cNvSpPr>
            <a:spLocks noGrp="1"/>
          </p:cNvSpPr>
          <p:nvPr>
            <p:ph type="title"/>
          </p:nvPr>
        </p:nvSpPr>
        <p:spPr>
          <a:xfrm>
            <a:off x="2590800" y="304801"/>
            <a:ext cx="6096000" cy="1066799"/>
          </a:xfrm>
        </p:spPr>
        <p:txBody>
          <a:bodyPr wrap="square" anchor="t">
            <a:normAutofit/>
          </a:bodyPr>
          <a:lstStyle/>
          <a:p>
            <a:r>
              <a:rPr lang="lv-LV" dirty="0"/>
              <a:t>PTAA par savstarpēji saistītām būvēm</a:t>
            </a:r>
          </a:p>
        </p:txBody>
      </p:sp>
      <p:sp>
        <p:nvSpPr>
          <p:cNvPr id="10" name="Content Placeholder 3">
            <a:extLst>
              <a:ext uri="{FF2B5EF4-FFF2-40B4-BE49-F238E27FC236}">
                <a16:creationId xmlns:a16="http://schemas.microsoft.com/office/drawing/2014/main" id="{5DFAEA57-98CC-2217-BFDD-3ECE584A30F3}"/>
              </a:ext>
            </a:extLst>
          </p:cNvPr>
          <p:cNvSpPr>
            <a:spLocks noGrp="1"/>
          </p:cNvSpPr>
          <p:nvPr>
            <p:ph sz="half" idx="2"/>
          </p:nvPr>
        </p:nvSpPr>
        <p:spPr>
          <a:xfrm>
            <a:off x="6870700" y="1752600"/>
            <a:ext cx="1816100" cy="4373573"/>
          </a:xfrm>
        </p:spPr>
        <p:txBody>
          <a:bodyPr/>
          <a:lstStyle/>
          <a:p>
            <a:pPr marL="0" indent="0">
              <a:buNone/>
            </a:pPr>
            <a:r>
              <a:rPr lang="lv-LV" dirty="0"/>
              <a:t>BIS tehniskās apsekošanas atzinumu gatavo par katru kadastru!</a:t>
            </a:r>
            <a:endParaRPr lang="en-US" dirty="0"/>
          </a:p>
        </p:txBody>
      </p:sp>
      <p:sp>
        <p:nvSpPr>
          <p:cNvPr id="6" name="Content Placeholder 5">
            <a:extLst>
              <a:ext uri="{FF2B5EF4-FFF2-40B4-BE49-F238E27FC236}">
                <a16:creationId xmlns:a16="http://schemas.microsoft.com/office/drawing/2014/main" id="{670A7FD7-ADEE-F236-E25F-490EF7843C17}"/>
              </a:ext>
            </a:extLst>
          </p:cNvPr>
          <p:cNvSpPr>
            <a:spLocks noGrp="1"/>
          </p:cNvSpPr>
          <p:nvPr>
            <p:ph sz="half" idx="1"/>
          </p:nvPr>
        </p:nvSpPr>
        <p:spPr/>
        <p:txBody>
          <a:bodyPr/>
          <a:lstStyle/>
          <a:p>
            <a:endParaRPr lang="lv-LV"/>
          </a:p>
        </p:txBody>
      </p:sp>
      <p:pic>
        <p:nvPicPr>
          <p:cNvPr id="8" name="Picture 7">
            <a:extLst>
              <a:ext uri="{FF2B5EF4-FFF2-40B4-BE49-F238E27FC236}">
                <a16:creationId xmlns:a16="http://schemas.microsoft.com/office/drawing/2014/main" id="{733A5455-4CD4-9E4A-12EF-A1144E823790}"/>
              </a:ext>
            </a:extLst>
          </p:cNvPr>
          <p:cNvPicPr>
            <a:picLocks noChangeAspect="1"/>
          </p:cNvPicPr>
          <p:nvPr/>
        </p:nvPicPr>
        <p:blipFill>
          <a:blip r:embed="rId3"/>
          <a:stretch>
            <a:fillRect/>
          </a:stretch>
        </p:blipFill>
        <p:spPr>
          <a:xfrm>
            <a:off x="96045" y="1610418"/>
            <a:ext cx="6665912" cy="4657927"/>
          </a:xfrm>
          <a:prstGeom prst="rect">
            <a:avLst/>
          </a:prstGeom>
        </p:spPr>
      </p:pic>
    </p:spTree>
    <p:extLst>
      <p:ext uri="{BB962C8B-B14F-4D97-AF65-F5344CB8AC3E}">
        <p14:creationId xmlns:p14="http://schemas.microsoft.com/office/powerpoint/2010/main" val="3277405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1CF62-5A00-411B-CA15-6557647413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725969-B6CB-1A20-5B6F-69D1FF03FB3D}"/>
              </a:ext>
            </a:extLst>
          </p:cNvPr>
          <p:cNvSpPr>
            <a:spLocks noGrp="1"/>
          </p:cNvSpPr>
          <p:nvPr>
            <p:ph type="title"/>
          </p:nvPr>
        </p:nvSpPr>
        <p:spPr/>
        <p:txBody>
          <a:bodyPr/>
          <a:lstStyle/>
          <a:p>
            <a:r>
              <a:rPr lang="lv-LV" dirty="0"/>
              <a:t>Vēsturisko PTA atzinumu ievietošana BIS</a:t>
            </a:r>
          </a:p>
        </p:txBody>
      </p:sp>
      <p:graphicFrame>
        <p:nvGraphicFramePr>
          <p:cNvPr id="4" name="Content Placeholder 3">
            <a:extLst>
              <a:ext uri="{FF2B5EF4-FFF2-40B4-BE49-F238E27FC236}">
                <a16:creationId xmlns:a16="http://schemas.microsoft.com/office/drawing/2014/main" id="{A8E950B1-0F30-BD78-B5C3-06DD577A7AD3}"/>
              </a:ext>
            </a:extLst>
          </p:cNvPr>
          <p:cNvGraphicFramePr>
            <a:graphicFrameLocks noGrp="1"/>
          </p:cNvGraphicFramePr>
          <p:nvPr>
            <p:ph idx="1"/>
            <p:extLst>
              <p:ext uri="{D42A27DB-BD31-4B8C-83A1-F6EECF244321}">
                <p14:modId xmlns:p14="http://schemas.microsoft.com/office/powerpoint/2010/main" val="471676653"/>
              </p:ext>
            </p:extLst>
          </p:nvPr>
        </p:nvGraphicFramePr>
        <p:xfrm>
          <a:off x="406400" y="1752600"/>
          <a:ext cx="8280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7776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63A955-888A-9F88-8B3A-0BC60515A0FD}"/>
              </a:ext>
            </a:extLst>
          </p:cNvPr>
          <p:cNvSpPr>
            <a:spLocks noGrp="1"/>
          </p:cNvSpPr>
          <p:nvPr>
            <p:ph type="title"/>
          </p:nvPr>
        </p:nvSpPr>
        <p:spPr/>
        <p:txBody>
          <a:bodyPr/>
          <a:lstStyle/>
          <a:p>
            <a:r>
              <a:rPr lang="lv-LV" dirty="0"/>
              <a:t>Paldies!</a:t>
            </a:r>
          </a:p>
        </p:txBody>
      </p:sp>
      <p:sp>
        <p:nvSpPr>
          <p:cNvPr id="5" name="Text Placeholder 4">
            <a:extLst>
              <a:ext uri="{FF2B5EF4-FFF2-40B4-BE49-F238E27FC236}">
                <a16:creationId xmlns:a16="http://schemas.microsoft.com/office/drawing/2014/main" id="{B0CE00C3-2FB3-9B7A-070F-2B4633533897}"/>
              </a:ext>
            </a:extLst>
          </p:cNvPr>
          <p:cNvSpPr>
            <a:spLocks noGrp="1"/>
          </p:cNvSpPr>
          <p:nvPr>
            <p:ph type="body" sz="quarter" idx="10"/>
          </p:nvPr>
        </p:nvSpPr>
        <p:spPr/>
        <p:txBody>
          <a:bodyPr/>
          <a:lstStyle/>
          <a:p>
            <a:endParaRPr lang="lv-LV"/>
          </a:p>
        </p:txBody>
      </p:sp>
    </p:spTree>
    <p:extLst>
      <p:ext uri="{BB962C8B-B14F-4D97-AF65-F5344CB8AC3E}">
        <p14:creationId xmlns:p14="http://schemas.microsoft.com/office/powerpoint/2010/main" val="281925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99B1E114-9D58-4211-899B-F83DFFF5E3E0}"/>
              </a:ext>
            </a:extLst>
          </p:cNvPr>
          <p:cNvGraphicFramePr>
            <a:graphicFrameLocks noGrp="1"/>
          </p:cNvGraphicFramePr>
          <p:nvPr>
            <p:ph idx="1"/>
          </p:nvPr>
        </p:nvGraphicFramePr>
        <p:xfrm>
          <a:off x="326571" y="1752600"/>
          <a:ext cx="8360229"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a:extLst>
              <a:ext uri="{FF2B5EF4-FFF2-40B4-BE49-F238E27FC236}">
                <a16:creationId xmlns:a16="http://schemas.microsoft.com/office/drawing/2014/main" id="{A8D441CA-55CC-4DF2-8374-AAC096EA0DEF}"/>
              </a:ext>
            </a:extLst>
          </p:cNvPr>
          <p:cNvSpPr txBox="1">
            <a:spLocks/>
          </p:cNvSpPr>
          <p:nvPr/>
        </p:nvSpPr>
        <p:spPr bwMode="auto">
          <a:xfrm>
            <a:off x="980573" y="3429001"/>
            <a:ext cx="5093655" cy="204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endParaRPr lang="en-US" dirty="0"/>
          </a:p>
        </p:txBody>
      </p:sp>
      <p:sp>
        <p:nvSpPr>
          <p:cNvPr id="3" name="Virsraksts 2">
            <a:extLst>
              <a:ext uri="{FF2B5EF4-FFF2-40B4-BE49-F238E27FC236}">
                <a16:creationId xmlns:a16="http://schemas.microsoft.com/office/drawing/2014/main" id="{EDA7BEBA-6AA2-4D03-BD5A-0AFE05ECC78E}"/>
              </a:ext>
            </a:extLst>
          </p:cNvPr>
          <p:cNvSpPr>
            <a:spLocks noGrp="1"/>
          </p:cNvSpPr>
          <p:nvPr>
            <p:ph type="title"/>
          </p:nvPr>
        </p:nvSpPr>
        <p:spPr>
          <a:xfrm>
            <a:off x="2590800" y="164704"/>
            <a:ext cx="6096000" cy="1036642"/>
          </a:xfrm>
        </p:spPr>
        <p:txBody>
          <a:bodyPr>
            <a:normAutofit/>
          </a:bodyPr>
          <a:lstStyle/>
          <a:p>
            <a:r>
              <a:rPr lang="lv-LV" dirty="0"/>
              <a:t>Kas var veikt PTA?</a:t>
            </a:r>
            <a:endParaRPr lang="en-US" dirty="0"/>
          </a:p>
        </p:txBody>
      </p:sp>
      <p:sp>
        <p:nvSpPr>
          <p:cNvPr id="11" name="TextBox 10">
            <a:extLst>
              <a:ext uri="{FF2B5EF4-FFF2-40B4-BE49-F238E27FC236}">
                <a16:creationId xmlns:a16="http://schemas.microsoft.com/office/drawing/2014/main" id="{69952412-4B35-8A3E-3865-89A27D692688}"/>
              </a:ext>
            </a:extLst>
          </p:cNvPr>
          <p:cNvSpPr txBox="1"/>
          <p:nvPr/>
        </p:nvSpPr>
        <p:spPr>
          <a:xfrm>
            <a:off x="1758223" y="1857438"/>
            <a:ext cx="2858002" cy="1077218"/>
          </a:xfrm>
          <a:prstGeom prst="rect">
            <a:avLst/>
          </a:prstGeom>
          <a:noFill/>
        </p:spPr>
        <p:txBody>
          <a:bodyPr wrap="square" rtlCol="0">
            <a:spAutoFit/>
          </a:bodyPr>
          <a:lstStyle/>
          <a:p>
            <a:r>
              <a:rPr lang="lv-LV" sz="3200" dirty="0">
                <a:solidFill>
                  <a:schemeClr val="bg1"/>
                </a:solidFill>
              </a:rPr>
              <a:t>3. un 2. grupas publiskas ēkas</a:t>
            </a:r>
          </a:p>
        </p:txBody>
      </p:sp>
      <p:graphicFrame>
        <p:nvGraphicFramePr>
          <p:cNvPr id="2" name="Diagram 1">
            <a:extLst>
              <a:ext uri="{FF2B5EF4-FFF2-40B4-BE49-F238E27FC236}">
                <a16:creationId xmlns:a16="http://schemas.microsoft.com/office/drawing/2014/main" id="{1A8F331F-805B-CBA6-BF82-6534E298241C}"/>
              </a:ext>
            </a:extLst>
          </p:cNvPr>
          <p:cNvGraphicFramePr/>
          <p:nvPr/>
        </p:nvGraphicFramePr>
        <p:xfrm>
          <a:off x="457200" y="1396999"/>
          <a:ext cx="8229600" cy="51845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2535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99B1E114-9D58-4211-899B-F83DFFF5E3E0}"/>
              </a:ext>
            </a:extLst>
          </p:cNvPr>
          <p:cNvGraphicFramePr>
            <a:graphicFrameLocks noGrp="1"/>
          </p:cNvGraphicFramePr>
          <p:nvPr>
            <p:ph idx="1"/>
          </p:nvPr>
        </p:nvGraphicFramePr>
        <p:xfrm>
          <a:off x="326571" y="1752600"/>
          <a:ext cx="8360229"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a:extLst>
              <a:ext uri="{FF2B5EF4-FFF2-40B4-BE49-F238E27FC236}">
                <a16:creationId xmlns:a16="http://schemas.microsoft.com/office/drawing/2014/main" id="{A8D441CA-55CC-4DF2-8374-AAC096EA0DEF}"/>
              </a:ext>
            </a:extLst>
          </p:cNvPr>
          <p:cNvSpPr txBox="1">
            <a:spLocks/>
          </p:cNvSpPr>
          <p:nvPr/>
        </p:nvSpPr>
        <p:spPr bwMode="auto">
          <a:xfrm>
            <a:off x="6201159" y="914167"/>
            <a:ext cx="2634497" cy="7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en-US" i="1" dirty="0"/>
              <a:t>https://bis.gov.lv</a:t>
            </a:r>
          </a:p>
        </p:txBody>
      </p:sp>
      <p:sp>
        <p:nvSpPr>
          <p:cNvPr id="3" name="Virsraksts 2">
            <a:extLst>
              <a:ext uri="{FF2B5EF4-FFF2-40B4-BE49-F238E27FC236}">
                <a16:creationId xmlns:a16="http://schemas.microsoft.com/office/drawing/2014/main" id="{EDA7BEBA-6AA2-4D03-BD5A-0AFE05ECC78E}"/>
              </a:ext>
            </a:extLst>
          </p:cNvPr>
          <p:cNvSpPr>
            <a:spLocks noGrp="1"/>
          </p:cNvSpPr>
          <p:nvPr>
            <p:ph type="title"/>
          </p:nvPr>
        </p:nvSpPr>
        <p:spPr>
          <a:xfrm>
            <a:off x="2590800" y="164704"/>
            <a:ext cx="6096000" cy="1036642"/>
          </a:xfrm>
        </p:spPr>
        <p:txBody>
          <a:bodyPr>
            <a:normAutofit/>
          </a:bodyPr>
          <a:lstStyle/>
          <a:p>
            <a:r>
              <a:rPr lang="lv-LV" dirty="0"/>
              <a:t>Sertificētu </a:t>
            </a:r>
            <a:r>
              <a:rPr lang="lv-LV" dirty="0" err="1"/>
              <a:t>būvspeciālistu</a:t>
            </a:r>
            <a:r>
              <a:rPr lang="lv-LV" dirty="0"/>
              <a:t> saraksts</a:t>
            </a:r>
            <a:endParaRPr lang="en-US" dirty="0"/>
          </a:p>
        </p:txBody>
      </p:sp>
      <p:sp>
        <p:nvSpPr>
          <p:cNvPr id="11" name="TextBox 10">
            <a:extLst>
              <a:ext uri="{FF2B5EF4-FFF2-40B4-BE49-F238E27FC236}">
                <a16:creationId xmlns:a16="http://schemas.microsoft.com/office/drawing/2014/main" id="{69952412-4B35-8A3E-3865-89A27D692688}"/>
              </a:ext>
            </a:extLst>
          </p:cNvPr>
          <p:cNvSpPr txBox="1"/>
          <p:nvPr/>
        </p:nvSpPr>
        <p:spPr>
          <a:xfrm>
            <a:off x="1758223" y="1857438"/>
            <a:ext cx="2858002" cy="1077218"/>
          </a:xfrm>
          <a:prstGeom prst="rect">
            <a:avLst/>
          </a:prstGeom>
          <a:noFill/>
        </p:spPr>
        <p:txBody>
          <a:bodyPr wrap="square" rtlCol="0">
            <a:spAutoFit/>
          </a:bodyPr>
          <a:lstStyle/>
          <a:p>
            <a:r>
              <a:rPr lang="lv-LV" sz="3200" dirty="0">
                <a:solidFill>
                  <a:schemeClr val="bg1"/>
                </a:solidFill>
              </a:rPr>
              <a:t>3. un 2. grupas publiskas ēkas</a:t>
            </a:r>
          </a:p>
        </p:txBody>
      </p:sp>
      <p:pic>
        <p:nvPicPr>
          <p:cNvPr id="4" name="Picture 3">
            <a:extLst>
              <a:ext uri="{FF2B5EF4-FFF2-40B4-BE49-F238E27FC236}">
                <a16:creationId xmlns:a16="http://schemas.microsoft.com/office/drawing/2014/main" id="{4FBED486-796D-B07E-4E3A-BE31772A3502}"/>
              </a:ext>
            </a:extLst>
          </p:cNvPr>
          <p:cNvPicPr>
            <a:picLocks noChangeAspect="1"/>
          </p:cNvPicPr>
          <p:nvPr/>
        </p:nvPicPr>
        <p:blipFill>
          <a:blip r:embed="rId8"/>
          <a:stretch>
            <a:fillRect/>
          </a:stretch>
        </p:blipFill>
        <p:spPr>
          <a:xfrm>
            <a:off x="0" y="2061623"/>
            <a:ext cx="9144000" cy="2734753"/>
          </a:xfrm>
          <a:prstGeom prst="rect">
            <a:avLst/>
          </a:prstGeom>
        </p:spPr>
      </p:pic>
      <p:pic>
        <p:nvPicPr>
          <p:cNvPr id="6" name="Picture 5">
            <a:extLst>
              <a:ext uri="{FF2B5EF4-FFF2-40B4-BE49-F238E27FC236}">
                <a16:creationId xmlns:a16="http://schemas.microsoft.com/office/drawing/2014/main" id="{9FF69039-8BDD-B6DD-4E9E-613D9A183A6C}"/>
              </a:ext>
            </a:extLst>
          </p:cNvPr>
          <p:cNvPicPr>
            <a:picLocks noChangeAspect="1"/>
          </p:cNvPicPr>
          <p:nvPr/>
        </p:nvPicPr>
        <p:blipFill>
          <a:blip r:embed="rId9"/>
          <a:stretch>
            <a:fillRect/>
          </a:stretch>
        </p:blipFill>
        <p:spPr>
          <a:xfrm>
            <a:off x="457201" y="5000561"/>
            <a:ext cx="6846124" cy="1696611"/>
          </a:xfrm>
          <a:prstGeom prst="rect">
            <a:avLst/>
          </a:prstGeom>
        </p:spPr>
      </p:pic>
    </p:spTree>
    <p:extLst>
      <p:ext uri="{BB962C8B-B14F-4D97-AF65-F5344CB8AC3E}">
        <p14:creationId xmlns:p14="http://schemas.microsoft.com/office/powerpoint/2010/main" val="2522423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99B1E114-9D58-4211-899B-F83DFFF5E3E0}"/>
              </a:ext>
            </a:extLst>
          </p:cNvPr>
          <p:cNvGraphicFramePr>
            <a:graphicFrameLocks noGrp="1"/>
          </p:cNvGraphicFramePr>
          <p:nvPr>
            <p:ph idx="1"/>
          </p:nvPr>
        </p:nvGraphicFramePr>
        <p:xfrm>
          <a:off x="326571" y="1752600"/>
          <a:ext cx="8360229"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a:extLst>
              <a:ext uri="{FF2B5EF4-FFF2-40B4-BE49-F238E27FC236}">
                <a16:creationId xmlns:a16="http://schemas.microsoft.com/office/drawing/2014/main" id="{A8D441CA-55CC-4DF2-8374-AAC096EA0DEF}"/>
              </a:ext>
            </a:extLst>
          </p:cNvPr>
          <p:cNvSpPr txBox="1">
            <a:spLocks/>
          </p:cNvSpPr>
          <p:nvPr/>
        </p:nvSpPr>
        <p:spPr bwMode="auto">
          <a:xfrm>
            <a:off x="980573" y="3429001"/>
            <a:ext cx="5093655" cy="204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endParaRPr lang="en-US" dirty="0"/>
          </a:p>
        </p:txBody>
      </p:sp>
      <p:sp>
        <p:nvSpPr>
          <p:cNvPr id="3" name="Virsraksts 2">
            <a:extLst>
              <a:ext uri="{FF2B5EF4-FFF2-40B4-BE49-F238E27FC236}">
                <a16:creationId xmlns:a16="http://schemas.microsoft.com/office/drawing/2014/main" id="{EDA7BEBA-6AA2-4D03-BD5A-0AFE05ECC78E}"/>
              </a:ext>
            </a:extLst>
          </p:cNvPr>
          <p:cNvSpPr>
            <a:spLocks noGrp="1"/>
          </p:cNvSpPr>
          <p:nvPr>
            <p:ph type="title"/>
          </p:nvPr>
        </p:nvSpPr>
        <p:spPr>
          <a:xfrm>
            <a:off x="2590800" y="164704"/>
            <a:ext cx="6096000" cy="1036642"/>
          </a:xfrm>
        </p:spPr>
        <p:txBody>
          <a:bodyPr>
            <a:normAutofit/>
          </a:bodyPr>
          <a:lstStyle/>
          <a:p>
            <a:r>
              <a:rPr lang="lv-LV" dirty="0"/>
              <a:t>PTA mērķis</a:t>
            </a:r>
            <a:endParaRPr lang="en-US" dirty="0"/>
          </a:p>
        </p:txBody>
      </p:sp>
      <p:sp>
        <p:nvSpPr>
          <p:cNvPr id="11" name="TextBox 10">
            <a:extLst>
              <a:ext uri="{FF2B5EF4-FFF2-40B4-BE49-F238E27FC236}">
                <a16:creationId xmlns:a16="http://schemas.microsoft.com/office/drawing/2014/main" id="{69952412-4B35-8A3E-3865-89A27D692688}"/>
              </a:ext>
            </a:extLst>
          </p:cNvPr>
          <p:cNvSpPr txBox="1"/>
          <p:nvPr/>
        </p:nvSpPr>
        <p:spPr>
          <a:xfrm>
            <a:off x="882502" y="1857438"/>
            <a:ext cx="7666075" cy="4524315"/>
          </a:xfrm>
          <a:prstGeom prst="rect">
            <a:avLst/>
          </a:prstGeom>
          <a:noFill/>
        </p:spPr>
        <p:txBody>
          <a:bodyPr wrap="square" rtlCol="0">
            <a:spAutoFit/>
          </a:bodyPr>
          <a:lstStyle/>
          <a:p>
            <a:pPr algn="just"/>
            <a:r>
              <a:rPr lang="lv-LV" sz="3200" dirty="0"/>
              <a:t>Noteikt būves vai tās daļas </a:t>
            </a:r>
            <a:r>
              <a:rPr lang="lv-LV" sz="3200" b="1" u="sng" dirty="0"/>
              <a:t>faktisko tehnisko stāvokli būves apsekošanas brīdī </a:t>
            </a:r>
            <a:r>
              <a:rPr lang="lv-LV" sz="3200" dirty="0"/>
              <a:t>atbilstoši tehniskās apsekošanas uzdevumam.</a:t>
            </a:r>
          </a:p>
          <a:p>
            <a:pPr algn="just"/>
            <a:endParaRPr lang="lv-LV" sz="3200" dirty="0"/>
          </a:p>
          <a:p>
            <a:pPr algn="just"/>
            <a:r>
              <a:rPr lang="lv-LV" sz="3200" dirty="0"/>
              <a:t>Lai to realizētu</a:t>
            </a:r>
          </a:p>
          <a:p>
            <a:pPr algn="just"/>
            <a:endParaRPr lang="lv-LV" sz="3200" dirty="0"/>
          </a:p>
          <a:p>
            <a:pPr algn="just"/>
            <a:r>
              <a:rPr lang="lv-LV" sz="3200" dirty="0"/>
              <a:t>ēkas īpašnieks </a:t>
            </a:r>
            <a:r>
              <a:rPr lang="lv-LV" sz="3200" dirty="0" err="1"/>
              <a:t>būvspeciālistam</a:t>
            </a:r>
            <a:r>
              <a:rPr lang="lv-LV" sz="3200" dirty="0"/>
              <a:t> </a:t>
            </a:r>
            <a:r>
              <a:rPr lang="lv-LV" sz="3200" u="sng" dirty="0"/>
              <a:t>nodrošina piekļuvi visām</a:t>
            </a:r>
            <a:r>
              <a:rPr lang="lv-LV" sz="3200" dirty="0"/>
              <a:t> būvē apsekojamajām telpām un konstrukcijām.</a:t>
            </a:r>
          </a:p>
        </p:txBody>
      </p:sp>
    </p:spTree>
    <p:extLst>
      <p:ext uri="{BB962C8B-B14F-4D97-AF65-F5344CB8AC3E}">
        <p14:creationId xmlns:p14="http://schemas.microsoft.com/office/powerpoint/2010/main" val="721894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99B1E114-9D58-4211-899B-F83DFFF5E3E0}"/>
              </a:ext>
            </a:extLst>
          </p:cNvPr>
          <p:cNvGraphicFramePr>
            <a:graphicFrameLocks noGrp="1"/>
          </p:cNvGraphicFramePr>
          <p:nvPr>
            <p:ph idx="1"/>
          </p:nvPr>
        </p:nvGraphicFramePr>
        <p:xfrm>
          <a:off x="326571" y="1752600"/>
          <a:ext cx="8360229"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a:extLst>
              <a:ext uri="{FF2B5EF4-FFF2-40B4-BE49-F238E27FC236}">
                <a16:creationId xmlns:a16="http://schemas.microsoft.com/office/drawing/2014/main" id="{A8D441CA-55CC-4DF2-8374-AAC096EA0DEF}"/>
              </a:ext>
            </a:extLst>
          </p:cNvPr>
          <p:cNvSpPr txBox="1">
            <a:spLocks/>
          </p:cNvSpPr>
          <p:nvPr/>
        </p:nvSpPr>
        <p:spPr bwMode="auto">
          <a:xfrm>
            <a:off x="980573" y="3429001"/>
            <a:ext cx="5093655" cy="204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endParaRPr lang="en-US" dirty="0"/>
          </a:p>
        </p:txBody>
      </p:sp>
      <p:sp>
        <p:nvSpPr>
          <p:cNvPr id="3" name="Virsraksts 2">
            <a:extLst>
              <a:ext uri="{FF2B5EF4-FFF2-40B4-BE49-F238E27FC236}">
                <a16:creationId xmlns:a16="http://schemas.microsoft.com/office/drawing/2014/main" id="{EDA7BEBA-6AA2-4D03-BD5A-0AFE05ECC78E}"/>
              </a:ext>
            </a:extLst>
          </p:cNvPr>
          <p:cNvSpPr>
            <a:spLocks noGrp="1"/>
          </p:cNvSpPr>
          <p:nvPr>
            <p:ph type="title"/>
          </p:nvPr>
        </p:nvSpPr>
        <p:spPr>
          <a:xfrm>
            <a:off x="2590800" y="164704"/>
            <a:ext cx="6096000" cy="1036642"/>
          </a:xfrm>
        </p:spPr>
        <p:txBody>
          <a:bodyPr>
            <a:normAutofit/>
          </a:bodyPr>
          <a:lstStyle/>
          <a:p>
            <a:r>
              <a:rPr lang="lv-LV" dirty="0"/>
              <a:t>Darba uzdevums par PTA veikšanu</a:t>
            </a:r>
            <a:endParaRPr lang="en-US" dirty="0"/>
          </a:p>
        </p:txBody>
      </p:sp>
      <p:sp>
        <p:nvSpPr>
          <p:cNvPr id="11" name="TextBox 10">
            <a:extLst>
              <a:ext uri="{FF2B5EF4-FFF2-40B4-BE49-F238E27FC236}">
                <a16:creationId xmlns:a16="http://schemas.microsoft.com/office/drawing/2014/main" id="{69952412-4B35-8A3E-3865-89A27D692688}"/>
              </a:ext>
            </a:extLst>
          </p:cNvPr>
          <p:cNvSpPr txBox="1"/>
          <p:nvPr/>
        </p:nvSpPr>
        <p:spPr>
          <a:xfrm>
            <a:off x="1758223" y="1857438"/>
            <a:ext cx="2858002" cy="1077218"/>
          </a:xfrm>
          <a:prstGeom prst="rect">
            <a:avLst/>
          </a:prstGeom>
          <a:noFill/>
        </p:spPr>
        <p:txBody>
          <a:bodyPr wrap="square" rtlCol="0">
            <a:spAutoFit/>
          </a:bodyPr>
          <a:lstStyle/>
          <a:p>
            <a:r>
              <a:rPr lang="lv-LV" sz="3200" dirty="0">
                <a:solidFill>
                  <a:schemeClr val="bg1"/>
                </a:solidFill>
              </a:rPr>
              <a:t>3. un 2. grupas publiskas ēkas</a:t>
            </a:r>
          </a:p>
        </p:txBody>
      </p:sp>
      <p:graphicFrame>
        <p:nvGraphicFramePr>
          <p:cNvPr id="2" name="Diagram 1">
            <a:extLst>
              <a:ext uri="{FF2B5EF4-FFF2-40B4-BE49-F238E27FC236}">
                <a16:creationId xmlns:a16="http://schemas.microsoft.com/office/drawing/2014/main" id="{7E389BB4-0EC5-DC20-B926-AAE9B24C6EAF}"/>
              </a:ext>
            </a:extLst>
          </p:cNvPr>
          <p:cNvGraphicFramePr/>
          <p:nvPr>
            <p:extLst>
              <p:ext uri="{D42A27DB-BD31-4B8C-83A1-F6EECF244321}">
                <p14:modId xmlns:p14="http://schemas.microsoft.com/office/powerpoint/2010/main" val="1533351746"/>
              </p:ext>
            </p:extLst>
          </p:nvPr>
        </p:nvGraphicFramePr>
        <p:xfrm>
          <a:off x="882502" y="1397000"/>
          <a:ext cx="7804298" cy="51526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71648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99B1E114-9D58-4211-899B-F83DFFF5E3E0}"/>
              </a:ext>
            </a:extLst>
          </p:cNvPr>
          <p:cNvGraphicFramePr>
            <a:graphicFrameLocks noGrp="1"/>
          </p:cNvGraphicFramePr>
          <p:nvPr>
            <p:ph idx="1"/>
          </p:nvPr>
        </p:nvGraphicFramePr>
        <p:xfrm>
          <a:off x="326571" y="1752600"/>
          <a:ext cx="8360229"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a:extLst>
              <a:ext uri="{FF2B5EF4-FFF2-40B4-BE49-F238E27FC236}">
                <a16:creationId xmlns:a16="http://schemas.microsoft.com/office/drawing/2014/main" id="{A8D441CA-55CC-4DF2-8374-AAC096EA0DEF}"/>
              </a:ext>
            </a:extLst>
          </p:cNvPr>
          <p:cNvSpPr txBox="1">
            <a:spLocks/>
          </p:cNvSpPr>
          <p:nvPr/>
        </p:nvSpPr>
        <p:spPr bwMode="auto">
          <a:xfrm>
            <a:off x="980573" y="3429001"/>
            <a:ext cx="5093655" cy="204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endParaRPr lang="en-US" dirty="0"/>
          </a:p>
        </p:txBody>
      </p:sp>
      <p:sp>
        <p:nvSpPr>
          <p:cNvPr id="3" name="Virsraksts 2">
            <a:extLst>
              <a:ext uri="{FF2B5EF4-FFF2-40B4-BE49-F238E27FC236}">
                <a16:creationId xmlns:a16="http://schemas.microsoft.com/office/drawing/2014/main" id="{EDA7BEBA-6AA2-4D03-BD5A-0AFE05ECC78E}"/>
              </a:ext>
            </a:extLst>
          </p:cNvPr>
          <p:cNvSpPr>
            <a:spLocks noGrp="1"/>
          </p:cNvSpPr>
          <p:nvPr>
            <p:ph type="title"/>
          </p:nvPr>
        </p:nvSpPr>
        <p:spPr>
          <a:xfrm>
            <a:off x="2590800" y="164704"/>
            <a:ext cx="6096000" cy="1036642"/>
          </a:xfrm>
        </p:spPr>
        <p:txBody>
          <a:bodyPr>
            <a:normAutofit/>
          </a:bodyPr>
          <a:lstStyle/>
          <a:p>
            <a:r>
              <a:rPr lang="lv-LV" dirty="0"/>
              <a:t>Kas </a:t>
            </a:r>
            <a:r>
              <a:rPr lang="lv-LV" dirty="0" err="1"/>
              <a:t>būvspeciālistam</a:t>
            </a:r>
            <a:r>
              <a:rPr lang="lv-LV" dirty="0"/>
              <a:t> ir jāvērtē PTA?</a:t>
            </a:r>
            <a:endParaRPr lang="en-US" dirty="0"/>
          </a:p>
        </p:txBody>
      </p:sp>
      <p:sp>
        <p:nvSpPr>
          <p:cNvPr id="11" name="TextBox 10">
            <a:extLst>
              <a:ext uri="{FF2B5EF4-FFF2-40B4-BE49-F238E27FC236}">
                <a16:creationId xmlns:a16="http://schemas.microsoft.com/office/drawing/2014/main" id="{69952412-4B35-8A3E-3865-89A27D692688}"/>
              </a:ext>
            </a:extLst>
          </p:cNvPr>
          <p:cNvSpPr txBox="1"/>
          <p:nvPr/>
        </p:nvSpPr>
        <p:spPr>
          <a:xfrm>
            <a:off x="1758223" y="1857438"/>
            <a:ext cx="2858002" cy="1077218"/>
          </a:xfrm>
          <a:prstGeom prst="rect">
            <a:avLst/>
          </a:prstGeom>
          <a:noFill/>
        </p:spPr>
        <p:txBody>
          <a:bodyPr wrap="square" rtlCol="0">
            <a:spAutoFit/>
          </a:bodyPr>
          <a:lstStyle/>
          <a:p>
            <a:r>
              <a:rPr lang="lv-LV" sz="3200" dirty="0">
                <a:solidFill>
                  <a:schemeClr val="bg1"/>
                </a:solidFill>
              </a:rPr>
              <a:t>3. un 2. grupas publiskas ēkas</a:t>
            </a:r>
          </a:p>
        </p:txBody>
      </p:sp>
      <p:graphicFrame>
        <p:nvGraphicFramePr>
          <p:cNvPr id="2" name="Diagram 1">
            <a:extLst>
              <a:ext uri="{FF2B5EF4-FFF2-40B4-BE49-F238E27FC236}">
                <a16:creationId xmlns:a16="http://schemas.microsoft.com/office/drawing/2014/main" id="{0AB7DC2D-A69C-D538-2969-6D3594ED716A}"/>
              </a:ext>
            </a:extLst>
          </p:cNvPr>
          <p:cNvGraphicFramePr/>
          <p:nvPr>
            <p:extLst>
              <p:ext uri="{D42A27DB-BD31-4B8C-83A1-F6EECF244321}">
                <p14:modId xmlns:p14="http://schemas.microsoft.com/office/powerpoint/2010/main" val="2237819790"/>
              </p:ext>
            </p:extLst>
          </p:nvPr>
        </p:nvGraphicFramePr>
        <p:xfrm>
          <a:off x="165253" y="1397000"/>
          <a:ext cx="8901629" cy="5461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98716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99B1E114-9D58-4211-899B-F83DFFF5E3E0}"/>
              </a:ext>
            </a:extLst>
          </p:cNvPr>
          <p:cNvGraphicFramePr>
            <a:graphicFrameLocks noGrp="1"/>
          </p:cNvGraphicFramePr>
          <p:nvPr>
            <p:ph idx="1"/>
          </p:nvPr>
        </p:nvGraphicFramePr>
        <p:xfrm>
          <a:off x="326571" y="1752600"/>
          <a:ext cx="8360229"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a:extLst>
              <a:ext uri="{FF2B5EF4-FFF2-40B4-BE49-F238E27FC236}">
                <a16:creationId xmlns:a16="http://schemas.microsoft.com/office/drawing/2014/main" id="{A8D441CA-55CC-4DF2-8374-AAC096EA0DEF}"/>
              </a:ext>
            </a:extLst>
          </p:cNvPr>
          <p:cNvSpPr txBox="1">
            <a:spLocks/>
          </p:cNvSpPr>
          <p:nvPr/>
        </p:nvSpPr>
        <p:spPr bwMode="auto">
          <a:xfrm>
            <a:off x="980573" y="3429001"/>
            <a:ext cx="5093655" cy="204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endParaRPr lang="en-US" dirty="0"/>
          </a:p>
        </p:txBody>
      </p:sp>
      <p:sp>
        <p:nvSpPr>
          <p:cNvPr id="3" name="Virsraksts 2">
            <a:extLst>
              <a:ext uri="{FF2B5EF4-FFF2-40B4-BE49-F238E27FC236}">
                <a16:creationId xmlns:a16="http://schemas.microsoft.com/office/drawing/2014/main" id="{EDA7BEBA-6AA2-4D03-BD5A-0AFE05ECC78E}"/>
              </a:ext>
            </a:extLst>
          </p:cNvPr>
          <p:cNvSpPr>
            <a:spLocks noGrp="1"/>
          </p:cNvSpPr>
          <p:nvPr>
            <p:ph type="title"/>
          </p:nvPr>
        </p:nvSpPr>
        <p:spPr>
          <a:xfrm>
            <a:off x="2590800" y="164704"/>
            <a:ext cx="6096000" cy="1036642"/>
          </a:xfrm>
        </p:spPr>
        <p:txBody>
          <a:bodyPr>
            <a:normAutofit/>
          </a:bodyPr>
          <a:lstStyle/>
          <a:p>
            <a:r>
              <a:rPr lang="lv-LV" dirty="0"/>
              <a:t>Kad ir veikta PTA?</a:t>
            </a:r>
            <a:br>
              <a:rPr lang="lv-LV" dirty="0"/>
            </a:br>
            <a:endParaRPr lang="en-US" dirty="0"/>
          </a:p>
        </p:txBody>
      </p:sp>
      <p:sp>
        <p:nvSpPr>
          <p:cNvPr id="11" name="TextBox 10">
            <a:extLst>
              <a:ext uri="{FF2B5EF4-FFF2-40B4-BE49-F238E27FC236}">
                <a16:creationId xmlns:a16="http://schemas.microsoft.com/office/drawing/2014/main" id="{69952412-4B35-8A3E-3865-89A27D692688}"/>
              </a:ext>
            </a:extLst>
          </p:cNvPr>
          <p:cNvSpPr txBox="1"/>
          <p:nvPr/>
        </p:nvSpPr>
        <p:spPr>
          <a:xfrm>
            <a:off x="1758223" y="1857438"/>
            <a:ext cx="2858002" cy="1077218"/>
          </a:xfrm>
          <a:prstGeom prst="rect">
            <a:avLst/>
          </a:prstGeom>
          <a:noFill/>
        </p:spPr>
        <p:txBody>
          <a:bodyPr wrap="square" rtlCol="0">
            <a:spAutoFit/>
          </a:bodyPr>
          <a:lstStyle/>
          <a:p>
            <a:r>
              <a:rPr lang="lv-LV" sz="3200" dirty="0">
                <a:solidFill>
                  <a:schemeClr val="bg1"/>
                </a:solidFill>
              </a:rPr>
              <a:t>3. un 2. grupas publiskas ēkas</a:t>
            </a:r>
          </a:p>
        </p:txBody>
      </p:sp>
      <p:graphicFrame>
        <p:nvGraphicFramePr>
          <p:cNvPr id="2" name="Diagram 1">
            <a:extLst>
              <a:ext uri="{FF2B5EF4-FFF2-40B4-BE49-F238E27FC236}">
                <a16:creationId xmlns:a16="http://schemas.microsoft.com/office/drawing/2014/main" id="{0D72347F-BA73-0EF0-A49C-F9771C0ACEDB}"/>
              </a:ext>
            </a:extLst>
          </p:cNvPr>
          <p:cNvGraphicFramePr/>
          <p:nvPr/>
        </p:nvGraphicFramePr>
        <p:xfrm>
          <a:off x="705080" y="1397000"/>
          <a:ext cx="7981720" cy="52131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19739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99B1E114-9D58-4211-899B-F83DFFF5E3E0}"/>
              </a:ext>
            </a:extLst>
          </p:cNvPr>
          <p:cNvGraphicFramePr>
            <a:graphicFrameLocks noGrp="1"/>
          </p:cNvGraphicFramePr>
          <p:nvPr>
            <p:ph idx="1"/>
          </p:nvPr>
        </p:nvGraphicFramePr>
        <p:xfrm>
          <a:off x="326571" y="1752600"/>
          <a:ext cx="8360229"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Virsraksts 2">
            <a:extLst>
              <a:ext uri="{FF2B5EF4-FFF2-40B4-BE49-F238E27FC236}">
                <a16:creationId xmlns:a16="http://schemas.microsoft.com/office/drawing/2014/main" id="{EDA7BEBA-6AA2-4D03-BD5A-0AFE05ECC78E}"/>
              </a:ext>
            </a:extLst>
          </p:cNvPr>
          <p:cNvSpPr>
            <a:spLocks noGrp="1"/>
          </p:cNvSpPr>
          <p:nvPr>
            <p:ph type="title"/>
          </p:nvPr>
        </p:nvSpPr>
        <p:spPr>
          <a:xfrm>
            <a:off x="2590800" y="164704"/>
            <a:ext cx="6096000" cy="1036642"/>
          </a:xfrm>
        </p:spPr>
        <p:txBody>
          <a:bodyPr>
            <a:normAutofit/>
          </a:bodyPr>
          <a:lstStyle/>
          <a:p>
            <a:r>
              <a:rPr lang="lv-LV" dirty="0"/>
              <a:t>Kā </a:t>
            </a:r>
            <a:r>
              <a:rPr lang="lv-LV" dirty="0" err="1"/>
              <a:t>būvspeciālists</a:t>
            </a:r>
            <a:r>
              <a:rPr lang="lv-LV" dirty="0"/>
              <a:t> BIS ievieto PTA atzinumu? </a:t>
            </a:r>
            <a:endParaRPr lang="en-US" dirty="0"/>
          </a:p>
        </p:txBody>
      </p:sp>
      <p:pic>
        <p:nvPicPr>
          <p:cNvPr id="6" name="Picture 5">
            <a:extLst>
              <a:ext uri="{FF2B5EF4-FFF2-40B4-BE49-F238E27FC236}">
                <a16:creationId xmlns:a16="http://schemas.microsoft.com/office/drawing/2014/main" id="{4BDA7274-7C07-E890-7747-4C1A8298FF74}"/>
              </a:ext>
            </a:extLst>
          </p:cNvPr>
          <p:cNvPicPr>
            <a:picLocks noChangeAspect="1"/>
          </p:cNvPicPr>
          <p:nvPr/>
        </p:nvPicPr>
        <p:blipFill>
          <a:blip r:embed="rId8"/>
          <a:stretch>
            <a:fillRect/>
          </a:stretch>
        </p:blipFill>
        <p:spPr>
          <a:xfrm>
            <a:off x="0" y="2051344"/>
            <a:ext cx="9144000" cy="2755311"/>
          </a:xfrm>
          <a:prstGeom prst="rect">
            <a:avLst/>
          </a:prstGeom>
        </p:spPr>
      </p:pic>
      <p:pic>
        <p:nvPicPr>
          <p:cNvPr id="10" name="Picture 9">
            <a:extLst>
              <a:ext uri="{FF2B5EF4-FFF2-40B4-BE49-F238E27FC236}">
                <a16:creationId xmlns:a16="http://schemas.microsoft.com/office/drawing/2014/main" id="{E9DF5B92-9D60-2CA4-9644-2D74C27099BA}"/>
              </a:ext>
            </a:extLst>
          </p:cNvPr>
          <p:cNvPicPr>
            <a:picLocks noChangeAspect="1"/>
          </p:cNvPicPr>
          <p:nvPr/>
        </p:nvPicPr>
        <p:blipFill>
          <a:blip r:embed="rId9"/>
          <a:stretch>
            <a:fillRect/>
          </a:stretch>
        </p:blipFill>
        <p:spPr>
          <a:xfrm>
            <a:off x="-65315" y="5189807"/>
            <a:ext cx="9144000" cy="936356"/>
          </a:xfrm>
          <a:prstGeom prst="rect">
            <a:avLst/>
          </a:prstGeom>
        </p:spPr>
      </p:pic>
    </p:spTree>
    <p:extLst>
      <p:ext uri="{BB962C8B-B14F-4D97-AF65-F5344CB8AC3E}">
        <p14:creationId xmlns:p14="http://schemas.microsoft.com/office/powerpoint/2010/main" val="4293269760"/>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1621</TotalTime>
  <Words>1301</Words>
  <Application>Microsoft Office PowerPoint</Application>
  <PresentationFormat>On-screen Show (4:3)</PresentationFormat>
  <Paragraphs>171</Paragraphs>
  <Slides>23</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MS PGothic</vt:lpstr>
      <vt:lpstr>Arial</vt:lpstr>
      <vt:lpstr>Calibri</vt:lpstr>
      <vt:lpstr>Times New Roman</vt:lpstr>
      <vt:lpstr>Verdana</vt:lpstr>
      <vt:lpstr>89_Prezentacija_templateLV</vt:lpstr>
      <vt:lpstr>Periodiskā tehniskā apsekošana - būves īpašnieka un tehniskās apsekošanas veicēja atbildība</vt:lpstr>
      <vt:lpstr>Periodiskās tehniskās apsekošanas (PTA) objekti un termiņi </vt:lpstr>
      <vt:lpstr>Kas var veikt PTA?</vt:lpstr>
      <vt:lpstr>Sertificētu būvspeciālistu saraksts</vt:lpstr>
      <vt:lpstr>PTA mērķis</vt:lpstr>
      <vt:lpstr>Darba uzdevums par PTA veikšanu</vt:lpstr>
      <vt:lpstr>Kas būvspeciālistam ir jāvērtē PTA?</vt:lpstr>
      <vt:lpstr>Kad ir veikta PTA? </vt:lpstr>
      <vt:lpstr>Kā būvspeciālists BIS ievieto PTA atzinumu? </vt:lpstr>
      <vt:lpstr>Strukturētie dati PTA atzinumā </vt:lpstr>
      <vt:lpstr>PAT atzinumā  konstatētas neatbilstības</vt:lpstr>
      <vt:lpstr>Būvspeciālista ieteikumi/ norādījumi PTA</vt:lpstr>
      <vt:lpstr>Ko darīt, ja PAT atzinums  nav ievietots BIS?</vt:lpstr>
      <vt:lpstr>PowerPoint Presentation</vt:lpstr>
      <vt:lpstr>Paveiktais PTAA esamības kontrolē</vt:lpstr>
      <vt:lpstr>Biežāk konstatētās neatbilstības periodiskās tehniskā apsekošanas veikšanā</vt:lpstr>
      <vt:lpstr>Kāpēc ir nepieciešami korekti dati PTA atzinumā? </vt:lpstr>
      <vt:lpstr>Manuāla datu apstrāde BIS</vt:lpstr>
      <vt:lpstr>Prasība PTA atzinuma ievietošanai BIS</vt:lpstr>
      <vt:lpstr>PTA atzinuma ievietošana BIS</vt:lpstr>
      <vt:lpstr>PTAA par savstarpēji saistītām būvēm</vt:lpstr>
      <vt:lpstr>Vēsturisko PTA atzinumu ievietošana BIS</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Peteris Drukis</dc:creator>
  <cp:lastModifiedBy>Karīna Antonišķe</cp:lastModifiedBy>
  <cp:revision>844</cp:revision>
  <cp:lastPrinted>2018-08-01T10:38:03Z</cp:lastPrinted>
  <dcterms:created xsi:type="dcterms:W3CDTF">2014-11-20T14:46:47Z</dcterms:created>
  <dcterms:modified xsi:type="dcterms:W3CDTF">2025-04-11T05:34:28Z</dcterms:modified>
</cp:coreProperties>
</file>