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7" r:id="rId1"/>
  </p:sldMasterIdLst>
  <p:notesMasterIdLst>
    <p:notesMasterId r:id="rId18"/>
  </p:notesMasterIdLst>
  <p:sldIdLst>
    <p:sldId id="796" r:id="rId2"/>
    <p:sldId id="776" r:id="rId3"/>
    <p:sldId id="779" r:id="rId4"/>
    <p:sldId id="780" r:id="rId5"/>
    <p:sldId id="783" r:id="rId6"/>
    <p:sldId id="785" r:id="rId7"/>
    <p:sldId id="786" r:id="rId8"/>
    <p:sldId id="788" r:id="rId9"/>
    <p:sldId id="789" r:id="rId10"/>
    <p:sldId id="790" r:id="rId11"/>
    <p:sldId id="791" r:id="rId12"/>
    <p:sldId id="792" r:id="rId13"/>
    <p:sldId id="793" r:id="rId14"/>
    <p:sldId id="794" r:id="rId15"/>
    <p:sldId id="795" r:id="rId16"/>
    <p:sldId id="612" r:id="rId17"/>
  </p:sldIdLst>
  <p:sldSz cx="18288000" cy="10287000"/>
  <p:notesSz cx="6858000" cy="9144000"/>
  <p:embeddedFontLst>
    <p:embeddedFont>
      <p:font typeface="Open Sans" panose="020B060603050402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F3989A-A85C-1A51-AC19-0FDD2476A6F1}" name="Laura Skruzmane" initials="LS" userId="S::laura.skruzmane@vvd.gov.lv::ebd7070b-4121-4d55-bb92-eff401ab4a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FA1"/>
    <a:srgbClr val="808080"/>
    <a:srgbClr val="C4BD97"/>
    <a:srgbClr val="598F49"/>
    <a:srgbClr val="EBC475"/>
    <a:srgbClr val="FFFF99"/>
    <a:srgbClr val="4A773C"/>
    <a:srgbClr val="D4D4D7"/>
    <a:srgbClr val="C3D69B"/>
    <a:srgbClr val="F5F5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32A57-4BD9-4DFF-A8AD-8EBD7B5EC539}" v="29" dt="2024-11-22T08:04:12.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ārtiņš Kļaviņš" userId="0116b7c3-8b43-454b-bcb1-2702a72f4181" providerId="ADAL" clId="{360A4F1C-8357-440F-BA45-3CAB582CF6AD}"/>
    <pc:docChg chg="delSld">
      <pc:chgData name="Mārtiņš Kļaviņš" userId="0116b7c3-8b43-454b-bcb1-2702a72f4181" providerId="ADAL" clId="{360A4F1C-8357-440F-BA45-3CAB582CF6AD}" dt="2024-11-22T13:48:02.962" v="2" actId="2696"/>
      <pc:docMkLst>
        <pc:docMk/>
      </pc:docMkLst>
      <pc:sldChg chg="del">
        <pc:chgData name="Mārtiņš Kļaviņš" userId="0116b7c3-8b43-454b-bcb1-2702a72f4181" providerId="ADAL" clId="{360A4F1C-8357-440F-BA45-3CAB582CF6AD}" dt="2024-11-22T13:47:41.133" v="0" actId="2696"/>
        <pc:sldMkLst>
          <pc:docMk/>
          <pc:sldMk cId="3512695718" sldId="781"/>
        </pc:sldMkLst>
      </pc:sldChg>
      <pc:sldChg chg="del">
        <pc:chgData name="Mārtiņš Kļaviņš" userId="0116b7c3-8b43-454b-bcb1-2702a72f4181" providerId="ADAL" clId="{360A4F1C-8357-440F-BA45-3CAB582CF6AD}" dt="2024-11-22T13:47:41.133" v="0" actId="2696"/>
        <pc:sldMkLst>
          <pc:docMk/>
          <pc:sldMk cId="37058036" sldId="782"/>
        </pc:sldMkLst>
      </pc:sldChg>
      <pc:sldChg chg="del">
        <pc:chgData name="Mārtiņš Kļaviņš" userId="0116b7c3-8b43-454b-bcb1-2702a72f4181" providerId="ADAL" clId="{360A4F1C-8357-440F-BA45-3CAB582CF6AD}" dt="2024-11-22T13:47:52.311" v="1" actId="2696"/>
        <pc:sldMkLst>
          <pc:docMk/>
          <pc:sldMk cId="2250359220" sldId="784"/>
        </pc:sldMkLst>
      </pc:sldChg>
      <pc:sldChg chg="del">
        <pc:chgData name="Mārtiņš Kļaviņš" userId="0116b7c3-8b43-454b-bcb1-2702a72f4181" providerId="ADAL" clId="{360A4F1C-8357-440F-BA45-3CAB582CF6AD}" dt="2024-11-22T13:48:02.962" v="2" actId="2696"/>
        <pc:sldMkLst>
          <pc:docMk/>
          <pc:sldMk cId="1019123908" sldId="787"/>
        </pc:sldMkLst>
      </pc:sldChg>
    </pc:docChg>
  </pc:docChgLst>
  <pc:docChgLst>
    <pc:chgData name="Mārtiņš Kļaviņš" userId="0116b7c3-8b43-454b-bcb1-2702a72f4181" providerId="ADAL" clId="{C4532A57-4BD9-4DFF-A8AD-8EBD7B5EC539}"/>
    <pc:docChg chg="undo custSel addSld modSld sldOrd">
      <pc:chgData name="Mārtiņš Kļaviņš" userId="0116b7c3-8b43-454b-bcb1-2702a72f4181" providerId="ADAL" clId="{C4532A57-4BD9-4DFF-A8AD-8EBD7B5EC539}" dt="2024-11-22T10:41:17.491" v="1530"/>
      <pc:docMkLst>
        <pc:docMk/>
      </pc:docMkLst>
      <pc:sldChg chg="addSp delSp modSp add mod ord delAnim">
        <pc:chgData name="Mārtiņš Kļaviņš" userId="0116b7c3-8b43-454b-bcb1-2702a72f4181" providerId="ADAL" clId="{C4532A57-4BD9-4DFF-A8AD-8EBD7B5EC539}" dt="2024-11-20T09:44:58.084" v="143" actId="478"/>
        <pc:sldMkLst>
          <pc:docMk/>
          <pc:sldMk cId="3512695718" sldId="781"/>
        </pc:sldMkLst>
        <pc:spChg chg="add mod">
          <ac:chgData name="Mārtiņš Kļaviņš" userId="0116b7c3-8b43-454b-bcb1-2702a72f4181" providerId="ADAL" clId="{C4532A57-4BD9-4DFF-A8AD-8EBD7B5EC539}" dt="2024-11-20T09:38:28.851" v="95" actId="1076"/>
          <ac:spMkLst>
            <pc:docMk/>
            <pc:sldMk cId="3512695718" sldId="781"/>
            <ac:spMk id="2" creationId="{035161C3-8891-BEE4-F7BF-D96DA6ADBA14}"/>
          </ac:spMkLst>
        </pc:spChg>
        <pc:spChg chg="add del mod">
          <ac:chgData name="Mārtiņš Kļaviņš" userId="0116b7c3-8b43-454b-bcb1-2702a72f4181" providerId="ADAL" clId="{C4532A57-4BD9-4DFF-A8AD-8EBD7B5EC539}" dt="2024-11-20T09:44:58.084" v="143" actId="478"/>
          <ac:spMkLst>
            <pc:docMk/>
            <pc:sldMk cId="3512695718" sldId="781"/>
            <ac:spMk id="3" creationId="{7DEB0A69-ADD9-4D3D-B1F1-AD87BCBB7EE1}"/>
          </ac:spMkLst>
        </pc:spChg>
        <pc:spChg chg="del">
          <ac:chgData name="Mārtiņš Kļaviņš" userId="0116b7c3-8b43-454b-bcb1-2702a72f4181" providerId="ADAL" clId="{C4532A57-4BD9-4DFF-A8AD-8EBD7B5EC539}" dt="2024-11-20T09:32:31.658" v="35" actId="478"/>
          <ac:spMkLst>
            <pc:docMk/>
            <pc:sldMk cId="3512695718" sldId="781"/>
            <ac:spMk id="4" creationId="{75C5B3AB-9D1D-A950-6A51-1D37B9AB5F6C}"/>
          </ac:spMkLst>
        </pc:spChg>
        <pc:spChg chg="del">
          <ac:chgData name="Mārtiņš Kļaviņš" userId="0116b7c3-8b43-454b-bcb1-2702a72f4181" providerId="ADAL" clId="{C4532A57-4BD9-4DFF-A8AD-8EBD7B5EC539}" dt="2024-11-20T09:32:33.132" v="36" actId="478"/>
          <ac:spMkLst>
            <pc:docMk/>
            <pc:sldMk cId="3512695718" sldId="781"/>
            <ac:spMk id="5" creationId="{2CDC13F7-55AD-D102-FAB7-03D18F82F3FA}"/>
          </ac:spMkLst>
        </pc:spChg>
        <pc:spChg chg="del">
          <ac:chgData name="Mārtiņš Kļaviņš" userId="0116b7c3-8b43-454b-bcb1-2702a72f4181" providerId="ADAL" clId="{C4532A57-4BD9-4DFF-A8AD-8EBD7B5EC539}" dt="2024-11-20T09:32:35.768" v="37" actId="478"/>
          <ac:spMkLst>
            <pc:docMk/>
            <pc:sldMk cId="3512695718" sldId="781"/>
            <ac:spMk id="6" creationId="{51D35098-6E4C-649B-5896-0EBC57486E0C}"/>
          </ac:spMkLst>
        </pc:spChg>
        <pc:spChg chg="del">
          <ac:chgData name="Mārtiņš Kļaviņš" userId="0116b7c3-8b43-454b-bcb1-2702a72f4181" providerId="ADAL" clId="{C4532A57-4BD9-4DFF-A8AD-8EBD7B5EC539}" dt="2024-11-20T09:32:39.728" v="40" actId="478"/>
          <ac:spMkLst>
            <pc:docMk/>
            <pc:sldMk cId="3512695718" sldId="781"/>
            <ac:spMk id="13" creationId="{BAC07685-5AAE-664A-0747-5DDE0084AFCF}"/>
          </ac:spMkLst>
        </pc:spChg>
        <pc:spChg chg="del">
          <ac:chgData name="Mārtiņš Kļaviņš" userId="0116b7c3-8b43-454b-bcb1-2702a72f4181" providerId="ADAL" clId="{C4532A57-4BD9-4DFF-A8AD-8EBD7B5EC539}" dt="2024-11-20T09:32:38.778" v="39" actId="478"/>
          <ac:spMkLst>
            <pc:docMk/>
            <pc:sldMk cId="3512695718" sldId="781"/>
            <ac:spMk id="15" creationId="{DDBDE63A-A074-1215-1335-97892D9FA024}"/>
          </ac:spMkLst>
        </pc:spChg>
        <pc:spChg chg="del">
          <ac:chgData name="Mārtiņš Kļaviņš" userId="0116b7c3-8b43-454b-bcb1-2702a72f4181" providerId="ADAL" clId="{C4532A57-4BD9-4DFF-A8AD-8EBD7B5EC539}" dt="2024-11-20T09:32:37.568" v="38" actId="478"/>
          <ac:spMkLst>
            <pc:docMk/>
            <pc:sldMk cId="3512695718" sldId="781"/>
            <ac:spMk id="16" creationId="{2EE1851F-AE74-C91C-F797-AB46080ADB0B}"/>
          </ac:spMkLst>
        </pc:spChg>
        <pc:spChg chg="mod">
          <ac:chgData name="Mārtiņš Kļaviņš" userId="0116b7c3-8b43-454b-bcb1-2702a72f4181" providerId="ADAL" clId="{C4532A57-4BD9-4DFF-A8AD-8EBD7B5EC539}" dt="2024-11-20T09:36:58.597" v="43" actId="122"/>
          <ac:spMkLst>
            <pc:docMk/>
            <pc:sldMk cId="3512695718" sldId="781"/>
            <ac:spMk id="25" creationId="{1E781A64-0E80-95E6-1B25-C43CBC2CB051}"/>
          </ac:spMkLst>
        </pc:spChg>
        <pc:spChg chg="del mod">
          <ac:chgData name="Mārtiņš Kļaviņš" userId="0116b7c3-8b43-454b-bcb1-2702a72f4181" providerId="ADAL" clId="{C4532A57-4BD9-4DFF-A8AD-8EBD7B5EC539}" dt="2024-11-20T09:32:30.468" v="34" actId="478"/>
          <ac:spMkLst>
            <pc:docMk/>
            <pc:sldMk cId="3512695718" sldId="781"/>
            <ac:spMk id="29" creationId="{2147E431-825B-2BC7-BF80-4F23CD0CE611}"/>
          </ac:spMkLst>
        </pc:spChg>
        <pc:spChg chg="add del mod">
          <ac:chgData name="Mārtiņš Kļaviņš" userId="0116b7c3-8b43-454b-bcb1-2702a72f4181" providerId="ADAL" clId="{C4532A57-4BD9-4DFF-A8AD-8EBD7B5EC539}" dt="2024-11-20T09:37:15.388" v="49" actId="478"/>
          <ac:spMkLst>
            <pc:docMk/>
            <pc:sldMk cId="3512695718" sldId="781"/>
            <ac:spMk id="31" creationId="{7A40B9F0-95A7-C5D6-7F4C-0034B0D4A680}"/>
          </ac:spMkLst>
        </pc:spChg>
      </pc:sldChg>
      <pc:sldChg chg="modSp add mod">
        <pc:chgData name="Mārtiņš Kļaviņš" userId="0116b7c3-8b43-454b-bcb1-2702a72f4181" providerId="ADAL" clId="{C4532A57-4BD9-4DFF-A8AD-8EBD7B5EC539}" dt="2024-11-22T10:40:22.603" v="1529" actId="20577"/>
        <pc:sldMkLst>
          <pc:docMk/>
          <pc:sldMk cId="37058036" sldId="782"/>
        </pc:sldMkLst>
        <pc:spChg chg="mod">
          <ac:chgData name="Mārtiņš Kļaviņš" userId="0116b7c3-8b43-454b-bcb1-2702a72f4181" providerId="ADAL" clId="{C4532A57-4BD9-4DFF-A8AD-8EBD7B5EC539}" dt="2024-11-22T10:40:22.603" v="1529" actId="20577"/>
          <ac:spMkLst>
            <pc:docMk/>
            <pc:sldMk cId="37058036" sldId="782"/>
            <ac:spMk id="3" creationId="{C2EB3D64-95DE-C39D-79E6-050EA971415B}"/>
          </ac:spMkLst>
        </pc:spChg>
      </pc:sldChg>
      <pc:sldChg chg="addSp modSp add mod">
        <pc:chgData name="Mārtiņš Kļaviņš" userId="0116b7c3-8b43-454b-bcb1-2702a72f4181" providerId="ADAL" clId="{C4532A57-4BD9-4DFF-A8AD-8EBD7B5EC539}" dt="2024-11-22T10:41:17.491" v="1530"/>
        <pc:sldMkLst>
          <pc:docMk/>
          <pc:sldMk cId="1582298164" sldId="783"/>
        </pc:sldMkLst>
        <pc:spChg chg="mod">
          <ac:chgData name="Mārtiņš Kļaviņš" userId="0116b7c3-8b43-454b-bcb1-2702a72f4181" providerId="ADAL" clId="{C4532A57-4BD9-4DFF-A8AD-8EBD7B5EC539}" dt="2024-11-22T10:41:17.491" v="1530"/>
          <ac:spMkLst>
            <pc:docMk/>
            <pc:sldMk cId="1582298164" sldId="783"/>
            <ac:spMk id="3" creationId="{8E6B9B71-044A-3C45-064F-64A6EA60214A}"/>
          </ac:spMkLst>
        </pc:spChg>
        <pc:spChg chg="add mod">
          <ac:chgData name="Mārtiņš Kļaviņš" userId="0116b7c3-8b43-454b-bcb1-2702a72f4181" providerId="ADAL" clId="{C4532A57-4BD9-4DFF-A8AD-8EBD7B5EC539}" dt="2024-11-20T09:48:24.557" v="228" actId="1076"/>
          <ac:spMkLst>
            <pc:docMk/>
            <pc:sldMk cId="1582298164" sldId="783"/>
            <ac:spMk id="4" creationId="{9A9BF8CB-FA6D-739E-9856-EB840C6239B8}"/>
          </ac:spMkLst>
        </pc:spChg>
      </pc:sldChg>
      <pc:sldChg chg="addSp delSp modSp add mod">
        <pc:chgData name="Mārtiņš Kļaviņš" userId="0116b7c3-8b43-454b-bcb1-2702a72f4181" providerId="ADAL" clId="{C4532A57-4BD9-4DFF-A8AD-8EBD7B5EC539}" dt="2024-11-20T09:52:58.480" v="330" actId="20577"/>
        <pc:sldMkLst>
          <pc:docMk/>
          <pc:sldMk cId="2250359220" sldId="784"/>
        </pc:sldMkLst>
        <pc:spChg chg="add del mod">
          <ac:chgData name="Mārtiņš Kļaviņš" userId="0116b7c3-8b43-454b-bcb1-2702a72f4181" providerId="ADAL" clId="{C4532A57-4BD9-4DFF-A8AD-8EBD7B5EC539}" dt="2024-11-20T09:52:58.480" v="330" actId="20577"/>
          <ac:spMkLst>
            <pc:docMk/>
            <pc:sldMk cId="2250359220" sldId="784"/>
            <ac:spMk id="3" creationId="{DDACE774-278A-7332-4859-1F6B20706CFE}"/>
          </ac:spMkLst>
        </pc:spChg>
        <pc:spChg chg="del">
          <ac:chgData name="Mārtiņš Kļaviņš" userId="0116b7c3-8b43-454b-bcb1-2702a72f4181" providerId="ADAL" clId="{C4532A57-4BD9-4DFF-A8AD-8EBD7B5EC539}" dt="2024-11-20T09:51:14.760" v="232" actId="478"/>
          <ac:spMkLst>
            <pc:docMk/>
            <pc:sldMk cId="2250359220" sldId="784"/>
            <ac:spMk id="4" creationId="{72B3701C-2C51-868F-4A21-DE4BA4105B4A}"/>
          </ac:spMkLst>
        </pc:spChg>
      </pc:sldChg>
      <pc:sldChg chg="addSp modSp add mod">
        <pc:chgData name="Mārtiņš Kļaviņš" userId="0116b7c3-8b43-454b-bcb1-2702a72f4181" providerId="ADAL" clId="{C4532A57-4BD9-4DFF-A8AD-8EBD7B5EC539}" dt="2024-11-20T09:54:19.354" v="361" actId="20577"/>
        <pc:sldMkLst>
          <pc:docMk/>
          <pc:sldMk cId="3819294576" sldId="785"/>
        </pc:sldMkLst>
        <pc:spChg chg="add mod">
          <ac:chgData name="Mārtiņš Kļaviņš" userId="0116b7c3-8b43-454b-bcb1-2702a72f4181" providerId="ADAL" clId="{C4532A57-4BD9-4DFF-A8AD-8EBD7B5EC539}" dt="2024-11-20T09:54:19.354" v="361" actId="20577"/>
          <ac:spMkLst>
            <pc:docMk/>
            <pc:sldMk cId="3819294576" sldId="785"/>
            <ac:spMk id="4" creationId="{49381B53-9654-9F41-1E23-672CC35151F9}"/>
          </ac:spMkLst>
        </pc:spChg>
        <pc:spChg chg="add mod">
          <ac:chgData name="Mārtiņš Kļaviņš" userId="0116b7c3-8b43-454b-bcb1-2702a72f4181" providerId="ADAL" clId="{C4532A57-4BD9-4DFF-A8AD-8EBD7B5EC539}" dt="2024-11-20T09:53:34.554" v="334"/>
          <ac:spMkLst>
            <pc:docMk/>
            <pc:sldMk cId="3819294576" sldId="785"/>
            <ac:spMk id="5" creationId="{45688C98-F569-86F6-2C9C-05D5C2590D15}"/>
          </ac:spMkLst>
        </pc:spChg>
      </pc:sldChg>
      <pc:sldChg chg="addSp modSp add mod">
        <pc:chgData name="Mārtiņš Kļaviņš" userId="0116b7c3-8b43-454b-bcb1-2702a72f4181" providerId="ADAL" clId="{C4532A57-4BD9-4DFF-A8AD-8EBD7B5EC539}" dt="2024-11-20T09:57:47.270" v="387" actId="207"/>
        <pc:sldMkLst>
          <pc:docMk/>
          <pc:sldMk cId="915750019" sldId="786"/>
        </pc:sldMkLst>
        <pc:spChg chg="mod">
          <ac:chgData name="Mārtiņš Kļaviņš" userId="0116b7c3-8b43-454b-bcb1-2702a72f4181" providerId="ADAL" clId="{C4532A57-4BD9-4DFF-A8AD-8EBD7B5EC539}" dt="2024-11-20T09:57:26.310" v="385" actId="207"/>
          <ac:spMkLst>
            <pc:docMk/>
            <pc:sldMk cId="915750019" sldId="786"/>
            <ac:spMk id="3" creationId="{E238F1C0-F87E-022C-18C6-DDDC9767BD07}"/>
          </ac:spMkLst>
        </pc:spChg>
        <pc:spChg chg="mod">
          <ac:chgData name="Mārtiņš Kļaviņš" userId="0116b7c3-8b43-454b-bcb1-2702a72f4181" providerId="ADAL" clId="{C4532A57-4BD9-4DFF-A8AD-8EBD7B5EC539}" dt="2024-11-20T09:57:31.883" v="386" actId="207"/>
          <ac:spMkLst>
            <pc:docMk/>
            <pc:sldMk cId="915750019" sldId="786"/>
            <ac:spMk id="4" creationId="{DD622D54-FD32-E624-512A-76B7FD144514}"/>
          </ac:spMkLst>
        </pc:spChg>
        <pc:spChg chg="add mod">
          <ac:chgData name="Mārtiņš Kļaviņš" userId="0116b7c3-8b43-454b-bcb1-2702a72f4181" providerId="ADAL" clId="{C4532A57-4BD9-4DFF-A8AD-8EBD7B5EC539}" dt="2024-11-20T09:57:47.270" v="387" actId="207"/>
          <ac:spMkLst>
            <pc:docMk/>
            <pc:sldMk cId="915750019" sldId="786"/>
            <ac:spMk id="5" creationId="{2FF87BD7-C8CD-3D97-07A2-048B09588438}"/>
          </ac:spMkLst>
        </pc:spChg>
      </pc:sldChg>
      <pc:sldChg chg="addSp delSp modSp add mod ord">
        <pc:chgData name="Mārtiņš Kļaviņš" userId="0116b7c3-8b43-454b-bcb1-2702a72f4181" providerId="ADAL" clId="{C4532A57-4BD9-4DFF-A8AD-8EBD7B5EC539}" dt="2024-11-20T10:32:09.723" v="569" actId="478"/>
        <pc:sldMkLst>
          <pc:docMk/>
          <pc:sldMk cId="1019123908" sldId="787"/>
        </pc:sldMkLst>
        <pc:spChg chg="mod">
          <ac:chgData name="Mārtiņš Kļaviņš" userId="0116b7c3-8b43-454b-bcb1-2702a72f4181" providerId="ADAL" clId="{C4532A57-4BD9-4DFF-A8AD-8EBD7B5EC539}" dt="2024-11-20T10:29:05.866" v="467" actId="313"/>
          <ac:spMkLst>
            <pc:docMk/>
            <pc:sldMk cId="1019123908" sldId="787"/>
            <ac:spMk id="3" creationId="{E9BD1C54-4404-81C4-0A3E-4F3FFDCF5F34}"/>
          </ac:spMkLst>
        </pc:spChg>
        <pc:spChg chg="add mod">
          <ac:chgData name="Mārtiņš Kļaviņš" userId="0116b7c3-8b43-454b-bcb1-2702a72f4181" providerId="ADAL" clId="{C4532A57-4BD9-4DFF-A8AD-8EBD7B5EC539}" dt="2024-11-20T10:28:06.078" v="408" actId="1076"/>
          <ac:spMkLst>
            <pc:docMk/>
            <pc:sldMk cId="1019123908" sldId="787"/>
            <ac:spMk id="4" creationId="{74541A51-FD92-E695-EFF7-1B7EE59772B6}"/>
          </ac:spMkLst>
        </pc:spChg>
        <pc:spChg chg="add del mod">
          <ac:chgData name="Mārtiņš Kļaviņš" userId="0116b7c3-8b43-454b-bcb1-2702a72f4181" providerId="ADAL" clId="{C4532A57-4BD9-4DFF-A8AD-8EBD7B5EC539}" dt="2024-11-20T10:32:08.276" v="568" actId="478"/>
          <ac:spMkLst>
            <pc:docMk/>
            <pc:sldMk cId="1019123908" sldId="787"/>
            <ac:spMk id="5" creationId="{D68BCF3A-254F-02A4-E116-2B653DAC2FFE}"/>
          </ac:spMkLst>
        </pc:spChg>
        <pc:spChg chg="add del mod">
          <ac:chgData name="Mārtiņš Kļaviņš" userId="0116b7c3-8b43-454b-bcb1-2702a72f4181" providerId="ADAL" clId="{C4532A57-4BD9-4DFF-A8AD-8EBD7B5EC539}" dt="2024-11-20T10:32:09.723" v="569" actId="478"/>
          <ac:spMkLst>
            <pc:docMk/>
            <pc:sldMk cId="1019123908" sldId="787"/>
            <ac:spMk id="6" creationId="{544CBC6E-349C-6BFD-50BA-B3EAEFA9E986}"/>
          </ac:spMkLst>
        </pc:spChg>
      </pc:sldChg>
      <pc:sldChg chg="add">
        <pc:chgData name="Mārtiņš Kļaviņš" userId="0116b7c3-8b43-454b-bcb1-2702a72f4181" providerId="ADAL" clId="{C4532A57-4BD9-4DFF-A8AD-8EBD7B5EC539}" dt="2024-11-20T10:32:02.967" v="567" actId="2890"/>
        <pc:sldMkLst>
          <pc:docMk/>
          <pc:sldMk cId="2709907934" sldId="788"/>
        </pc:sldMkLst>
      </pc:sldChg>
      <pc:sldChg chg="addSp delSp modSp add mod">
        <pc:chgData name="Mārtiņš Kļaviņš" userId="0116b7c3-8b43-454b-bcb1-2702a72f4181" providerId="ADAL" clId="{C4532A57-4BD9-4DFF-A8AD-8EBD7B5EC539}" dt="2024-11-20T10:37:31.862" v="639" actId="6549"/>
        <pc:sldMkLst>
          <pc:docMk/>
          <pc:sldMk cId="1379844616" sldId="789"/>
        </pc:sldMkLst>
        <pc:spChg chg="mod">
          <ac:chgData name="Mārtiņš Kļaviņš" userId="0116b7c3-8b43-454b-bcb1-2702a72f4181" providerId="ADAL" clId="{C4532A57-4BD9-4DFF-A8AD-8EBD7B5EC539}" dt="2024-11-20T10:35:52.240" v="577" actId="113"/>
          <ac:spMkLst>
            <pc:docMk/>
            <pc:sldMk cId="1379844616" sldId="789"/>
            <ac:spMk id="3" creationId="{A3634522-738F-E999-7C1B-450D1F5FFD3D}"/>
          </ac:spMkLst>
        </pc:spChg>
        <pc:spChg chg="del">
          <ac:chgData name="Mārtiņš Kļaviņš" userId="0116b7c3-8b43-454b-bcb1-2702a72f4181" providerId="ADAL" clId="{C4532A57-4BD9-4DFF-A8AD-8EBD7B5EC539}" dt="2024-11-20T10:35:30.877" v="573" actId="478"/>
          <ac:spMkLst>
            <pc:docMk/>
            <pc:sldMk cId="1379844616" sldId="789"/>
            <ac:spMk id="4" creationId="{DA971879-B5E1-D936-5A5E-90169BF8D9A3}"/>
          </ac:spMkLst>
        </pc:spChg>
        <pc:spChg chg="del">
          <ac:chgData name="Mārtiņš Kļaviņš" userId="0116b7c3-8b43-454b-bcb1-2702a72f4181" providerId="ADAL" clId="{C4532A57-4BD9-4DFF-A8AD-8EBD7B5EC539}" dt="2024-11-20T10:35:29.338" v="572" actId="478"/>
          <ac:spMkLst>
            <pc:docMk/>
            <pc:sldMk cId="1379844616" sldId="789"/>
            <ac:spMk id="5" creationId="{BE0D23FD-9AE8-ECB4-CAF6-DA11EE97484C}"/>
          </ac:spMkLst>
        </pc:spChg>
        <pc:spChg chg="del">
          <ac:chgData name="Mārtiņš Kļaviņš" userId="0116b7c3-8b43-454b-bcb1-2702a72f4181" providerId="ADAL" clId="{C4532A57-4BD9-4DFF-A8AD-8EBD7B5EC539}" dt="2024-11-20T10:35:28.068" v="571" actId="478"/>
          <ac:spMkLst>
            <pc:docMk/>
            <pc:sldMk cId="1379844616" sldId="789"/>
            <ac:spMk id="6" creationId="{01D05CD0-F5A6-5FA7-1ED6-80D3903438DD}"/>
          </ac:spMkLst>
        </pc:spChg>
        <pc:spChg chg="add mod">
          <ac:chgData name="Mārtiņš Kļaviņš" userId="0116b7c3-8b43-454b-bcb1-2702a72f4181" providerId="ADAL" clId="{C4532A57-4BD9-4DFF-A8AD-8EBD7B5EC539}" dt="2024-11-20T10:37:31.862" v="639" actId="6549"/>
          <ac:spMkLst>
            <pc:docMk/>
            <pc:sldMk cId="1379844616" sldId="789"/>
            <ac:spMk id="7" creationId="{C0F72FD4-FA92-22D6-5640-4E70A4EF1D2B}"/>
          </ac:spMkLst>
        </pc:spChg>
      </pc:sldChg>
      <pc:sldChg chg="addSp delSp modSp add mod">
        <pc:chgData name="Mārtiņš Kļaviņš" userId="0116b7c3-8b43-454b-bcb1-2702a72f4181" providerId="ADAL" clId="{C4532A57-4BD9-4DFF-A8AD-8EBD7B5EC539}" dt="2024-11-20T10:46:29.683" v="1017" actId="478"/>
        <pc:sldMkLst>
          <pc:docMk/>
          <pc:sldMk cId="1257932697" sldId="790"/>
        </pc:sldMkLst>
        <pc:spChg chg="mod">
          <ac:chgData name="Mārtiņš Kļaviņš" userId="0116b7c3-8b43-454b-bcb1-2702a72f4181" providerId="ADAL" clId="{C4532A57-4BD9-4DFF-A8AD-8EBD7B5EC539}" dt="2024-11-20T10:40:25.518" v="655" actId="1076"/>
          <ac:spMkLst>
            <pc:docMk/>
            <pc:sldMk cId="1257932697" sldId="790"/>
            <ac:spMk id="2" creationId="{3ED67766-F210-D35C-3753-C3668C0A7509}"/>
          </ac:spMkLst>
        </pc:spChg>
        <pc:spChg chg="mod">
          <ac:chgData name="Mārtiņš Kļaviņš" userId="0116b7c3-8b43-454b-bcb1-2702a72f4181" providerId="ADAL" clId="{C4532A57-4BD9-4DFF-A8AD-8EBD7B5EC539}" dt="2024-11-20T10:46:09.804" v="1014" actId="1076"/>
          <ac:spMkLst>
            <pc:docMk/>
            <pc:sldMk cId="1257932697" sldId="790"/>
            <ac:spMk id="3" creationId="{F8EC1AD3-B53B-FBAC-3BA9-A2F97C566CF6}"/>
          </ac:spMkLst>
        </pc:spChg>
        <pc:spChg chg="add del mod">
          <ac:chgData name="Mārtiņš Kļaviņš" userId="0116b7c3-8b43-454b-bcb1-2702a72f4181" providerId="ADAL" clId="{C4532A57-4BD9-4DFF-A8AD-8EBD7B5EC539}" dt="2024-11-20T10:46:29.683" v="1017" actId="478"/>
          <ac:spMkLst>
            <pc:docMk/>
            <pc:sldMk cId="1257932697" sldId="790"/>
            <ac:spMk id="4" creationId="{E9644117-926E-40F3-77B6-3D923C6EB570}"/>
          </ac:spMkLst>
        </pc:spChg>
        <pc:spChg chg="del">
          <ac:chgData name="Mārtiņš Kļaviņš" userId="0116b7c3-8b43-454b-bcb1-2702a72f4181" providerId="ADAL" clId="{C4532A57-4BD9-4DFF-A8AD-8EBD7B5EC539}" dt="2024-11-20T10:40:32.221" v="656" actId="478"/>
          <ac:spMkLst>
            <pc:docMk/>
            <pc:sldMk cId="1257932697" sldId="790"/>
            <ac:spMk id="7" creationId="{BFC35AAD-E532-5B45-9B4D-697CE8462C24}"/>
          </ac:spMkLst>
        </pc:spChg>
      </pc:sldChg>
      <pc:sldChg chg="modSp add mod">
        <pc:chgData name="Mārtiņš Kļaviņš" userId="0116b7c3-8b43-454b-bcb1-2702a72f4181" providerId="ADAL" clId="{C4532A57-4BD9-4DFF-A8AD-8EBD7B5EC539}" dt="2024-11-20T10:51:13.547" v="1053" actId="6549"/>
        <pc:sldMkLst>
          <pc:docMk/>
          <pc:sldMk cId="3154047026" sldId="791"/>
        </pc:sldMkLst>
        <pc:spChg chg="mod">
          <ac:chgData name="Mārtiņš Kļaviņš" userId="0116b7c3-8b43-454b-bcb1-2702a72f4181" providerId="ADAL" clId="{C4532A57-4BD9-4DFF-A8AD-8EBD7B5EC539}" dt="2024-11-20T10:51:13.547" v="1053" actId="6549"/>
          <ac:spMkLst>
            <pc:docMk/>
            <pc:sldMk cId="3154047026" sldId="791"/>
            <ac:spMk id="4" creationId="{E1769FBC-216A-B3BD-28D8-1C0FE090AD51}"/>
          </ac:spMkLst>
        </pc:spChg>
      </pc:sldChg>
      <pc:sldChg chg="delSp modSp add mod">
        <pc:chgData name="Mārtiņš Kļaviņš" userId="0116b7c3-8b43-454b-bcb1-2702a72f4181" providerId="ADAL" clId="{C4532A57-4BD9-4DFF-A8AD-8EBD7B5EC539}" dt="2024-11-20T10:48:08.529" v="1048" actId="1076"/>
        <pc:sldMkLst>
          <pc:docMk/>
          <pc:sldMk cId="3419593246" sldId="792"/>
        </pc:sldMkLst>
        <pc:spChg chg="mod">
          <ac:chgData name="Mārtiņš Kļaviņš" userId="0116b7c3-8b43-454b-bcb1-2702a72f4181" providerId="ADAL" clId="{C4532A57-4BD9-4DFF-A8AD-8EBD7B5EC539}" dt="2024-11-20T10:48:08.529" v="1048" actId="1076"/>
          <ac:spMkLst>
            <pc:docMk/>
            <pc:sldMk cId="3419593246" sldId="792"/>
            <ac:spMk id="3" creationId="{5050457A-210E-0A05-9BE1-9E8AC29A1DEE}"/>
          </ac:spMkLst>
        </pc:spChg>
        <pc:spChg chg="del">
          <ac:chgData name="Mārtiņš Kļaviņš" userId="0116b7c3-8b43-454b-bcb1-2702a72f4181" providerId="ADAL" clId="{C4532A57-4BD9-4DFF-A8AD-8EBD7B5EC539}" dt="2024-11-20T10:48:02.416" v="1047" actId="478"/>
          <ac:spMkLst>
            <pc:docMk/>
            <pc:sldMk cId="3419593246" sldId="792"/>
            <ac:spMk id="4" creationId="{F0340C60-E6A1-2C35-0D5A-26F6ADA52AD4}"/>
          </ac:spMkLst>
        </pc:spChg>
      </pc:sldChg>
      <pc:sldChg chg="addSp modSp add mod">
        <pc:chgData name="Mārtiņš Kļaviņš" userId="0116b7c3-8b43-454b-bcb1-2702a72f4181" providerId="ADAL" clId="{C4532A57-4BD9-4DFF-A8AD-8EBD7B5EC539}" dt="2024-11-20T10:54:28.933" v="1096" actId="20577"/>
        <pc:sldMkLst>
          <pc:docMk/>
          <pc:sldMk cId="3038588969" sldId="793"/>
        </pc:sldMkLst>
        <pc:spChg chg="mod">
          <ac:chgData name="Mārtiņš Kļaviņš" userId="0116b7c3-8b43-454b-bcb1-2702a72f4181" providerId="ADAL" clId="{C4532A57-4BD9-4DFF-A8AD-8EBD7B5EC539}" dt="2024-11-20T10:54:28.933" v="1096" actId="20577"/>
          <ac:spMkLst>
            <pc:docMk/>
            <pc:sldMk cId="3038588969" sldId="793"/>
            <ac:spMk id="2" creationId="{EE162EB1-6B21-450E-87AD-18278F8FB93D}"/>
          </ac:spMkLst>
        </pc:spChg>
        <pc:spChg chg="mod">
          <ac:chgData name="Mārtiņš Kļaviņš" userId="0116b7c3-8b43-454b-bcb1-2702a72f4181" providerId="ADAL" clId="{C4532A57-4BD9-4DFF-A8AD-8EBD7B5EC539}" dt="2024-11-20T10:53:24.135" v="1061" actId="113"/>
          <ac:spMkLst>
            <pc:docMk/>
            <pc:sldMk cId="3038588969" sldId="793"/>
            <ac:spMk id="3" creationId="{4C6D479D-D9EC-5D09-EA0F-2FB064C94FF4}"/>
          </ac:spMkLst>
        </pc:spChg>
        <pc:spChg chg="add mod">
          <ac:chgData name="Mārtiņš Kļaviņš" userId="0116b7c3-8b43-454b-bcb1-2702a72f4181" providerId="ADAL" clId="{C4532A57-4BD9-4DFF-A8AD-8EBD7B5EC539}" dt="2024-11-20T10:54:18.968" v="1090" actId="20577"/>
          <ac:spMkLst>
            <pc:docMk/>
            <pc:sldMk cId="3038588969" sldId="793"/>
            <ac:spMk id="4" creationId="{9891989E-3ECF-B35C-33B7-3DF9C8A9E437}"/>
          </ac:spMkLst>
        </pc:spChg>
      </pc:sldChg>
      <pc:sldChg chg="addSp delSp modSp add mod">
        <pc:chgData name="Mārtiņš Kļaviņš" userId="0116b7c3-8b43-454b-bcb1-2702a72f4181" providerId="ADAL" clId="{C4532A57-4BD9-4DFF-A8AD-8EBD7B5EC539}" dt="2024-11-20T12:13:32.296" v="1178" actId="1076"/>
        <pc:sldMkLst>
          <pc:docMk/>
          <pc:sldMk cId="565040870" sldId="794"/>
        </pc:sldMkLst>
        <pc:spChg chg="del mod">
          <ac:chgData name="Mārtiņš Kļaviņš" userId="0116b7c3-8b43-454b-bcb1-2702a72f4181" providerId="ADAL" clId="{C4532A57-4BD9-4DFF-A8AD-8EBD7B5EC539}" dt="2024-11-20T12:09:48.478" v="1116" actId="478"/>
          <ac:spMkLst>
            <pc:docMk/>
            <pc:sldMk cId="565040870" sldId="794"/>
            <ac:spMk id="3" creationId="{C8DBCC4D-4991-A500-3AEC-09F11BC347F5}"/>
          </ac:spMkLst>
        </pc:spChg>
        <pc:spChg chg="del">
          <ac:chgData name="Mārtiņš Kļaviņš" userId="0116b7c3-8b43-454b-bcb1-2702a72f4181" providerId="ADAL" clId="{C4532A57-4BD9-4DFF-A8AD-8EBD7B5EC539}" dt="2024-11-20T12:09:00.888" v="1098" actId="478"/>
          <ac:spMkLst>
            <pc:docMk/>
            <pc:sldMk cId="565040870" sldId="794"/>
            <ac:spMk id="4" creationId="{1522C3F3-3FD4-16B2-760B-2228411EB670}"/>
          </ac:spMkLst>
        </pc:spChg>
        <pc:spChg chg="add mod">
          <ac:chgData name="Mārtiņš Kļaviņš" userId="0116b7c3-8b43-454b-bcb1-2702a72f4181" providerId="ADAL" clId="{C4532A57-4BD9-4DFF-A8AD-8EBD7B5EC539}" dt="2024-11-20T12:13:32.296" v="1178" actId="1076"/>
          <ac:spMkLst>
            <pc:docMk/>
            <pc:sldMk cId="565040870" sldId="794"/>
            <ac:spMk id="5" creationId="{91B9C9BE-E053-7610-9AE7-F5B6E2554CC1}"/>
          </ac:spMkLst>
        </pc:spChg>
        <pc:picChg chg="add mod">
          <ac:chgData name="Mārtiņš Kļaviņš" userId="0116b7c3-8b43-454b-bcb1-2702a72f4181" providerId="ADAL" clId="{C4532A57-4BD9-4DFF-A8AD-8EBD7B5EC539}" dt="2024-11-20T12:09:45.417" v="1115" actId="1076"/>
          <ac:picMkLst>
            <pc:docMk/>
            <pc:sldMk cId="565040870" sldId="794"/>
            <ac:picMk id="1026" creationId="{91CFE7A7-60EE-1AF1-A818-20D95A66C53E}"/>
          </ac:picMkLst>
        </pc:picChg>
        <pc:picChg chg="add mod">
          <ac:chgData name="Mārtiņš Kļaviņš" userId="0116b7c3-8b43-454b-bcb1-2702a72f4181" providerId="ADAL" clId="{C4532A57-4BD9-4DFF-A8AD-8EBD7B5EC539}" dt="2024-11-20T12:13:28.356" v="1177" actId="14100"/>
          <ac:picMkLst>
            <pc:docMk/>
            <pc:sldMk cId="565040870" sldId="794"/>
            <ac:picMk id="1027" creationId="{89402D03-B973-11DA-071C-30772A7D14C7}"/>
          </ac:picMkLst>
        </pc:picChg>
      </pc:sldChg>
      <pc:sldChg chg="delSp modSp add mod">
        <pc:chgData name="Mārtiņš Kļaviņš" userId="0116b7c3-8b43-454b-bcb1-2702a72f4181" providerId="ADAL" clId="{C4532A57-4BD9-4DFF-A8AD-8EBD7B5EC539}" dt="2024-11-20T12:14:19.391" v="1222" actId="20577"/>
        <pc:sldMkLst>
          <pc:docMk/>
          <pc:sldMk cId="4092169784" sldId="795"/>
        </pc:sldMkLst>
        <pc:spChg chg="mod">
          <ac:chgData name="Mārtiņš Kļaviņš" userId="0116b7c3-8b43-454b-bcb1-2702a72f4181" providerId="ADAL" clId="{C4532A57-4BD9-4DFF-A8AD-8EBD7B5EC539}" dt="2024-11-20T12:14:19.391" v="1222" actId="20577"/>
          <ac:spMkLst>
            <pc:docMk/>
            <pc:sldMk cId="4092169784" sldId="795"/>
            <ac:spMk id="5" creationId="{513DC630-0EBA-EEC3-994F-DD0BAB5E480A}"/>
          </ac:spMkLst>
        </pc:spChg>
        <pc:picChg chg="del">
          <ac:chgData name="Mārtiņš Kļaviņš" userId="0116b7c3-8b43-454b-bcb1-2702a72f4181" providerId="ADAL" clId="{C4532A57-4BD9-4DFF-A8AD-8EBD7B5EC539}" dt="2024-11-20T12:13:45.836" v="1180" actId="478"/>
          <ac:picMkLst>
            <pc:docMk/>
            <pc:sldMk cId="4092169784" sldId="795"/>
            <ac:picMk id="1027" creationId="{A02BBF6D-E01C-9585-E0EB-F17542C4876E}"/>
          </ac:picMkLst>
        </pc:picChg>
      </pc:sldChg>
      <pc:sldChg chg="addSp delSp modSp add mod ord">
        <pc:chgData name="Mārtiņš Kļaviņš" userId="0116b7c3-8b43-454b-bcb1-2702a72f4181" providerId="ADAL" clId="{C4532A57-4BD9-4DFF-A8AD-8EBD7B5EC539}" dt="2024-11-22T09:53:44.354" v="1456" actId="20577"/>
        <pc:sldMkLst>
          <pc:docMk/>
          <pc:sldMk cId="963139709" sldId="796"/>
        </pc:sldMkLst>
        <pc:spChg chg="del mod">
          <ac:chgData name="Mārtiņš Kļaviņš" userId="0116b7c3-8b43-454b-bcb1-2702a72f4181" providerId="ADAL" clId="{C4532A57-4BD9-4DFF-A8AD-8EBD7B5EC539}" dt="2024-11-22T08:01:58.049" v="1270" actId="478"/>
          <ac:spMkLst>
            <pc:docMk/>
            <pc:sldMk cId="963139709" sldId="796"/>
            <ac:spMk id="2" creationId="{312AAAFF-450C-7717-87CE-426912C0BC74}"/>
          </ac:spMkLst>
        </pc:spChg>
        <pc:spChg chg="add mod">
          <ac:chgData name="Mārtiņš Kļaviņš" userId="0116b7c3-8b43-454b-bcb1-2702a72f4181" providerId="ADAL" clId="{C4532A57-4BD9-4DFF-A8AD-8EBD7B5EC539}" dt="2024-11-22T09:53:36.539" v="1455" actId="1076"/>
          <ac:spMkLst>
            <pc:docMk/>
            <pc:sldMk cId="963139709" sldId="796"/>
            <ac:spMk id="3" creationId="{A358C626-E2A7-4491-D5CE-8F89345335EF}"/>
          </ac:spMkLst>
        </pc:spChg>
        <pc:spChg chg="add mod">
          <ac:chgData name="Mārtiņš Kļaviņš" userId="0116b7c3-8b43-454b-bcb1-2702a72f4181" providerId="ADAL" clId="{C4532A57-4BD9-4DFF-A8AD-8EBD7B5EC539}" dt="2024-11-22T09:53:44.354" v="1456" actId="20577"/>
          <ac:spMkLst>
            <pc:docMk/>
            <pc:sldMk cId="963139709" sldId="796"/>
            <ac:spMk id="4" creationId="{0B5649CA-F8AE-AB3D-8775-19CDF3956D11}"/>
          </ac:spMkLst>
        </pc:spChg>
        <pc:spChg chg="mod">
          <ac:chgData name="Mārtiņš Kļaviņš" userId="0116b7c3-8b43-454b-bcb1-2702a72f4181" providerId="ADAL" clId="{C4532A57-4BD9-4DFF-A8AD-8EBD7B5EC539}" dt="2024-11-22T08:00:48.036" v="1251" actId="122"/>
          <ac:spMkLst>
            <pc:docMk/>
            <pc:sldMk cId="963139709" sldId="796"/>
            <ac:spMk id="25" creationId="{6AA418CA-51B5-2D84-DD57-49B8787268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738AF-9988-4B63-A9A0-A3E833A1D1B2}" type="datetimeFigureOut">
              <a:rPr lang="lv-LV" smtClean="0"/>
              <a:t>22.11.2024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24C6A-25C9-4BD2-B1F0-FD9EB3595000}" type="slidenum">
              <a:rPr lang="lv-LV" smtClean="0"/>
              <a:t>‹#›</a:t>
            </a:fld>
            <a:endParaRPr lang="lv-LV"/>
          </a:p>
        </p:txBody>
      </p:sp>
    </p:spTree>
    <p:extLst>
      <p:ext uri="{BB962C8B-B14F-4D97-AF65-F5344CB8AC3E}">
        <p14:creationId xmlns:p14="http://schemas.microsoft.com/office/powerpoint/2010/main" val="245832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lnSpc>
                <a:spcPct val="107000"/>
              </a:lnSpc>
              <a:spcAft>
                <a:spcPts val="800"/>
              </a:spcAft>
            </a:pPr>
            <a:endParaRPr lang="lv-LV" dirty="0"/>
          </a:p>
        </p:txBody>
      </p:sp>
    </p:spTree>
    <p:extLst>
      <p:ext uri="{BB962C8B-B14F-4D97-AF65-F5344CB8AC3E}">
        <p14:creationId xmlns:p14="http://schemas.microsoft.com/office/powerpoint/2010/main" val="289313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lnSpc>
                <a:spcPct val="107000"/>
              </a:lnSpc>
              <a:spcAft>
                <a:spcPts val="800"/>
              </a:spcAft>
            </a:pPr>
            <a:endParaRPr lang="lv-LV" dirty="0"/>
          </a:p>
        </p:txBody>
      </p:sp>
    </p:spTree>
    <p:extLst>
      <p:ext uri="{BB962C8B-B14F-4D97-AF65-F5344CB8AC3E}">
        <p14:creationId xmlns:p14="http://schemas.microsoft.com/office/powerpoint/2010/main" val="347647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04424C6A-25C9-4BD2-B1F0-FD9EB3595000}" type="slidenum">
              <a:rPr lang="lv-LV" smtClean="0"/>
              <a:t>16</a:t>
            </a:fld>
            <a:endParaRPr lang="lv-LV"/>
          </a:p>
        </p:txBody>
      </p:sp>
    </p:spTree>
    <p:extLst>
      <p:ext uri="{BB962C8B-B14F-4D97-AF65-F5344CB8AC3E}">
        <p14:creationId xmlns:p14="http://schemas.microsoft.com/office/powerpoint/2010/main" val="101346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63"/>
          <p:cNvSpPr txBox="1">
            <a:spLocks noGrp="1"/>
          </p:cNvSpPr>
          <p:nvPr>
            <p:ph type="title"/>
          </p:nvPr>
        </p:nvSpPr>
        <p:spPr>
          <a:xfrm>
            <a:off x="623400" y="4301700"/>
            <a:ext cx="17041200" cy="168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200"/>
            </a:lvl1pPr>
            <a:lvl2pPr lvl="1" algn="ctr">
              <a:lnSpc>
                <a:spcPct val="100000"/>
              </a:lnSpc>
              <a:spcBef>
                <a:spcPts val="0"/>
              </a:spcBef>
              <a:spcAft>
                <a:spcPts val="0"/>
              </a:spcAft>
              <a:buSzPts val="3600"/>
              <a:buNone/>
              <a:defRPr sz="7200"/>
            </a:lvl2pPr>
            <a:lvl3pPr lvl="2" algn="ctr">
              <a:lnSpc>
                <a:spcPct val="100000"/>
              </a:lnSpc>
              <a:spcBef>
                <a:spcPts val="0"/>
              </a:spcBef>
              <a:spcAft>
                <a:spcPts val="0"/>
              </a:spcAft>
              <a:buSzPts val="3600"/>
              <a:buNone/>
              <a:defRPr sz="7200"/>
            </a:lvl3pPr>
            <a:lvl4pPr lvl="3" algn="ctr">
              <a:lnSpc>
                <a:spcPct val="100000"/>
              </a:lnSpc>
              <a:spcBef>
                <a:spcPts val="0"/>
              </a:spcBef>
              <a:spcAft>
                <a:spcPts val="0"/>
              </a:spcAft>
              <a:buSzPts val="3600"/>
              <a:buNone/>
              <a:defRPr sz="7200"/>
            </a:lvl4pPr>
            <a:lvl5pPr lvl="4" algn="ctr">
              <a:lnSpc>
                <a:spcPct val="100000"/>
              </a:lnSpc>
              <a:spcBef>
                <a:spcPts val="0"/>
              </a:spcBef>
              <a:spcAft>
                <a:spcPts val="0"/>
              </a:spcAft>
              <a:buSzPts val="3600"/>
              <a:buNone/>
              <a:defRPr sz="7200"/>
            </a:lvl5pPr>
            <a:lvl6pPr lvl="5" algn="ctr">
              <a:lnSpc>
                <a:spcPct val="100000"/>
              </a:lnSpc>
              <a:spcBef>
                <a:spcPts val="0"/>
              </a:spcBef>
              <a:spcAft>
                <a:spcPts val="0"/>
              </a:spcAft>
              <a:buSzPts val="3600"/>
              <a:buNone/>
              <a:defRPr sz="7200"/>
            </a:lvl6pPr>
            <a:lvl7pPr lvl="6" algn="ctr">
              <a:lnSpc>
                <a:spcPct val="100000"/>
              </a:lnSpc>
              <a:spcBef>
                <a:spcPts val="0"/>
              </a:spcBef>
              <a:spcAft>
                <a:spcPts val="0"/>
              </a:spcAft>
              <a:buSzPts val="3600"/>
              <a:buNone/>
              <a:defRPr sz="7200"/>
            </a:lvl7pPr>
            <a:lvl8pPr lvl="7" algn="ctr">
              <a:lnSpc>
                <a:spcPct val="100000"/>
              </a:lnSpc>
              <a:spcBef>
                <a:spcPts val="0"/>
              </a:spcBef>
              <a:spcAft>
                <a:spcPts val="0"/>
              </a:spcAft>
              <a:buSzPts val="3600"/>
              <a:buNone/>
              <a:defRPr sz="7200"/>
            </a:lvl8pPr>
            <a:lvl9pPr lvl="8" algn="ctr">
              <a:lnSpc>
                <a:spcPct val="100000"/>
              </a:lnSpc>
              <a:spcBef>
                <a:spcPts val="0"/>
              </a:spcBef>
              <a:spcAft>
                <a:spcPts val="0"/>
              </a:spcAft>
              <a:buSzPts val="3600"/>
              <a:buNone/>
              <a:defRPr sz="7200"/>
            </a:lvl9pPr>
          </a:lstStyle>
          <a:p>
            <a:endParaRPr/>
          </a:p>
        </p:txBody>
      </p:sp>
      <p:sp>
        <p:nvSpPr>
          <p:cNvPr id="15" name="Google Shape;15;p63"/>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2000" b="0" i="0" u="none" strike="noStrike" cap="none">
                <a:solidFill>
                  <a:schemeClr val="dk2"/>
                </a:solidFill>
                <a:latin typeface="Arial"/>
                <a:ea typeface="Arial"/>
                <a:cs typeface="Arial"/>
                <a:sym typeface="Arial"/>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333990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48" r:id="rId2"/>
    <p:sldLayoutId id="2147483651" r:id="rId3"/>
    <p:sldLayoutId id="2147483652" r:id="rId4"/>
    <p:sldLayoutId id="2147483653" r:id="rId5"/>
    <p:sldLayoutId id="2147483654" r:id="rId6"/>
    <p:sldLayoutId id="2147483750" r:id="rId7"/>
    <p:sldLayoutId id="2147483656" r:id="rId8"/>
    <p:sldLayoutId id="2147483657" r:id="rId9"/>
    <p:sldLayoutId id="2147483658" r:id="rId10"/>
    <p:sldLayoutId id="2147483659" r:id="rId11"/>
    <p:sldLayoutId id="214748375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DBFD94DF-F90C-30B8-CA06-7F2F31539A24}"/>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0918ED97-1B25-B8C4-D23A-685546B38B10}"/>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957FAD51-3BF8-94F8-69E6-C4BD954EE422}"/>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B41FDEAF-8BB9-6D29-4CAE-E291C83FD5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6AA418CA-51B5-2D84-DD57-49B87872687E}"/>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Valsts vides dienests</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13340735-08BF-E35A-E714-E41F576F1498}"/>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9EDD666F-A2E7-DE64-ECB9-69FD56F477E1}"/>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3" name="TextBox 2">
            <a:extLst>
              <a:ext uri="{FF2B5EF4-FFF2-40B4-BE49-F238E27FC236}">
                <a16:creationId xmlns:a16="http://schemas.microsoft.com/office/drawing/2014/main" id="{A358C626-E2A7-4491-D5CE-8F89345335EF}"/>
              </a:ext>
            </a:extLst>
          </p:cNvPr>
          <p:cNvSpPr txBox="1"/>
          <p:nvPr/>
        </p:nvSpPr>
        <p:spPr>
          <a:xfrm>
            <a:off x="3192505" y="3390283"/>
            <a:ext cx="11209690" cy="2554545"/>
          </a:xfrm>
          <a:prstGeom prst="rect">
            <a:avLst/>
          </a:prstGeom>
          <a:noFill/>
        </p:spPr>
        <p:txBody>
          <a:bodyPr wrap="square" rtlCol="0">
            <a:spAutoFit/>
          </a:bodyPr>
          <a:lstStyle/>
          <a:p>
            <a:pPr marL="342900" indent="-342900">
              <a:spcBef>
                <a:spcPts val="1200"/>
              </a:spcBef>
              <a:spcAft>
                <a:spcPts val="1200"/>
              </a:spcAft>
              <a:buAutoNum type="arabicPeriod"/>
            </a:pPr>
            <a:r>
              <a:rPr lang="lv-LV" sz="2400" b="1" dirty="0">
                <a:effectLst/>
                <a:latin typeface="Verdana" panose="020B0604030504040204" pitchFamily="34" charset="0"/>
                <a:ea typeface="Calibri" panose="020F0502020204030204" pitchFamily="34" charset="0"/>
                <a:cs typeface="Times New Roman" panose="02020603050405020304" pitchFamily="18" charset="0"/>
              </a:rPr>
              <a:t>Būvniecības dalībnieku un VVD rīcība IVN gadījumā, ja ir izdoti tehniskie noteikumi;  </a:t>
            </a:r>
          </a:p>
          <a:p>
            <a:pPr marL="342900" indent="-342900">
              <a:spcBef>
                <a:spcPts val="1200"/>
              </a:spcBef>
              <a:spcAft>
                <a:spcPts val="1200"/>
              </a:spcAft>
              <a:buAutoNum type="arabicPeriod"/>
            </a:pPr>
            <a:r>
              <a:rPr lang="lv-LV" sz="2400" b="1" dirty="0">
                <a:effectLst/>
                <a:latin typeface="Verdana" panose="020B0604030504040204" pitchFamily="34" charset="0"/>
                <a:ea typeface="Calibri" panose="020F0502020204030204" pitchFamily="34" charset="0"/>
                <a:cs typeface="Times New Roman" panose="02020603050405020304" pitchFamily="18" charset="0"/>
              </a:rPr>
              <a:t>Tehnisko noteikumu aktualizācija būvprojekta izmaiņu gadījumā; </a:t>
            </a:r>
          </a:p>
          <a:p>
            <a:pPr marL="342900" indent="-342900">
              <a:spcBef>
                <a:spcPts val="1200"/>
              </a:spcBef>
              <a:spcAft>
                <a:spcPts val="1200"/>
              </a:spcAft>
              <a:buAutoNum type="arabicPeriod"/>
            </a:pPr>
            <a:r>
              <a:rPr lang="lv-LV" sz="2400" b="1" dirty="0">
                <a:effectLst/>
                <a:latin typeface="Verdana" panose="020B0604030504040204" pitchFamily="34" charset="0"/>
                <a:ea typeface="Calibri" panose="020F0502020204030204" pitchFamily="34" charset="0"/>
                <a:cs typeface="Times New Roman" panose="02020603050405020304" pitchFamily="18" charset="0"/>
              </a:rPr>
              <a:t>Vēstījums būvniecības dalībniekiem – inspektoru pieredze. </a:t>
            </a:r>
            <a:endParaRPr lang="lv-LV" sz="2400" b="1" dirty="0"/>
          </a:p>
        </p:txBody>
      </p:sp>
      <p:sp>
        <p:nvSpPr>
          <p:cNvPr id="4" name="TextBox 3">
            <a:extLst>
              <a:ext uri="{FF2B5EF4-FFF2-40B4-BE49-F238E27FC236}">
                <a16:creationId xmlns:a16="http://schemas.microsoft.com/office/drawing/2014/main" id="{0B5649CA-F8AE-AB3D-8775-19CDF3956D11}"/>
              </a:ext>
            </a:extLst>
          </p:cNvPr>
          <p:cNvSpPr txBox="1"/>
          <p:nvPr/>
        </p:nvSpPr>
        <p:spPr>
          <a:xfrm>
            <a:off x="7451970" y="8280579"/>
            <a:ext cx="10133287" cy="954107"/>
          </a:xfrm>
          <a:prstGeom prst="rect">
            <a:avLst/>
          </a:prstGeom>
          <a:noFill/>
        </p:spPr>
        <p:txBody>
          <a:bodyPr wrap="none" rtlCol="0">
            <a:spAutoFit/>
          </a:bodyPr>
          <a:lstStyle/>
          <a:p>
            <a:r>
              <a:rPr lang="lv-LV" sz="2800" b="1" dirty="0"/>
              <a:t>Sandra Gaiduka </a:t>
            </a:r>
            <a:r>
              <a:rPr lang="lv-LV" sz="2400" b="1" dirty="0"/>
              <a:t>– Atļauju pārvalde, Būvniecības un attīstības departaments</a:t>
            </a:r>
          </a:p>
          <a:p>
            <a:r>
              <a:rPr lang="lv-LV" sz="2800" b="1" dirty="0"/>
              <a:t>Mārtiņš Kļaviņš </a:t>
            </a:r>
            <a:r>
              <a:rPr lang="lv-LV" sz="2400" b="1" dirty="0"/>
              <a:t>– Vidzemes reģionālā vides pārvalde</a:t>
            </a:r>
          </a:p>
        </p:txBody>
      </p:sp>
    </p:spTree>
    <p:extLst>
      <p:ext uri="{BB962C8B-B14F-4D97-AF65-F5344CB8AC3E}">
        <p14:creationId xmlns:p14="http://schemas.microsoft.com/office/powerpoint/2010/main" val="96313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CC1B31A1-3C45-15F6-0068-6A5F08FE2EB2}"/>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630D16F0-8D5A-C729-DF07-821E4C0607A3}"/>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4DE9A3F3-EB64-208C-C634-9DC52BAF9447}"/>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4B9435CD-1A75-DF30-C106-14FC51582A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6C205048-73B3-43B0-B135-D7ACB03D1F89}"/>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D07D9CAB-578C-0B89-268D-F2152E763089}"/>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6EF415B2-6361-1A94-8B87-39B7E754129D}"/>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3ED67766-F210-D35C-3753-C3668C0A7509}"/>
              </a:ext>
            </a:extLst>
          </p:cNvPr>
          <p:cNvSpPr txBox="1"/>
          <p:nvPr/>
        </p:nvSpPr>
        <p:spPr>
          <a:xfrm>
            <a:off x="5827595" y="2282222"/>
            <a:ext cx="2611933" cy="830997"/>
          </a:xfrm>
          <a:prstGeom prst="rect">
            <a:avLst/>
          </a:prstGeom>
          <a:noFill/>
        </p:spPr>
        <p:txBody>
          <a:bodyPr wrap="none" rtlCol="0">
            <a:spAutoFit/>
          </a:bodyPr>
          <a:lstStyle/>
          <a:p>
            <a:r>
              <a:rPr lang="lv-LV" sz="4800" b="1" dirty="0"/>
              <a:t>Atkritumi</a:t>
            </a:r>
          </a:p>
        </p:txBody>
      </p:sp>
      <p:sp>
        <p:nvSpPr>
          <p:cNvPr id="3" name="TextBox 2">
            <a:extLst>
              <a:ext uri="{FF2B5EF4-FFF2-40B4-BE49-F238E27FC236}">
                <a16:creationId xmlns:a16="http://schemas.microsoft.com/office/drawing/2014/main" id="{F8EC1AD3-B53B-FBAC-3BA9-A2F97C566CF6}"/>
              </a:ext>
            </a:extLst>
          </p:cNvPr>
          <p:cNvSpPr txBox="1"/>
          <p:nvPr/>
        </p:nvSpPr>
        <p:spPr>
          <a:xfrm>
            <a:off x="1721694" y="3143976"/>
            <a:ext cx="14858844" cy="1754326"/>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dirty="0" err="1">
                <a:effectLst/>
                <a:latin typeface="Aptos" panose="020B0004020202020204" pitchFamily="34" charset="0"/>
                <a:ea typeface="Times New Roman" panose="02020603050405020304" pitchFamily="18" charset="0"/>
                <a:cs typeface="Times New Roman" panose="02020603050405020304" pitchFamily="18" charset="0"/>
              </a:rPr>
              <a:t>BISā</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 nav norādīti radušies un nodotie atkritumi. Dažreiz ir pavadzīmes, svēršanas akti </a:t>
            </a:r>
            <a:r>
              <a:rPr lang="lv-LV" sz="3600" b="1" dirty="0" err="1">
                <a:effectLst/>
                <a:latin typeface="Aptos" panose="020B0004020202020204" pitchFamily="34" charset="0"/>
                <a:ea typeface="Times New Roman" panose="02020603050405020304" pitchFamily="18" charset="0"/>
                <a:cs typeface="Times New Roman" panose="02020603050405020304" pitchFamily="18" charset="0"/>
              </a:rPr>
              <a:t>utt</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 kuras tikai pēc inspektoru aicinājuma tiek pievienotas;</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5793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501ADFFC-5C9F-9789-9DC7-FB20E5C4E89F}"/>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79C25CE5-A8ED-7BB4-76FF-9C0C2ED38C34}"/>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678B886F-E8C9-DD4B-979B-909F2474C795}"/>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7183A5A3-EAE1-5AD5-3B6E-D5155EE695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D17FAB0B-60E5-6D62-CAE2-A46689262F63}"/>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4E803BBD-4063-BDB6-DA90-0E3FBC0258AA}"/>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97F0851A-BDC9-8E60-5E6B-E077368D248A}"/>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EF3257D7-B8DF-330B-F52A-9B4D83494015}"/>
              </a:ext>
            </a:extLst>
          </p:cNvPr>
          <p:cNvSpPr txBox="1"/>
          <p:nvPr/>
        </p:nvSpPr>
        <p:spPr>
          <a:xfrm>
            <a:off x="5827595" y="2282222"/>
            <a:ext cx="2611933" cy="830997"/>
          </a:xfrm>
          <a:prstGeom prst="rect">
            <a:avLst/>
          </a:prstGeom>
          <a:noFill/>
        </p:spPr>
        <p:txBody>
          <a:bodyPr wrap="none" rtlCol="0">
            <a:spAutoFit/>
          </a:bodyPr>
          <a:lstStyle/>
          <a:p>
            <a:r>
              <a:rPr lang="lv-LV" sz="4800" b="1" dirty="0"/>
              <a:t>Atkritumi</a:t>
            </a:r>
          </a:p>
        </p:txBody>
      </p:sp>
      <p:sp>
        <p:nvSpPr>
          <p:cNvPr id="3" name="TextBox 2">
            <a:extLst>
              <a:ext uri="{FF2B5EF4-FFF2-40B4-BE49-F238E27FC236}">
                <a16:creationId xmlns:a16="http://schemas.microsoft.com/office/drawing/2014/main" id="{E602CC88-B1E5-EFF1-1A03-10790EEE7CF1}"/>
              </a:ext>
            </a:extLst>
          </p:cNvPr>
          <p:cNvSpPr txBox="1"/>
          <p:nvPr/>
        </p:nvSpPr>
        <p:spPr>
          <a:xfrm>
            <a:off x="1721694" y="3143976"/>
            <a:ext cx="14858844" cy="1754326"/>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dirty="0" err="1">
                <a:effectLst/>
                <a:latin typeface="Aptos" panose="020B0004020202020204" pitchFamily="34" charset="0"/>
                <a:ea typeface="Times New Roman" panose="02020603050405020304" pitchFamily="18" charset="0"/>
                <a:cs typeface="Times New Roman" panose="02020603050405020304" pitchFamily="18" charset="0"/>
              </a:rPr>
              <a:t>BISā</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 nav norādīti radušies un nodotie atkritumi. Dažreiz ir pavadzīmes, svēršanas akti </a:t>
            </a:r>
            <a:r>
              <a:rPr lang="lv-LV" sz="3600" b="1" dirty="0" err="1">
                <a:effectLst/>
                <a:latin typeface="Aptos" panose="020B0004020202020204" pitchFamily="34" charset="0"/>
                <a:ea typeface="Times New Roman" panose="02020603050405020304" pitchFamily="18" charset="0"/>
                <a:cs typeface="Times New Roman" panose="02020603050405020304" pitchFamily="18" charset="0"/>
              </a:rPr>
              <a:t>utt</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 kuras tikai pēc inspektoru aicinājuma tiek pievienotas;</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1769FBC-216A-B3BD-28D8-1C0FE090AD51}"/>
              </a:ext>
            </a:extLst>
          </p:cNvPr>
          <p:cNvSpPr txBox="1"/>
          <p:nvPr/>
        </p:nvSpPr>
        <p:spPr>
          <a:xfrm>
            <a:off x="1721694" y="5143500"/>
            <a:ext cx="14858844" cy="3970318"/>
          </a:xfrm>
          <a:prstGeom prst="rect">
            <a:avLst/>
          </a:prstGeom>
          <a:noFill/>
        </p:spPr>
        <p:txBody>
          <a:bodyPr wrap="square" rtlCol="0">
            <a:spAutoFit/>
          </a:bodyPr>
          <a:lstStyle/>
          <a:p>
            <a:pPr marL="571500" indent="-571500">
              <a:buFontTx/>
              <a:buChar char="-"/>
            </a:pP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Demontāžas projektā vispārīgas frāzes:</a:t>
            </a:r>
          </a:p>
          <a:p>
            <a:pPr marL="742950" indent="-742950">
              <a:buAutoNum type="alphaLcParenR"/>
            </a:pPr>
            <a:r>
              <a:rPr lang="lv-LV" sz="3600" b="1" dirty="0">
                <a:latin typeface="Aptos" panose="020B0004020202020204" pitchFamily="34" charset="0"/>
                <a:ea typeface="Aptos" panose="020B0004020202020204" pitchFamily="34" charset="0"/>
                <a:cs typeface="Times New Roman" panose="02020603050405020304" pitchFamily="18" charset="0"/>
              </a:rPr>
              <a:t>darbi tiks veikti, ievērojot vides aizsardzības prasības;</a:t>
            </a:r>
          </a:p>
          <a:p>
            <a:pPr marL="742950" indent="-742950">
              <a:buAutoNum type="alphaLcParenR"/>
            </a:pPr>
            <a:r>
              <a:rPr lang="lv-LV" sz="3600" b="1" dirty="0">
                <a:effectLst/>
                <a:latin typeface="Aptos" panose="020B0004020202020204" pitchFamily="34" charset="0"/>
                <a:ea typeface="Aptos" panose="020B0004020202020204" pitchFamily="34" charset="0"/>
                <a:cs typeface="Times New Roman" panose="02020603050405020304" pitchFamily="18" charset="0"/>
              </a:rPr>
              <a:t>atkritumu apsaimniekošana tiks veikta, ievērojot pašvaldības saistošos noteikumus;</a:t>
            </a:r>
          </a:p>
          <a:p>
            <a:pPr marL="742950" indent="-742950">
              <a:buAutoNum type="alphaLcParenR"/>
            </a:pPr>
            <a:r>
              <a:rPr lang="lv-LV" sz="3600" b="1" dirty="0">
                <a:effectLst/>
                <a:latin typeface="Aptos" panose="020B0004020202020204" pitchFamily="34" charset="0"/>
                <a:ea typeface="Aptos" panose="020B0004020202020204" pitchFamily="34" charset="0"/>
                <a:cs typeface="Times New Roman" panose="02020603050405020304" pitchFamily="18" charset="0"/>
              </a:rPr>
              <a:t>nav skaidri norādīti visi būvniecības laikā radušies atkritumi un to apjomi (projektā redzam, ka maina 136m caurtekas, bet kur paliek 136m vecās?)</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5404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79C45B9D-7B08-AACE-E4A1-9E89A9EA6D52}"/>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4539E867-3C88-6524-F3B7-EEEDFFE0AA04}"/>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2CECEE40-E946-F74A-3BBB-7767FA92E494}"/>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CBA893B2-F583-B1D6-9597-A5A36FD074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09E485E0-5EB4-99BA-7525-3542C2FB28BD}"/>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3E507F23-448E-D812-C5AA-28457543D339}"/>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444CC7E3-54E4-4A50-DABE-77761E280E3A}"/>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90DA396B-436B-5D56-4799-56663CEAA21D}"/>
              </a:ext>
            </a:extLst>
          </p:cNvPr>
          <p:cNvSpPr txBox="1"/>
          <p:nvPr/>
        </p:nvSpPr>
        <p:spPr>
          <a:xfrm>
            <a:off x="5827595" y="2282222"/>
            <a:ext cx="2611933" cy="830997"/>
          </a:xfrm>
          <a:prstGeom prst="rect">
            <a:avLst/>
          </a:prstGeom>
          <a:noFill/>
        </p:spPr>
        <p:txBody>
          <a:bodyPr wrap="none" rtlCol="0">
            <a:spAutoFit/>
          </a:bodyPr>
          <a:lstStyle/>
          <a:p>
            <a:r>
              <a:rPr lang="lv-LV" sz="4800" b="1" dirty="0"/>
              <a:t>Atkritumi</a:t>
            </a:r>
          </a:p>
        </p:txBody>
      </p:sp>
      <p:sp>
        <p:nvSpPr>
          <p:cNvPr id="3" name="TextBox 2">
            <a:extLst>
              <a:ext uri="{FF2B5EF4-FFF2-40B4-BE49-F238E27FC236}">
                <a16:creationId xmlns:a16="http://schemas.microsoft.com/office/drawing/2014/main" id="{5050457A-210E-0A05-9BE1-9E8AC29A1DEE}"/>
              </a:ext>
            </a:extLst>
          </p:cNvPr>
          <p:cNvSpPr txBox="1"/>
          <p:nvPr/>
        </p:nvSpPr>
        <p:spPr>
          <a:xfrm>
            <a:off x="1868793" y="3113219"/>
            <a:ext cx="14858844" cy="2862322"/>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Būvnieks apgalvo, ka nekas nav radies vai aizvests uz būvnieka bāzi atkārtotai izmantošanai utt. Bet piemēram, plēves iepakojums, striķi, paletes jauna objekta būvniecībā būtu jābūt, jo viss ko pērk, parasti ir kaut kādos iepakojumos;  Ja arī ir atkritumi oficiāli nodoti, ļoti reti ir sasaiste ar APUS pavadzīmi</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1959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25D80AC8-9930-296C-9F03-60E32DF48204}"/>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CAB878BF-7996-5BC6-41C3-11F45083BE0B}"/>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ACB03EDE-0050-98E3-0271-830ED5A853F3}"/>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25721AB1-5050-5FDC-21B6-138DD68D2E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A6CAEE56-2EB8-8AE1-7946-0DD8EBC6E191}"/>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B730603E-CE14-7487-57D7-A57F9F72BA8E}"/>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60470597-EBB2-87B2-74C8-0D99CBD2D555}"/>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EE162EB1-6B21-450E-87AD-18278F8FB93D}"/>
              </a:ext>
            </a:extLst>
          </p:cNvPr>
          <p:cNvSpPr txBox="1"/>
          <p:nvPr/>
        </p:nvSpPr>
        <p:spPr>
          <a:xfrm>
            <a:off x="5827595" y="2282222"/>
            <a:ext cx="1900072" cy="830997"/>
          </a:xfrm>
          <a:prstGeom prst="rect">
            <a:avLst/>
          </a:prstGeom>
          <a:noFill/>
        </p:spPr>
        <p:txBody>
          <a:bodyPr wrap="none" rtlCol="0">
            <a:spAutoFit/>
          </a:bodyPr>
          <a:lstStyle/>
          <a:p>
            <a:r>
              <a:rPr lang="lv-LV" sz="4800" b="1" dirty="0"/>
              <a:t>Dažādi</a:t>
            </a:r>
          </a:p>
        </p:txBody>
      </p:sp>
      <p:sp>
        <p:nvSpPr>
          <p:cNvPr id="3" name="TextBox 2">
            <a:extLst>
              <a:ext uri="{FF2B5EF4-FFF2-40B4-BE49-F238E27FC236}">
                <a16:creationId xmlns:a16="http://schemas.microsoft.com/office/drawing/2014/main" id="{4C6D479D-D9EC-5D09-EA0F-2FB064C94FF4}"/>
              </a:ext>
            </a:extLst>
          </p:cNvPr>
          <p:cNvSpPr txBox="1"/>
          <p:nvPr/>
        </p:nvSpPr>
        <p:spPr>
          <a:xfrm>
            <a:off x="1868793" y="3113219"/>
            <a:ext cx="14858844" cy="1200329"/>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Veiktas darbības putnu ligzdošanas lieguma laikā, t.sk., mikrolieguma vai tā buferzonā </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91989E-3ECF-B35C-33B7-3DF9C8A9E437}"/>
              </a:ext>
            </a:extLst>
          </p:cNvPr>
          <p:cNvSpPr txBox="1"/>
          <p:nvPr/>
        </p:nvSpPr>
        <p:spPr>
          <a:xfrm>
            <a:off x="1868793" y="4705965"/>
            <a:ext cx="14858844" cy="3416320"/>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dirty="0" err="1">
                <a:effectLst/>
                <a:latin typeface="Aptos" panose="020B0004020202020204" pitchFamily="34" charset="0"/>
                <a:ea typeface="Aptos" panose="020B0004020202020204" pitchFamily="34" charset="0"/>
                <a:cs typeface="Times New Roman" panose="02020603050405020304" pitchFamily="18" charset="0"/>
              </a:rPr>
              <a:t>Minerālmateriālu</a:t>
            </a:r>
            <a:r>
              <a:rPr lang="lv-LV" sz="3600" b="1" dirty="0">
                <a:effectLst/>
                <a:latin typeface="Aptos" panose="020B0004020202020204" pitchFamily="34" charset="0"/>
                <a:ea typeface="Aptos" panose="020B0004020202020204" pitchFamily="34" charset="0"/>
                <a:cs typeface="Times New Roman" panose="02020603050405020304" pitchFamily="18" charset="0"/>
              </a:rPr>
              <a:t> piegādes no problemātiskām atradnēm:</a:t>
            </a:r>
          </a:p>
          <a:p>
            <a:pPr marL="742950" indent="-742950">
              <a:buAutoNum type="alphaLcParenR"/>
            </a:pPr>
            <a:r>
              <a:rPr lang="lv-LV" sz="3600" b="1" dirty="0">
                <a:effectLst/>
                <a:latin typeface="Aptos" panose="020B0004020202020204" pitchFamily="34" charset="0"/>
                <a:ea typeface="Aptos" panose="020B0004020202020204" pitchFamily="34" charset="0"/>
                <a:cs typeface="Times New Roman" panose="02020603050405020304" pitchFamily="18" charset="0"/>
              </a:rPr>
              <a:t>bez atļaujām, </a:t>
            </a:r>
          </a:p>
          <a:p>
            <a:pPr marL="742950" indent="-742950">
              <a:buAutoNum type="alphaLcParenR"/>
            </a:pPr>
            <a:r>
              <a:rPr lang="lv-LV" sz="3600" b="1" dirty="0">
                <a:effectLst/>
                <a:latin typeface="Aptos" panose="020B0004020202020204" pitchFamily="34" charset="0"/>
                <a:ea typeface="Aptos" panose="020B0004020202020204" pitchFamily="34" charset="0"/>
                <a:cs typeface="Times New Roman" panose="02020603050405020304" pitchFamily="18" charset="0"/>
              </a:rPr>
              <a:t>pēc atļauju derīguma termiņa beigām, </a:t>
            </a:r>
          </a:p>
          <a:p>
            <a:pPr marL="742950" indent="-742950">
              <a:buAutoNum type="alphaLcParenR"/>
            </a:pPr>
            <a:r>
              <a:rPr lang="lv-LV" sz="3600" b="1" dirty="0">
                <a:effectLst/>
                <a:latin typeface="Aptos" panose="020B0004020202020204" pitchFamily="34" charset="0"/>
                <a:ea typeface="Aptos" panose="020B0004020202020204" pitchFamily="34" charset="0"/>
                <a:cs typeface="Times New Roman" panose="02020603050405020304" pitchFamily="18" charset="0"/>
              </a:rPr>
              <a:t>virslimita/ārpus licences laukuma ieguve, </a:t>
            </a:r>
          </a:p>
          <a:p>
            <a:pPr marL="742950" indent="-742950">
              <a:buAutoNum type="alphaLcParenR"/>
            </a:pPr>
            <a:r>
              <a:rPr lang="lv-LV" sz="3600" b="1" dirty="0">
                <a:effectLst/>
                <a:latin typeface="Aptos" panose="020B0004020202020204" pitchFamily="34" charset="0"/>
                <a:ea typeface="Aptos" panose="020B0004020202020204" pitchFamily="34" charset="0"/>
                <a:cs typeface="Times New Roman" panose="02020603050405020304" pitchFamily="18" charset="0"/>
              </a:rPr>
              <a:t>neievērojot vides aizsardzības normatīvo aktu prasības derīgo izrakteņu ieguvē utt. </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858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BCC89E58-6C1D-6C9E-4CA0-18D9E351222C}"/>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9E37FCD8-0BCC-AB83-4216-51A4E19F4D0E}"/>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066FC698-076B-67EE-3B63-FAE2AC5D1692}"/>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A338ADA0-E93F-03BC-C957-11F1890B95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87A7171F-D5AE-A519-8E64-16A7D795EB6F}"/>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83C50E7E-891F-9E2E-65FD-5D9E2231C089}"/>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41BAEDA4-6C23-3058-5A4F-BA97D412B498}"/>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683E025D-FCD5-4788-E1F3-17CE8B70B8B8}"/>
              </a:ext>
            </a:extLst>
          </p:cNvPr>
          <p:cNvSpPr txBox="1"/>
          <p:nvPr/>
        </p:nvSpPr>
        <p:spPr>
          <a:xfrm>
            <a:off x="5827595" y="2282222"/>
            <a:ext cx="1900072" cy="830997"/>
          </a:xfrm>
          <a:prstGeom prst="rect">
            <a:avLst/>
          </a:prstGeom>
          <a:noFill/>
        </p:spPr>
        <p:txBody>
          <a:bodyPr wrap="none" rtlCol="0">
            <a:spAutoFit/>
          </a:bodyPr>
          <a:lstStyle/>
          <a:p>
            <a:r>
              <a:rPr lang="lv-LV" sz="4800" b="1" dirty="0"/>
              <a:t>Dažādi</a:t>
            </a:r>
          </a:p>
        </p:txBody>
      </p:sp>
      <p:pic>
        <p:nvPicPr>
          <p:cNvPr id="1027" name="Picture 3">
            <a:extLst>
              <a:ext uri="{FF2B5EF4-FFF2-40B4-BE49-F238E27FC236}">
                <a16:creationId xmlns:a16="http://schemas.microsoft.com/office/drawing/2014/main" id="{89402D03-B973-11DA-071C-30772A7D1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0605" y="2471166"/>
            <a:ext cx="9496036" cy="71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1B9C9BE-E053-7610-9AE7-F5B6E2554CC1}"/>
              </a:ext>
            </a:extLst>
          </p:cNvPr>
          <p:cNvSpPr txBox="1"/>
          <p:nvPr/>
        </p:nvSpPr>
        <p:spPr>
          <a:xfrm>
            <a:off x="1046158" y="4497169"/>
            <a:ext cx="6681509" cy="646331"/>
          </a:xfrm>
          <a:prstGeom prst="rect">
            <a:avLst/>
          </a:prstGeom>
          <a:noFill/>
        </p:spPr>
        <p:txBody>
          <a:bodyPr wrap="none" rtlCol="0">
            <a:spAutoFit/>
          </a:bodyPr>
          <a:lstStyle/>
          <a:p>
            <a:pPr marL="571500" indent="-571500">
              <a:buFontTx/>
              <a:buChar char="-"/>
            </a:pPr>
            <a:r>
              <a:rPr lang="lv-LV" sz="3600" b="1" dirty="0"/>
              <a:t>Ūdensobjekta 10m aizsargjosla</a:t>
            </a:r>
          </a:p>
        </p:txBody>
      </p:sp>
    </p:spTree>
    <p:extLst>
      <p:ext uri="{BB962C8B-B14F-4D97-AF65-F5344CB8AC3E}">
        <p14:creationId xmlns:p14="http://schemas.microsoft.com/office/powerpoint/2010/main" val="56504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8C6B427E-DA53-EF1E-B64E-66D6C3F11740}"/>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7E1417F6-5070-2649-4B5F-D3B8A6B79157}"/>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89457715-C5E2-267D-048B-AC5759E95EED}"/>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51B19462-10F2-63A1-1937-32D514A991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67168D01-A6DD-A274-9E56-CC5F8948DB43}"/>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EF886FB9-A79A-9EA0-2D72-9341E5CB720D}"/>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EF10E096-D610-2DC7-14AD-DC784E0B3ED5}"/>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F2D2F851-BA46-1B97-0D2B-326DD569E052}"/>
              </a:ext>
            </a:extLst>
          </p:cNvPr>
          <p:cNvSpPr txBox="1"/>
          <p:nvPr/>
        </p:nvSpPr>
        <p:spPr>
          <a:xfrm>
            <a:off x="5827595" y="2282222"/>
            <a:ext cx="1900072" cy="830997"/>
          </a:xfrm>
          <a:prstGeom prst="rect">
            <a:avLst/>
          </a:prstGeom>
          <a:noFill/>
        </p:spPr>
        <p:txBody>
          <a:bodyPr wrap="none" rtlCol="0">
            <a:spAutoFit/>
          </a:bodyPr>
          <a:lstStyle/>
          <a:p>
            <a:r>
              <a:rPr lang="lv-LV" sz="4800" b="1" dirty="0"/>
              <a:t>Dažādi</a:t>
            </a:r>
          </a:p>
        </p:txBody>
      </p:sp>
      <p:sp>
        <p:nvSpPr>
          <p:cNvPr id="5" name="TextBox 4">
            <a:extLst>
              <a:ext uri="{FF2B5EF4-FFF2-40B4-BE49-F238E27FC236}">
                <a16:creationId xmlns:a16="http://schemas.microsoft.com/office/drawing/2014/main" id="{513DC630-0EBA-EEC3-994F-DD0BAB5E480A}"/>
              </a:ext>
            </a:extLst>
          </p:cNvPr>
          <p:cNvSpPr txBox="1"/>
          <p:nvPr/>
        </p:nvSpPr>
        <p:spPr>
          <a:xfrm>
            <a:off x="1046158" y="4497169"/>
            <a:ext cx="7616316" cy="1200329"/>
          </a:xfrm>
          <a:prstGeom prst="rect">
            <a:avLst/>
          </a:prstGeom>
          <a:noFill/>
        </p:spPr>
        <p:txBody>
          <a:bodyPr wrap="none" rtlCol="0">
            <a:spAutoFit/>
          </a:bodyPr>
          <a:lstStyle/>
          <a:p>
            <a:pPr marL="571500" indent="-571500">
              <a:buFontTx/>
              <a:buChar char="-"/>
            </a:pPr>
            <a:r>
              <a:rPr lang="lv-LV" sz="3600" b="1" dirty="0"/>
              <a:t>Dabas lieguma zona un citi liegumi. </a:t>
            </a:r>
          </a:p>
          <a:p>
            <a:pPr marL="571500" indent="-571500">
              <a:buFontTx/>
              <a:buChar char="-"/>
            </a:pPr>
            <a:r>
              <a:rPr lang="lv-LV" sz="3600" b="1" dirty="0"/>
              <a:t>Darbība bez TN. </a:t>
            </a:r>
          </a:p>
        </p:txBody>
      </p:sp>
    </p:spTree>
    <p:extLst>
      <p:ext uri="{BB962C8B-B14F-4D97-AF65-F5344CB8AC3E}">
        <p14:creationId xmlns:p14="http://schemas.microsoft.com/office/powerpoint/2010/main" val="409216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8;p13">
            <a:extLst>
              <a:ext uri="{FF2B5EF4-FFF2-40B4-BE49-F238E27FC236}">
                <a16:creationId xmlns:a16="http://schemas.microsoft.com/office/drawing/2014/main" id="{95EEAE45-D27F-4D9C-A707-8089D25FA229}"/>
              </a:ext>
            </a:extLst>
          </p:cNvPr>
          <p:cNvSpPr/>
          <p:nvPr/>
        </p:nvSpPr>
        <p:spPr>
          <a:xfrm rot="2938821">
            <a:off x="14781586" y="-112158"/>
            <a:ext cx="3788100" cy="3540262"/>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endParaRPr sz="2700"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B2C9653F-C217-96F6-0711-7662A961B748}"/>
              </a:ext>
            </a:extLst>
          </p:cNvPr>
          <p:cNvSpPr txBox="1"/>
          <p:nvPr/>
        </p:nvSpPr>
        <p:spPr>
          <a:xfrm>
            <a:off x="3710940" y="8281755"/>
            <a:ext cx="10866120" cy="2862322"/>
          </a:xfrm>
          <a:prstGeom prst="rect">
            <a:avLst/>
          </a:prstGeom>
          <a:noFill/>
        </p:spPr>
        <p:txBody>
          <a:bodyPr wrap="square">
            <a:spAutoFit/>
          </a:bodyPr>
          <a:lstStyle/>
          <a:p>
            <a:r>
              <a:rPr lang="lv-LV" sz="9000" b="1" dirty="0">
                <a:solidFill>
                  <a:schemeClr val="bg1"/>
                </a:solidFill>
              </a:rPr>
              <a:t>#KOPĀ PAR </a:t>
            </a:r>
            <a:r>
              <a:rPr lang="lv-LV" sz="9000" b="1" i="1" dirty="0">
                <a:solidFill>
                  <a:schemeClr val="bg1"/>
                </a:solidFill>
              </a:rPr>
              <a:t>TĪRU LATVIJU</a:t>
            </a:r>
          </a:p>
        </p:txBody>
      </p:sp>
      <p:pic>
        <p:nvPicPr>
          <p:cNvPr id="15" name="Picture 14">
            <a:extLst>
              <a:ext uri="{FF2B5EF4-FFF2-40B4-BE49-F238E27FC236}">
                <a16:creationId xmlns:a16="http://schemas.microsoft.com/office/drawing/2014/main" id="{6A4AED23-CC77-3CD4-8DAB-7C0AF2E68856}"/>
              </a:ext>
            </a:extLst>
          </p:cNvPr>
          <p:cNvPicPr>
            <a:picLocks noChangeAspect="1"/>
          </p:cNvPicPr>
          <p:nvPr/>
        </p:nvPicPr>
        <p:blipFill>
          <a:blip r:embed="rId3"/>
          <a:stretch>
            <a:fillRect/>
          </a:stretch>
        </p:blipFill>
        <p:spPr>
          <a:xfrm>
            <a:off x="1524000" y="445573"/>
            <a:ext cx="4467225" cy="4697927"/>
          </a:xfrm>
          <a:prstGeom prst="rect">
            <a:avLst/>
          </a:prstGeom>
        </p:spPr>
      </p:pic>
      <p:sp>
        <p:nvSpPr>
          <p:cNvPr id="16" name="TextBox 15">
            <a:extLst>
              <a:ext uri="{FF2B5EF4-FFF2-40B4-BE49-F238E27FC236}">
                <a16:creationId xmlns:a16="http://schemas.microsoft.com/office/drawing/2014/main" id="{F2760022-D88A-EB66-5AF2-BF5258591259}"/>
              </a:ext>
            </a:extLst>
          </p:cNvPr>
          <p:cNvSpPr txBox="1"/>
          <p:nvPr/>
        </p:nvSpPr>
        <p:spPr>
          <a:xfrm>
            <a:off x="6038120" y="1028700"/>
            <a:ext cx="4731116" cy="461665"/>
          </a:xfrm>
          <a:prstGeom prst="rect">
            <a:avLst/>
          </a:prstGeom>
          <a:noFill/>
        </p:spPr>
        <p:txBody>
          <a:bodyPr wrap="square" rtlCol="0">
            <a:spAutoFit/>
          </a:bodyPr>
          <a:lstStyle/>
          <a:p>
            <a:pPr algn="ctr"/>
            <a:r>
              <a:rPr lang="lv-LV" sz="2400" b="1" dirty="0">
                <a:solidFill>
                  <a:schemeClr val="bg1"/>
                </a:solidFill>
                <a:latin typeface="Verdana" panose="020B0604030504040204" pitchFamily="34" charset="0"/>
                <a:ea typeface="Verdana" panose="020B0604030504040204" pitchFamily="34" charset="0"/>
              </a:rPr>
              <a:t>26 33 88 00(24/7)</a:t>
            </a:r>
            <a:endParaRPr lang="lv-LV" sz="1600" dirty="0">
              <a:solidFill>
                <a:schemeClr val="bg1"/>
              </a:solidFill>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A23629DB-6A33-2A9C-8C5C-C23BC08468E1}"/>
              </a:ext>
            </a:extLst>
          </p:cNvPr>
          <p:cNvSpPr txBox="1"/>
          <p:nvPr/>
        </p:nvSpPr>
        <p:spPr>
          <a:xfrm>
            <a:off x="7848600" y="7376160"/>
            <a:ext cx="5196840" cy="400110"/>
          </a:xfrm>
          <a:prstGeom prst="rect">
            <a:avLst/>
          </a:prstGeom>
          <a:noFill/>
        </p:spPr>
        <p:txBody>
          <a:bodyPr wrap="square" rtlCol="0">
            <a:spAutoFit/>
          </a:bodyPr>
          <a:lstStyle/>
          <a:p>
            <a:r>
              <a:rPr lang="lv-LV" sz="2000" b="1" i="1" dirty="0">
                <a:solidFill>
                  <a:schemeClr val="bg1"/>
                </a:solidFill>
                <a:latin typeface="Verdana" panose="020B0604030504040204" pitchFamily="34" charset="0"/>
                <a:ea typeface="Verdana" panose="020B0604030504040204" pitchFamily="34" charset="0"/>
              </a:rPr>
              <a:t>@</a:t>
            </a:r>
            <a:r>
              <a:rPr lang="lv-LV" sz="2000" b="1" dirty="0">
                <a:solidFill>
                  <a:schemeClr val="bg1"/>
                </a:solidFill>
                <a:latin typeface="Verdana" panose="020B0604030504040204" pitchFamily="34" charset="0"/>
                <a:ea typeface="Verdana" panose="020B0604030504040204" pitchFamily="34" charset="0"/>
              </a:rPr>
              <a:t>videsdienests</a:t>
            </a:r>
            <a:r>
              <a:rPr lang="lv-LV" sz="2000" b="1" i="1" dirty="0">
                <a:solidFill>
                  <a:schemeClr val="bg1"/>
                </a:solidFill>
                <a:latin typeface="Verdana" panose="020B0604030504040204" pitchFamily="34" charset="0"/>
                <a:ea typeface="Verdana" panose="020B0604030504040204" pitchFamily="34" charset="0"/>
              </a:rPr>
              <a:t> </a:t>
            </a:r>
          </a:p>
        </p:txBody>
      </p:sp>
      <p:pic>
        <p:nvPicPr>
          <p:cNvPr id="18" name="Picture 17">
            <a:extLst>
              <a:ext uri="{FF2B5EF4-FFF2-40B4-BE49-F238E27FC236}">
                <a16:creationId xmlns:a16="http://schemas.microsoft.com/office/drawing/2014/main" id="{C737ABB2-BD34-C4C6-B764-121C01CE6ECC}"/>
              </a:ext>
            </a:extLst>
          </p:cNvPr>
          <p:cNvPicPr>
            <a:picLocks noChangeAspect="1"/>
          </p:cNvPicPr>
          <p:nvPr/>
        </p:nvPicPr>
        <p:blipFill>
          <a:blip r:embed="rId4">
            <a:grayscl/>
          </a:blip>
          <a:stretch>
            <a:fillRect/>
          </a:stretch>
        </p:blipFill>
        <p:spPr>
          <a:xfrm>
            <a:off x="10095061" y="2510730"/>
            <a:ext cx="2809604" cy="1335889"/>
          </a:xfrm>
          <a:prstGeom prst="rect">
            <a:avLst/>
          </a:prstGeom>
        </p:spPr>
      </p:pic>
      <p:pic>
        <p:nvPicPr>
          <p:cNvPr id="19" name="Picture 18" descr="A close up of a sign&#10;&#10;Description automatically generated">
            <a:extLst>
              <a:ext uri="{FF2B5EF4-FFF2-40B4-BE49-F238E27FC236}">
                <a16:creationId xmlns:a16="http://schemas.microsoft.com/office/drawing/2014/main" id="{C07BEA97-53E7-DBD9-3C78-A3B44C6C4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680" y="2449194"/>
            <a:ext cx="1394926" cy="1398935"/>
          </a:xfrm>
          <a:prstGeom prst="rect">
            <a:avLst/>
          </a:prstGeom>
        </p:spPr>
      </p:pic>
      <p:pic>
        <p:nvPicPr>
          <p:cNvPr id="6" name="Picture 5">
            <a:extLst>
              <a:ext uri="{FF2B5EF4-FFF2-40B4-BE49-F238E27FC236}">
                <a16:creationId xmlns:a16="http://schemas.microsoft.com/office/drawing/2014/main" id="{2773077A-3650-3AD2-3B2B-BE4703D5F3E1}"/>
              </a:ext>
            </a:extLst>
          </p:cNvPr>
          <p:cNvPicPr>
            <a:picLocks noChangeAspect="1"/>
          </p:cNvPicPr>
          <p:nvPr/>
        </p:nvPicPr>
        <p:blipFill>
          <a:blip r:embed="rId6"/>
          <a:stretch>
            <a:fillRect/>
          </a:stretch>
        </p:blipFill>
        <p:spPr>
          <a:xfrm>
            <a:off x="0" y="6606537"/>
            <a:ext cx="18288000" cy="3865315"/>
          </a:xfrm>
          <a:prstGeom prst="rect">
            <a:avLst/>
          </a:prstGeom>
        </p:spPr>
      </p:pic>
      <p:sp>
        <p:nvSpPr>
          <p:cNvPr id="8" name="TextBox 7">
            <a:extLst>
              <a:ext uri="{FF2B5EF4-FFF2-40B4-BE49-F238E27FC236}">
                <a16:creationId xmlns:a16="http://schemas.microsoft.com/office/drawing/2014/main" id="{ED67CE45-6D64-3A47-DBBF-2F4FE450C808}"/>
              </a:ext>
            </a:extLst>
          </p:cNvPr>
          <p:cNvSpPr txBox="1"/>
          <p:nvPr/>
        </p:nvSpPr>
        <p:spPr>
          <a:xfrm>
            <a:off x="3406140" y="8004900"/>
            <a:ext cx="11475720" cy="1446550"/>
          </a:xfrm>
          <a:prstGeom prst="rect">
            <a:avLst/>
          </a:prstGeom>
          <a:noFill/>
        </p:spPr>
        <p:txBody>
          <a:bodyPr wrap="square">
            <a:spAutoFit/>
          </a:bodyPr>
          <a:lstStyle/>
          <a:p>
            <a:pPr algn="ctr"/>
            <a:r>
              <a:rPr lang="lv-LV" sz="8800" b="1" dirty="0">
                <a:solidFill>
                  <a:schemeClr val="bg1"/>
                </a:solidFill>
              </a:rPr>
              <a:t>#</a:t>
            </a:r>
            <a:r>
              <a:rPr lang="lv-LV" sz="8000" b="1" dirty="0">
                <a:solidFill>
                  <a:schemeClr val="bg1"/>
                </a:solidFill>
              </a:rPr>
              <a:t>KOPĀ PAR TĪRU LATVIJU</a:t>
            </a:r>
          </a:p>
        </p:txBody>
      </p:sp>
    </p:spTree>
    <p:extLst>
      <p:ext uri="{BB962C8B-B14F-4D97-AF65-F5344CB8AC3E}">
        <p14:creationId xmlns:p14="http://schemas.microsoft.com/office/powerpoint/2010/main" val="162690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 name="AutoShape 6">
            <a:extLst>
              <a:ext uri="{FF2B5EF4-FFF2-40B4-BE49-F238E27FC236}">
                <a16:creationId xmlns:a16="http://schemas.microsoft.com/office/drawing/2014/main" id="{DD48F5FD-2A3E-44A6-8913-C0AB0EC61F5B}"/>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4D1D1CEF-73BE-4881-99BC-9F677DF1C611}"/>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45847E8B-5E75-44FA-849D-91E58548A8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1F83DD94-B8E9-45AD-BF76-EFF53149E3BD}"/>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Atļauju pārvaldes iesaiste būvniecības procesā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17E70F05-52B3-A607-B0BE-DAD7BA5B0EBC}"/>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3" name="Virsraksts 1">
            <a:extLst>
              <a:ext uri="{FF2B5EF4-FFF2-40B4-BE49-F238E27FC236}">
                <a16:creationId xmlns:a16="http://schemas.microsoft.com/office/drawing/2014/main" id="{1100D46A-8CEB-A7D5-2C48-CFE2340207C3}"/>
              </a:ext>
            </a:extLst>
          </p:cNvPr>
          <p:cNvSpPr txBox="1">
            <a:spLocks/>
          </p:cNvSpPr>
          <p:nvPr/>
        </p:nvSpPr>
        <p:spPr>
          <a:xfrm>
            <a:off x="4742431" y="3461899"/>
            <a:ext cx="3805555" cy="6058508"/>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Arial"/>
              <a:buNone/>
              <a:tabLst/>
              <a:defRPr/>
            </a:pPr>
            <a:endParaRPr kumimoji="0" lang="lv-LV" sz="2800" b="1" i="0" u="none" strike="noStrike" kern="1200" cap="none" spc="0" normalizeH="0" baseline="0" noProof="0" dirty="0">
              <a:ln>
                <a:noFill/>
              </a:ln>
              <a:solidFill>
                <a:srgbClr val="92D05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lvl="0">
              <a:buClr>
                <a:prstClr val="black"/>
              </a:buClr>
              <a:defRPr/>
            </a:pPr>
            <a:r>
              <a:rPr lang="lv-LV" sz="2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Likuma Par ietekmes uz vidi novērtējumu</a:t>
            </a:r>
          </a:p>
          <a:p>
            <a:pPr lvl="0">
              <a:buClr>
                <a:prstClr val="black"/>
              </a:buClr>
              <a:defRPr/>
            </a:pPr>
            <a:r>
              <a:rPr lang="lv-LV" sz="2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3. divi </a:t>
            </a:r>
            <a:r>
              <a:rPr lang="lv-LV" sz="2800" b="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prim</a:t>
            </a:r>
            <a:r>
              <a:rPr lang="lv-LV" sz="2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 pants par sākotnējā </a:t>
            </a:r>
            <a:r>
              <a:rPr lang="lv-LV" sz="2800" b="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izvērtējuma</a:t>
            </a:r>
            <a:r>
              <a:rPr lang="lv-LV" sz="2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 nepieciešamību paredzētajām darbībām ;</a:t>
            </a:r>
          </a:p>
          <a:p>
            <a:pPr lvl="0">
              <a:buClr>
                <a:prstClr val="black"/>
              </a:buClr>
              <a:defRPr/>
            </a:pPr>
            <a:r>
              <a:rPr lang="lv-LV" sz="2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2.pielikums</a:t>
            </a:r>
          </a:p>
          <a:p>
            <a:pPr marL="0" marR="0" lvl="0" indent="0" algn="ctr" defTabSz="914400" rtl="0" eaLnBrk="1" fontAlgn="auto" latinLnBrk="0" hangingPunct="1">
              <a:lnSpc>
                <a:spcPct val="100000"/>
              </a:lnSpc>
              <a:spcBef>
                <a:spcPts val="0"/>
              </a:spcBef>
              <a:spcAft>
                <a:spcPts val="0"/>
              </a:spcAft>
              <a:buClr>
                <a:prstClr val="black"/>
              </a:buClr>
              <a:buSzPts val="5200"/>
              <a:buFont typeface="Arial"/>
              <a:buNone/>
              <a:tabLst/>
              <a:defRPr/>
            </a:pPr>
            <a:endParaRPr kumimoji="0" lang="lv-LV" sz="2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5" name="Virsraksts 1">
            <a:extLst>
              <a:ext uri="{FF2B5EF4-FFF2-40B4-BE49-F238E27FC236}">
                <a16:creationId xmlns:a16="http://schemas.microsoft.com/office/drawing/2014/main" id="{F444CF3D-D329-CC35-2C65-6A724E51393A}"/>
              </a:ext>
            </a:extLst>
          </p:cNvPr>
          <p:cNvSpPr txBox="1">
            <a:spLocks/>
          </p:cNvSpPr>
          <p:nvPr/>
        </p:nvSpPr>
        <p:spPr>
          <a:xfrm>
            <a:off x="9144000" y="3461899"/>
            <a:ext cx="3805556" cy="6199820"/>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Arial"/>
              <a:buNone/>
              <a:tabLst/>
              <a:defRPr/>
            </a:pPr>
            <a:endParaRPr kumimoji="0" lang="lv-LV" sz="2800" b="1" i="0" u="none" strike="noStrike" kern="1200" cap="none" spc="0" normalizeH="0" baseline="0" noProof="0" dirty="0">
              <a:ln>
                <a:noFill/>
              </a:ln>
              <a:solidFill>
                <a:srgbClr val="92D05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a:buClr>
                <a:prstClr val="black"/>
              </a:buClr>
            </a:pPr>
            <a:r>
              <a:rPr lang="lv-LV" sz="2800" b="1" dirty="0">
                <a:solidFill>
                  <a:prstClr val="white"/>
                </a:solidFill>
                <a:latin typeface="Open Sans" panose="020B0606030504020204" pitchFamily="34" charset="0"/>
                <a:ea typeface="Open Sans" panose="020B0606030504020204" pitchFamily="34" charset="0"/>
                <a:cs typeface="Open Sans" panose="020B0606030504020204" pitchFamily="34" charset="0"/>
              </a:rPr>
              <a:t>MK 27.01.2025. noteikumi Nr. 30 «Kārtība, kādā valsts vides dienests izdod tehniskos noteikumus paredzētajai darbībai» </a:t>
            </a:r>
          </a:p>
          <a:p>
            <a:pPr marL="0" marR="0" lvl="0" indent="0" algn="ctr" defTabSz="914400" rtl="0" eaLnBrk="1" fontAlgn="auto" latinLnBrk="0" hangingPunct="1">
              <a:lnSpc>
                <a:spcPct val="100000"/>
              </a:lnSpc>
              <a:spcBef>
                <a:spcPts val="0"/>
              </a:spcBef>
              <a:spcAft>
                <a:spcPts val="0"/>
              </a:spcAft>
              <a:buClr>
                <a:prstClr val="black"/>
              </a:buClr>
              <a:buSzPts val="5200"/>
              <a:buFont typeface="Arial"/>
              <a:buNone/>
              <a:tabLst/>
              <a:defRPr/>
            </a:pPr>
            <a:endParaRPr kumimoji="0" lang="lv-LV" sz="2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6" name="Virsraksts 1">
            <a:extLst>
              <a:ext uri="{FF2B5EF4-FFF2-40B4-BE49-F238E27FC236}">
                <a16:creationId xmlns:a16="http://schemas.microsoft.com/office/drawing/2014/main" id="{EB45914A-3DD5-5583-25CE-9DF2A724E100}"/>
              </a:ext>
            </a:extLst>
          </p:cNvPr>
          <p:cNvSpPr txBox="1">
            <a:spLocks/>
          </p:cNvSpPr>
          <p:nvPr/>
        </p:nvSpPr>
        <p:spPr>
          <a:xfrm>
            <a:off x="13545569" y="3446773"/>
            <a:ext cx="3929605" cy="6213072"/>
          </a:xfrm>
          <a:prstGeom prst="rect">
            <a:avLst/>
          </a:prstGeom>
          <a:solidFill>
            <a:schemeClr val="bg1">
              <a:lumMod val="6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Arial"/>
              <a:buNone/>
              <a:tabLst/>
              <a:defRPr/>
            </a:pPr>
            <a:r>
              <a:rPr lang="lv-LV" sz="2800" b="1" dirty="0">
                <a:ln w="0"/>
                <a:solidFill>
                  <a:schemeClr val="bg1"/>
                </a:solidFill>
                <a:effectLst>
                  <a:outerShdw blurRad="38100" dist="25400" dir="5400000" algn="ctr" rotWithShape="0">
                    <a:srgbClr val="6E747A">
                      <a:alpha val="43000"/>
                    </a:srgbClr>
                  </a:outerShdw>
                </a:effectLst>
              </a:rPr>
              <a:t>MK 19.08.2014. noteikumi Nr.500 «Vispārīgie būvnoteikumi» 74.punkts</a:t>
            </a:r>
            <a:endParaRPr kumimoji="0" lang="lv-LV" sz="28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Rectangle: Rounded Corners 3">
            <a:extLst>
              <a:ext uri="{FF2B5EF4-FFF2-40B4-BE49-F238E27FC236}">
                <a16:creationId xmlns:a16="http://schemas.microsoft.com/office/drawing/2014/main" id="{DE306FF9-8693-02A9-F586-09E3B699CC14}"/>
              </a:ext>
            </a:extLst>
          </p:cNvPr>
          <p:cNvSpPr/>
          <p:nvPr/>
        </p:nvSpPr>
        <p:spPr>
          <a:xfrm>
            <a:off x="4646403" y="2114034"/>
            <a:ext cx="4189631" cy="119330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lv-LV" sz="2800" b="1" dirty="0">
                <a:solidFill>
                  <a:srgbClr val="9BBB59">
                    <a:lumMod val="50000"/>
                  </a:srgbClr>
                </a:solidFill>
                <a:latin typeface="Open Sans" panose="020B0606030504020204" pitchFamily="34" charset="0"/>
                <a:ea typeface="Open Sans" panose="020B0606030504020204" pitchFamily="34" charset="0"/>
                <a:cs typeface="Open Sans" panose="020B0606030504020204" pitchFamily="34" charset="0"/>
              </a:rPr>
              <a:t>Sākotnējais ietekmes </a:t>
            </a:r>
            <a:r>
              <a:rPr lang="lv-LV" sz="2800" b="1" dirty="0" err="1">
                <a:solidFill>
                  <a:srgbClr val="9BBB59">
                    <a:lumMod val="50000"/>
                  </a:srgbClr>
                </a:solidFill>
                <a:latin typeface="Open Sans" panose="020B0606030504020204" pitchFamily="34" charset="0"/>
                <a:ea typeface="Open Sans" panose="020B0606030504020204" pitchFamily="34" charset="0"/>
                <a:cs typeface="Open Sans" panose="020B0606030504020204" pitchFamily="34" charset="0"/>
              </a:rPr>
              <a:t>izvērtējums</a:t>
            </a:r>
            <a:endParaRPr lang="lv-LV" sz="2800" b="1" dirty="0">
              <a:solidFill>
                <a:srgbClr val="9BBB59">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2F20B812-6421-D1F1-61B0-6C599167CF68}"/>
              </a:ext>
            </a:extLst>
          </p:cNvPr>
          <p:cNvSpPr/>
          <p:nvPr/>
        </p:nvSpPr>
        <p:spPr>
          <a:xfrm>
            <a:off x="9019950" y="2160994"/>
            <a:ext cx="3929605" cy="119330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lv-LV" sz="2800" b="1" dirty="0">
                <a:solidFill>
                  <a:srgbClr val="9BBB59">
                    <a:lumMod val="50000"/>
                  </a:srgbClr>
                </a:solidFill>
                <a:latin typeface="Open Sans" panose="020B0606030504020204" pitchFamily="34" charset="0"/>
                <a:ea typeface="Open Sans" panose="020B0606030504020204" pitchFamily="34" charset="0"/>
                <a:cs typeface="Open Sans" panose="020B0606030504020204" pitchFamily="34" charset="0"/>
              </a:rPr>
              <a:t>Tehniskie noteikumi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06ED529C-6D5A-ACE0-4B77-50D274DC9576}"/>
              </a:ext>
            </a:extLst>
          </p:cNvPr>
          <p:cNvSpPr/>
          <p:nvPr/>
        </p:nvSpPr>
        <p:spPr>
          <a:xfrm>
            <a:off x="13563823" y="2114035"/>
            <a:ext cx="3911351" cy="11933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Būvprojekts</a:t>
            </a:r>
          </a:p>
        </p:txBody>
      </p:sp>
      <p:pic>
        <p:nvPicPr>
          <p:cNvPr id="11" name="Picture 10">
            <a:extLst>
              <a:ext uri="{FF2B5EF4-FFF2-40B4-BE49-F238E27FC236}">
                <a16:creationId xmlns:a16="http://schemas.microsoft.com/office/drawing/2014/main" id="{E55D88BC-943C-8407-9FFC-F7F1E015AA9E}"/>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9" name="Rectangle: Rounded Corners 28">
            <a:extLst>
              <a:ext uri="{FF2B5EF4-FFF2-40B4-BE49-F238E27FC236}">
                <a16:creationId xmlns:a16="http://schemas.microsoft.com/office/drawing/2014/main" id="{1CAABCAD-5833-1195-8F29-767FE3943C6F}"/>
              </a:ext>
            </a:extLst>
          </p:cNvPr>
          <p:cNvSpPr/>
          <p:nvPr/>
        </p:nvSpPr>
        <p:spPr>
          <a:xfrm>
            <a:off x="332286" y="2114034"/>
            <a:ext cx="4130201" cy="124026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lv-LV" sz="2800" dirty="0">
                <a:ln>
                  <a:solidFill>
                    <a:schemeClr val="bg1">
                      <a:lumMod val="50000"/>
                    </a:schemeClr>
                  </a:solidFill>
                </a:ln>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Ietekmes uz vidi novērtējums</a:t>
            </a:r>
            <a:endParaRPr lang="en-US" sz="2800" dirty="0">
              <a:ln>
                <a:solidFill>
                  <a:schemeClr val="bg1">
                    <a:lumMod val="50000"/>
                  </a:schemeClr>
                </a:solidFill>
              </a:ln>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5F1B698A-DED7-6ED3-716C-B983FFE7DB88}"/>
              </a:ext>
            </a:extLst>
          </p:cNvPr>
          <p:cNvSpPr/>
          <p:nvPr/>
        </p:nvSpPr>
        <p:spPr>
          <a:xfrm>
            <a:off x="364445" y="3461899"/>
            <a:ext cx="4098042" cy="6058508"/>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lv-LV"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Likuma Par ietekmes uz vidi novērtējumu 1. pielikums. </a:t>
            </a:r>
          </a:p>
          <a:p>
            <a:pPr algn="ctr"/>
            <a:r>
              <a:rPr lang="lv-LV"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Procedūru koordinē Vides pārraudzības valsts birojs.</a:t>
            </a:r>
          </a:p>
          <a:p>
            <a:pPr algn="ctr"/>
            <a:r>
              <a:rPr lang="lv-LV"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lv-LV" sz="2800" b="1" dirty="0">
                <a:solidFill>
                  <a:srgbClr val="ACCFA1"/>
                </a:solidFill>
                <a:latin typeface="Open Sans" panose="020B0606030504020204" pitchFamily="34" charset="0"/>
                <a:ea typeface="Open Sans" panose="020B0606030504020204" pitchFamily="34" charset="0"/>
                <a:cs typeface="Open Sans" panose="020B0606030504020204" pitchFamily="34" charset="0"/>
              </a:rPr>
              <a:t>Ietekmes uz vidi novērtējuma procedūras laikā Dienesta Tehniskie noteikumi nevar tikt izsniegti</a:t>
            </a:r>
            <a:endParaRPr lang="en-US" sz="2800" b="1" dirty="0">
              <a:solidFill>
                <a:srgbClr val="ACCFA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897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61DF72-407D-6656-BC6A-4DCBE95C55DC}"/>
              </a:ext>
            </a:extLst>
          </p:cNvPr>
          <p:cNvSpPr>
            <a:spLocks noGrp="1"/>
          </p:cNvSpPr>
          <p:nvPr>
            <p:ph type="title"/>
          </p:nvPr>
        </p:nvSpPr>
        <p:spPr>
          <a:xfrm>
            <a:off x="0" y="0"/>
            <a:ext cx="18288000" cy="1323946"/>
          </a:xfrm>
          <a:solidFill>
            <a:srgbClr val="598F49"/>
          </a:solidFill>
          <a:ln w="25400">
            <a:solidFill>
              <a:srgbClr val="FFFFFF"/>
            </a:solidFill>
          </a:ln>
        </p:spPr>
        <p:txBody>
          <a:bodyPr/>
          <a:lstStyle/>
          <a:p>
            <a:r>
              <a:rPr lang="lv-LV"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Būvprojekta skaņošana (I)</a:t>
            </a:r>
            <a:endParaRPr lang="lv-LV" sz="36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Google Shape;58;p13">
            <a:extLst>
              <a:ext uri="{FF2B5EF4-FFF2-40B4-BE49-F238E27FC236}">
                <a16:creationId xmlns:a16="http://schemas.microsoft.com/office/drawing/2014/main" id="{86CB80E6-094C-95A0-2F2E-7F4AB6FA13D8}"/>
              </a:ext>
            </a:extLst>
          </p:cNvPr>
          <p:cNvSpPr/>
          <p:nvPr/>
        </p:nvSpPr>
        <p:spPr>
          <a:xfrm rot="2938821">
            <a:off x="16127251" y="-334920"/>
            <a:ext cx="3788100" cy="3540262"/>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3" name="Google Shape;89;p17">
            <a:extLst>
              <a:ext uri="{FF2B5EF4-FFF2-40B4-BE49-F238E27FC236}">
                <a16:creationId xmlns:a16="http://schemas.microsoft.com/office/drawing/2014/main" id="{F6988AE5-A578-1443-4A21-54407AE92D18}"/>
              </a:ext>
            </a:extLst>
          </p:cNvPr>
          <p:cNvSpPr/>
          <p:nvPr/>
        </p:nvSpPr>
        <p:spPr>
          <a:xfrm rot="1902223" flipH="1">
            <a:off x="-2479998" y="-151096"/>
            <a:ext cx="4832239" cy="434727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FFFFFF">
              <a:alpha val="4431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 name="Rectangle: Rounded Corners 2">
            <a:extLst>
              <a:ext uri="{FF2B5EF4-FFF2-40B4-BE49-F238E27FC236}">
                <a16:creationId xmlns:a16="http://schemas.microsoft.com/office/drawing/2014/main" id="{8B4C5229-17EC-6967-B020-1E4B7D63E0D3}"/>
              </a:ext>
            </a:extLst>
          </p:cNvPr>
          <p:cNvSpPr/>
          <p:nvPr/>
        </p:nvSpPr>
        <p:spPr>
          <a:xfrm>
            <a:off x="798654" y="1917440"/>
            <a:ext cx="1204464" cy="796878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J</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a:t>
            </a:r>
          </a:p>
        </p:txBody>
      </p:sp>
      <p:sp>
        <p:nvSpPr>
          <p:cNvPr id="5" name="Rectangle 4">
            <a:extLst>
              <a:ext uri="{FF2B5EF4-FFF2-40B4-BE49-F238E27FC236}">
                <a16:creationId xmlns:a16="http://schemas.microsoft.com/office/drawing/2014/main" id="{3468FF4C-6ED2-E7B6-AD57-A0315C23AF33}"/>
              </a:ext>
            </a:extLst>
          </p:cNvPr>
          <p:cNvSpPr/>
          <p:nvPr/>
        </p:nvSpPr>
        <p:spPr>
          <a:xfrm>
            <a:off x="3113008" y="2022543"/>
            <a:ext cx="1588375" cy="188111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38213" eaLnBrk="0" fontAlgn="base" latinLnBrk="0" hangingPunct="0">
              <a:lnSpc>
                <a:spcPct val="100000"/>
              </a:lnSpc>
              <a:spcBef>
                <a:spcPct val="0"/>
              </a:spcBef>
              <a:spcAft>
                <a:spcPct val="0"/>
              </a:spcAft>
              <a:buClrTx/>
              <a:buSzTx/>
              <a:buFontTx/>
              <a:buNone/>
              <a:tabLst/>
              <a:defRPr/>
            </a:pPr>
            <a:r>
              <a:rPr kumimoji="0" lang="lv-LV" sz="2400" b="1" i="0" u="none" strike="noStrike" kern="0" cap="none" spc="0" normalizeH="0" baseline="0" noProof="0" dirty="0">
                <a:ln>
                  <a:noFill/>
                </a:ln>
                <a:solidFill>
                  <a:prstClr val="white"/>
                </a:solidFill>
                <a:effectLst/>
                <a:uLnTx/>
                <a:uFillTx/>
                <a:latin typeface="Times New Roman"/>
                <a:ea typeface="+mn-ea"/>
                <a:cs typeface="+mn-cs"/>
              </a:rPr>
              <a:t>ir jāsaskaņo</a:t>
            </a:r>
            <a:endParaRPr kumimoji="0" lang="en-US" sz="2400" b="1" i="0" u="none" strike="noStrike" kern="0" cap="none" spc="0" normalizeH="0" baseline="0" noProof="0" dirty="0">
              <a:ln>
                <a:noFill/>
              </a:ln>
              <a:solidFill>
                <a:prstClr val="white"/>
              </a:solidFill>
              <a:effectLst/>
              <a:uLnTx/>
              <a:uFillTx/>
              <a:latin typeface="Times New Roman"/>
              <a:ea typeface="+mn-ea"/>
              <a:cs typeface="+mn-cs"/>
            </a:endParaRPr>
          </a:p>
        </p:txBody>
      </p:sp>
      <p:sp>
        <p:nvSpPr>
          <p:cNvPr id="6" name="Rectangle 5">
            <a:extLst>
              <a:ext uri="{FF2B5EF4-FFF2-40B4-BE49-F238E27FC236}">
                <a16:creationId xmlns:a16="http://schemas.microsoft.com/office/drawing/2014/main" id="{CEDA8B03-9BCF-0623-D626-F75472174226}"/>
              </a:ext>
            </a:extLst>
          </p:cNvPr>
          <p:cNvSpPr/>
          <p:nvPr/>
        </p:nvSpPr>
        <p:spPr>
          <a:xfrm>
            <a:off x="3102358" y="5912249"/>
            <a:ext cx="1588375" cy="188111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38213" eaLnBrk="0" fontAlgn="base" latinLnBrk="0" hangingPunct="0">
              <a:lnSpc>
                <a:spcPct val="100000"/>
              </a:lnSpc>
              <a:spcBef>
                <a:spcPct val="0"/>
              </a:spcBef>
              <a:spcAft>
                <a:spcPct val="0"/>
              </a:spcAft>
              <a:buClrTx/>
              <a:buSzTx/>
              <a:buFontTx/>
              <a:buNone/>
              <a:tabLst/>
              <a:defRPr/>
            </a:pPr>
            <a:r>
              <a:rPr kumimoji="0" lang="lv-LV" sz="2400" b="1" i="0" u="none" strike="noStrike" kern="0" cap="none" spc="0" normalizeH="0" baseline="0" noProof="0" dirty="0">
                <a:ln>
                  <a:noFill/>
                </a:ln>
                <a:solidFill>
                  <a:prstClr val="white"/>
                </a:solidFill>
                <a:effectLst/>
                <a:uLnTx/>
                <a:uFillTx/>
                <a:latin typeface="Times New Roman"/>
                <a:ea typeface="+mn-ea"/>
                <a:cs typeface="+mn-cs"/>
              </a:rPr>
              <a:t>nav jāsaskaņo</a:t>
            </a:r>
            <a:endParaRPr kumimoji="0" lang="en-US" sz="2400" b="1" i="0" u="none" strike="noStrike" kern="0" cap="none" spc="0" normalizeH="0" baseline="0" noProof="0" dirty="0">
              <a:ln>
                <a:noFill/>
              </a:ln>
              <a:solidFill>
                <a:prstClr val="white"/>
              </a:solidFill>
              <a:effectLst/>
              <a:uLnTx/>
              <a:uFillTx/>
              <a:latin typeface="Times New Roman"/>
              <a:ea typeface="+mn-ea"/>
              <a:cs typeface="+mn-cs"/>
            </a:endParaRPr>
          </a:p>
        </p:txBody>
      </p:sp>
      <p:sp>
        <p:nvSpPr>
          <p:cNvPr id="7" name="Title 1">
            <a:extLst>
              <a:ext uri="{FF2B5EF4-FFF2-40B4-BE49-F238E27FC236}">
                <a16:creationId xmlns:a16="http://schemas.microsoft.com/office/drawing/2014/main" id="{2787C0F4-BC1C-289A-1BD7-1BE96CAC29E5}"/>
              </a:ext>
            </a:extLst>
          </p:cNvPr>
          <p:cNvSpPr txBox="1">
            <a:spLocks/>
          </p:cNvSpPr>
          <p:nvPr/>
        </p:nvSpPr>
        <p:spPr bwMode="auto">
          <a:xfrm>
            <a:off x="5942540" y="2140192"/>
            <a:ext cx="5157272" cy="1286266"/>
          </a:xfrm>
          <a:custGeom>
            <a:avLst/>
            <a:gdLst>
              <a:gd name="connsiteX0" fmla="*/ 0 w 5157272"/>
              <a:gd name="connsiteY0" fmla="*/ 0 h 1286266"/>
              <a:gd name="connsiteX1" fmla="*/ 5157272 w 5157272"/>
              <a:gd name="connsiteY1" fmla="*/ 0 h 1286266"/>
              <a:gd name="connsiteX2" fmla="*/ 5157272 w 5157272"/>
              <a:gd name="connsiteY2" fmla="*/ 1286266 h 1286266"/>
              <a:gd name="connsiteX3" fmla="*/ 0 w 5157272"/>
              <a:gd name="connsiteY3" fmla="*/ 1286266 h 1286266"/>
              <a:gd name="connsiteX4" fmla="*/ 0 w 5157272"/>
              <a:gd name="connsiteY4" fmla="*/ 0 h 128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272" h="1286266" fill="none" extrusionOk="0">
                <a:moveTo>
                  <a:pt x="0" y="0"/>
                </a:moveTo>
                <a:cubicBezTo>
                  <a:pt x="1590946" y="-33775"/>
                  <a:pt x="3713656" y="138873"/>
                  <a:pt x="5157272" y="0"/>
                </a:cubicBezTo>
                <a:cubicBezTo>
                  <a:pt x="5053547" y="515248"/>
                  <a:pt x="5230274" y="666908"/>
                  <a:pt x="5157272" y="1286266"/>
                </a:cubicBezTo>
                <a:cubicBezTo>
                  <a:pt x="2990155" y="1148936"/>
                  <a:pt x="2045818" y="1148410"/>
                  <a:pt x="0" y="1286266"/>
                </a:cubicBezTo>
                <a:cubicBezTo>
                  <a:pt x="-106145" y="653408"/>
                  <a:pt x="-92503" y="285248"/>
                  <a:pt x="0" y="0"/>
                </a:cubicBezTo>
                <a:close/>
              </a:path>
              <a:path w="5157272" h="1286266" stroke="0" extrusionOk="0">
                <a:moveTo>
                  <a:pt x="0" y="0"/>
                </a:moveTo>
                <a:cubicBezTo>
                  <a:pt x="2223351" y="-101487"/>
                  <a:pt x="3678079" y="-162162"/>
                  <a:pt x="5157272" y="0"/>
                </a:cubicBezTo>
                <a:cubicBezTo>
                  <a:pt x="5048077" y="386740"/>
                  <a:pt x="5200473" y="991369"/>
                  <a:pt x="5157272" y="1286266"/>
                </a:cubicBezTo>
                <a:cubicBezTo>
                  <a:pt x="2897836" y="1336331"/>
                  <a:pt x="2456223" y="1127817"/>
                  <a:pt x="0" y="1286266"/>
                </a:cubicBezTo>
                <a:cubicBezTo>
                  <a:pt x="105875" y="1059196"/>
                  <a:pt x="8658" y="320600"/>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Ir </a:t>
            </a:r>
            <a:r>
              <a:rPr lang="lv-LV" sz="2800" b="0"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izsniegti TN </a:t>
            </a: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 vides aizsardzības prasībām</a:t>
            </a:r>
            <a:endParaRPr lang="en-US"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191BDD22-F887-3419-728B-CBB9B6C9D938}"/>
              </a:ext>
            </a:extLst>
          </p:cNvPr>
          <p:cNvSpPr/>
          <p:nvPr/>
        </p:nvSpPr>
        <p:spPr>
          <a:xfrm>
            <a:off x="2050389" y="2783325"/>
            <a:ext cx="984217" cy="484632"/>
          </a:xfrm>
          <a:prstGeom prst="rightArrow">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38213" eaLnBrk="0" fontAlgn="base" latinLnBrk="0" hangingPunct="0">
              <a:lnSpc>
                <a:spcPct val="100000"/>
              </a:lnSpc>
              <a:spcBef>
                <a:spcPct val="0"/>
              </a:spcBef>
              <a:spcAft>
                <a:spcPct val="0"/>
              </a:spcAft>
              <a:buClrTx/>
              <a:buSzTx/>
              <a:buFontTx/>
              <a:buNone/>
              <a:tabLst/>
              <a:defRPr/>
            </a:pPr>
            <a:endParaRPr kumimoji="0" lang="en-US" sz="1700" b="0" i="0" u="none" strike="noStrike" kern="0" cap="none" spc="0" normalizeH="0" baseline="0" noProof="0">
              <a:ln>
                <a:noFill/>
              </a:ln>
              <a:solidFill>
                <a:prstClr val="white"/>
              </a:solidFill>
              <a:effectLst/>
              <a:uLnTx/>
              <a:uFillTx/>
              <a:latin typeface="Times New Roman"/>
              <a:ea typeface="+mn-ea"/>
              <a:cs typeface="+mn-cs"/>
            </a:endParaRPr>
          </a:p>
        </p:txBody>
      </p:sp>
      <p:sp>
        <p:nvSpPr>
          <p:cNvPr id="9" name="Arrow: Right 8">
            <a:extLst>
              <a:ext uri="{FF2B5EF4-FFF2-40B4-BE49-F238E27FC236}">
                <a16:creationId xmlns:a16="http://schemas.microsoft.com/office/drawing/2014/main" id="{D5C53B42-4B22-26AF-7292-E4E14A7D2A01}"/>
              </a:ext>
            </a:extLst>
          </p:cNvPr>
          <p:cNvSpPr/>
          <p:nvPr/>
        </p:nvSpPr>
        <p:spPr>
          <a:xfrm>
            <a:off x="2054281" y="6695669"/>
            <a:ext cx="984217" cy="484632"/>
          </a:xfrm>
          <a:prstGeom prst="rightArrow">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38213" eaLnBrk="0" fontAlgn="base" latinLnBrk="0" hangingPunct="0">
              <a:lnSpc>
                <a:spcPct val="100000"/>
              </a:lnSpc>
              <a:spcBef>
                <a:spcPct val="0"/>
              </a:spcBef>
              <a:spcAft>
                <a:spcPct val="0"/>
              </a:spcAft>
              <a:buClrTx/>
              <a:buSzTx/>
              <a:buFontTx/>
              <a:buNone/>
              <a:tabLst/>
              <a:defRPr/>
            </a:pPr>
            <a:endParaRPr kumimoji="0" lang="en-US" sz="1700" b="0" i="0" u="none" strike="noStrike" kern="0" cap="none" spc="0" normalizeH="0" baseline="0" noProof="0">
              <a:ln>
                <a:noFill/>
              </a:ln>
              <a:solidFill>
                <a:prstClr val="white"/>
              </a:solidFill>
              <a:effectLst/>
              <a:uLnTx/>
              <a:uFillTx/>
              <a:latin typeface="Times New Roman"/>
              <a:ea typeface="+mn-ea"/>
              <a:cs typeface="+mn-cs"/>
            </a:endParaRPr>
          </a:p>
        </p:txBody>
      </p:sp>
      <p:sp>
        <p:nvSpPr>
          <p:cNvPr id="10" name="Title 1">
            <a:extLst>
              <a:ext uri="{FF2B5EF4-FFF2-40B4-BE49-F238E27FC236}">
                <a16:creationId xmlns:a16="http://schemas.microsoft.com/office/drawing/2014/main" id="{8A1DC6B6-7840-3F05-10C5-91DCED338A49}"/>
              </a:ext>
            </a:extLst>
          </p:cNvPr>
          <p:cNvSpPr txBox="1">
            <a:spLocks/>
          </p:cNvSpPr>
          <p:nvPr/>
        </p:nvSpPr>
        <p:spPr bwMode="auto">
          <a:xfrm>
            <a:off x="5895069" y="3717148"/>
            <a:ext cx="5885445" cy="1650422"/>
          </a:xfrm>
          <a:custGeom>
            <a:avLst/>
            <a:gdLst>
              <a:gd name="connsiteX0" fmla="*/ 0 w 5885445"/>
              <a:gd name="connsiteY0" fmla="*/ 0 h 1650422"/>
              <a:gd name="connsiteX1" fmla="*/ 5885445 w 5885445"/>
              <a:gd name="connsiteY1" fmla="*/ 0 h 1650422"/>
              <a:gd name="connsiteX2" fmla="*/ 5885445 w 5885445"/>
              <a:gd name="connsiteY2" fmla="*/ 1650422 h 1650422"/>
              <a:gd name="connsiteX3" fmla="*/ 0 w 5885445"/>
              <a:gd name="connsiteY3" fmla="*/ 1650422 h 1650422"/>
              <a:gd name="connsiteX4" fmla="*/ 0 w 5885445"/>
              <a:gd name="connsiteY4" fmla="*/ 0 h 165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445" h="1650422" fill="none" extrusionOk="0">
                <a:moveTo>
                  <a:pt x="0" y="0"/>
                </a:moveTo>
                <a:cubicBezTo>
                  <a:pt x="1411652" y="-33775"/>
                  <a:pt x="5213486" y="138873"/>
                  <a:pt x="5885445" y="0"/>
                </a:cubicBezTo>
                <a:cubicBezTo>
                  <a:pt x="5814397" y="447292"/>
                  <a:pt x="5890557" y="1252447"/>
                  <a:pt x="5885445" y="1650422"/>
                </a:cubicBezTo>
                <a:cubicBezTo>
                  <a:pt x="4434765" y="1513092"/>
                  <a:pt x="2688386" y="1512566"/>
                  <a:pt x="0" y="1650422"/>
                </a:cubicBezTo>
                <a:cubicBezTo>
                  <a:pt x="81246" y="1229693"/>
                  <a:pt x="-2670" y="383531"/>
                  <a:pt x="0" y="0"/>
                </a:cubicBezTo>
                <a:close/>
              </a:path>
              <a:path w="5885445" h="1650422" stroke="0" extrusionOk="0">
                <a:moveTo>
                  <a:pt x="0" y="0"/>
                </a:moveTo>
                <a:cubicBezTo>
                  <a:pt x="2593987" y="-101487"/>
                  <a:pt x="5132512" y="-162162"/>
                  <a:pt x="5885445" y="0"/>
                </a:cubicBezTo>
                <a:cubicBezTo>
                  <a:pt x="5817213" y="259013"/>
                  <a:pt x="6024180" y="1123730"/>
                  <a:pt x="5885445" y="1650422"/>
                </a:cubicBezTo>
                <a:cubicBezTo>
                  <a:pt x="3670045" y="1700487"/>
                  <a:pt x="2111095" y="1491973"/>
                  <a:pt x="0" y="1650422"/>
                </a:cubicBezTo>
                <a:cubicBezTo>
                  <a:pt x="-4566" y="877145"/>
                  <a:pt x="-37727" y="465704"/>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Ir </a:t>
            </a:r>
            <a:r>
              <a:rPr lang="lv-LV" sz="2800" b="0"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izsniegts Atzinums</a:t>
            </a: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 TN ar īpašām vides aizsardzības prasībām nav nepieciešami</a:t>
            </a:r>
            <a:endParaRPr lang="en-US"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5EB354F-0016-1B7C-5144-3D38FEF483D5}"/>
              </a:ext>
            </a:extLst>
          </p:cNvPr>
          <p:cNvSpPr txBox="1">
            <a:spLocks/>
          </p:cNvSpPr>
          <p:nvPr/>
        </p:nvSpPr>
        <p:spPr bwMode="auto">
          <a:xfrm>
            <a:off x="5895070" y="5638478"/>
            <a:ext cx="5885444" cy="1502379"/>
          </a:xfrm>
          <a:custGeom>
            <a:avLst/>
            <a:gdLst>
              <a:gd name="connsiteX0" fmla="*/ 0 w 5885444"/>
              <a:gd name="connsiteY0" fmla="*/ 0 h 1502379"/>
              <a:gd name="connsiteX1" fmla="*/ 5885444 w 5885444"/>
              <a:gd name="connsiteY1" fmla="*/ 0 h 1502379"/>
              <a:gd name="connsiteX2" fmla="*/ 5885444 w 5885444"/>
              <a:gd name="connsiteY2" fmla="*/ 1502379 h 1502379"/>
              <a:gd name="connsiteX3" fmla="*/ 0 w 5885444"/>
              <a:gd name="connsiteY3" fmla="*/ 1502379 h 1502379"/>
              <a:gd name="connsiteX4" fmla="*/ 0 w 5885444"/>
              <a:gd name="connsiteY4" fmla="*/ 0 h 150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444" h="1502379" fill="none" extrusionOk="0">
                <a:moveTo>
                  <a:pt x="0" y="0"/>
                </a:moveTo>
                <a:cubicBezTo>
                  <a:pt x="1411759" y="-33775"/>
                  <a:pt x="5214098" y="138873"/>
                  <a:pt x="5885444" y="0"/>
                </a:cubicBezTo>
                <a:cubicBezTo>
                  <a:pt x="5762031" y="175604"/>
                  <a:pt x="6005640" y="1150010"/>
                  <a:pt x="5885444" y="1502379"/>
                </a:cubicBezTo>
                <a:cubicBezTo>
                  <a:pt x="4434340" y="1365049"/>
                  <a:pt x="2687696" y="1364523"/>
                  <a:pt x="0" y="1502379"/>
                </a:cubicBezTo>
                <a:cubicBezTo>
                  <a:pt x="79518" y="1155913"/>
                  <a:pt x="-53432" y="436931"/>
                  <a:pt x="0" y="0"/>
                </a:cubicBezTo>
                <a:close/>
              </a:path>
              <a:path w="5885444" h="1502379" stroke="0" extrusionOk="0">
                <a:moveTo>
                  <a:pt x="0" y="0"/>
                </a:moveTo>
                <a:cubicBezTo>
                  <a:pt x="2594468" y="-101487"/>
                  <a:pt x="5132810" y="-162162"/>
                  <a:pt x="5885444" y="0"/>
                </a:cubicBezTo>
                <a:cubicBezTo>
                  <a:pt x="5971541" y="309718"/>
                  <a:pt x="5851050" y="895702"/>
                  <a:pt x="5885444" y="1502379"/>
                </a:cubicBezTo>
                <a:cubicBezTo>
                  <a:pt x="3669817" y="1552444"/>
                  <a:pt x="2110599" y="1343930"/>
                  <a:pt x="0" y="1502379"/>
                </a:cubicBezTo>
                <a:cubicBezTo>
                  <a:pt x="-102724" y="842982"/>
                  <a:pt x="-21568" y="730254"/>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Ir </a:t>
            </a:r>
            <a:r>
              <a:rPr lang="lv-LV" sz="2800" b="0"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sagatavota Vēstule</a:t>
            </a: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 paredzētajai darbībai TN nav nepieciešami</a:t>
            </a:r>
            <a:endParaRPr lang="en-US"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4DAE8774-A3B2-9D59-8B27-42E507243C26}"/>
              </a:ext>
            </a:extLst>
          </p:cNvPr>
          <p:cNvSpPr txBox="1">
            <a:spLocks/>
          </p:cNvSpPr>
          <p:nvPr/>
        </p:nvSpPr>
        <p:spPr bwMode="auto">
          <a:xfrm>
            <a:off x="5916152" y="7400572"/>
            <a:ext cx="5885443" cy="1413546"/>
          </a:xfrm>
          <a:custGeom>
            <a:avLst/>
            <a:gdLst>
              <a:gd name="connsiteX0" fmla="*/ 0 w 5885443"/>
              <a:gd name="connsiteY0" fmla="*/ 0 h 1413546"/>
              <a:gd name="connsiteX1" fmla="*/ 5885443 w 5885443"/>
              <a:gd name="connsiteY1" fmla="*/ 0 h 1413546"/>
              <a:gd name="connsiteX2" fmla="*/ 5885443 w 5885443"/>
              <a:gd name="connsiteY2" fmla="*/ 1413546 h 1413546"/>
              <a:gd name="connsiteX3" fmla="*/ 0 w 5885443"/>
              <a:gd name="connsiteY3" fmla="*/ 1413546 h 1413546"/>
              <a:gd name="connsiteX4" fmla="*/ 0 w 5885443"/>
              <a:gd name="connsiteY4" fmla="*/ 0 h 1413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443" h="1413546" fill="none" extrusionOk="0">
                <a:moveTo>
                  <a:pt x="0" y="0"/>
                </a:moveTo>
                <a:cubicBezTo>
                  <a:pt x="1411867" y="-33775"/>
                  <a:pt x="5214711" y="138873"/>
                  <a:pt x="5885443" y="0"/>
                </a:cubicBezTo>
                <a:cubicBezTo>
                  <a:pt x="5811899" y="703335"/>
                  <a:pt x="5993630" y="1238015"/>
                  <a:pt x="5885443" y="1413546"/>
                </a:cubicBezTo>
                <a:cubicBezTo>
                  <a:pt x="4433916" y="1276216"/>
                  <a:pt x="2687007" y="1275690"/>
                  <a:pt x="0" y="1413546"/>
                </a:cubicBezTo>
                <a:cubicBezTo>
                  <a:pt x="13609" y="1060274"/>
                  <a:pt x="37595" y="685611"/>
                  <a:pt x="0" y="0"/>
                </a:cubicBezTo>
                <a:close/>
              </a:path>
              <a:path w="5885443" h="1413546" stroke="0" extrusionOk="0">
                <a:moveTo>
                  <a:pt x="0" y="0"/>
                </a:moveTo>
                <a:cubicBezTo>
                  <a:pt x="2594949" y="-101487"/>
                  <a:pt x="5133108" y="-162162"/>
                  <a:pt x="5885443" y="0"/>
                </a:cubicBezTo>
                <a:cubicBezTo>
                  <a:pt x="5869545" y="506636"/>
                  <a:pt x="5768469" y="1216588"/>
                  <a:pt x="5885443" y="1413546"/>
                </a:cubicBezTo>
                <a:cubicBezTo>
                  <a:pt x="3669589" y="1463611"/>
                  <a:pt x="2110104" y="1255097"/>
                  <a:pt x="0" y="1413546"/>
                </a:cubicBezTo>
                <a:cubicBezTo>
                  <a:pt x="38524" y="991156"/>
                  <a:pt x="68532" y="174411"/>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Ir izdarīta </a:t>
            </a:r>
            <a:r>
              <a:rPr lang="lv-LV" sz="2800" b="0"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atzīme </a:t>
            </a:r>
            <a:r>
              <a:rPr lang="lv-LV" sz="2800" b="0" u="sng"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BISā</a:t>
            </a: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 paredzētajai darbībai TN nav nepieciešami</a:t>
            </a:r>
            <a:endParaRPr lang="en-US"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588A1D2E-71F5-C752-7E27-781A39757F3A}"/>
              </a:ext>
            </a:extLst>
          </p:cNvPr>
          <p:cNvCxnSpPr>
            <a:cxnSpLocks/>
          </p:cNvCxnSpPr>
          <p:nvPr/>
        </p:nvCxnSpPr>
        <p:spPr>
          <a:xfrm>
            <a:off x="4729289" y="2953075"/>
            <a:ext cx="1097127" cy="0"/>
          </a:xfrm>
          <a:prstGeom prst="straightConnector1">
            <a:avLst/>
          </a:prstGeom>
          <a:ln w="57150">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3BA36252-DFB2-A22B-99C3-1D11E5CE16D0}"/>
              </a:ext>
            </a:extLst>
          </p:cNvPr>
          <p:cNvCxnSpPr>
            <a:cxnSpLocks/>
          </p:cNvCxnSpPr>
          <p:nvPr/>
        </p:nvCxnSpPr>
        <p:spPr>
          <a:xfrm>
            <a:off x="5251379" y="4571888"/>
            <a:ext cx="643690"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4ACD7D4-A2B6-9FB1-469B-32069F645665}"/>
              </a:ext>
            </a:extLst>
          </p:cNvPr>
          <p:cNvCxnSpPr>
            <a:cxnSpLocks/>
          </p:cNvCxnSpPr>
          <p:nvPr/>
        </p:nvCxnSpPr>
        <p:spPr>
          <a:xfrm>
            <a:off x="5251379" y="9707545"/>
            <a:ext cx="643690"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210058B8-F010-6998-D6EB-96D460B1287B}"/>
              </a:ext>
            </a:extLst>
          </p:cNvPr>
          <p:cNvPicPr>
            <a:picLocks noChangeAspect="1"/>
          </p:cNvPicPr>
          <p:nvPr/>
        </p:nvPicPr>
        <p:blipFill>
          <a:blip r:embed="rId3"/>
          <a:stretch>
            <a:fillRect/>
          </a:stretch>
        </p:blipFill>
        <p:spPr>
          <a:xfrm>
            <a:off x="12243841" y="1323946"/>
            <a:ext cx="5986355" cy="8963054"/>
          </a:xfrm>
          <a:prstGeom prst="rect">
            <a:avLst/>
          </a:prstGeom>
        </p:spPr>
      </p:pic>
      <p:pic>
        <p:nvPicPr>
          <p:cNvPr id="32" name="Picture 31">
            <a:extLst>
              <a:ext uri="{FF2B5EF4-FFF2-40B4-BE49-F238E27FC236}">
                <a16:creationId xmlns:a16="http://schemas.microsoft.com/office/drawing/2014/main" id="{A7A25D2B-DE79-AE61-9DED-69B27CE14950}"/>
              </a:ext>
            </a:extLst>
          </p:cNvPr>
          <p:cNvPicPr>
            <a:picLocks noChangeAspect="1"/>
          </p:cNvPicPr>
          <p:nvPr/>
        </p:nvPicPr>
        <p:blipFill>
          <a:blip r:embed="rId4"/>
          <a:stretch>
            <a:fillRect/>
          </a:stretch>
        </p:blipFill>
        <p:spPr>
          <a:xfrm>
            <a:off x="18028922" y="8736990"/>
            <a:ext cx="1889924" cy="1621677"/>
          </a:xfrm>
          <a:prstGeom prst="rect">
            <a:avLst/>
          </a:prstGeom>
        </p:spPr>
      </p:pic>
      <p:pic>
        <p:nvPicPr>
          <p:cNvPr id="35" name="Picture 34">
            <a:extLst>
              <a:ext uri="{FF2B5EF4-FFF2-40B4-BE49-F238E27FC236}">
                <a16:creationId xmlns:a16="http://schemas.microsoft.com/office/drawing/2014/main" id="{3E79A044-551A-FB95-BFC8-10EF96550B4E}"/>
              </a:ext>
            </a:extLst>
          </p:cNvPr>
          <p:cNvPicPr>
            <a:picLocks noChangeAspect="1"/>
          </p:cNvPicPr>
          <p:nvPr/>
        </p:nvPicPr>
        <p:blipFill>
          <a:blip r:embed="rId4"/>
          <a:stretch>
            <a:fillRect/>
          </a:stretch>
        </p:blipFill>
        <p:spPr>
          <a:xfrm rot="6009372">
            <a:off x="17828011" y="6963070"/>
            <a:ext cx="1889924" cy="1621677"/>
          </a:xfrm>
          <a:prstGeom prst="rect">
            <a:avLst/>
          </a:prstGeom>
        </p:spPr>
      </p:pic>
      <p:pic>
        <p:nvPicPr>
          <p:cNvPr id="36" name="Picture 35">
            <a:extLst>
              <a:ext uri="{FF2B5EF4-FFF2-40B4-BE49-F238E27FC236}">
                <a16:creationId xmlns:a16="http://schemas.microsoft.com/office/drawing/2014/main" id="{AB298019-F71A-06E7-E562-9B8269D94647}"/>
              </a:ext>
            </a:extLst>
          </p:cNvPr>
          <p:cNvPicPr>
            <a:picLocks noChangeAspect="1"/>
          </p:cNvPicPr>
          <p:nvPr/>
        </p:nvPicPr>
        <p:blipFill>
          <a:blip r:embed="rId4"/>
          <a:stretch>
            <a:fillRect/>
          </a:stretch>
        </p:blipFill>
        <p:spPr>
          <a:xfrm rot="8780856">
            <a:off x="17944857" y="5308000"/>
            <a:ext cx="1889924" cy="1621677"/>
          </a:xfrm>
          <a:prstGeom prst="rect">
            <a:avLst/>
          </a:prstGeom>
        </p:spPr>
      </p:pic>
      <p:sp>
        <p:nvSpPr>
          <p:cNvPr id="37" name="Title 1">
            <a:extLst>
              <a:ext uri="{FF2B5EF4-FFF2-40B4-BE49-F238E27FC236}">
                <a16:creationId xmlns:a16="http://schemas.microsoft.com/office/drawing/2014/main" id="{DF9EF019-46EE-0076-8F34-049AF256FFAF}"/>
              </a:ext>
            </a:extLst>
          </p:cNvPr>
          <p:cNvSpPr txBox="1">
            <a:spLocks/>
          </p:cNvSpPr>
          <p:nvPr/>
        </p:nvSpPr>
        <p:spPr bwMode="auto">
          <a:xfrm>
            <a:off x="5942540" y="9000734"/>
            <a:ext cx="5837974" cy="1286266"/>
          </a:xfrm>
          <a:custGeom>
            <a:avLst/>
            <a:gdLst>
              <a:gd name="connsiteX0" fmla="*/ 0 w 5837974"/>
              <a:gd name="connsiteY0" fmla="*/ 0 h 1286266"/>
              <a:gd name="connsiteX1" fmla="*/ 5837974 w 5837974"/>
              <a:gd name="connsiteY1" fmla="*/ 0 h 1286266"/>
              <a:gd name="connsiteX2" fmla="*/ 5837974 w 5837974"/>
              <a:gd name="connsiteY2" fmla="*/ 1286266 h 1286266"/>
              <a:gd name="connsiteX3" fmla="*/ 0 w 5837974"/>
              <a:gd name="connsiteY3" fmla="*/ 1286266 h 1286266"/>
              <a:gd name="connsiteX4" fmla="*/ 0 w 5837974"/>
              <a:gd name="connsiteY4" fmla="*/ 0 h 128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974" h="1286266" fill="none" extrusionOk="0">
                <a:moveTo>
                  <a:pt x="0" y="0"/>
                </a:moveTo>
                <a:cubicBezTo>
                  <a:pt x="1863391" y="-33775"/>
                  <a:pt x="3941489" y="138873"/>
                  <a:pt x="5837974" y="0"/>
                </a:cubicBezTo>
                <a:cubicBezTo>
                  <a:pt x="5734249" y="515248"/>
                  <a:pt x="5910976" y="666908"/>
                  <a:pt x="5837974" y="1286266"/>
                </a:cubicBezTo>
                <a:cubicBezTo>
                  <a:pt x="2983838" y="1148936"/>
                  <a:pt x="2659294" y="1148410"/>
                  <a:pt x="0" y="1286266"/>
                </a:cubicBezTo>
                <a:cubicBezTo>
                  <a:pt x="-106145" y="653408"/>
                  <a:pt x="-92503" y="285248"/>
                  <a:pt x="0" y="0"/>
                </a:cubicBezTo>
                <a:close/>
              </a:path>
              <a:path w="5837974" h="1286266" stroke="0" extrusionOk="0">
                <a:moveTo>
                  <a:pt x="0" y="0"/>
                </a:moveTo>
                <a:cubicBezTo>
                  <a:pt x="2080379" y="-101487"/>
                  <a:pt x="2946777" y="-162162"/>
                  <a:pt x="5837974" y="0"/>
                </a:cubicBezTo>
                <a:cubicBezTo>
                  <a:pt x="5728779" y="386740"/>
                  <a:pt x="5881175" y="991369"/>
                  <a:pt x="5837974" y="1286266"/>
                </a:cubicBezTo>
                <a:cubicBezTo>
                  <a:pt x="4536851" y="1336331"/>
                  <a:pt x="1950614" y="1127817"/>
                  <a:pt x="0" y="1286266"/>
                </a:cubicBezTo>
                <a:cubicBezTo>
                  <a:pt x="105875" y="1059196"/>
                  <a:pt x="8658" y="320600"/>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Ir </a:t>
            </a:r>
            <a:r>
              <a:rPr lang="lv-LV" sz="2800" b="0" u="sng"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pieņemts lēmums par Atteikumu</a:t>
            </a:r>
            <a:r>
              <a:rPr lang="lv-LV"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izsniegt tehniskos noteikumus</a:t>
            </a:r>
            <a:endParaRPr lang="en-US" sz="28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id="{34356612-74D5-7056-4A14-6E394509B2FE}"/>
              </a:ext>
            </a:extLst>
          </p:cNvPr>
          <p:cNvCxnSpPr/>
          <p:nvPr/>
        </p:nvCxnSpPr>
        <p:spPr>
          <a:xfrm>
            <a:off x="5272462" y="8107345"/>
            <a:ext cx="643690"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692BB4B-1A72-E689-80F4-BEF25BAAB2A8}"/>
              </a:ext>
            </a:extLst>
          </p:cNvPr>
          <p:cNvCxnSpPr/>
          <p:nvPr/>
        </p:nvCxnSpPr>
        <p:spPr>
          <a:xfrm>
            <a:off x="5251379" y="6400465"/>
            <a:ext cx="643690"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FADD17B-418A-3BF5-2B1F-7134F160BD29}"/>
              </a:ext>
            </a:extLst>
          </p:cNvPr>
          <p:cNvCxnSpPr/>
          <p:nvPr/>
        </p:nvCxnSpPr>
        <p:spPr>
          <a:xfrm>
            <a:off x="5272462" y="4571888"/>
            <a:ext cx="0" cy="5135657"/>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564109-EFCE-B133-B450-E0A91DDEB3CF}"/>
              </a:ext>
            </a:extLst>
          </p:cNvPr>
          <p:cNvCxnSpPr>
            <a:cxnSpLocks/>
          </p:cNvCxnSpPr>
          <p:nvPr/>
        </p:nvCxnSpPr>
        <p:spPr>
          <a:xfrm>
            <a:off x="4670294" y="6924772"/>
            <a:ext cx="581729" cy="13213"/>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8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61DF72-407D-6656-BC6A-4DCBE95C55DC}"/>
              </a:ext>
            </a:extLst>
          </p:cNvPr>
          <p:cNvSpPr>
            <a:spLocks noGrp="1"/>
          </p:cNvSpPr>
          <p:nvPr>
            <p:ph type="title"/>
          </p:nvPr>
        </p:nvSpPr>
        <p:spPr>
          <a:xfrm>
            <a:off x="0" y="0"/>
            <a:ext cx="18288000" cy="1323946"/>
          </a:xfrm>
          <a:solidFill>
            <a:srgbClr val="598F49"/>
          </a:solidFill>
          <a:ln w="25400">
            <a:solidFill>
              <a:srgbClr val="FFFFFF"/>
            </a:solidFill>
          </a:ln>
        </p:spPr>
        <p:txBody>
          <a:bodyPr/>
          <a:lstStyle/>
          <a:p>
            <a:r>
              <a:rPr lang="lv-LV"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Būvprojekta skaņošana (II)</a:t>
            </a:r>
            <a:endParaRPr lang="lv-LV" sz="36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Google Shape;58;p13">
            <a:extLst>
              <a:ext uri="{FF2B5EF4-FFF2-40B4-BE49-F238E27FC236}">
                <a16:creationId xmlns:a16="http://schemas.microsoft.com/office/drawing/2014/main" id="{86CB80E6-094C-95A0-2F2E-7F4AB6FA13D8}"/>
              </a:ext>
            </a:extLst>
          </p:cNvPr>
          <p:cNvSpPr/>
          <p:nvPr/>
        </p:nvSpPr>
        <p:spPr>
          <a:xfrm rot="2938821">
            <a:off x="16127251" y="-334920"/>
            <a:ext cx="3788100" cy="3540262"/>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3" name="Google Shape;89;p17">
            <a:extLst>
              <a:ext uri="{FF2B5EF4-FFF2-40B4-BE49-F238E27FC236}">
                <a16:creationId xmlns:a16="http://schemas.microsoft.com/office/drawing/2014/main" id="{F6988AE5-A578-1443-4A21-54407AE92D18}"/>
              </a:ext>
            </a:extLst>
          </p:cNvPr>
          <p:cNvSpPr/>
          <p:nvPr/>
        </p:nvSpPr>
        <p:spPr>
          <a:xfrm rot="1902223" flipH="1">
            <a:off x="-2479998" y="-151096"/>
            <a:ext cx="4832239" cy="434727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FFFFFF">
              <a:alpha val="4431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 name="Rectangle: Rounded Corners 2">
            <a:extLst>
              <a:ext uri="{FF2B5EF4-FFF2-40B4-BE49-F238E27FC236}">
                <a16:creationId xmlns:a16="http://schemas.microsoft.com/office/drawing/2014/main" id="{8B4C5229-17EC-6967-B020-1E4B7D63E0D3}"/>
              </a:ext>
            </a:extLst>
          </p:cNvPr>
          <p:cNvSpPr/>
          <p:nvPr/>
        </p:nvSpPr>
        <p:spPr>
          <a:xfrm>
            <a:off x="2287901" y="1758448"/>
            <a:ext cx="13641909" cy="72108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Izmaiņas būvniecības iecerē</a:t>
            </a:r>
          </a:p>
        </p:txBody>
      </p:sp>
      <p:sp>
        <p:nvSpPr>
          <p:cNvPr id="5" name="Rectangle 4">
            <a:extLst>
              <a:ext uri="{FF2B5EF4-FFF2-40B4-BE49-F238E27FC236}">
                <a16:creationId xmlns:a16="http://schemas.microsoft.com/office/drawing/2014/main" id="{3468FF4C-6ED2-E7B6-AD57-A0315C23AF33}"/>
              </a:ext>
            </a:extLst>
          </p:cNvPr>
          <p:cNvSpPr/>
          <p:nvPr/>
        </p:nvSpPr>
        <p:spPr>
          <a:xfrm>
            <a:off x="1600868" y="8403907"/>
            <a:ext cx="4834789" cy="1346864"/>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800" b="1" i="0" u="none" strike="noStrike" kern="0" cap="none" spc="0" normalizeH="0" baseline="0" noProof="0" dirty="0">
                <a:ln>
                  <a:noFill/>
                </a:ln>
                <a:solidFill>
                  <a:prstClr val="white"/>
                </a:solidFill>
                <a:effectLst/>
                <a:uLnTx/>
                <a:uFillTx/>
                <a:latin typeface="Times New Roman"/>
                <a:ea typeface="+mn-ea"/>
                <a:cs typeface="+mn-cs"/>
              </a:rPr>
              <a:t>ir jāsaskaņo</a:t>
            </a:r>
            <a:endParaRPr kumimoji="0" lang="en-US" sz="2800" b="1" i="0" u="none" strike="noStrike" kern="0" cap="none" spc="0" normalizeH="0" baseline="0" noProof="0" dirty="0">
              <a:ln>
                <a:noFill/>
              </a:ln>
              <a:solidFill>
                <a:prstClr val="white"/>
              </a:solidFill>
              <a:effectLst/>
              <a:uLnTx/>
              <a:uFillTx/>
              <a:latin typeface="Times New Roman"/>
              <a:ea typeface="+mn-ea"/>
              <a:cs typeface="+mn-cs"/>
            </a:endParaRPr>
          </a:p>
        </p:txBody>
      </p:sp>
      <p:sp>
        <p:nvSpPr>
          <p:cNvPr id="6" name="Rectangle 5">
            <a:extLst>
              <a:ext uri="{FF2B5EF4-FFF2-40B4-BE49-F238E27FC236}">
                <a16:creationId xmlns:a16="http://schemas.microsoft.com/office/drawing/2014/main" id="{CEDA8B03-9BCF-0623-D626-F75472174226}"/>
              </a:ext>
            </a:extLst>
          </p:cNvPr>
          <p:cNvSpPr/>
          <p:nvPr/>
        </p:nvSpPr>
        <p:spPr>
          <a:xfrm>
            <a:off x="10623290" y="8403907"/>
            <a:ext cx="5777980" cy="1286266"/>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800" b="1" i="0" u="none" strike="noStrike" kern="0" cap="none" spc="0" normalizeH="0" baseline="0" noProof="0" dirty="0">
                <a:ln>
                  <a:noFill/>
                </a:ln>
                <a:solidFill>
                  <a:prstClr val="white"/>
                </a:solidFill>
                <a:effectLst/>
                <a:uLnTx/>
                <a:uFillTx/>
                <a:latin typeface="Times New Roman"/>
                <a:ea typeface="+mn-ea"/>
                <a:cs typeface="+mn-cs"/>
              </a:rPr>
              <a:t>nav jāsaskaņo</a:t>
            </a:r>
            <a:endParaRPr kumimoji="0" lang="en-US" sz="2800" b="1" i="0" u="none" strike="noStrike" kern="0" cap="none" spc="0" normalizeH="0" baseline="0" noProof="0" dirty="0">
              <a:ln>
                <a:noFill/>
              </a:ln>
              <a:solidFill>
                <a:prstClr val="white"/>
              </a:solidFill>
              <a:effectLst/>
              <a:uLnTx/>
              <a:uFillTx/>
              <a:latin typeface="Times New Roman"/>
              <a:ea typeface="+mn-ea"/>
              <a:cs typeface="+mn-cs"/>
            </a:endParaRPr>
          </a:p>
        </p:txBody>
      </p:sp>
      <p:sp>
        <p:nvSpPr>
          <p:cNvPr id="7" name="Title 1">
            <a:extLst>
              <a:ext uri="{FF2B5EF4-FFF2-40B4-BE49-F238E27FC236}">
                <a16:creationId xmlns:a16="http://schemas.microsoft.com/office/drawing/2014/main" id="{2787C0F4-BC1C-289A-1BD7-1BE96CAC29E5}"/>
              </a:ext>
            </a:extLst>
          </p:cNvPr>
          <p:cNvSpPr txBox="1">
            <a:spLocks/>
          </p:cNvSpPr>
          <p:nvPr/>
        </p:nvSpPr>
        <p:spPr bwMode="auto">
          <a:xfrm>
            <a:off x="604352" y="2943061"/>
            <a:ext cx="4475746" cy="1590720"/>
          </a:xfrm>
          <a:custGeom>
            <a:avLst/>
            <a:gdLst>
              <a:gd name="connsiteX0" fmla="*/ 0 w 4475746"/>
              <a:gd name="connsiteY0" fmla="*/ 0 h 1590720"/>
              <a:gd name="connsiteX1" fmla="*/ 4475746 w 4475746"/>
              <a:gd name="connsiteY1" fmla="*/ 0 h 1590720"/>
              <a:gd name="connsiteX2" fmla="*/ 4475746 w 4475746"/>
              <a:gd name="connsiteY2" fmla="*/ 1590720 h 1590720"/>
              <a:gd name="connsiteX3" fmla="*/ 0 w 4475746"/>
              <a:gd name="connsiteY3" fmla="*/ 1590720 h 1590720"/>
              <a:gd name="connsiteX4" fmla="*/ 0 w 4475746"/>
              <a:gd name="connsiteY4" fmla="*/ 0 h 159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46" h="1590720" fill="none" extrusionOk="0">
                <a:moveTo>
                  <a:pt x="0" y="0"/>
                </a:moveTo>
                <a:cubicBezTo>
                  <a:pt x="1342725" y="-33775"/>
                  <a:pt x="2431153" y="138873"/>
                  <a:pt x="4475746" y="0"/>
                </a:cubicBezTo>
                <a:cubicBezTo>
                  <a:pt x="4557380" y="790534"/>
                  <a:pt x="4453111" y="1198356"/>
                  <a:pt x="4475746" y="1590720"/>
                </a:cubicBezTo>
                <a:cubicBezTo>
                  <a:pt x="2751119" y="1453390"/>
                  <a:pt x="1325140" y="1452864"/>
                  <a:pt x="0" y="1590720"/>
                </a:cubicBezTo>
                <a:cubicBezTo>
                  <a:pt x="-71374" y="1366277"/>
                  <a:pt x="-104890" y="618473"/>
                  <a:pt x="0" y="0"/>
                </a:cubicBezTo>
                <a:close/>
              </a:path>
              <a:path w="4475746" h="1590720" stroke="0" extrusionOk="0">
                <a:moveTo>
                  <a:pt x="0" y="0"/>
                </a:moveTo>
                <a:cubicBezTo>
                  <a:pt x="486403" y="-101487"/>
                  <a:pt x="3135065" y="-162162"/>
                  <a:pt x="4475746" y="0"/>
                </a:cubicBezTo>
                <a:cubicBezTo>
                  <a:pt x="4551057" y="294639"/>
                  <a:pt x="4463423" y="1379074"/>
                  <a:pt x="4475746" y="1590720"/>
                </a:cubicBezTo>
                <a:cubicBezTo>
                  <a:pt x="3145175" y="1640785"/>
                  <a:pt x="2103946" y="1432271"/>
                  <a:pt x="0" y="1590720"/>
                </a:cubicBezTo>
                <a:cubicBezTo>
                  <a:pt x="105935" y="1121447"/>
                  <a:pt x="-5231" y="334957"/>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lang="lv-LV" sz="2800" b="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I</a:t>
            </a:r>
            <a:r>
              <a:rPr kumimoji="0" lang="lv-LV" sz="2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zmaiņas</a:t>
            </a:r>
            <a:r>
              <a:rPr kumimoji="0" lang="lv-LV"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 tik būtiskas, ka jāveic sākotnējais ietekmes </a:t>
            </a:r>
            <a:r>
              <a:rPr kumimoji="0" lang="lv-LV" sz="2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izvērtējums</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A7A25D2B-DE79-AE61-9DED-69B27CE14950}"/>
              </a:ext>
            </a:extLst>
          </p:cNvPr>
          <p:cNvPicPr>
            <a:picLocks noChangeAspect="1"/>
          </p:cNvPicPr>
          <p:nvPr/>
        </p:nvPicPr>
        <p:blipFill>
          <a:blip r:embed="rId3"/>
          <a:stretch>
            <a:fillRect/>
          </a:stretch>
        </p:blipFill>
        <p:spPr>
          <a:xfrm>
            <a:off x="18028922" y="8736990"/>
            <a:ext cx="1889924" cy="1621677"/>
          </a:xfrm>
          <a:prstGeom prst="rect">
            <a:avLst/>
          </a:prstGeom>
        </p:spPr>
      </p:pic>
      <p:pic>
        <p:nvPicPr>
          <p:cNvPr id="35" name="Picture 34">
            <a:extLst>
              <a:ext uri="{FF2B5EF4-FFF2-40B4-BE49-F238E27FC236}">
                <a16:creationId xmlns:a16="http://schemas.microsoft.com/office/drawing/2014/main" id="{3E79A044-551A-FB95-BFC8-10EF96550B4E}"/>
              </a:ext>
            </a:extLst>
          </p:cNvPr>
          <p:cNvPicPr>
            <a:picLocks noChangeAspect="1"/>
          </p:cNvPicPr>
          <p:nvPr/>
        </p:nvPicPr>
        <p:blipFill>
          <a:blip r:embed="rId3"/>
          <a:stretch>
            <a:fillRect/>
          </a:stretch>
        </p:blipFill>
        <p:spPr>
          <a:xfrm rot="6009372">
            <a:off x="17828011" y="6963070"/>
            <a:ext cx="1889924" cy="1621677"/>
          </a:xfrm>
          <a:prstGeom prst="rect">
            <a:avLst/>
          </a:prstGeom>
        </p:spPr>
      </p:pic>
      <p:pic>
        <p:nvPicPr>
          <p:cNvPr id="36" name="Picture 35">
            <a:extLst>
              <a:ext uri="{FF2B5EF4-FFF2-40B4-BE49-F238E27FC236}">
                <a16:creationId xmlns:a16="http://schemas.microsoft.com/office/drawing/2014/main" id="{AB298019-F71A-06E7-E562-9B8269D94647}"/>
              </a:ext>
            </a:extLst>
          </p:cNvPr>
          <p:cNvPicPr>
            <a:picLocks noChangeAspect="1"/>
          </p:cNvPicPr>
          <p:nvPr/>
        </p:nvPicPr>
        <p:blipFill>
          <a:blip r:embed="rId3"/>
          <a:stretch>
            <a:fillRect/>
          </a:stretch>
        </p:blipFill>
        <p:spPr>
          <a:xfrm rot="8780856">
            <a:off x="17944857" y="5308000"/>
            <a:ext cx="1889924" cy="1621677"/>
          </a:xfrm>
          <a:prstGeom prst="rect">
            <a:avLst/>
          </a:prstGeom>
        </p:spPr>
      </p:pic>
      <p:sp>
        <p:nvSpPr>
          <p:cNvPr id="4" name="Title 1">
            <a:extLst>
              <a:ext uri="{FF2B5EF4-FFF2-40B4-BE49-F238E27FC236}">
                <a16:creationId xmlns:a16="http://schemas.microsoft.com/office/drawing/2014/main" id="{D585D78D-0568-CD1C-478D-8E5FC0D6B6A5}"/>
              </a:ext>
            </a:extLst>
          </p:cNvPr>
          <p:cNvSpPr txBox="1">
            <a:spLocks/>
          </p:cNvSpPr>
          <p:nvPr/>
        </p:nvSpPr>
        <p:spPr bwMode="auto">
          <a:xfrm>
            <a:off x="13930414" y="5122486"/>
            <a:ext cx="3998791" cy="1286266"/>
          </a:xfrm>
          <a:custGeom>
            <a:avLst/>
            <a:gdLst>
              <a:gd name="connsiteX0" fmla="*/ 0 w 3998791"/>
              <a:gd name="connsiteY0" fmla="*/ 0 h 1286266"/>
              <a:gd name="connsiteX1" fmla="*/ 3998791 w 3998791"/>
              <a:gd name="connsiteY1" fmla="*/ 0 h 1286266"/>
              <a:gd name="connsiteX2" fmla="*/ 3998791 w 3998791"/>
              <a:gd name="connsiteY2" fmla="*/ 1286266 h 1286266"/>
              <a:gd name="connsiteX3" fmla="*/ 0 w 3998791"/>
              <a:gd name="connsiteY3" fmla="*/ 1286266 h 1286266"/>
              <a:gd name="connsiteX4" fmla="*/ 0 w 3998791"/>
              <a:gd name="connsiteY4" fmla="*/ 0 h 1286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8791" h="1286266" fill="none" extrusionOk="0">
                <a:moveTo>
                  <a:pt x="0" y="0"/>
                </a:moveTo>
                <a:cubicBezTo>
                  <a:pt x="1842908" y="-33775"/>
                  <a:pt x="3115794" y="138873"/>
                  <a:pt x="3998791" y="0"/>
                </a:cubicBezTo>
                <a:cubicBezTo>
                  <a:pt x="3895066" y="515248"/>
                  <a:pt x="4071793" y="666908"/>
                  <a:pt x="3998791" y="1286266"/>
                </a:cubicBezTo>
                <a:cubicBezTo>
                  <a:pt x="2463986" y="1148936"/>
                  <a:pt x="1025912" y="1148410"/>
                  <a:pt x="0" y="1286266"/>
                </a:cubicBezTo>
                <a:cubicBezTo>
                  <a:pt x="-106145" y="653408"/>
                  <a:pt x="-92503" y="285248"/>
                  <a:pt x="0" y="0"/>
                </a:cubicBezTo>
                <a:close/>
              </a:path>
              <a:path w="3998791" h="1286266" stroke="0" extrusionOk="0">
                <a:moveTo>
                  <a:pt x="0" y="0"/>
                </a:moveTo>
                <a:cubicBezTo>
                  <a:pt x="1737343" y="-101487"/>
                  <a:pt x="3291758" y="-162162"/>
                  <a:pt x="3998791" y="0"/>
                </a:cubicBezTo>
                <a:cubicBezTo>
                  <a:pt x="3889596" y="386740"/>
                  <a:pt x="4041992" y="991369"/>
                  <a:pt x="3998791" y="1286266"/>
                </a:cubicBezTo>
                <a:cubicBezTo>
                  <a:pt x="2749592" y="1336331"/>
                  <a:pt x="1769530" y="1127817"/>
                  <a:pt x="0" y="1286266"/>
                </a:cubicBezTo>
                <a:cubicBezTo>
                  <a:pt x="105875" y="1059196"/>
                  <a:pt x="8658" y="320600"/>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Ir </a:t>
            </a:r>
            <a:r>
              <a:rPr kumimoji="0" lang="lv-LV" sz="28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izsniegts atteikums izsniegt TN</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Title 1">
            <a:extLst>
              <a:ext uri="{FF2B5EF4-FFF2-40B4-BE49-F238E27FC236}">
                <a16:creationId xmlns:a16="http://schemas.microsoft.com/office/drawing/2014/main" id="{09D88F28-804D-F9FB-7BAC-80C715DA2A2E}"/>
              </a:ext>
            </a:extLst>
          </p:cNvPr>
          <p:cNvSpPr txBox="1">
            <a:spLocks/>
          </p:cNvSpPr>
          <p:nvPr/>
        </p:nvSpPr>
        <p:spPr bwMode="auto">
          <a:xfrm>
            <a:off x="5958566" y="2997239"/>
            <a:ext cx="4212534" cy="1521987"/>
          </a:xfrm>
          <a:custGeom>
            <a:avLst/>
            <a:gdLst>
              <a:gd name="connsiteX0" fmla="*/ 0 w 4212534"/>
              <a:gd name="connsiteY0" fmla="*/ 0 h 1521987"/>
              <a:gd name="connsiteX1" fmla="*/ 4212534 w 4212534"/>
              <a:gd name="connsiteY1" fmla="*/ 0 h 1521987"/>
              <a:gd name="connsiteX2" fmla="*/ 4212534 w 4212534"/>
              <a:gd name="connsiteY2" fmla="*/ 1521987 h 1521987"/>
              <a:gd name="connsiteX3" fmla="*/ 0 w 4212534"/>
              <a:gd name="connsiteY3" fmla="*/ 1521987 h 1521987"/>
              <a:gd name="connsiteX4" fmla="*/ 0 w 4212534"/>
              <a:gd name="connsiteY4" fmla="*/ 0 h 1521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534" h="1521987" fill="none" extrusionOk="0">
                <a:moveTo>
                  <a:pt x="0" y="0"/>
                </a:moveTo>
                <a:cubicBezTo>
                  <a:pt x="1622186" y="-33775"/>
                  <a:pt x="2347149" y="138873"/>
                  <a:pt x="4212534" y="0"/>
                </a:cubicBezTo>
                <a:cubicBezTo>
                  <a:pt x="4177159" y="716589"/>
                  <a:pt x="4080736" y="1035992"/>
                  <a:pt x="4212534" y="1521987"/>
                </a:cubicBezTo>
                <a:cubicBezTo>
                  <a:pt x="2659341" y="1384657"/>
                  <a:pt x="2100820" y="1384131"/>
                  <a:pt x="0" y="1521987"/>
                </a:cubicBezTo>
                <a:cubicBezTo>
                  <a:pt x="41738" y="878979"/>
                  <a:pt x="112287" y="442944"/>
                  <a:pt x="0" y="0"/>
                </a:cubicBezTo>
                <a:close/>
              </a:path>
              <a:path w="4212534" h="1521987" stroke="0" extrusionOk="0">
                <a:moveTo>
                  <a:pt x="0" y="0"/>
                </a:moveTo>
                <a:cubicBezTo>
                  <a:pt x="1994490" y="-101487"/>
                  <a:pt x="3712527" y="-162162"/>
                  <a:pt x="4212534" y="0"/>
                </a:cubicBezTo>
                <a:cubicBezTo>
                  <a:pt x="4114778" y="673875"/>
                  <a:pt x="4167612" y="937210"/>
                  <a:pt x="4212534" y="1521987"/>
                </a:cubicBezTo>
                <a:cubicBezTo>
                  <a:pt x="3561509" y="1572052"/>
                  <a:pt x="860445" y="1363538"/>
                  <a:pt x="0" y="1521987"/>
                </a:cubicBezTo>
                <a:cubicBezTo>
                  <a:pt x="127490" y="917096"/>
                  <a:pt x="82690" y="222929"/>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lang="lv-LV" sz="2800" b="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Nav nepieciešams veikt sākotnējo ietekmes </a:t>
            </a:r>
            <a:r>
              <a:rPr lang="lv-LV" sz="2800" b="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izvērtējumu</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 name="Title 1">
            <a:extLst>
              <a:ext uri="{FF2B5EF4-FFF2-40B4-BE49-F238E27FC236}">
                <a16:creationId xmlns:a16="http://schemas.microsoft.com/office/drawing/2014/main" id="{F10D6762-F7C6-792E-67C5-3770EFB436E4}"/>
              </a:ext>
            </a:extLst>
          </p:cNvPr>
          <p:cNvSpPr txBox="1">
            <a:spLocks/>
          </p:cNvSpPr>
          <p:nvPr/>
        </p:nvSpPr>
        <p:spPr bwMode="auto">
          <a:xfrm>
            <a:off x="560313" y="5770538"/>
            <a:ext cx="4519785" cy="1546909"/>
          </a:xfrm>
          <a:custGeom>
            <a:avLst/>
            <a:gdLst>
              <a:gd name="connsiteX0" fmla="*/ 0 w 4519785"/>
              <a:gd name="connsiteY0" fmla="*/ 0 h 1546909"/>
              <a:gd name="connsiteX1" fmla="*/ 4519785 w 4519785"/>
              <a:gd name="connsiteY1" fmla="*/ 0 h 1546909"/>
              <a:gd name="connsiteX2" fmla="*/ 4519785 w 4519785"/>
              <a:gd name="connsiteY2" fmla="*/ 1546909 h 1546909"/>
              <a:gd name="connsiteX3" fmla="*/ 0 w 4519785"/>
              <a:gd name="connsiteY3" fmla="*/ 1546909 h 1546909"/>
              <a:gd name="connsiteX4" fmla="*/ 0 w 4519785"/>
              <a:gd name="connsiteY4" fmla="*/ 0 h 15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85" h="1546909" fill="none" extrusionOk="0">
                <a:moveTo>
                  <a:pt x="0" y="0"/>
                </a:moveTo>
                <a:cubicBezTo>
                  <a:pt x="517336" y="-33775"/>
                  <a:pt x="3080808" y="138873"/>
                  <a:pt x="4519785" y="0"/>
                </a:cubicBezTo>
                <a:cubicBezTo>
                  <a:pt x="4589814" y="533868"/>
                  <a:pt x="4464332" y="802879"/>
                  <a:pt x="4519785" y="1546909"/>
                </a:cubicBezTo>
                <a:cubicBezTo>
                  <a:pt x="3791159" y="1409579"/>
                  <a:pt x="1454748" y="1409053"/>
                  <a:pt x="0" y="1546909"/>
                </a:cubicBezTo>
                <a:cubicBezTo>
                  <a:pt x="35783" y="1011797"/>
                  <a:pt x="-123387" y="412035"/>
                  <a:pt x="0" y="0"/>
                </a:cubicBezTo>
                <a:close/>
              </a:path>
              <a:path w="4519785" h="1546909" stroke="0" extrusionOk="0">
                <a:moveTo>
                  <a:pt x="0" y="0"/>
                </a:moveTo>
                <a:cubicBezTo>
                  <a:pt x="1531953" y="-101487"/>
                  <a:pt x="3920100" y="-162162"/>
                  <a:pt x="4519785" y="0"/>
                </a:cubicBezTo>
                <a:cubicBezTo>
                  <a:pt x="4438833" y="506865"/>
                  <a:pt x="4444134" y="1162479"/>
                  <a:pt x="4519785" y="1546909"/>
                </a:cubicBezTo>
                <a:cubicBezTo>
                  <a:pt x="3670643" y="1596974"/>
                  <a:pt x="1859907" y="1388460"/>
                  <a:pt x="0" y="1546909"/>
                </a:cubicBezTo>
                <a:cubicBezTo>
                  <a:pt x="-81502" y="1167443"/>
                  <a:pt x="16766" y="661435"/>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Ir </a:t>
            </a:r>
            <a:r>
              <a:rPr kumimoji="0" lang="lv-LV" sz="28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nepieciešams izsniegt TN </a:t>
            </a:r>
            <a:r>
              <a:rPr kumimoji="0" lang="lv-LV"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ar vides aizsardzības prasībām</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7" name="Title 1">
            <a:extLst>
              <a:ext uri="{FF2B5EF4-FFF2-40B4-BE49-F238E27FC236}">
                <a16:creationId xmlns:a16="http://schemas.microsoft.com/office/drawing/2014/main" id="{79D61266-16D8-F781-070D-DBD23CE6340E}"/>
              </a:ext>
            </a:extLst>
          </p:cNvPr>
          <p:cNvSpPr txBox="1">
            <a:spLocks/>
          </p:cNvSpPr>
          <p:nvPr/>
        </p:nvSpPr>
        <p:spPr bwMode="auto">
          <a:xfrm>
            <a:off x="6624499" y="5616533"/>
            <a:ext cx="3998791" cy="1854918"/>
          </a:xfrm>
          <a:custGeom>
            <a:avLst/>
            <a:gdLst>
              <a:gd name="connsiteX0" fmla="*/ 0 w 3998791"/>
              <a:gd name="connsiteY0" fmla="*/ 0 h 1854918"/>
              <a:gd name="connsiteX1" fmla="*/ 3998791 w 3998791"/>
              <a:gd name="connsiteY1" fmla="*/ 0 h 1854918"/>
              <a:gd name="connsiteX2" fmla="*/ 3998791 w 3998791"/>
              <a:gd name="connsiteY2" fmla="*/ 1854918 h 1854918"/>
              <a:gd name="connsiteX3" fmla="*/ 0 w 3998791"/>
              <a:gd name="connsiteY3" fmla="*/ 1854918 h 1854918"/>
              <a:gd name="connsiteX4" fmla="*/ 0 w 3998791"/>
              <a:gd name="connsiteY4" fmla="*/ 0 h 185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8791" h="1854918" fill="none" extrusionOk="0">
                <a:moveTo>
                  <a:pt x="0" y="0"/>
                </a:moveTo>
                <a:cubicBezTo>
                  <a:pt x="1842908" y="-33775"/>
                  <a:pt x="3115794" y="138873"/>
                  <a:pt x="3998791" y="0"/>
                </a:cubicBezTo>
                <a:cubicBezTo>
                  <a:pt x="4080837" y="617248"/>
                  <a:pt x="3886241" y="1073428"/>
                  <a:pt x="3998791" y="1854918"/>
                </a:cubicBezTo>
                <a:cubicBezTo>
                  <a:pt x="2463986" y="1717588"/>
                  <a:pt x="1025912" y="1717062"/>
                  <a:pt x="0" y="1854918"/>
                </a:cubicBezTo>
                <a:cubicBezTo>
                  <a:pt x="153144" y="1078682"/>
                  <a:pt x="-55547" y="551913"/>
                  <a:pt x="0" y="0"/>
                </a:cubicBezTo>
                <a:close/>
              </a:path>
              <a:path w="3998791" h="1854918" stroke="0" extrusionOk="0">
                <a:moveTo>
                  <a:pt x="0" y="0"/>
                </a:moveTo>
                <a:cubicBezTo>
                  <a:pt x="1737343" y="-101487"/>
                  <a:pt x="3291758" y="-162162"/>
                  <a:pt x="3998791" y="0"/>
                </a:cubicBezTo>
                <a:cubicBezTo>
                  <a:pt x="4009067" y="654997"/>
                  <a:pt x="4112086" y="1185054"/>
                  <a:pt x="3998791" y="1854918"/>
                </a:cubicBezTo>
                <a:cubicBezTo>
                  <a:pt x="2749592" y="1904983"/>
                  <a:pt x="1769530" y="1696469"/>
                  <a:pt x="0" y="1854918"/>
                </a:cubicBezTo>
                <a:cubicBezTo>
                  <a:pt x="41410" y="1516048"/>
                  <a:pt x="-50517" y="539992"/>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spcBef>
                <a:spcPts val="600"/>
              </a:spcBef>
            </a:pPr>
            <a:endParaRPr lang="lv-LV" sz="600" b="0" dirty="0">
              <a:solidFill>
                <a:srgbClr val="231F20"/>
              </a:solidFill>
              <a:latin typeface="Times New Roman" panose="02020603050405020304" pitchFamily="18" charset="0"/>
              <a:cs typeface="Times New Roman" panose="02020603050405020304" pitchFamily="18" charset="0"/>
            </a:endParaRPr>
          </a:p>
          <a:p>
            <a:pPr algn="ctr">
              <a:spcBef>
                <a:spcPts val="600"/>
              </a:spcBef>
            </a:pPr>
            <a:r>
              <a:rPr lang="lv-LV" sz="2800" b="0" u="sng" dirty="0">
                <a:latin typeface="Arial" panose="020B0604020202020204" pitchFamily="34" charset="0"/>
                <a:cs typeface="Arial" panose="020B0604020202020204" pitchFamily="34" charset="0"/>
              </a:rPr>
              <a:t>Nav nepieciešams izsniegt TN </a:t>
            </a:r>
            <a:r>
              <a:rPr lang="lv-LV" sz="2800" b="0" dirty="0">
                <a:latin typeface="Arial" panose="020B0604020202020204" pitchFamily="34" charset="0"/>
                <a:cs typeface="Arial" panose="020B0604020202020204" pitchFamily="34" charset="0"/>
              </a:rPr>
              <a:t>ar vides aizsardzības prasībām</a:t>
            </a:r>
          </a:p>
        </p:txBody>
      </p:sp>
      <p:sp>
        <p:nvSpPr>
          <p:cNvPr id="19" name="Title 1">
            <a:extLst>
              <a:ext uri="{FF2B5EF4-FFF2-40B4-BE49-F238E27FC236}">
                <a16:creationId xmlns:a16="http://schemas.microsoft.com/office/drawing/2014/main" id="{39093D42-E2CF-696F-1DB0-C9988FD27AAE}"/>
              </a:ext>
            </a:extLst>
          </p:cNvPr>
          <p:cNvSpPr txBox="1">
            <a:spLocks/>
          </p:cNvSpPr>
          <p:nvPr/>
        </p:nvSpPr>
        <p:spPr bwMode="auto">
          <a:xfrm>
            <a:off x="11019359" y="2916613"/>
            <a:ext cx="4519785" cy="1546909"/>
          </a:xfrm>
          <a:custGeom>
            <a:avLst/>
            <a:gdLst>
              <a:gd name="connsiteX0" fmla="*/ 0 w 4519785"/>
              <a:gd name="connsiteY0" fmla="*/ 0 h 1546909"/>
              <a:gd name="connsiteX1" fmla="*/ 4519785 w 4519785"/>
              <a:gd name="connsiteY1" fmla="*/ 0 h 1546909"/>
              <a:gd name="connsiteX2" fmla="*/ 4519785 w 4519785"/>
              <a:gd name="connsiteY2" fmla="*/ 1546909 h 1546909"/>
              <a:gd name="connsiteX3" fmla="*/ 0 w 4519785"/>
              <a:gd name="connsiteY3" fmla="*/ 1546909 h 1546909"/>
              <a:gd name="connsiteX4" fmla="*/ 0 w 4519785"/>
              <a:gd name="connsiteY4" fmla="*/ 0 h 154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85" h="1546909" fill="none" extrusionOk="0">
                <a:moveTo>
                  <a:pt x="0" y="0"/>
                </a:moveTo>
                <a:cubicBezTo>
                  <a:pt x="517336" y="-33775"/>
                  <a:pt x="3080808" y="138873"/>
                  <a:pt x="4519785" y="0"/>
                </a:cubicBezTo>
                <a:cubicBezTo>
                  <a:pt x="4589814" y="533868"/>
                  <a:pt x="4464332" y="802879"/>
                  <a:pt x="4519785" y="1546909"/>
                </a:cubicBezTo>
                <a:cubicBezTo>
                  <a:pt x="3791159" y="1409579"/>
                  <a:pt x="1454748" y="1409053"/>
                  <a:pt x="0" y="1546909"/>
                </a:cubicBezTo>
                <a:cubicBezTo>
                  <a:pt x="35783" y="1011797"/>
                  <a:pt x="-123387" y="412035"/>
                  <a:pt x="0" y="0"/>
                </a:cubicBezTo>
                <a:close/>
              </a:path>
              <a:path w="4519785" h="1546909" stroke="0" extrusionOk="0">
                <a:moveTo>
                  <a:pt x="0" y="0"/>
                </a:moveTo>
                <a:cubicBezTo>
                  <a:pt x="1531953" y="-101487"/>
                  <a:pt x="3920100" y="-162162"/>
                  <a:pt x="4519785" y="0"/>
                </a:cubicBezTo>
                <a:cubicBezTo>
                  <a:pt x="4438833" y="506865"/>
                  <a:pt x="4444134" y="1162479"/>
                  <a:pt x="4519785" y="1546909"/>
                </a:cubicBezTo>
                <a:cubicBezTo>
                  <a:pt x="3670643" y="1596974"/>
                  <a:pt x="1859907" y="1388460"/>
                  <a:pt x="0" y="1546909"/>
                </a:cubicBezTo>
                <a:cubicBezTo>
                  <a:pt x="-81502" y="1167443"/>
                  <a:pt x="16766" y="661435"/>
                  <a:pt x="0" y="0"/>
                </a:cubicBezTo>
                <a:close/>
              </a:path>
            </a:pathLst>
          </a:custGeom>
          <a:solidFill>
            <a:schemeClr val="accent6">
              <a:lumMod val="20000"/>
              <a:lumOff val="80000"/>
            </a:schemeClr>
          </a:solidFill>
          <a:ln w="9525">
            <a:solidFill>
              <a:schemeClr val="tx1"/>
            </a:solidFill>
            <a:miter lim="800000"/>
            <a:headEnd/>
            <a:tailEnd/>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ctr" defTabSz="938213" rtl="0" eaLnBrk="0" fontAlgn="base" latinLnBrk="0" hangingPunct="0">
              <a:lnSpc>
                <a:spcPct val="100000"/>
              </a:lnSpc>
              <a:spcBef>
                <a:spcPct val="0"/>
              </a:spcBef>
              <a:spcAft>
                <a:spcPct val="0"/>
              </a:spcAft>
              <a:buClrTx/>
              <a:buSzTx/>
              <a:buFontTx/>
              <a:buNone/>
              <a:tabLst/>
              <a:defRPr/>
            </a:pPr>
            <a:r>
              <a:rPr kumimoji="0" lang="lv-LV"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Ir </a:t>
            </a:r>
            <a:r>
              <a:rPr kumimoji="0" lang="lv-LV" sz="28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pieņemts lēmums par atteikumu</a:t>
            </a:r>
            <a:r>
              <a:rPr kumimoji="0" lang="lv-LV" sz="2800" b="0" i="0"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 veikt sākotnējo </a:t>
            </a:r>
            <a:r>
              <a:rPr kumimoji="0" lang="lv-LV" sz="2800" b="0" i="0"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rPr>
              <a:t>izvērtējumu</a:t>
            </a:r>
            <a:endParaRPr kumimoji="0" lang="en-US" sz="2800" b="0" i="0"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9D4EDDF3-03BF-767C-1B02-5DE2C66818A6}"/>
              </a:ext>
            </a:extLst>
          </p:cNvPr>
          <p:cNvCxnSpPr/>
          <p:nvPr/>
        </p:nvCxnSpPr>
        <p:spPr>
          <a:xfrm flipH="1">
            <a:off x="2997200" y="2479536"/>
            <a:ext cx="660400" cy="327164"/>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DB8ABEB-05C6-B48B-9C57-DE328DF5170A}"/>
              </a:ext>
            </a:extLst>
          </p:cNvPr>
          <p:cNvCxnSpPr/>
          <p:nvPr/>
        </p:nvCxnSpPr>
        <p:spPr>
          <a:xfrm>
            <a:off x="8202010" y="2511396"/>
            <a:ext cx="0" cy="40264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CA97F51-756D-1CBC-1631-B548A6F7E2C4}"/>
              </a:ext>
            </a:extLst>
          </p:cNvPr>
          <p:cNvCxnSpPr/>
          <p:nvPr/>
        </p:nvCxnSpPr>
        <p:spPr>
          <a:xfrm>
            <a:off x="12319000" y="2479536"/>
            <a:ext cx="660400" cy="327164"/>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999C9C6-2D38-139E-4BBA-0E8070AF29AB}"/>
              </a:ext>
            </a:extLst>
          </p:cNvPr>
          <p:cNvCxnSpPr>
            <a:cxnSpLocks/>
          </p:cNvCxnSpPr>
          <p:nvPr/>
        </p:nvCxnSpPr>
        <p:spPr>
          <a:xfrm flipH="1">
            <a:off x="2831215" y="4462911"/>
            <a:ext cx="22019" cy="1236757"/>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C41789A-5551-0A57-667B-77F42053569E}"/>
              </a:ext>
            </a:extLst>
          </p:cNvPr>
          <p:cNvCxnSpPr/>
          <p:nvPr/>
        </p:nvCxnSpPr>
        <p:spPr>
          <a:xfrm>
            <a:off x="8202010" y="4462911"/>
            <a:ext cx="0" cy="115362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C920727-95BF-190A-010E-7D293D4E49C0}"/>
              </a:ext>
            </a:extLst>
          </p:cNvPr>
          <p:cNvCxnSpPr/>
          <p:nvPr/>
        </p:nvCxnSpPr>
        <p:spPr>
          <a:xfrm>
            <a:off x="12979400" y="4460513"/>
            <a:ext cx="0" cy="3943394"/>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1E319D0-9E11-13EF-A003-17F9BC437D26}"/>
              </a:ext>
            </a:extLst>
          </p:cNvPr>
          <p:cNvCxnSpPr>
            <a:stCxn id="4" idx="2"/>
          </p:cNvCxnSpPr>
          <p:nvPr/>
        </p:nvCxnSpPr>
        <p:spPr>
          <a:xfrm flipH="1">
            <a:off x="13930414" y="6408752"/>
            <a:ext cx="1999396" cy="1995155"/>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27D068B-DA05-C681-323C-784C8E056CAB}"/>
              </a:ext>
            </a:extLst>
          </p:cNvPr>
          <p:cNvCxnSpPr>
            <a:stCxn id="17" idx="2"/>
          </p:cNvCxnSpPr>
          <p:nvPr/>
        </p:nvCxnSpPr>
        <p:spPr>
          <a:xfrm>
            <a:off x="8623895" y="7471451"/>
            <a:ext cx="3295312" cy="93245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C3628AB-371E-9C70-E136-C8116A347370}"/>
              </a:ext>
            </a:extLst>
          </p:cNvPr>
          <p:cNvCxnSpPr>
            <a:stCxn id="16" idx="2"/>
          </p:cNvCxnSpPr>
          <p:nvPr/>
        </p:nvCxnSpPr>
        <p:spPr>
          <a:xfrm>
            <a:off x="2820206" y="7317447"/>
            <a:ext cx="978582" cy="108646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D90702D-1D93-708A-070F-DED1746036DF}"/>
              </a:ext>
            </a:extLst>
          </p:cNvPr>
          <p:cNvCxnSpPr>
            <a:stCxn id="3" idx="1"/>
          </p:cNvCxnSpPr>
          <p:nvPr/>
        </p:nvCxnSpPr>
        <p:spPr>
          <a:xfrm flipH="1">
            <a:off x="358795" y="2118992"/>
            <a:ext cx="1929106"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DB5DDF-4847-33A3-B0A1-28EBA718E665}"/>
              </a:ext>
            </a:extLst>
          </p:cNvPr>
          <p:cNvCxnSpPr/>
          <p:nvPr/>
        </p:nvCxnSpPr>
        <p:spPr>
          <a:xfrm>
            <a:off x="330200" y="2118992"/>
            <a:ext cx="0" cy="428976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5D5E5C2-6590-4C49-7228-AFE85543A669}"/>
              </a:ext>
            </a:extLst>
          </p:cNvPr>
          <p:cNvCxnSpPr/>
          <p:nvPr/>
        </p:nvCxnSpPr>
        <p:spPr>
          <a:xfrm>
            <a:off x="358795" y="6408752"/>
            <a:ext cx="201518"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644200C-D073-C29A-7A36-6F64E2ADA00F}"/>
              </a:ext>
            </a:extLst>
          </p:cNvPr>
          <p:cNvCxnSpPr>
            <a:cxnSpLocks/>
            <a:stCxn id="3" idx="3"/>
          </p:cNvCxnSpPr>
          <p:nvPr/>
        </p:nvCxnSpPr>
        <p:spPr>
          <a:xfrm>
            <a:off x="15929810" y="2118992"/>
            <a:ext cx="471460"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359AE21-E60E-9226-0083-D80112DFEED7}"/>
              </a:ext>
            </a:extLst>
          </p:cNvPr>
          <p:cNvCxnSpPr/>
          <p:nvPr/>
        </p:nvCxnSpPr>
        <p:spPr>
          <a:xfrm>
            <a:off x="16401270" y="2118992"/>
            <a:ext cx="96030" cy="292073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7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1B145FDF-6B4A-5108-322D-F5067C974C6A}"/>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72139A95-B359-D431-F34D-5EC324E1A281}"/>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B42FDA38-BB07-9E7E-F7DA-0D81F0D09B6E}"/>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57B16391-328F-BFE4-9830-D2E298717F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6F6F5BB7-1513-5C7C-384B-4327B6D90D27}"/>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E49E6728-8D6B-C3E6-A07B-8C289D9F604F}"/>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0707343C-4660-C466-5329-80C9B3418D1E}"/>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2A5936F1-470C-8D97-67D1-7B32A42CBCF6}"/>
              </a:ext>
            </a:extLst>
          </p:cNvPr>
          <p:cNvSpPr txBox="1"/>
          <p:nvPr/>
        </p:nvSpPr>
        <p:spPr>
          <a:xfrm>
            <a:off x="1378424" y="2471166"/>
            <a:ext cx="9925987" cy="830997"/>
          </a:xfrm>
          <a:prstGeom prst="rect">
            <a:avLst/>
          </a:prstGeom>
          <a:noFill/>
        </p:spPr>
        <p:txBody>
          <a:bodyPr wrap="none" rtlCol="0">
            <a:spAutoFit/>
          </a:bodyPr>
          <a:lstStyle/>
          <a:p>
            <a:r>
              <a:rPr lang="lv-LV" sz="4800" b="1" dirty="0"/>
              <a:t>Būvniecības informācijas sistēma (BIS)</a:t>
            </a:r>
          </a:p>
        </p:txBody>
      </p:sp>
      <p:sp>
        <p:nvSpPr>
          <p:cNvPr id="3" name="TextBox 2">
            <a:extLst>
              <a:ext uri="{FF2B5EF4-FFF2-40B4-BE49-F238E27FC236}">
                <a16:creationId xmlns:a16="http://schemas.microsoft.com/office/drawing/2014/main" id="{8E6B9B71-044A-3C45-064F-64A6EA60214A}"/>
              </a:ext>
            </a:extLst>
          </p:cNvPr>
          <p:cNvSpPr txBox="1"/>
          <p:nvPr/>
        </p:nvSpPr>
        <p:spPr>
          <a:xfrm>
            <a:off x="2105324" y="3460422"/>
            <a:ext cx="14858844" cy="1754326"/>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u="sng" dirty="0">
                <a:effectLst/>
                <a:latin typeface="Aptos" panose="020B0004020202020204" pitchFamily="34" charset="0"/>
                <a:ea typeface="Aptos" panose="020B0004020202020204" pitchFamily="34" charset="0"/>
                <a:cs typeface="Times New Roman" panose="02020603050405020304" pitchFamily="18" charset="0"/>
              </a:rPr>
              <a:t>Iesniegums atzinuma saņemšanai iesniegts pirms darbu pabeigšanas </a:t>
            </a:r>
            <a:r>
              <a:rPr lang="lv-LV" sz="3600" b="1" dirty="0">
                <a:effectLst/>
                <a:latin typeface="Aptos" panose="020B0004020202020204" pitchFamily="34" charset="0"/>
                <a:ea typeface="Aptos" panose="020B0004020202020204" pitchFamily="34" charset="0"/>
                <a:cs typeface="Times New Roman" panose="02020603050405020304" pitchFamily="18" charset="0"/>
              </a:rPr>
              <a:t>(vai nav iesniegta visa nepieciešamā informācija, atbilstības sertifikāti, </a:t>
            </a:r>
            <a:r>
              <a:rPr lang="lv-LV" sz="3600" b="1" dirty="0">
                <a:latin typeface="Aptos" panose="020B0004020202020204" pitchFamily="34" charset="0"/>
                <a:ea typeface="Aptos" panose="020B0004020202020204" pitchFamily="34" charset="0"/>
                <a:cs typeface="Times New Roman" panose="02020603050405020304" pitchFamily="18" charset="0"/>
              </a:rPr>
              <a:t>atzinumi no BIOR </a:t>
            </a:r>
            <a:r>
              <a:rPr lang="lv-LV" sz="3600" b="1" dirty="0" err="1">
                <a:latin typeface="Aptos" panose="020B0004020202020204" pitchFamily="34" charset="0"/>
                <a:ea typeface="Aptos" panose="020B0004020202020204" pitchFamily="34" charset="0"/>
                <a:cs typeface="Times New Roman" panose="02020603050405020304" pitchFamily="18" charset="0"/>
              </a:rPr>
              <a:t>utt</a:t>
            </a:r>
            <a:r>
              <a:rPr lang="lv-LV" sz="3600" b="1" dirty="0">
                <a:latin typeface="Aptos" panose="020B0004020202020204" pitchFamily="34" charset="0"/>
                <a:ea typeface="Aptos" panose="020B0004020202020204" pitchFamily="34" charset="0"/>
                <a:cs typeface="Times New Roman" panose="02020603050405020304" pitchFamily="18" charset="0"/>
              </a:rPr>
              <a:t>,);</a:t>
            </a:r>
            <a:endParaRPr lang="lv-LV" sz="3600" b="1" dirty="0"/>
          </a:p>
        </p:txBody>
      </p:sp>
      <p:sp>
        <p:nvSpPr>
          <p:cNvPr id="4" name="TextBox 3">
            <a:extLst>
              <a:ext uri="{FF2B5EF4-FFF2-40B4-BE49-F238E27FC236}">
                <a16:creationId xmlns:a16="http://schemas.microsoft.com/office/drawing/2014/main" id="{9A9BF8CB-FA6D-739E-9856-EB840C6239B8}"/>
              </a:ext>
            </a:extLst>
          </p:cNvPr>
          <p:cNvSpPr txBox="1"/>
          <p:nvPr/>
        </p:nvSpPr>
        <p:spPr>
          <a:xfrm>
            <a:off x="2105324" y="6349063"/>
            <a:ext cx="14858844" cy="1200329"/>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u="sng" dirty="0">
                <a:effectLst/>
                <a:latin typeface="Aptos" panose="020B0004020202020204" pitchFamily="34" charset="0"/>
                <a:ea typeface="Aptos" panose="020B0004020202020204" pitchFamily="34" charset="0"/>
                <a:cs typeface="Times New Roman" panose="02020603050405020304" pitchFamily="18" charset="0"/>
              </a:rPr>
              <a:t>Pieprasa VVD atzinumu par pieņemšanu ekspluatācijā, ja VVD nav izsniedzis TN;</a:t>
            </a:r>
            <a:endParaRPr lang="lv-LV" sz="3600" b="1" dirty="0"/>
          </a:p>
        </p:txBody>
      </p:sp>
    </p:spTree>
    <p:extLst>
      <p:ext uri="{BB962C8B-B14F-4D97-AF65-F5344CB8AC3E}">
        <p14:creationId xmlns:p14="http://schemas.microsoft.com/office/powerpoint/2010/main" val="158229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E702DA02-1C7B-9EAA-89A1-B79C7807227B}"/>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C388A55B-A2F5-FD3B-2787-70B9E742C3FF}"/>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3F07A962-3246-3AC3-140D-2E7CCCBD29AB}"/>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54A67D5F-864F-E4D6-D982-C03D8AE95F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58CB16DC-5804-09BC-FE12-2778BC6A1C20}"/>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5D79867B-F582-F9FA-FDA1-263565DBCF82}"/>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452C1E97-8BDA-89CC-C769-0B56BFCF86F5}"/>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84240296-FD29-997B-6745-517CEB0B657E}"/>
              </a:ext>
            </a:extLst>
          </p:cNvPr>
          <p:cNvSpPr txBox="1"/>
          <p:nvPr/>
        </p:nvSpPr>
        <p:spPr>
          <a:xfrm>
            <a:off x="1378424" y="2471166"/>
            <a:ext cx="9925987" cy="830997"/>
          </a:xfrm>
          <a:prstGeom prst="rect">
            <a:avLst/>
          </a:prstGeom>
          <a:noFill/>
        </p:spPr>
        <p:txBody>
          <a:bodyPr wrap="none" rtlCol="0">
            <a:spAutoFit/>
          </a:bodyPr>
          <a:lstStyle/>
          <a:p>
            <a:r>
              <a:rPr lang="lv-LV" sz="4800" b="1" dirty="0"/>
              <a:t>Būvniecības informācijas sistēma (BIS)</a:t>
            </a:r>
          </a:p>
        </p:txBody>
      </p:sp>
      <p:sp>
        <p:nvSpPr>
          <p:cNvPr id="3" name="TextBox 2">
            <a:extLst>
              <a:ext uri="{FF2B5EF4-FFF2-40B4-BE49-F238E27FC236}">
                <a16:creationId xmlns:a16="http://schemas.microsoft.com/office/drawing/2014/main" id="{0AB798CB-1080-02EC-698D-EC0547BC2966}"/>
              </a:ext>
            </a:extLst>
          </p:cNvPr>
          <p:cNvSpPr txBox="1"/>
          <p:nvPr/>
        </p:nvSpPr>
        <p:spPr>
          <a:xfrm>
            <a:off x="2105324" y="3460422"/>
            <a:ext cx="14858844" cy="1200329"/>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u="sng" dirty="0">
                <a:effectLst/>
                <a:latin typeface="Aptos" panose="020B0004020202020204" pitchFamily="34" charset="0"/>
                <a:ea typeface="Aptos" panose="020B0004020202020204" pitchFamily="34" charset="0"/>
                <a:cs typeface="Times New Roman" panose="02020603050405020304" pitchFamily="18" charset="0"/>
              </a:rPr>
              <a:t>Dokumentu viltojumi!!! </a:t>
            </a:r>
            <a:r>
              <a:rPr lang="lv-LV" sz="3600" b="1" u="sng" dirty="0">
                <a:latin typeface="Aptos" panose="020B0004020202020204" pitchFamily="34" charset="0"/>
                <a:ea typeface="Aptos" panose="020B0004020202020204" pitchFamily="34" charset="0"/>
                <a:cs typeface="Times New Roman" panose="02020603050405020304" pitchFamily="18" charset="0"/>
              </a:rPr>
              <a:t>(atbilstības deklarācijas, rēķini, pavadzīmes utt.) </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381B53-9654-9F41-1E23-672CC35151F9}"/>
              </a:ext>
            </a:extLst>
          </p:cNvPr>
          <p:cNvSpPr txBox="1"/>
          <p:nvPr/>
        </p:nvSpPr>
        <p:spPr>
          <a:xfrm>
            <a:off x="2105324" y="5143500"/>
            <a:ext cx="14858844" cy="2308324"/>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Pēdējais gadījums - dokumentiem ir veiktas manipulācijas un BIS sistēmā ievietotās inerto materiālu deklarācijas ir viltotas un minētie dokumenti ar norādītajiem reģistrācijas numuriem ir izdoti citam uzņēmumam, par citiem materiāla veidiem un piegādes laikiem. </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1929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5EC97C68-E8CF-8997-3649-391B6B47C97D}"/>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BD8C0DFE-FEF9-E3A1-97C6-4359419C60C7}"/>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6190368D-B8BC-A137-ECAB-E05AFE579888}"/>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9387D324-C3D9-40D4-7AB1-24B2FC7E15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387D7FD0-9B9C-7193-3004-09DC5DE29953}"/>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F5966A15-EECD-69AE-16A5-6687E37099DE}"/>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0FE5F4C8-61DE-84B2-9973-0E354AD2225A}"/>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4F200134-CDC9-3409-503A-4A26971AF8EC}"/>
              </a:ext>
            </a:extLst>
          </p:cNvPr>
          <p:cNvSpPr txBox="1"/>
          <p:nvPr/>
        </p:nvSpPr>
        <p:spPr>
          <a:xfrm>
            <a:off x="1378424" y="2471166"/>
            <a:ext cx="9925987" cy="830997"/>
          </a:xfrm>
          <a:prstGeom prst="rect">
            <a:avLst/>
          </a:prstGeom>
          <a:noFill/>
        </p:spPr>
        <p:txBody>
          <a:bodyPr wrap="none" rtlCol="0">
            <a:spAutoFit/>
          </a:bodyPr>
          <a:lstStyle/>
          <a:p>
            <a:r>
              <a:rPr lang="lv-LV" sz="4800" b="1" dirty="0"/>
              <a:t>Būvniecības informācijas sistēma (BIS)</a:t>
            </a:r>
          </a:p>
        </p:txBody>
      </p:sp>
      <p:sp>
        <p:nvSpPr>
          <p:cNvPr id="3" name="TextBox 2">
            <a:extLst>
              <a:ext uri="{FF2B5EF4-FFF2-40B4-BE49-F238E27FC236}">
                <a16:creationId xmlns:a16="http://schemas.microsoft.com/office/drawing/2014/main" id="{E238F1C0-F87E-022C-18C6-DDDC9767BD07}"/>
              </a:ext>
            </a:extLst>
          </p:cNvPr>
          <p:cNvSpPr txBox="1"/>
          <p:nvPr/>
        </p:nvSpPr>
        <p:spPr>
          <a:xfrm>
            <a:off x="2105324" y="3460422"/>
            <a:ext cx="14858844" cy="1200329"/>
          </a:xfrm>
          <a:prstGeom prst="rect">
            <a:avLst/>
          </a:prstGeom>
          <a:noFill/>
        </p:spPr>
        <p:txBody>
          <a:bodyPr wrap="square" rtlCol="0">
            <a:spAutoFit/>
          </a:bodyPr>
          <a:lstStyle/>
          <a:p>
            <a:r>
              <a:rPr lang="lv-LV" sz="3600" b="1"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lv-LV" sz="3600" b="1" u="sng"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Dokumentu viltojumi!!! </a:t>
            </a:r>
            <a:r>
              <a:rPr lang="lv-LV" sz="3600" b="1" u="sng" dirty="0">
                <a:solidFill>
                  <a:schemeClr val="tx2">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(atbilstības deklarācijas, rēķini, pavadzīmes utt.) </a:t>
            </a:r>
            <a:endParaRPr lang="lv-LV" sz="3600" b="1" u="sng"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D622D54-FD32-E624-512A-76B7FD144514}"/>
              </a:ext>
            </a:extLst>
          </p:cNvPr>
          <p:cNvSpPr txBox="1"/>
          <p:nvPr/>
        </p:nvSpPr>
        <p:spPr>
          <a:xfrm>
            <a:off x="2105324" y="5143500"/>
            <a:ext cx="14858844" cy="2308324"/>
          </a:xfrm>
          <a:prstGeom prst="rect">
            <a:avLst/>
          </a:prstGeom>
          <a:noFill/>
        </p:spPr>
        <p:txBody>
          <a:bodyPr wrap="square" rtlCol="0">
            <a:spAutoFit/>
          </a:bodyPr>
          <a:lstStyle/>
          <a:p>
            <a:r>
              <a:rPr lang="lv-LV" sz="3600" b="1"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 Pēdējais gadījums - dokumentiem ir veiktas manipulācijas un BIS sistēmā ievietotās inerto materiālu deklarācijas ir viltotas un minētie dokumenti ar norādītajiem reģistrācijas numuriem ir izdoti citam uzņēmumam, par citiem materiāla veidiem un piegādes laikiem. </a:t>
            </a:r>
            <a:endParaRPr lang="lv-LV" sz="3600" b="1" u="sng" dirty="0">
              <a:solidFill>
                <a:schemeClr val="tx2">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FF87BD7-C8CD-3D97-07A2-048B09588438}"/>
              </a:ext>
            </a:extLst>
          </p:cNvPr>
          <p:cNvSpPr txBox="1"/>
          <p:nvPr/>
        </p:nvSpPr>
        <p:spPr>
          <a:xfrm rot="20091087">
            <a:off x="3255947" y="4791794"/>
            <a:ext cx="9316140" cy="1569660"/>
          </a:xfrm>
          <a:prstGeom prst="rect">
            <a:avLst/>
          </a:prstGeom>
          <a:noFill/>
        </p:spPr>
        <p:txBody>
          <a:bodyPr wrap="none" rtlCol="0">
            <a:spAutoFit/>
          </a:bodyPr>
          <a:lstStyle/>
          <a:p>
            <a:r>
              <a:rPr lang="lv-LV" sz="9600" b="1" dirty="0">
                <a:solidFill>
                  <a:srgbClr val="C00000"/>
                </a:solidFill>
              </a:rPr>
              <a:t>NODOTS POLICIJĀ</a:t>
            </a:r>
          </a:p>
        </p:txBody>
      </p:sp>
    </p:spTree>
    <p:extLst>
      <p:ext uri="{BB962C8B-B14F-4D97-AF65-F5344CB8AC3E}">
        <p14:creationId xmlns:p14="http://schemas.microsoft.com/office/powerpoint/2010/main" val="91575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FD1EC94F-E36F-6B4C-89FD-C3213F59038A}"/>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2635734D-590D-1576-69CD-91D862AD0A33}"/>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54E82B4F-88FF-1492-B786-832534221E19}"/>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CF44CFBC-4DE9-C15D-98E3-3B2E95BB8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92CFE750-8C0D-0034-7B42-616A7BB34F45}"/>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278DF862-1A12-566A-E7D4-5704F9CAFD28}"/>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7124C3A0-BCE4-D771-A930-80773C17BD2D}"/>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9E59A82C-2A59-99B9-81F4-2B407438199D}"/>
              </a:ext>
            </a:extLst>
          </p:cNvPr>
          <p:cNvSpPr txBox="1"/>
          <p:nvPr/>
        </p:nvSpPr>
        <p:spPr>
          <a:xfrm>
            <a:off x="1378424" y="2471166"/>
            <a:ext cx="9925987" cy="830997"/>
          </a:xfrm>
          <a:prstGeom prst="rect">
            <a:avLst/>
          </a:prstGeom>
          <a:noFill/>
        </p:spPr>
        <p:txBody>
          <a:bodyPr wrap="none" rtlCol="0">
            <a:spAutoFit/>
          </a:bodyPr>
          <a:lstStyle/>
          <a:p>
            <a:r>
              <a:rPr lang="lv-LV" sz="4800" b="1" dirty="0"/>
              <a:t>Būvniecības informācijas sistēma (BIS)</a:t>
            </a:r>
          </a:p>
        </p:txBody>
      </p:sp>
      <p:sp>
        <p:nvSpPr>
          <p:cNvPr id="3" name="TextBox 2">
            <a:extLst>
              <a:ext uri="{FF2B5EF4-FFF2-40B4-BE49-F238E27FC236}">
                <a16:creationId xmlns:a16="http://schemas.microsoft.com/office/drawing/2014/main" id="{EDEA11F6-15C0-3A0B-3543-316A3220DC79}"/>
              </a:ext>
            </a:extLst>
          </p:cNvPr>
          <p:cNvSpPr txBox="1"/>
          <p:nvPr/>
        </p:nvSpPr>
        <p:spPr>
          <a:xfrm>
            <a:off x="2105324" y="3460422"/>
            <a:ext cx="14858844" cy="1200329"/>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Grūti pārbaudīt TN nosacījumus, kas attiecas uz pienākumiem "būvdarbu laikā"; </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FC256C3-FAE1-6EF4-11EF-8648755AFEB1}"/>
              </a:ext>
            </a:extLst>
          </p:cNvPr>
          <p:cNvSpPr txBox="1"/>
          <p:nvPr/>
        </p:nvSpPr>
        <p:spPr>
          <a:xfrm>
            <a:off x="5232936" y="4745340"/>
            <a:ext cx="14858844" cy="646331"/>
          </a:xfrm>
          <a:prstGeom prst="rect">
            <a:avLst/>
          </a:prstGeom>
          <a:noFill/>
        </p:spPr>
        <p:txBody>
          <a:bodyPr wrap="square" rtlCol="0">
            <a:spAutoFit/>
          </a:bodyPr>
          <a:lstStyle/>
          <a:p>
            <a:r>
              <a:rPr lang="lv-LV" sz="3600" b="1" dirty="0">
                <a:latin typeface="Aptos" panose="020B0004020202020204" pitchFamily="34" charset="0"/>
                <a:ea typeface="Times New Roman" panose="02020603050405020304" pitchFamily="18" charset="0"/>
                <a:cs typeface="Times New Roman" panose="02020603050405020304" pitchFamily="18" charset="0"/>
              </a:rPr>
              <a:t>«</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iesaistītās tehnikas aprīkojums ar NP absorbentiem» </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7FFC309-51D9-2795-1AAA-B4381FD1EEB7}"/>
              </a:ext>
            </a:extLst>
          </p:cNvPr>
          <p:cNvSpPr txBox="1"/>
          <p:nvPr/>
        </p:nvSpPr>
        <p:spPr>
          <a:xfrm>
            <a:off x="2105324" y="5919294"/>
            <a:ext cx="14858844" cy="1200329"/>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Nevar pārbaudīt to, ko neredz (visbiežāk NAI iekārtas atbilstība pasei);</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CA70EE0-83C9-E88A-B28A-4BD30879D19D}"/>
              </a:ext>
            </a:extLst>
          </p:cNvPr>
          <p:cNvSpPr txBox="1"/>
          <p:nvPr/>
        </p:nvSpPr>
        <p:spPr>
          <a:xfrm>
            <a:off x="5232936" y="7274999"/>
            <a:ext cx="14858844" cy="646331"/>
          </a:xfrm>
          <a:prstGeom prst="rect">
            <a:avLst/>
          </a:prstGeom>
          <a:noFill/>
        </p:spPr>
        <p:txBody>
          <a:bodyPr wrap="square" rtlCol="0">
            <a:spAutoFit/>
          </a:bodyPr>
          <a:lstStyle/>
          <a:p>
            <a:r>
              <a:rPr lang="lv-LV" sz="3600" b="1" dirty="0">
                <a:latin typeface="Aptos" panose="020B0004020202020204" pitchFamily="34" charset="0"/>
                <a:ea typeface="Times New Roman" panose="02020603050405020304" pitchFamily="18" charset="0"/>
                <a:cs typeface="Times New Roman" panose="02020603050405020304" pitchFamily="18" charset="0"/>
              </a:rPr>
              <a:t>«</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Iekārtas apjoms, iekārtas kvalitāte»</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0990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AB149601-5E09-71DF-5D78-7BC5A2ED8203}"/>
            </a:ext>
          </a:extLst>
        </p:cNvPr>
        <p:cNvGrpSpPr/>
        <p:nvPr/>
      </p:nvGrpSpPr>
      <p:grpSpPr>
        <a:xfrm>
          <a:off x="0" y="0"/>
          <a:ext cx="0" cy="0"/>
          <a:chOff x="0" y="0"/>
          <a:chExt cx="0" cy="0"/>
        </a:xfrm>
      </p:grpSpPr>
      <p:sp>
        <p:nvSpPr>
          <p:cNvPr id="21" name="AutoShape 6">
            <a:extLst>
              <a:ext uri="{FF2B5EF4-FFF2-40B4-BE49-F238E27FC236}">
                <a16:creationId xmlns:a16="http://schemas.microsoft.com/office/drawing/2014/main" id="{A3605933-70C9-6485-5609-AE2BC94A50EF}"/>
              </a:ext>
            </a:extLst>
          </p:cNvPr>
          <p:cNvSpPr/>
          <p:nvPr/>
        </p:nvSpPr>
        <p:spPr>
          <a:xfrm>
            <a:off x="14233" y="-124060"/>
            <a:ext cx="18273767" cy="2098656"/>
          </a:xfrm>
          <a:prstGeom prst="rect">
            <a:avLst/>
          </a:prstGeom>
          <a:solidFill>
            <a:srgbClr val="598F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up 8">
            <a:extLst>
              <a:ext uri="{FF2B5EF4-FFF2-40B4-BE49-F238E27FC236}">
                <a16:creationId xmlns:a16="http://schemas.microsoft.com/office/drawing/2014/main" id="{7F915A1F-AD8A-40F9-6DCE-92614AF76C9B}"/>
              </a:ext>
            </a:extLst>
          </p:cNvPr>
          <p:cNvGrpSpPr/>
          <p:nvPr/>
        </p:nvGrpSpPr>
        <p:grpSpPr>
          <a:xfrm>
            <a:off x="332286" y="612029"/>
            <a:ext cx="18536176" cy="1195897"/>
            <a:chOff x="-80620" y="-1063562"/>
            <a:chExt cx="24714897" cy="1594530"/>
          </a:xfrm>
        </p:grpSpPr>
        <p:pic>
          <p:nvPicPr>
            <p:cNvPr id="24" name="Picture 9">
              <a:extLst>
                <a:ext uri="{FF2B5EF4-FFF2-40B4-BE49-F238E27FC236}">
                  <a16:creationId xmlns:a16="http://schemas.microsoft.com/office/drawing/2014/main" id="{8D292170-E98D-2556-88BD-C2705CB761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80620" y="64796"/>
              <a:ext cx="24714897" cy="466172"/>
            </a:xfrm>
            <a:prstGeom prst="rect">
              <a:avLst/>
            </a:prstGeom>
          </p:spPr>
        </p:pic>
        <p:sp>
          <p:nvSpPr>
            <p:cNvPr id="25" name="TextBox 10">
              <a:extLst>
                <a:ext uri="{FF2B5EF4-FFF2-40B4-BE49-F238E27FC236}">
                  <a16:creationId xmlns:a16="http://schemas.microsoft.com/office/drawing/2014/main" id="{83B376C3-FC47-9BBF-CBC8-6C75BF413658}"/>
                </a:ext>
              </a:extLst>
            </p:cNvPr>
            <p:cNvSpPr txBox="1"/>
            <p:nvPr/>
          </p:nvSpPr>
          <p:spPr>
            <a:xfrm>
              <a:off x="1495502" y="-1063562"/>
              <a:ext cx="20756895" cy="98488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lv-LV" sz="4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Būves pieņemšana ekspluatācijā</a:t>
              </a:r>
              <a:endParaRPr kumimoji="0" lang="en-US"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2" name="Google Shape;58;p13">
            <a:extLst>
              <a:ext uri="{FF2B5EF4-FFF2-40B4-BE49-F238E27FC236}">
                <a16:creationId xmlns:a16="http://schemas.microsoft.com/office/drawing/2014/main" id="{B2E05433-2441-83FF-E06F-8C38C84BEA49}"/>
              </a:ext>
            </a:extLst>
          </p:cNvPr>
          <p:cNvSpPr/>
          <p:nvPr/>
        </p:nvSpPr>
        <p:spPr>
          <a:xfrm rot="7337759">
            <a:off x="-464112" y="-181462"/>
            <a:ext cx="2796057" cy="3189068"/>
          </a:xfrm>
          <a:custGeom>
            <a:avLst/>
            <a:gdLst/>
            <a:ahLst/>
            <a:cxnLst/>
            <a:rect l="l" t="t" r="r" b="b"/>
            <a:pathLst>
              <a:path w="17462" h="20948" extrusionOk="0">
                <a:moveTo>
                  <a:pt x="17421" y="13226"/>
                </a:moveTo>
                <a:cubicBezTo>
                  <a:pt x="17369" y="12966"/>
                  <a:pt x="17312" y="12713"/>
                  <a:pt x="17252" y="12464"/>
                </a:cubicBezTo>
                <a:cubicBezTo>
                  <a:pt x="17234" y="12545"/>
                  <a:pt x="17219" y="12626"/>
                  <a:pt x="17206" y="12708"/>
                </a:cubicBezTo>
                <a:cubicBezTo>
                  <a:pt x="16816" y="15247"/>
                  <a:pt x="16212" y="17450"/>
                  <a:pt x="15432" y="19265"/>
                </a:cubicBezTo>
                <a:cubicBezTo>
                  <a:pt x="15667" y="19062"/>
                  <a:pt x="15889" y="18841"/>
                  <a:pt x="16096" y="18603"/>
                </a:cubicBezTo>
                <a:cubicBezTo>
                  <a:pt x="16667" y="17100"/>
                  <a:pt x="17128" y="15374"/>
                  <a:pt x="17462" y="13446"/>
                </a:cubicBezTo>
                <a:cubicBezTo>
                  <a:pt x="17449" y="13373"/>
                  <a:pt x="17436" y="13300"/>
                  <a:pt x="17421" y="13226"/>
                </a:cubicBezTo>
                <a:close/>
                <a:moveTo>
                  <a:pt x="16991" y="11483"/>
                </a:moveTo>
                <a:cubicBezTo>
                  <a:pt x="16940" y="11307"/>
                  <a:pt x="16888" y="11135"/>
                  <a:pt x="16833" y="10965"/>
                </a:cubicBezTo>
                <a:cubicBezTo>
                  <a:pt x="16566" y="11455"/>
                  <a:pt x="16378" y="11994"/>
                  <a:pt x="16290" y="12567"/>
                </a:cubicBezTo>
                <a:cubicBezTo>
                  <a:pt x="16087" y="13883"/>
                  <a:pt x="15824" y="15124"/>
                  <a:pt x="15507" y="16257"/>
                </a:cubicBezTo>
                <a:cubicBezTo>
                  <a:pt x="15479" y="16355"/>
                  <a:pt x="15537" y="16458"/>
                  <a:pt x="15635" y="16485"/>
                </a:cubicBezTo>
                <a:cubicBezTo>
                  <a:pt x="15734" y="16513"/>
                  <a:pt x="15837" y="16455"/>
                  <a:pt x="15864" y="16356"/>
                </a:cubicBezTo>
                <a:cubicBezTo>
                  <a:pt x="16185" y="15210"/>
                  <a:pt x="16452" y="13954"/>
                  <a:pt x="16656" y="12623"/>
                </a:cubicBezTo>
                <a:cubicBezTo>
                  <a:pt x="16718" y="12223"/>
                  <a:pt x="16832" y="11841"/>
                  <a:pt x="16991" y="11483"/>
                </a:cubicBezTo>
                <a:close/>
                <a:moveTo>
                  <a:pt x="16600" y="10279"/>
                </a:moveTo>
                <a:cubicBezTo>
                  <a:pt x="16548" y="10135"/>
                  <a:pt x="16495" y="9994"/>
                  <a:pt x="16442" y="9855"/>
                </a:cubicBezTo>
                <a:cubicBezTo>
                  <a:pt x="15897" y="10599"/>
                  <a:pt x="15519" y="11473"/>
                  <a:pt x="15373" y="12426"/>
                </a:cubicBezTo>
                <a:cubicBezTo>
                  <a:pt x="14893" y="15545"/>
                  <a:pt x="14057" y="18191"/>
                  <a:pt x="12956" y="20079"/>
                </a:cubicBezTo>
                <a:cubicBezTo>
                  <a:pt x="12905" y="20168"/>
                  <a:pt x="12935" y="20281"/>
                  <a:pt x="13024" y="20333"/>
                </a:cubicBezTo>
                <a:cubicBezTo>
                  <a:pt x="13112" y="20385"/>
                  <a:pt x="13226" y="20355"/>
                  <a:pt x="13277" y="20266"/>
                </a:cubicBezTo>
                <a:cubicBezTo>
                  <a:pt x="14401" y="18338"/>
                  <a:pt x="15253" y="15647"/>
                  <a:pt x="15740" y="12482"/>
                </a:cubicBezTo>
                <a:cubicBezTo>
                  <a:pt x="15864" y="11675"/>
                  <a:pt x="16165" y="10929"/>
                  <a:pt x="16600" y="10279"/>
                </a:cubicBezTo>
                <a:close/>
                <a:moveTo>
                  <a:pt x="16171" y="9191"/>
                </a:moveTo>
                <a:cubicBezTo>
                  <a:pt x="16115" y="9063"/>
                  <a:pt x="16060" y="8936"/>
                  <a:pt x="16003" y="8811"/>
                </a:cubicBezTo>
                <a:cubicBezTo>
                  <a:pt x="15182" y="9764"/>
                  <a:pt x="14615" y="10948"/>
                  <a:pt x="14411" y="12278"/>
                </a:cubicBezTo>
                <a:cubicBezTo>
                  <a:pt x="14342" y="12720"/>
                  <a:pt x="14265" y="13163"/>
                  <a:pt x="14180" y="13592"/>
                </a:cubicBezTo>
                <a:cubicBezTo>
                  <a:pt x="14160" y="13693"/>
                  <a:pt x="14226" y="13790"/>
                  <a:pt x="14326" y="13810"/>
                </a:cubicBezTo>
                <a:cubicBezTo>
                  <a:pt x="14338" y="13813"/>
                  <a:pt x="14350" y="13814"/>
                  <a:pt x="14362" y="13814"/>
                </a:cubicBezTo>
                <a:cubicBezTo>
                  <a:pt x="14449" y="13814"/>
                  <a:pt x="14527" y="13752"/>
                  <a:pt x="14544" y="13664"/>
                </a:cubicBezTo>
                <a:cubicBezTo>
                  <a:pt x="14630" y="13230"/>
                  <a:pt x="14708" y="12782"/>
                  <a:pt x="14777" y="12334"/>
                </a:cubicBezTo>
                <a:cubicBezTo>
                  <a:pt x="14961" y="11139"/>
                  <a:pt x="15456" y="10068"/>
                  <a:pt x="16171" y="9191"/>
                </a:cubicBezTo>
                <a:close/>
                <a:moveTo>
                  <a:pt x="15720" y="8218"/>
                </a:moveTo>
                <a:cubicBezTo>
                  <a:pt x="15661" y="8100"/>
                  <a:pt x="15602" y="7984"/>
                  <a:pt x="15542" y="7869"/>
                </a:cubicBezTo>
                <a:cubicBezTo>
                  <a:pt x="14456" y="9003"/>
                  <a:pt x="13704" y="10467"/>
                  <a:pt x="13448" y="12130"/>
                </a:cubicBezTo>
                <a:cubicBezTo>
                  <a:pt x="13102" y="14379"/>
                  <a:pt x="12545" y="16398"/>
                  <a:pt x="11837" y="17968"/>
                </a:cubicBezTo>
                <a:cubicBezTo>
                  <a:pt x="11795" y="18062"/>
                  <a:pt x="11837" y="18172"/>
                  <a:pt x="11930" y="18214"/>
                </a:cubicBezTo>
                <a:cubicBezTo>
                  <a:pt x="12024" y="18257"/>
                  <a:pt x="12134" y="18214"/>
                  <a:pt x="12175" y="18121"/>
                </a:cubicBezTo>
                <a:cubicBezTo>
                  <a:pt x="12907" y="16497"/>
                  <a:pt x="13458" y="14501"/>
                  <a:pt x="13815" y="12186"/>
                </a:cubicBezTo>
                <a:cubicBezTo>
                  <a:pt x="14051" y="10648"/>
                  <a:pt x="14734" y="9286"/>
                  <a:pt x="15720" y="8218"/>
                </a:cubicBezTo>
                <a:close/>
                <a:moveTo>
                  <a:pt x="15263" y="7359"/>
                </a:moveTo>
                <a:cubicBezTo>
                  <a:pt x="15199" y="7246"/>
                  <a:pt x="15135" y="7136"/>
                  <a:pt x="15070" y="7027"/>
                </a:cubicBezTo>
                <a:cubicBezTo>
                  <a:pt x="13750" y="8319"/>
                  <a:pt x="12832" y="10030"/>
                  <a:pt x="12531" y="11989"/>
                </a:cubicBezTo>
                <a:cubicBezTo>
                  <a:pt x="11720" y="17261"/>
                  <a:pt x="9957" y="19833"/>
                  <a:pt x="8992" y="20284"/>
                </a:cubicBezTo>
                <a:cubicBezTo>
                  <a:pt x="9097" y="20369"/>
                  <a:pt x="9208" y="20446"/>
                  <a:pt x="9327" y="20515"/>
                </a:cubicBezTo>
                <a:cubicBezTo>
                  <a:pt x="10508" y="19765"/>
                  <a:pt x="12132" y="17022"/>
                  <a:pt x="12898" y="12045"/>
                </a:cubicBezTo>
                <a:cubicBezTo>
                  <a:pt x="13181" y="10203"/>
                  <a:pt x="14035" y="8588"/>
                  <a:pt x="15263" y="7359"/>
                </a:cubicBezTo>
                <a:close/>
                <a:moveTo>
                  <a:pt x="14774" y="6545"/>
                </a:moveTo>
                <a:cubicBezTo>
                  <a:pt x="14706" y="6438"/>
                  <a:pt x="14637" y="6333"/>
                  <a:pt x="14569" y="6230"/>
                </a:cubicBezTo>
                <a:cubicBezTo>
                  <a:pt x="13257" y="7460"/>
                  <a:pt x="12280" y="9055"/>
                  <a:pt x="11811" y="10888"/>
                </a:cubicBezTo>
                <a:cubicBezTo>
                  <a:pt x="11785" y="10987"/>
                  <a:pt x="11845" y="11088"/>
                  <a:pt x="11944" y="11114"/>
                </a:cubicBezTo>
                <a:cubicBezTo>
                  <a:pt x="11960" y="11117"/>
                  <a:pt x="11975" y="11119"/>
                  <a:pt x="11991" y="11119"/>
                </a:cubicBezTo>
                <a:cubicBezTo>
                  <a:pt x="12073" y="11119"/>
                  <a:pt x="12149" y="11064"/>
                  <a:pt x="12170" y="10980"/>
                </a:cubicBezTo>
                <a:cubicBezTo>
                  <a:pt x="12616" y="9239"/>
                  <a:pt x="13537" y="7722"/>
                  <a:pt x="14774" y="6545"/>
                </a:cubicBezTo>
                <a:close/>
                <a:moveTo>
                  <a:pt x="14242" y="5756"/>
                </a:moveTo>
                <a:cubicBezTo>
                  <a:pt x="14169" y="5654"/>
                  <a:pt x="14095" y="5553"/>
                  <a:pt x="14022" y="5454"/>
                </a:cubicBezTo>
                <a:cubicBezTo>
                  <a:pt x="12289" y="7044"/>
                  <a:pt x="11082" y="9212"/>
                  <a:pt x="10698" y="11706"/>
                </a:cubicBezTo>
                <a:cubicBezTo>
                  <a:pt x="10162" y="15185"/>
                  <a:pt x="9276" y="17032"/>
                  <a:pt x="8710" y="17909"/>
                </a:cubicBezTo>
                <a:cubicBezTo>
                  <a:pt x="8143" y="17032"/>
                  <a:pt x="7257" y="15185"/>
                  <a:pt x="6721" y="11706"/>
                </a:cubicBezTo>
                <a:cubicBezTo>
                  <a:pt x="6338" y="9215"/>
                  <a:pt x="5133" y="7049"/>
                  <a:pt x="3404" y="5459"/>
                </a:cubicBezTo>
                <a:cubicBezTo>
                  <a:pt x="3331" y="5558"/>
                  <a:pt x="3257" y="5658"/>
                  <a:pt x="3184" y="5761"/>
                </a:cubicBezTo>
                <a:cubicBezTo>
                  <a:pt x="4836" y="7293"/>
                  <a:pt x="5986" y="9373"/>
                  <a:pt x="6354" y="11762"/>
                </a:cubicBezTo>
                <a:cubicBezTo>
                  <a:pt x="6952" y="15645"/>
                  <a:pt x="7992" y="17555"/>
                  <a:pt x="8558" y="18347"/>
                </a:cubicBezTo>
                <a:cubicBezTo>
                  <a:pt x="8593" y="18396"/>
                  <a:pt x="8650" y="18425"/>
                  <a:pt x="8710" y="18425"/>
                </a:cubicBezTo>
                <a:cubicBezTo>
                  <a:pt x="8770" y="18425"/>
                  <a:pt x="8826" y="18396"/>
                  <a:pt x="8860" y="18347"/>
                </a:cubicBezTo>
                <a:cubicBezTo>
                  <a:pt x="9427" y="17554"/>
                  <a:pt x="10467" y="15645"/>
                  <a:pt x="11065" y="11762"/>
                </a:cubicBezTo>
                <a:cubicBezTo>
                  <a:pt x="11433" y="9370"/>
                  <a:pt x="12586" y="7289"/>
                  <a:pt x="14242" y="5756"/>
                </a:cubicBezTo>
                <a:close/>
                <a:moveTo>
                  <a:pt x="13681" y="5012"/>
                </a:moveTo>
                <a:cubicBezTo>
                  <a:pt x="13603" y="4914"/>
                  <a:pt x="13525" y="4818"/>
                  <a:pt x="13447" y="4724"/>
                </a:cubicBezTo>
                <a:cubicBezTo>
                  <a:pt x="12796" y="5311"/>
                  <a:pt x="12209" y="5976"/>
                  <a:pt x="11701" y="6712"/>
                </a:cubicBezTo>
                <a:cubicBezTo>
                  <a:pt x="11643" y="6796"/>
                  <a:pt x="11664" y="6912"/>
                  <a:pt x="11749" y="6970"/>
                </a:cubicBezTo>
                <a:cubicBezTo>
                  <a:pt x="11781" y="6992"/>
                  <a:pt x="11818" y="7003"/>
                  <a:pt x="11854" y="7003"/>
                </a:cubicBezTo>
                <a:cubicBezTo>
                  <a:pt x="11913" y="7003"/>
                  <a:pt x="11971" y="6975"/>
                  <a:pt x="12007" y="6923"/>
                </a:cubicBezTo>
                <a:cubicBezTo>
                  <a:pt x="12494" y="6216"/>
                  <a:pt x="13057" y="5577"/>
                  <a:pt x="13681" y="5012"/>
                </a:cubicBezTo>
                <a:close/>
                <a:moveTo>
                  <a:pt x="13083" y="4299"/>
                </a:moveTo>
                <a:cubicBezTo>
                  <a:pt x="12999" y="4204"/>
                  <a:pt x="12916" y="4112"/>
                  <a:pt x="12833" y="4023"/>
                </a:cubicBezTo>
                <a:cubicBezTo>
                  <a:pt x="10763" y="5895"/>
                  <a:pt x="9320" y="8464"/>
                  <a:pt x="8864" y="11424"/>
                </a:cubicBezTo>
                <a:cubicBezTo>
                  <a:pt x="8817" y="11734"/>
                  <a:pt x="8765" y="12038"/>
                  <a:pt x="8710" y="12333"/>
                </a:cubicBezTo>
                <a:cubicBezTo>
                  <a:pt x="8654" y="12039"/>
                  <a:pt x="8602" y="11735"/>
                  <a:pt x="8555" y="11424"/>
                </a:cubicBezTo>
                <a:cubicBezTo>
                  <a:pt x="8465" y="10841"/>
                  <a:pt x="8335" y="10263"/>
                  <a:pt x="8168" y="9706"/>
                </a:cubicBezTo>
                <a:cubicBezTo>
                  <a:pt x="8139" y="9608"/>
                  <a:pt x="8036" y="9552"/>
                  <a:pt x="7937" y="9581"/>
                </a:cubicBezTo>
                <a:cubicBezTo>
                  <a:pt x="7839" y="9611"/>
                  <a:pt x="7784" y="9714"/>
                  <a:pt x="7813" y="9812"/>
                </a:cubicBezTo>
                <a:cubicBezTo>
                  <a:pt x="7974" y="10353"/>
                  <a:pt x="8101" y="10915"/>
                  <a:pt x="8188" y="11480"/>
                </a:cubicBezTo>
                <a:cubicBezTo>
                  <a:pt x="8287" y="12120"/>
                  <a:pt x="8401" y="12729"/>
                  <a:pt x="8529" y="13290"/>
                </a:cubicBezTo>
                <a:cubicBezTo>
                  <a:pt x="8548" y="13374"/>
                  <a:pt x="8623" y="13434"/>
                  <a:pt x="8710" y="13434"/>
                </a:cubicBezTo>
                <a:cubicBezTo>
                  <a:pt x="8796" y="13434"/>
                  <a:pt x="8871" y="13374"/>
                  <a:pt x="8890" y="13290"/>
                </a:cubicBezTo>
                <a:cubicBezTo>
                  <a:pt x="9019" y="12724"/>
                  <a:pt x="9134" y="12115"/>
                  <a:pt x="9231" y="11480"/>
                </a:cubicBezTo>
                <a:cubicBezTo>
                  <a:pt x="9673" y="8608"/>
                  <a:pt x="11074" y="6115"/>
                  <a:pt x="13083" y="4299"/>
                </a:cubicBezTo>
                <a:close/>
                <a:moveTo>
                  <a:pt x="12455" y="3625"/>
                </a:moveTo>
                <a:cubicBezTo>
                  <a:pt x="12366" y="3535"/>
                  <a:pt x="12279" y="3448"/>
                  <a:pt x="12193" y="3364"/>
                </a:cubicBezTo>
                <a:cubicBezTo>
                  <a:pt x="10681" y="4733"/>
                  <a:pt x="9474" y="6452"/>
                  <a:pt x="8710" y="8424"/>
                </a:cubicBezTo>
                <a:cubicBezTo>
                  <a:pt x="7946" y="6454"/>
                  <a:pt x="6741" y="4737"/>
                  <a:pt x="5232" y="3368"/>
                </a:cubicBezTo>
                <a:cubicBezTo>
                  <a:pt x="5146" y="3453"/>
                  <a:pt x="5058" y="3540"/>
                  <a:pt x="4969" y="3631"/>
                </a:cubicBezTo>
                <a:cubicBezTo>
                  <a:pt x="6561" y="5071"/>
                  <a:pt x="7805" y="6907"/>
                  <a:pt x="8534" y="9025"/>
                </a:cubicBezTo>
                <a:cubicBezTo>
                  <a:pt x="8560" y="9100"/>
                  <a:pt x="8630" y="9150"/>
                  <a:pt x="8710" y="9150"/>
                </a:cubicBezTo>
                <a:cubicBezTo>
                  <a:pt x="8788" y="9150"/>
                  <a:pt x="8859" y="9100"/>
                  <a:pt x="8885" y="9025"/>
                </a:cubicBezTo>
                <a:cubicBezTo>
                  <a:pt x="9615" y="6905"/>
                  <a:pt x="10861" y="5066"/>
                  <a:pt x="12455" y="3625"/>
                </a:cubicBezTo>
                <a:close/>
                <a:moveTo>
                  <a:pt x="11786" y="2979"/>
                </a:moveTo>
                <a:cubicBezTo>
                  <a:pt x="11692" y="2893"/>
                  <a:pt x="11600" y="2810"/>
                  <a:pt x="11510" y="2731"/>
                </a:cubicBezTo>
                <a:cubicBezTo>
                  <a:pt x="10408" y="3739"/>
                  <a:pt x="9457" y="4925"/>
                  <a:pt x="8706" y="6262"/>
                </a:cubicBezTo>
                <a:cubicBezTo>
                  <a:pt x="8656" y="6351"/>
                  <a:pt x="8688" y="6464"/>
                  <a:pt x="8777" y="6514"/>
                </a:cubicBezTo>
                <a:cubicBezTo>
                  <a:pt x="8806" y="6530"/>
                  <a:pt x="8837" y="6538"/>
                  <a:pt x="8868" y="6538"/>
                </a:cubicBezTo>
                <a:cubicBezTo>
                  <a:pt x="8933" y="6538"/>
                  <a:pt x="8996" y="6504"/>
                  <a:pt x="9030" y="6443"/>
                </a:cubicBezTo>
                <a:cubicBezTo>
                  <a:pt x="9767" y="5131"/>
                  <a:pt x="10702" y="3967"/>
                  <a:pt x="11786" y="2979"/>
                </a:cubicBezTo>
                <a:close/>
                <a:moveTo>
                  <a:pt x="11079" y="2362"/>
                </a:moveTo>
                <a:cubicBezTo>
                  <a:pt x="10978" y="2278"/>
                  <a:pt x="10882" y="2200"/>
                  <a:pt x="10791" y="2128"/>
                </a:cubicBezTo>
                <a:cubicBezTo>
                  <a:pt x="10023" y="2842"/>
                  <a:pt x="9323" y="3640"/>
                  <a:pt x="8710" y="4517"/>
                </a:cubicBezTo>
                <a:cubicBezTo>
                  <a:pt x="8471" y="4177"/>
                  <a:pt x="8217" y="3843"/>
                  <a:pt x="7951" y="3523"/>
                </a:cubicBezTo>
                <a:cubicBezTo>
                  <a:pt x="7886" y="3445"/>
                  <a:pt x="7769" y="3434"/>
                  <a:pt x="7690" y="3499"/>
                </a:cubicBezTo>
                <a:cubicBezTo>
                  <a:pt x="7611" y="3564"/>
                  <a:pt x="7600" y="3682"/>
                  <a:pt x="7666" y="3760"/>
                </a:cubicBezTo>
                <a:cubicBezTo>
                  <a:pt x="7982" y="4141"/>
                  <a:pt x="8281" y="4540"/>
                  <a:pt x="8556" y="4948"/>
                </a:cubicBezTo>
                <a:cubicBezTo>
                  <a:pt x="8590" y="4999"/>
                  <a:pt x="8648" y="5029"/>
                  <a:pt x="8710" y="5029"/>
                </a:cubicBezTo>
                <a:cubicBezTo>
                  <a:pt x="8771" y="5029"/>
                  <a:pt x="8829" y="4999"/>
                  <a:pt x="8863" y="4948"/>
                </a:cubicBezTo>
                <a:cubicBezTo>
                  <a:pt x="9507" y="3993"/>
                  <a:pt x="10252" y="3128"/>
                  <a:pt x="11079" y="2362"/>
                </a:cubicBezTo>
                <a:close/>
                <a:moveTo>
                  <a:pt x="9683" y="1126"/>
                </a:moveTo>
                <a:cubicBezTo>
                  <a:pt x="9602" y="1027"/>
                  <a:pt x="9527" y="928"/>
                  <a:pt x="9459" y="830"/>
                </a:cubicBezTo>
                <a:cubicBezTo>
                  <a:pt x="9201" y="1071"/>
                  <a:pt x="8951" y="1320"/>
                  <a:pt x="8710" y="1579"/>
                </a:cubicBezTo>
                <a:cubicBezTo>
                  <a:pt x="8470" y="1322"/>
                  <a:pt x="8222" y="1075"/>
                  <a:pt x="7967" y="836"/>
                </a:cubicBezTo>
                <a:cubicBezTo>
                  <a:pt x="7898" y="935"/>
                  <a:pt x="7823" y="1034"/>
                  <a:pt x="7741" y="1132"/>
                </a:cubicBezTo>
                <a:cubicBezTo>
                  <a:pt x="8028" y="1403"/>
                  <a:pt x="8305" y="1685"/>
                  <a:pt x="8572" y="1978"/>
                </a:cubicBezTo>
                <a:cubicBezTo>
                  <a:pt x="8607" y="2016"/>
                  <a:pt x="8658" y="2038"/>
                  <a:pt x="8710" y="2038"/>
                </a:cubicBezTo>
                <a:cubicBezTo>
                  <a:pt x="8762" y="2038"/>
                  <a:pt x="8811" y="2016"/>
                  <a:pt x="8846" y="1978"/>
                </a:cubicBezTo>
                <a:cubicBezTo>
                  <a:pt x="9115" y="1683"/>
                  <a:pt x="9395" y="1399"/>
                  <a:pt x="9683" y="1126"/>
                </a:cubicBezTo>
                <a:close/>
                <a:moveTo>
                  <a:pt x="9161" y="345"/>
                </a:moveTo>
                <a:cubicBezTo>
                  <a:pt x="9096" y="225"/>
                  <a:pt x="9040" y="109"/>
                  <a:pt x="8991" y="0"/>
                </a:cubicBezTo>
                <a:cubicBezTo>
                  <a:pt x="8896" y="85"/>
                  <a:pt x="8802" y="170"/>
                  <a:pt x="8710" y="259"/>
                </a:cubicBezTo>
                <a:cubicBezTo>
                  <a:pt x="8620" y="173"/>
                  <a:pt x="8527" y="90"/>
                  <a:pt x="8435" y="7"/>
                </a:cubicBezTo>
                <a:cubicBezTo>
                  <a:pt x="8387" y="116"/>
                  <a:pt x="8330" y="231"/>
                  <a:pt x="8266" y="351"/>
                </a:cubicBezTo>
                <a:cubicBezTo>
                  <a:pt x="8372" y="449"/>
                  <a:pt x="8476" y="549"/>
                  <a:pt x="8580" y="649"/>
                </a:cubicBezTo>
                <a:cubicBezTo>
                  <a:pt x="8616" y="685"/>
                  <a:pt x="8663" y="703"/>
                  <a:pt x="8710" y="703"/>
                </a:cubicBezTo>
                <a:cubicBezTo>
                  <a:pt x="8757" y="703"/>
                  <a:pt x="8803" y="685"/>
                  <a:pt x="8840" y="649"/>
                </a:cubicBezTo>
                <a:cubicBezTo>
                  <a:pt x="8945" y="546"/>
                  <a:pt x="9052" y="445"/>
                  <a:pt x="9161" y="345"/>
                </a:cubicBezTo>
                <a:close/>
                <a:moveTo>
                  <a:pt x="7362" y="1537"/>
                </a:moveTo>
                <a:cubicBezTo>
                  <a:pt x="7273" y="1621"/>
                  <a:pt x="7178" y="1703"/>
                  <a:pt x="7078" y="1782"/>
                </a:cubicBezTo>
                <a:cubicBezTo>
                  <a:pt x="7606" y="2281"/>
                  <a:pt x="8103" y="2818"/>
                  <a:pt x="8565" y="3395"/>
                </a:cubicBezTo>
                <a:cubicBezTo>
                  <a:pt x="8600" y="3439"/>
                  <a:pt x="8653" y="3464"/>
                  <a:pt x="8710" y="3464"/>
                </a:cubicBezTo>
                <a:cubicBezTo>
                  <a:pt x="8766" y="3464"/>
                  <a:pt x="8819" y="3439"/>
                  <a:pt x="8855" y="3395"/>
                </a:cubicBezTo>
                <a:cubicBezTo>
                  <a:pt x="9205" y="2957"/>
                  <a:pt x="9583" y="2533"/>
                  <a:pt x="9979" y="2133"/>
                </a:cubicBezTo>
                <a:cubicBezTo>
                  <a:pt x="10051" y="2061"/>
                  <a:pt x="10051" y="1943"/>
                  <a:pt x="9978" y="1871"/>
                </a:cubicBezTo>
                <a:cubicBezTo>
                  <a:pt x="9905" y="1798"/>
                  <a:pt x="9788" y="1799"/>
                  <a:pt x="9716" y="1872"/>
                </a:cubicBezTo>
                <a:cubicBezTo>
                  <a:pt x="9365" y="2226"/>
                  <a:pt x="9027" y="2600"/>
                  <a:pt x="8710" y="2985"/>
                </a:cubicBezTo>
                <a:cubicBezTo>
                  <a:pt x="8287" y="2472"/>
                  <a:pt x="7837" y="1989"/>
                  <a:pt x="7362" y="1537"/>
                </a:cubicBezTo>
                <a:close/>
                <a:moveTo>
                  <a:pt x="6636" y="2130"/>
                </a:moveTo>
                <a:cubicBezTo>
                  <a:pt x="6545" y="2203"/>
                  <a:pt x="6448" y="2281"/>
                  <a:pt x="6345" y="2366"/>
                </a:cubicBezTo>
                <a:cubicBezTo>
                  <a:pt x="6518" y="2526"/>
                  <a:pt x="6687" y="2691"/>
                  <a:pt x="6853" y="2861"/>
                </a:cubicBezTo>
                <a:cubicBezTo>
                  <a:pt x="6925" y="2934"/>
                  <a:pt x="7043" y="2935"/>
                  <a:pt x="7115" y="2863"/>
                </a:cubicBezTo>
                <a:cubicBezTo>
                  <a:pt x="7189" y="2792"/>
                  <a:pt x="7190" y="2674"/>
                  <a:pt x="7118" y="2601"/>
                </a:cubicBezTo>
                <a:cubicBezTo>
                  <a:pt x="6960" y="2440"/>
                  <a:pt x="6800" y="2283"/>
                  <a:pt x="6636" y="2130"/>
                </a:cubicBezTo>
                <a:close/>
                <a:moveTo>
                  <a:pt x="5906" y="2742"/>
                </a:moveTo>
                <a:cubicBezTo>
                  <a:pt x="5816" y="2821"/>
                  <a:pt x="5724" y="2905"/>
                  <a:pt x="5629" y="2992"/>
                </a:cubicBezTo>
                <a:cubicBezTo>
                  <a:pt x="6573" y="3846"/>
                  <a:pt x="7404" y="4830"/>
                  <a:pt x="8085" y="5928"/>
                </a:cubicBezTo>
                <a:cubicBezTo>
                  <a:pt x="8139" y="6015"/>
                  <a:pt x="8253" y="6042"/>
                  <a:pt x="8340" y="5988"/>
                </a:cubicBezTo>
                <a:cubicBezTo>
                  <a:pt x="8427" y="5934"/>
                  <a:pt x="8454" y="5820"/>
                  <a:pt x="8400" y="5733"/>
                </a:cubicBezTo>
                <a:cubicBezTo>
                  <a:pt x="7707" y="4615"/>
                  <a:pt x="6864" y="3613"/>
                  <a:pt x="5906" y="2742"/>
                </a:cubicBezTo>
                <a:close/>
                <a:moveTo>
                  <a:pt x="4591" y="4029"/>
                </a:moveTo>
                <a:cubicBezTo>
                  <a:pt x="4508" y="4119"/>
                  <a:pt x="4425" y="4211"/>
                  <a:pt x="4341" y="4305"/>
                </a:cubicBezTo>
                <a:cubicBezTo>
                  <a:pt x="5627" y="5467"/>
                  <a:pt x="6670" y="6911"/>
                  <a:pt x="7369" y="8574"/>
                </a:cubicBezTo>
                <a:cubicBezTo>
                  <a:pt x="7409" y="8668"/>
                  <a:pt x="7517" y="8712"/>
                  <a:pt x="7612" y="8673"/>
                </a:cubicBezTo>
                <a:cubicBezTo>
                  <a:pt x="7706" y="8633"/>
                  <a:pt x="7751" y="8524"/>
                  <a:pt x="7711" y="8430"/>
                </a:cubicBezTo>
                <a:cubicBezTo>
                  <a:pt x="6990" y="6716"/>
                  <a:pt x="5916" y="5227"/>
                  <a:pt x="4591" y="4029"/>
                </a:cubicBezTo>
                <a:close/>
                <a:moveTo>
                  <a:pt x="3980" y="4727"/>
                </a:moveTo>
                <a:cubicBezTo>
                  <a:pt x="3902" y="4821"/>
                  <a:pt x="3824" y="4917"/>
                  <a:pt x="3746" y="5015"/>
                </a:cubicBezTo>
                <a:cubicBezTo>
                  <a:pt x="4027" y="5271"/>
                  <a:pt x="4296" y="5542"/>
                  <a:pt x="4551" y="5828"/>
                </a:cubicBezTo>
                <a:cubicBezTo>
                  <a:pt x="4620" y="5905"/>
                  <a:pt x="4737" y="5911"/>
                  <a:pt x="4814" y="5843"/>
                </a:cubicBezTo>
                <a:cubicBezTo>
                  <a:pt x="4890" y="5775"/>
                  <a:pt x="4897" y="5657"/>
                  <a:pt x="4828" y="5581"/>
                </a:cubicBezTo>
                <a:cubicBezTo>
                  <a:pt x="4560" y="5280"/>
                  <a:pt x="4277" y="4995"/>
                  <a:pt x="3980" y="4727"/>
                </a:cubicBezTo>
                <a:close/>
                <a:moveTo>
                  <a:pt x="2864" y="6225"/>
                </a:moveTo>
                <a:cubicBezTo>
                  <a:pt x="2795" y="6328"/>
                  <a:pt x="2726" y="6434"/>
                  <a:pt x="2658" y="6541"/>
                </a:cubicBezTo>
                <a:cubicBezTo>
                  <a:pt x="2962" y="6831"/>
                  <a:pt x="3248" y="7144"/>
                  <a:pt x="3514" y="7479"/>
                </a:cubicBezTo>
                <a:cubicBezTo>
                  <a:pt x="3577" y="7558"/>
                  <a:pt x="3694" y="7572"/>
                  <a:pt x="3774" y="7508"/>
                </a:cubicBezTo>
                <a:cubicBezTo>
                  <a:pt x="3855" y="7445"/>
                  <a:pt x="3868" y="7328"/>
                  <a:pt x="3804" y="7248"/>
                </a:cubicBezTo>
                <a:cubicBezTo>
                  <a:pt x="3513" y="6881"/>
                  <a:pt x="3199" y="6540"/>
                  <a:pt x="2864" y="6225"/>
                </a:cubicBezTo>
                <a:close/>
                <a:moveTo>
                  <a:pt x="2356" y="7033"/>
                </a:moveTo>
                <a:cubicBezTo>
                  <a:pt x="2291" y="7141"/>
                  <a:pt x="2228" y="7251"/>
                  <a:pt x="2164" y="7363"/>
                </a:cubicBezTo>
                <a:cubicBezTo>
                  <a:pt x="3388" y="8593"/>
                  <a:pt x="4238" y="10206"/>
                  <a:pt x="4521" y="12045"/>
                </a:cubicBezTo>
                <a:cubicBezTo>
                  <a:pt x="4556" y="12270"/>
                  <a:pt x="4592" y="12489"/>
                  <a:pt x="4630" y="12705"/>
                </a:cubicBezTo>
                <a:cubicBezTo>
                  <a:pt x="4648" y="12805"/>
                  <a:pt x="4744" y="12874"/>
                  <a:pt x="4845" y="12855"/>
                </a:cubicBezTo>
                <a:cubicBezTo>
                  <a:pt x="4945" y="12838"/>
                  <a:pt x="5013" y="12741"/>
                  <a:pt x="4995" y="12641"/>
                </a:cubicBezTo>
                <a:cubicBezTo>
                  <a:pt x="4958" y="12428"/>
                  <a:pt x="4922" y="12211"/>
                  <a:pt x="4888" y="11989"/>
                </a:cubicBezTo>
                <a:cubicBezTo>
                  <a:pt x="4587" y="10034"/>
                  <a:pt x="3672" y="8324"/>
                  <a:pt x="2356" y="7033"/>
                </a:cubicBezTo>
                <a:close/>
                <a:moveTo>
                  <a:pt x="1886" y="7873"/>
                </a:moveTo>
                <a:cubicBezTo>
                  <a:pt x="1825" y="7989"/>
                  <a:pt x="1765" y="8108"/>
                  <a:pt x="1705" y="8228"/>
                </a:cubicBezTo>
                <a:cubicBezTo>
                  <a:pt x="2688" y="9294"/>
                  <a:pt x="3368" y="10652"/>
                  <a:pt x="3604" y="12186"/>
                </a:cubicBezTo>
                <a:cubicBezTo>
                  <a:pt x="4313" y="16789"/>
                  <a:pt x="5694" y="19618"/>
                  <a:pt x="7064" y="20880"/>
                </a:cubicBezTo>
                <a:cubicBezTo>
                  <a:pt x="7219" y="20852"/>
                  <a:pt x="7368" y="20816"/>
                  <a:pt x="7511" y="20771"/>
                </a:cubicBezTo>
                <a:cubicBezTo>
                  <a:pt x="6139" y="19646"/>
                  <a:pt x="4674" y="16694"/>
                  <a:pt x="3971" y="12130"/>
                </a:cubicBezTo>
                <a:cubicBezTo>
                  <a:pt x="3716" y="10471"/>
                  <a:pt x="2967" y="9007"/>
                  <a:pt x="1886" y="7873"/>
                </a:cubicBezTo>
                <a:close/>
                <a:moveTo>
                  <a:pt x="1423" y="8820"/>
                </a:moveTo>
                <a:cubicBezTo>
                  <a:pt x="1367" y="8943"/>
                  <a:pt x="1311" y="9069"/>
                  <a:pt x="1257" y="9196"/>
                </a:cubicBezTo>
                <a:cubicBezTo>
                  <a:pt x="1968" y="10072"/>
                  <a:pt x="2458" y="11142"/>
                  <a:pt x="2642" y="12334"/>
                </a:cubicBezTo>
                <a:cubicBezTo>
                  <a:pt x="3181" y="15834"/>
                  <a:pt x="4202" y="18767"/>
                  <a:pt x="5519" y="20592"/>
                </a:cubicBezTo>
                <a:cubicBezTo>
                  <a:pt x="5555" y="20643"/>
                  <a:pt x="5612" y="20669"/>
                  <a:pt x="5670" y="20669"/>
                </a:cubicBezTo>
                <a:cubicBezTo>
                  <a:pt x="5707" y="20669"/>
                  <a:pt x="5745" y="20658"/>
                  <a:pt x="5778" y="20634"/>
                </a:cubicBezTo>
                <a:cubicBezTo>
                  <a:pt x="5861" y="20574"/>
                  <a:pt x="5880" y="20458"/>
                  <a:pt x="5820" y="20375"/>
                </a:cubicBezTo>
                <a:cubicBezTo>
                  <a:pt x="4537" y="18597"/>
                  <a:pt x="3538" y="15721"/>
                  <a:pt x="3008" y="12278"/>
                </a:cubicBezTo>
                <a:cubicBezTo>
                  <a:pt x="2805" y="10952"/>
                  <a:pt x="2239" y="9771"/>
                  <a:pt x="1423" y="8820"/>
                </a:cubicBezTo>
                <a:close/>
                <a:moveTo>
                  <a:pt x="983" y="9867"/>
                </a:moveTo>
                <a:cubicBezTo>
                  <a:pt x="930" y="10005"/>
                  <a:pt x="878" y="10145"/>
                  <a:pt x="827" y="10287"/>
                </a:cubicBezTo>
                <a:cubicBezTo>
                  <a:pt x="1257" y="10936"/>
                  <a:pt x="1556" y="11679"/>
                  <a:pt x="1679" y="12482"/>
                </a:cubicBezTo>
                <a:cubicBezTo>
                  <a:pt x="1766" y="13043"/>
                  <a:pt x="1864" y="13595"/>
                  <a:pt x="1973" y="14124"/>
                </a:cubicBezTo>
                <a:cubicBezTo>
                  <a:pt x="1993" y="14225"/>
                  <a:pt x="2091" y="14290"/>
                  <a:pt x="2192" y="14269"/>
                </a:cubicBezTo>
                <a:cubicBezTo>
                  <a:pt x="2292" y="14248"/>
                  <a:pt x="2357" y="14150"/>
                  <a:pt x="2336" y="14049"/>
                </a:cubicBezTo>
                <a:cubicBezTo>
                  <a:pt x="2229" y="13527"/>
                  <a:pt x="2131" y="12980"/>
                  <a:pt x="2046" y="12426"/>
                </a:cubicBezTo>
                <a:cubicBezTo>
                  <a:pt x="1900" y="11478"/>
                  <a:pt x="1525" y="10608"/>
                  <a:pt x="983" y="9867"/>
                </a:cubicBezTo>
                <a:close/>
                <a:moveTo>
                  <a:pt x="592" y="10976"/>
                </a:moveTo>
                <a:cubicBezTo>
                  <a:pt x="538" y="11147"/>
                  <a:pt x="485" y="11320"/>
                  <a:pt x="434" y="11496"/>
                </a:cubicBezTo>
                <a:cubicBezTo>
                  <a:pt x="589" y="11850"/>
                  <a:pt x="702" y="12228"/>
                  <a:pt x="762" y="12623"/>
                </a:cubicBezTo>
                <a:cubicBezTo>
                  <a:pt x="1107" y="14860"/>
                  <a:pt x="1617" y="16849"/>
                  <a:pt x="2280" y="18537"/>
                </a:cubicBezTo>
                <a:cubicBezTo>
                  <a:pt x="2318" y="18632"/>
                  <a:pt x="2426" y="18679"/>
                  <a:pt x="2521" y="18642"/>
                </a:cubicBezTo>
                <a:cubicBezTo>
                  <a:pt x="2616" y="18605"/>
                  <a:pt x="2663" y="18497"/>
                  <a:pt x="2626" y="18401"/>
                </a:cubicBezTo>
                <a:cubicBezTo>
                  <a:pt x="1973" y="16739"/>
                  <a:pt x="1469" y="14776"/>
                  <a:pt x="1130" y="12567"/>
                </a:cubicBezTo>
                <a:cubicBezTo>
                  <a:pt x="1042" y="11998"/>
                  <a:pt x="856" y="11463"/>
                  <a:pt x="592" y="10976"/>
                </a:cubicBezTo>
                <a:close/>
                <a:moveTo>
                  <a:pt x="172" y="12486"/>
                </a:moveTo>
                <a:cubicBezTo>
                  <a:pt x="114" y="12728"/>
                  <a:pt x="59" y="12974"/>
                  <a:pt x="8" y="13226"/>
                </a:cubicBezTo>
                <a:cubicBezTo>
                  <a:pt x="5" y="13240"/>
                  <a:pt x="3" y="13253"/>
                  <a:pt x="0" y="13267"/>
                </a:cubicBezTo>
                <a:cubicBezTo>
                  <a:pt x="7" y="13458"/>
                  <a:pt x="17" y="13647"/>
                  <a:pt x="29" y="13835"/>
                </a:cubicBezTo>
                <a:cubicBezTo>
                  <a:pt x="354" y="15597"/>
                  <a:pt x="787" y="17186"/>
                  <a:pt x="1316" y="18582"/>
                </a:cubicBezTo>
                <a:cubicBezTo>
                  <a:pt x="1522" y="18822"/>
                  <a:pt x="1745" y="19045"/>
                  <a:pt x="1981" y="19251"/>
                </a:cubicBezTo>
                <a:cubicBezTo>
                  <a:pt x="1204" y="17438"/>
                  <a:pt x="602" y="15240"/>
                  <a:pt x="213" y="12708"/>
                </a:cubicBezTo>
                <a:cubicBezTo>
                  <a:pt x="201" y="12633"/>
                  <a:pt x="188" y="12559"/>
                  <a:pt x="172" y="12486"/>
                </a:cubicBezTo>
                <a:close/>
                <a:moveTo>
                  <a:pt x="2893" y="19923"/>
                </a:moveTo>
                <a:cubicBezTo>
                  <a:pt x="3085" y="20042"/>
                  <a:pt x="3282" y="20151"/>
                  <a:pt x="3482" y="20250"/>
                </a:cubicBezTo>
                <a:cubicBezTo>
                  <a:pt x="3371" y="20047"/>
                  <a:pt x="3262" y="19836"/>
                  <a:pt x="3156" y="19617"/>
                </a:cubicBezTo>
                <a:cubicBezTo>
                  <a:pt x="3112" y="19525"/>
                  <a:pt x="3001" y="19487"/>
                  <a:pt x="2908" y="19531"/>
                </a:cubicBezTo>
                <a:cubicBezTo>
                  <a:pt x="2816" y="19576"/>
                  <a:pt x="2777" y="19687"/>
                  <a:pt x="2822" y="19779"/>
                </a:cubicBezTo>
                <a:cubicBezTo>
                  <a:pt x="2846" y="19827"/>
                  <a:pt x="2869" y="19875"/>
                  <a:pt x="2893" y="19923"/>
                </a:cubicBezTo>
                <a:close/>
                <a:moveTo>
                  <a:pt x="4339" y="20607"/>
                </a:moveTo>
                <a:cubicBezTo>
                  <a:pt x="4531" y="20673"/>
                  <a:pt x="4723" y="20729"/>
                  <a:pt x="4914" y="20775"/>
                </a:cubicBezTo>
                <a:cubicBezTo>
                  <a:pt x="3970" y="19416"/>
                  <a:pt x="3174" y="17530"/>
                  <a:pt x="2600" y="15214"/>
                </a:cubicBezTo>
                <a:cubicBezTo>
                  <a:pt x="2575" y="15114"/>
                  <a:pt x="2475" y="15053"/>
                  <a:pt x="2374" y="15078"/>
                </a:cubicBezTo>
                <a:cubicBezTo>
                  <a:pt x="2275" y="15103"/>
                  <a:pt x="2215" y="15203"/>
                  <a:pt x="2239" y="15303"/>
                </a:cubicBezTo>
                <a:cubicBezTo>
                  <a:pt x="2776" y="17468"/>
                  <a:pt x="3491" y="19254"/>
                  <a:pt x="4339" y="20607"/>
                </a:cubicBezTo>
                <a:close/>
                <a:moveTo>
                  <a:pt x="8104" y="20514"/>
                </a:moveTo>
                <a:cubicBezTo>
                  <a:pt x="8222" y="20446"/>
                  <a:pt x="8333" y="20369"/>
                  <a:pt x="8437" y="20285"/>
                </a:cubicBezTo>
                <a:cubicBezTo>
                  <a:pt x="7626" y="19900"/>
                  <a:pt x="6153" y="17953"/>
                  <a:pt x="5246" y="13899"/>
                </a:cubicBezTo>
                <a:cubicBezTo>
                  <a:pt x="5223" y="13799"/>
                  <a:pt x="5123" y="13736"/>
                  <a:pt x="5024" y="13758"/>
                </a:cubicBezTo>
                <a:cubicBezTo>
                  <a:pt x="4924" y="13781"/>
                  <a:pt x="4861" y="13880"/>
                  <a:pt x="4884" y="13980"/>
                </a:cubicBezTo>
                <a:cubicBezTo>
                  <a:pt x="5735" y="17782"/>
                  <a:pt x="7106" y="19875"/>
                  <a:pt x="8104" y="20514"/>
                </a:cubicBezTo>
                <a:close/>
                <a:moveTo>
                  <a:pt x="9916" y="20770"/>
                </a:moveTo>
                <a:cubicBezTo>
                  <a:pt x="10058" y="20815"/>
                  <a:pt x="10205" y="20851"/>
                  <a:pt x="10358" y="20879"/>
                </a:cubicBezTo>
                <a:cubicBezTo>
                  <a:pt x="10833" y="20434"/>
                  <a:pt x="11299" y="19806"/>
                  <a:pt x="11733" y="19012"/>
                </a:cubicBezTo>
                <a:cubicBezTo>
                  <a:pt x="11783" y="18922"/>
                  <a:pt x="11749" y="18810"/>
                  <a:pt x="11660" y="18760"/>
                </a:cubicBezTo>
                <a:cubicBezTo>
                  <a:pt x="11569" y="18711"/>
                  <a:pt x="11457" y="18744"/>
                  <a:pt x="11408" y="18834"/>
                </a:cubicBezTo>
                <a:cubicBezTo>
                  <a:pt x="10936" y="19696"/>
                  <a:pt x="10425" y="20354"/>
                  <a:pt x="9916" y="20770"/>
                </a:cubicBezTo>
                <a:close/>
                <a:moveTo>
                  <a:pt x="11133" y="20947"/>
                </a:moveTo>
                <a:cubicBezTo>
                  <a:pt x="11303" y="20948"/>
                  <a:pt x="11477" y="20940"/>
                  <a:pt x="11652" y="20923"/>
                </a:cubicBezTo>
                <a:cubicBezTo>
                  <a:pt x="12722" y="19594"/>
                  <a:pt x="13633" y="17531"/>
                  <a:pt x="14275" y="14888"/>
                </a:cubicBezTo>
                <a:cubicBezTo>
                  <a:pt x="14299" y="14788"/>
                  <a:pt x="14238" y="14688"/>
                  <a:pt x="14139" y="14664"/>
                </a:cubicBezTo>
                <a:cubicBezTo>
                  <a:pt x="14039" y="14641"/>
                  <a:pt x="13939" y="14701"/>
                  <a:pt x="13914" y="14800"/>
                </a:cubicBezTo>
                <a:cubicBezTo>
                  <a:pt x="13246" y="17553"/>
                  <a:pt x="12263" y="19681"/>
                  <a:pt x="11133" y="20947"/>
                </a:cubicBezTo>
                <a:close/>
                <a:moveTo>
                  <a:pt x="12515" y="20775"/>
                </a:moveTo>
                <a:cubicBezTo>
                  <a:pt x="12611" y="20752"/>
                  <a:pt x="12707" y="20727"/>
                  <a:pt x="12803" y="20699"/>
                </a:cubicBezTo>
                <a:cubicBezTo>
                  <a:pt x="12801" y="20697"/>
                  <a:pt x="12798" y="20696"/>
                  <a:pt x="12796" y="20694"/>
                </a:cubicBezTo>
                <a:cubicBezTo>
                  <a:pt x="12711" y="20636"/>
                  <a:pt x="12596" y="20657"/>
                  <a:pt x="12538" y="20742"/>
                </a:cubicBezTo>
                <a:cubicBezTo>
                  <a:pt x="12531" y="20754"/>
                  <a:pt x="12523" y="20764"/>
                  <a:pt x="12515" y="20775"/>
                </a:cubicBezTo>
                <a:close/>
                <a:moveTo>
                  <a:pt x="13937" y="20255"/>
                </a:moveTo>
                <a:cubicBezTo>
                  <a:pt x="14136" y="20157"/>
                  <a:pt x="14332" y="20049"/>
                  <a:pt x="14523" y="19931"/>
                </a:cubicBezTo>
                <a:cubicBezTo>
                  <a:pt x="14921" y="19132"/>
                  <a:pt x="15281" y="18234"/>
                  <a:pt x="15599" y="17242"/>
                </a:cubicBezTo>
                <a:cubicBezTo>
                  <a:pt x="15630" y="17144"/>
                  <a:pt x="15576" y="17040"/>
                  <a:pt x="15479" y="17008"/>
                </a:cubicBezTo>
                <a:cubicBezTo>
                  <a:pt x="15381" y="16977"/>
                  <a:pt x="15276" y="17031"/>
                  <a:pt x="15245" y="17129"/>
                </a:cubicBezTo>
                <a:cubicBezTo>
                  <a:pt x="14866" y="18313"/>
                  <a:pt x="14427" y="19357"/>
                  <a:pt x="13937" y="20255"/>
                </a:cubicBezTo>
                <a:close/>
                <a:moveTo>
                  <a:pt x="11191" y="7521"/>
                </a:moveTo>
                <a:cubicBezTo>
                  <a:pt x="10477" y="8767"/>
                  <a:pt x="10002" y="10128"/>
                  <a:pt x="9781" y="11565"/>
                </a:cubicBezTo>
                <a:cubicBezTo>
                  <a:pt x="9524" y="13235"/>
                  <a:pt x="9164" y="14668"/>
                  <a:pt x="8710" y="15832"/>
                </a:cubicBezTo>
                <a:cubicBezTo>
                  <a:pt x="8255" y="14668"/>
                  <a:pt x="7895" y="13235"/>
                  <a:pt x="7638" y="11565"/>
                </a:cubicBezTo>
                <a:cubicBezTo>
                  <a:pt x="7365" y="9790"/>
                  <a:pt x="6715" y="8151"/>
                  <a:pt x="5705" y="6694"/>
                </a:cubicBezTo>
                <a:cubicBezTo>
                  <a:pt x="5647" y="6610"/>
                  <a:pt x="5531" y="6590"/>
                  <a:pt x="5447" y="6648"/>
                </a:cubicBezTo>
                <a:cubicBezTo>
                  <a:pt x="5363" y="6706"/>
                  <a:pt x="5343" y="6821"/>
                  <a:pt x="5401" y="6906"/>
                </a:cubicBezTo>
                <a:cubicBezTo>
                  <a:pt x="6377" y="8316"/>
                  <a:pt x="7007" y="9902"/>
                  <a:pt x="7271" y="11621"/>
                </a:cubicBezTo>
                <a:cubicBezTo>
                  <a:pt x="7565" y="13526"/>
                  <a:pt x="7991" y="15132"/>
                  <a:pt x="8539" y="16394"/>
                </a:cubicBezTo>
                <a:cubicBezTo>
                  <a:pt x="8569" y="16461"/>
                  <a:pt x="8636" y="16505"/>
                  <a:pt x="8710" y="16505"/>
                </a:cubicBezTo>
                <a:cubicBezTo>
                  <a:pt x="8783" y="16505"/>
                  <a:pt x="8850" y="16461"/>
                  <a:pt x="8880" y="16394"/>
                </a:cubicBezTo>
                <a:cubicBezTo>
                  <a:pt x="9428" y="15132"/>
                  <a:pt x="9855" y="13526"/>
                  <a:pt x="10148" y="11621"/>
                </a:cubicBezTo>
                <a:cubicBezTo>
                  <a:pt x="10362" y="10229"/>
                  <a:pt x="10822" y="8911"/>
                  <a:pt x="11513" y="7706"/>
                </a:cubicBezTo>
                <a:cubicBezTo>
                  <a:pt x="11564" y="7617"/>
                  <a:pt x="11533" y="7504"/>
                  <a:pt x="11444" y="7452"/>
                </a:cubicBezTo>
                <a:cubicBezTo>
                  <a:pt x="11356" y="7401"/>
                  <a:pt x="11242" y="7433"/>
                  <a:pt x="11191" y="7521"/>
                </a:cubicBezTo>
                <a:close/>
                <a:moveTo>
                  <a:pt x="8614" y="19748"/>
                </a:moveTo>
                <a:cubicBezTo>
                  <a:pt x="8643" y="19765"/>
                  <a:pt x="8676" y="19774"/>
                  <a:pt x="8710" y="19774"/>
                </a:cubicBezTo>
                <a:cubicBezTo>
                  <a:pt x="8743" y="19774"/>
                  <a:pt x="8775" y="19765"/>
                  <a:pt x="8805" y="19748"/>
                </a:cubicBezTo>
                <a:cubicBezTo>
                  <a:pt x="8825" y="19735"/>
                  <a:pt x="10842" y="18465"/>
                  <a:pt x="11879" y="12526"/>
                </a:cubicBezTo>
                <a:cubicBezTo>
                  <a:pt x="11897" y="12425"/>
                  <a:pt x="11829" y="12329"/>
                  <a:pt x="11728" y="12311"/>
                </a:cubicBezTo>
                <a:cubicBezTo>
                  <a:pt x="11626" y="12291"/>
                  <a:pt x="11531" y="12361"/>
                  <a:pt x="11514" y="12462"/>
                </a:cubicBezTo>
                <a:cubicBezTo>
                  <a:pt x="10726" y="16976"/>
                  <a:pt x="9313" y="18891"/>
                  <a:pt x="8715" y="19359"/>
                </a:cubicBezTo>
                <a:cubicBezTo>
                  <a:pt x="8310" y="19015"/>
                  <a:pt x="6643" y="17296"/>
                  <a:pt x="5804" y="11847"/>
                </a:cubicBezTo>
                <a:cubicBezTo>
                  <a:pt x="5610" y="10583"/>
                  <a:pt x="5183" y="9392"/>
                  <a:pt x="4536" y="8308"/>
                </a:cubicBezTo>
                <a:cubicBezTo>
                  <a:pt x="4484" y="8220"/>
                  <a:pt x="4370" y="8191"/>
                  <a:pt x="4282" y="8244"/>
                </a:cubicBezTo>
                <a:cubicBezTo>
                  <a:pt x="4194" y="8296"/>
                  <a:pt x="4165" y="8410"/>
                  <a:pt x="4218" y="8498"/>
                </a:cubicBezTo>
                <a:cubicBezTo>
                  <a:pt x="4840" y="9541"/>
                  <a:pt x="5250" y="10687"/>
                  <a:pt x="5438" y="11904"/>
                </a:cubicBezTo>
                <a:cubicBezTo>
                  <a:pt x="6433" y="18373"/>
                  <a:pt x="8592" y="19735"/>
                  <a:pt x="8614" y="19748"/>
                </a:cubicBezTo>
                <a:close/>
              </a:path>
            </a:pathLst>
          </a:custGeom>
          <a:solidFill>
            <a:srgbClr val="4A773C"/>
          </a:solidFill>
          <a:ln>
            <a:noFill/>
          </a:ln>
        </p:spPr>
        <p:txBody>
          <a:bodyPr spcFirstLastPara="1" wrap="square" lIns="137138" tIns="68550" rIns="137138" bIns="685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pic>
        <p:nvPicPr>
          <p:cNvPr id="11" name="Picture 10">
            <a:extLst>
              <a:ext uri="{FF2B5EF4-FFF2-40B4-BE49-F238E27FC236}">
                <a16:creationId xmlns:a16="http://schemas.microsoft.com/office/drawing/2014/main" id="{27DE5520-AD6A-E942-A1E4-F5EDBBADFAE7}"/>
              </a:ext>
            </a:extLst>
          </p:cNvPr>
          <p:cNvPicPr>
            <a:picLocks noChangeAspect="1"/>
          </p:cNvPicPr>
          <p:nvPr/>
        </p:nvPicPr>
        <p:blipFill>
          <a:blip r:embed="rId4"/>
          <a:stretch>
            <a:fillRect/>
          </a:stretch>
        </p:blipFill>
        <p:spPr>
          <a:xfrm>
            <a:off x="-754268" y="8280579"/>
            <a:ext cx="2237426" cy="2237426"/>
          </a:xfrm>
          <a:prstGeom prst="rect">
            <a:avLst/>
          </a:prstGeom>
        </p:spPr>
      </p:pic>
      <p:sp>
        <p:nvSpPr>
          <p:cNvPr id="2" name="TextBox 1">
            <a:extLst>
              <a:ext uri="{FF2B5EF4-FFF2-40B4-BE49-F238E27FC236}">
                <a16:creationId xmlns:a16="http://schemas.microsoft.com/office/drawing/2014/main" id="{D7D0BD6C-658A-8165-7297-11D52E7A7714}"/>
              </a:ext>
            </a:extLst>
          </p:cNvPr>
          <p:cNvSpPr txBox="1"/>
          <p:nvPr/>
        </p:nvSpPr>
        <p:spPr>
          <a:xfrm>
            <a:off x="1378424" y="2471166"/>
            <a:ext cx="9925987" cy="830997"/>
          </a:xfrm>
          <a:prstGeom prst="rect">
            <a:avLst/>
          </a:prstGeom>
          <a:noFill/>
        </p:spPr>
        <p:txBody>
          <a:bodyPr wrap="none" rtlCol="0">
            <a:spAutoFit/>
          </a:bodyPr>
          <a:lstStyle/>
          <a:p>
            <a:r>
              <a:rPr lang="lv-LV" sz="4800" b="1" dirty="0"/>
              <a:t>Būvniecības informācijas sistēma (BIS)</a:t>
            </a:r>
          </a:p>
        </p:txBody>
      </p:sp>
      <p:sp>
        <p:nvSpPr>
          <p:cNvPr id="3" name="TextBox 2">
            <a:extLst>
              <a:ext uri="{FF2B5EF4-FFF2-40B4-BE49-F238E27FC236}">
                <a16:creationId xmlns:a16="http://schemas.microsoft.com/office/drawing/2014/main" id="{A3634522-738F-E999-7C1B-450D1F5FFD3D}"/>
              </a:ext>
            </a:extLst>
          </p:cNvPr>
          <p:cNvSpPr txBox="1"/>
          <p:nvPr/>
        </p:nvSpPr>
        <p:spPr>
          <a:xfrm>
            <a:off x="2105324" y="3460422"/>
            <a:ext cx="14858844" cy="646331"/>
          </a:xfrm>
          <a:prstGeom prst="rect">
            <a:avLst/>
          </a:prstGeom>
          <a:noFill/>
        </p:spPr>
        <p:txBody>
          <a:bodyPr wrap="square" rtlCol="0">
            <a:spAutoFit/>
          </a:bodyPr>
          <a:lstStyle/>
          <a:p>
            <a:r>
              <a:rPr lang="lv-LV" sz="3600" b="1" dirty="0">
                <a:effectLst/>
                <a:latin typeface="Aptos" panose="020B0004020202020204" pitchFamily="34" charset="0"/>
                <a:ea typeface="Aptos" panose="020B0004020202020204" pitchFamily="34" charset="0"/>
                <a:cs typeface="Times New Roman" panose="02020603050405020304" pitchFamily="18" charset="0"/>
              </a:rPr>
              <a:t>- </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TN punkts par sadedzināšanas iekārtu vai NAI testēšanu </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F72FD4-FA92-22D6-5640-4E70A4EF1D2B}"/>
              </a:ext>
            </a:extLst>
          </p:cNvPr>
          <p:cNvSpPr txBox="1"/>
          <p:nvPr/>
        </p:nvSpPr>
        <p:spPr>
          <a:xfrm>
            <a:off x="2105324" y="5143500"/>
            <a:ext cx="14858844" cy="1754326"/>
          </a:xfrm>
          <a:prstGeom prst="rect">
            <a:avLst/>
          </a:prstGeom>
          <a:noFill/>
        </p:spPr>
        <p:txBody>
          <a:bodyPr wrap="square" rtlCol="0">
            <a:spAutoFit/>
          </a:bodyPr>
          <a:lstStyle/>
          <a:p>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Uzreiz nav pārbaudāms, pieņemam ekspluatācijā pēc garantijas vēstules, bet faktiski ne vienmēr pēc darbības uzsākšanas mums </a:t>
            </a:r>
            <a:r>
              <a:rPr lang="lv-LV" sz="3600" b="1" dirty="0" err="1">
                <a:effectLst/>
                <a:latin typeface="Aptos" panose="020B0004020202020204" pitchFamily="34" charset="0"/>
                <a:ea typeface="Times New Roman" panose="02020603050405020304" pitchFamily="18" charset="0"/>
                <a:cs typeface="Times New Roman" panose="02020603050405020304" pitchFamily="18" charset="0"/>
              </a:rPr>
              <a:t>atsūta</a:t>
            </a:r>
            <a:r>
              <a:rPr lang="lv-LV" sz="3600" b="1" dirty="0">
                <a:effectLst/>
                <a:latin typeface="Aptos" panose="020B0004020202020204" pitchFamily="34" charset="0"/>
                <a:ea typeface="Times New Roman" panose="02020603050405020304" pitchFamily="18" charset="0"/>
                <a:cs typeface="Times New Roman" panose="02020603050405020304" pitchFamily="18" charset="0"/>
              </a:rPr>
              <a:t> testēšanas pārskatu.</a:t>
            </a:r>
            <a:endParaRPr lang="lv-LV" sz="3600" b="1" u="sng"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984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14742</TotalTime>
  <Words>808</Words>
  <Application>Microsoft Office PowerPoint</Application>
  <PresentationFormat>Custom</PresentationFormat>
  <Paragraphs>107</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Verdana</vt:lpstr>
      <vt:lpstr>Open Sans</vt:lpstr>
      <vt:lpstr>Calibri</vt:lpstr>
      <vt:lpstr>Arial</vt:lpstr>
      <vt:lpstr>Aptos</vt:lpstr>
      <vt:lpstr>Office Theme</vt:lpstr>
      <vt:lpstr>PowerPoint Presentation</vt:lpstr>
      <vt:lpstr>PowerPoint Presentation</vt:lpstr>
      <vt:lpstr>Būvprojekta skaņošana (I)</vt:lpstr>
      <vt:lpstr>Būvprojekta skaņošana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Professional Gradient App Development Planning Presentation</dc:title>
  <dc:creator>Kristīne Kļaveniece</dc:creator>
  <cp:lastModifiedBy>Mārtiņš Kļaviņš</cp:lastModifiedBy>
  <cp:revision>255</cp:revision>
  <dcterms:created xsi:type="dcterms:W3CDTF">2006-08-16T00:00:00Z</dcterms:created>
  <dcterms:modified xsi:type="dcterms:W3CDTF">2024-11-22T13:48:09Z</dcterms:modified>
  <dc:identifier>DAEs6f18npw</dc:identifier>
</cp:coreProperties>
</file>