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 id="2147483910" r:id="rId5"/>
    <p:sldMasterId id="2147483947" r:id="rId6"/>
  </p:sldMasterIdLst>
  <p:notesMasterIdLst>
    <p:notesMasterId r:id="rId25"/>
  </p:notesMasterIdLst>
  <p:sldIdLst>
    <p:sldId id="261" r:id="rId7"/>
    <p:sldId id="788" r:id="rId8"/>
    <p:sldId id="790" r:id="rId9"/>
    <p:sldId id="791" r:id="rId10"/>
    <p:sldId id="405" r:id="rId11"/>
    <p:sldId id="683" r:id="rId12"/>
    <p:sldId id="3618" r:id="rId13"/>
    <p:sldId id="797" r:id="rId14"/>
    <p:sldId id="748" r:id="rId15"/>
    <p:sldId id="742" r:id="rId16"/>
    <p:sldId id="743" r:id="rId17"/>
    <p:sldId id="749" r:id="rId18"/>
    <p:sldId id="792" r:id="rId19"/>
    <p:sldId id="780" r:id="rId20"/>
    <p:sldId id="793" r:id="rId21"/>
    <p:sldId id="744" r:id="rId22"/>
    <p:sldId id="778" r:id="rId23"/>
    <p:sldId id="795" r:id="rId24"/>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BFAEC2-8A53-4EBC-87C4-602F9E908E4B}">
          <p14:sldIdLst>
            <p14:sldId id="261"/>
            <p14:sldId id="788"/>
            <p14:sldId id="790"/>
            <p14:sldId id="791"/>
            <p14:sldId id="405"/>
            <p14:sldId id="683"/>
            <p14:sldId id="3618"/>
            <p14:sldId id="797"/>
            <p14:sldId id="748"/>
            <p14:sldId id="742"/>
            <p14:sldId id="743"/>
            <p14:sldId id="749"/>
            <p14:sldId id="792"/>
            <p14:sldId id="780"/>
            <p14:sldId id="793"/>
            <p14:sldId id="744"/>
            <p14:sldId id="778"/>
            <p14:sldId id="795"/>
          </p14:sldIdLst>
        </p14:section>
        <p14:section name="Default Section" id="{E20A3525-03AC-4EC6-933E-38184B6B39B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0F3B22-759F-229C-4962-998FE0804C32}" name="Aleksejs Kaņējevs" initials="AK" userId="Aleksejs Kaņējevs" providerId="None"/>
  <p188:author id="{D80FD5C3-94DC-1358-015A-756CD218EBFF}" name="Līga Mellēna" initials="LM" userId="S::Liga.Mellena@altum.lv::aceecb0d-ea81-42b2-b35f-998f8eefced8" providerId="AD"/>
  <p188:author id="{1A200FF6-6C55-0F89-62F1-C72265547D9C}" name="Līga Mellēna" initials="LM" userId="S::liga.mellena@altum.lv::aceecb0d-ea81-42b2-b35f-998f8eefce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C800"/>
    <a:srgbClr val="D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34745-3F7A-6FFA-6AD8-AD034F8CA340}" v="2" dt="2024-10-03T06:25:21.950"/>
    <p1510:client id="{355FCF4E-43D6-4362-BD51-36C5F3DA7C9F}" v="147" dt="2024-10-03T04:51:12.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80000075_895BBD5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80000077_D8DF9ACF.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80000077_D8DF9ACF1.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_80000077_D8DF9ACF2.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_80000079_1465AD6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_8000007B_788B619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_8000007D_8459BAFD.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_8000007F_BDB9B7AF.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FB24-4F7C-835B-9ED197502FE3}"/>
              </c:ext>
            </c:extLst>
          </c:dPt>
          <c:dPt>
            <c:idx val="1"/>
            <c:bubble3D val="0"/>
            <c:extLst>
              <c:ext xmlns:c16="http://schemas.microsoft.com/office/drawing/2014/chart" uri="{C3380CC4-5D6E-409C-BE32-E72D297353CC}">
                <c16:uniqueId val="{00000002-FB24-4F7C-835B-9ED197502FE3}"/>
              </c:ext>
            </c:extLst>
          </c:dPt>
          <c:dPt>
            <c:idx val="2"/>
            <c:bubble3D val="0"/>
            <c:spPr>
              <a:solidFill>
                <a:srgbClr val="C4D600"/>
              </a:solidFill>
            </c:spPr>
            <c:extLst>
              <c:ext xmlns:c16="http://schemas.microsoft.com/office/drawing/2014/chart" uri="{C3380CC4-5D6E-409C-BE32-E72D297353CC}">
                <c16:uniqueId val="{00000004-FB24-4F7C-835B-9ED197502FE3}"/>
              </c:ext>
            </c:extLst>
          </c:dPt>
          <c:dPt>
            <c:idx val="3"/>
            <c:bubble3D val="0"/>
            <c:extLst>
              <c:ext xmlns:c16="http://schemas.microsoft.com/office/drawing/2014/chart" uri="{C3380CC4-5D6E-409C-BE32-E72D297353CC}">
                <c16:uniqueId val="{00000005-FB24-4F7C-835B-9ED197502FE3}"/>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FB24-4F7C-835B-9ED197502FE3}"/>
            </c:ext>
          </c:extLst>
        </c:ser>
        <c:dLbls>
          <c:showLegendKey val="0"/>
          <c:showVal val="0"/>
          <c:showCatName val="0"/>
          <c:showSerName val="0"/>
          <c:showPercent val="0"/>
          <c:showBubbleSize val="0"/>
          <c:showLeaderLines val="1"/>
        </c:dLbls>
        <c:firstSliceAng val="0"/>
        <c:holeSize val="50"/>
      </c:doughnutChart>
      <c:spPr>
        <a:noFill/>
        <a:ln w="25387">
          <a:noFill/>
        </a:ln>
      </c:spPr>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6507-4B40-8978-DC2B75EAF3A1}"/>
              </c:ext>
            </c:extLst>
          </c:dPt>
          <c:dPt>
            <c:idx val="1"/>
            <c:bubble3D val="0"/>
            <c:spPr>
              <a:solidFill>
                <a:schemeClr val="bg1"/>
              </a:solidFill>
            </c:spPr>
            <c:extLst>
              <c:ext xmlns:c16="http://schemas.microsoft.com/office/drawing/2014/chart" uri="{C3380CC4-5D6E-409C-BE32-E72D297353CC}">
                <c16:uniqueId val="{00000003-6507-4B40-8978-DC2B75EAF3A1}"/>
              </c:ext>
            </c:extLst>
          </c:dPt>
          <c:dPt>
            <c:idx val="2"/>
            <c:bubble3D val="0"/>
            <c:extLst>
              <c:ext xmlns:c16="http://schemas.microsoft.com/office/drawing/2014/chart" uri="{C3380CC4-5D6E-409C-BE32-E72D297353CC}">
                <c16:uniqueId val="{00000004-6507-4B40-8978-DC2B75EAF3A1}"/>
              </c:ext>
            </c:extLst>
          </c:dPt>
          <c:dPt>
            <c:idx val="3"/>
            <c:bubble3D val="0"/>
            <c:extLst>
              <c:ext xmlns:c16="http://schemas.microsoft.com/office/drawing/2014/chart" uri="{C3380CC4-5D6E-409C-BE32-E72D297353CC}">
                <c16:uniqueId val="{00000005-6507-4B40-8978-DC2B75EAF3A1}"/>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6507-4B40-8978-DC2B75EAF3A1}"/>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7948-478D-8DE2-320BE9CC32D0}"/>
              </c:ext>
            </c:extLst>
          </c:dPt>
          <c:dPt>
            <c:idx val="1"/>
            <c:bubble3D val="0"/>
            <c:extLst>
              <c:ext xmlns:c16="http://schemas.microsoft.com/office/drawing/2014/chart" uri="{C3380CC4-5D6E-409C-BE32-E72D297353CC}">
                <c16:uniqueId val="{00000002-7948-478D-8DE2-320BE9CC32D0}"/>
              </c:ext>
            </c:extLst>
          </c:dPt>
          <c:dPt>
            <c:idx val="2"/>
            <c:bubble3D val="0"/>
            <c:spPr>
              <a:solidFill>
                <a:srgbClr val="C4D600"/>
              </a:solidFill>
            </c:spPr>
            <c:extLst>
              <c:ext xmlns:c16="http://schemas.microsoft.com/office/drawing/2014/chart" uri="{C3380CC4-5D6E-409C-BE32-E72D297353CC}">
                <c16:uniqueId val="{00000004-7948-478D-8DE2-320BE9CC32D0}"/>
              </c:ext>
            </c:extLst>
          </c:dPt>
          <c:dPt>
            <c:idx val="3"/>
            <c:bubble3D val="0"/>
            <c:extLst>
              <c:ext xmlns:c16="http://schemas.microsoft.com/office/drawing/2014/chart" uri="{C3380CC4-5D6E-409C-BE32-E72D297353CC}">
                <c16:uniqueId val="{00000005-7948-478D-8DE2-320BE9CC32D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7948-478D-8DE2-320BE9CC32D0}"/>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00467F"/>
              </a:solidFill>
            </c:spPr>
            <c:extLst>
              <c:ext xmlns:c16="http://schemas.microsoft.com/office/drawing/2014/chart" uri="{C3380CC4-5D6E-409C-BE32-E72D297353CC}">
                <c16:uniqueId val="{00000001-B3FE-4B1B-AB92-FF3C68B96F14}"/>
              </c:ext>
            </c:extLst>
          </c:dPt>
          <c:dLbls>
            <c:delete val="1"/>
          </c:dLbls>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2-B3FE-4B1B-AB92-FF3C68B96F14}"/>
            </c:ext>
          </c:extLst>
        </c:ser>
        <c:dLbls>
          <c:showLegendKey val="0"/>
          <c:showVal val="1"/>
          <c:showCatName val="0"/>
          <c:showSerName val="0"/>
          <c:showPercent val="0"/>
          <c:showBubbleSize val="0"/>
          <c:showLeaderLines val="1"/>
        </c:dLbls>
        <c:firstSliceAng val="20"/>
        <c:holeSize val="50"/>
      </c:doughnut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B575-4CC6-AAD2-BCF70416547D}"/>
              </c:ext>
            </c:extLst>
          </c:dPt>
          <c:dPt>
            <c:idx val="1"/>
            <c:bubble3D val="0"/>
            <c:spPr>
              <a:solidFill>
                <a:srgbClr val="C4D600"/>
              </a:solidFill>
            </c:spPr>
            <c:extLst>
              <c:ext xmlns:c16="http://schemas.microsoft.com/office/drawing/2014/chart" uri="{C3380CC4-5D6E-409C-BE32-E72D297353CC}">
                <c16:uniqueId val="{00000003-B575-4CC6-AAD2-BCF70416547D}"/>
              </c:ext>
            </c:extLst>
          </c:dPt>
          <c:dPt>
            <c:idx val="2"/>
            <c:bubble3D val="0"/>
            <c:spPr>
              <a:solidFill>
                <a:schemeClr val="bg1"/>
              </a:solidFill>
            </c:spPr>
            <c:extLst>
              <c:ext xmlns:c16="http://schemas.microsoft.com/office/drawing/2014/chart" uri="{C3380CC4-5D6E-409C-BE32-E72D297353CC}">
                <c16:uniqueId val="{00000005-B575-4CC6-AAD2-BCF70416547D}"/>
              </c:ext>
            </c:extLst>
          </c:dPt>
          <c:dPt>
            <c:idx val="3"/>
            <c:bubble3D val="0"/>
            <c:extLst>
              <c:ext xmlns:c16="http://schemas.microsoft.com/office/drawing/2014/chart" uri="{C3380CC4-5D6E-409C-BE32-E72D297353CC}">
                <c16:uniqueId val="{00000006-B575-4CC6-AAD2-BCF70416547D}"/>
              </c:ext>
            </c:extLst>
          </c:dPt>
          <c:dPt>
            <c:idx val="4"/>
            <c:bubble3D val="0"/>
            <c:extLst>
              <c:ext xmlns:c16="http://schemas.microsoft.com/office/drawing/2014/chart" uri="{C3380CC4-5D6E-409C-BE32-E72D297353CC}">
                <c16:uniqueId val="{00000007-B575-4CC6-AAD2-BCF70416547D}"/>
              </c:ext>
            </c:extLst>
          </c:dPt>
          <c:cat>
            <c:strRef>
              <c:f>Sheet1!$A$2:$A$6</c:f>
              <c:strCache>
                <c:ptCount val="3"/>
                <c:pt idx="0">
                  <c:v>1st Qtr</c:v>
                </c:pt>
                <c:pt idx="1">
                  <c:v>2nd Qtr</c:v>
                </c:pt>
                <c:pt idx="2">
                  <c:v>3rd Qtr</c:v>
                </c:pt>
              </c:strCache>
            </c:strRef>
          </c:cat>
          <c:val>
            <c:numRef>
              <c:f>Sheet1!$B$2:$B$6</c:f>
              <c:numCache>
                <c:formatCode>General</c:formatCode>
                <c:ptCount val="5"/>
                <c:pt idx="0">
                  <c:v>78</c:v>
                </c:pt>
                <c:pt idx="1">
                  <c:v>162</c:v>
                </c:pt>
                <c:pt idx="2">
                  <c:v>57</c:v>
                </c:pt>
              </c:numCache>
            </c:numRef>
          </c:val>
          <c:extLst>
            <c:ext xmlns:c16="http://schemas.microsoft.com/office/drawing/2014/chart" uri="{C3380CC4-5D6E-409C-BE32-E72D297353CC}">
              <c16:uniqueId val="{00000008-B575-4CC6-AAD2-BCF70416547D}"/>
            </c:ext>
          </c:extLst>
        </c:ser>
        <c:dLbls>
          <c:showLegendKey val="0"/>
          <c:showVal val="0"/>
          <c:showCatName val="0"/>
          <c:showSerName val="0"/>
          <c:showPercent val="0"/>
          <c:showBubbleSize val="0"/>
          <c:showLeaderLines val="1"/>
        </c:dLbls>
        <c:firstSliceAng val="0"/>
        <c:holeSize val="50"/>
      </c:doughnutChart>
      <c:spPr>
        <a:noFill/>
        <a:ln w="25370">
          <a:noFill/>
        </a:ln>
      </c:spPr>
    </c:plotArea>
    <c:plotVisOnly val="1"/>
    <c:dispBlanksAs val="gap"/>
    <c:showDLblsOverMax val="0"/>
  </c:chart>
  <c:txPr>
    <a:bodyPr/>
    <a:lstStyle/>
    <a:p>
      <a:pPr>
        <a:defRPr sz="1798"/>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EC6C-444A-9DE3-297E87172FE6}"/>
              </c:ext>
            </c:extLst>
          </c:dPt>
          <c:dPt>
            <c:idx val="1"/>
            <c:bubble3D val="0"/>
            <c:spPr>
              <a:solidFill>
                <a:schemeClr val="bg1"/>
              </a:solidFill>
            </c:spPr>
            <c:extLst>
              <c:ext xmlns:c16="http://schemas.microsoft.com/office/drawing/2014/chart" uri="{C3380CC4-5D6E-409C-BE32-E72D297353CC}">
                <c16:uniqueId val="{00000003-EC6C-444A-9DE3-297E87172FE6}"/>
              </c:ext>
            </c:extLst>
          </c:dPt>
          <c:dPt>
            <c:idx val="2"/>
            <c:bubble3D val="0"/>
            <c:extLst>
              <c:ext xmlns:c16="http://schemas.microsoft.com/office/drawing/2014/chart" uri="{C3380CC4-5D6E-409C-BE32-E72D297353CC}">
                <c16:uniqueId val="{00000004-EC6C-444A-9DE3-297E87172FE6}"/>
              </c:ext>
            </c:extLst>
          </c:dPt>
          <c:dPt>
            <c:idx val="3"/>
            <c:bubble3D val="0"/>
            <c:extLst>
              <c:ext xmlns:c16="http://schemas.microsoft.com/office/drawing/2014/chart" uri="{C3380CC4-5D6E-409C-BE32-E72D297353CC}">
                <c16:uniqueId val="{00000005-EC6C-444A-9DE3-297E87172FE6}"/>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EC6C-444A-9DE3-297E87172FE6}"/>
            </c:ext>
          </c:extLst>
        </c:ser>
        <c:dLbls>
          <c:showLegendKey val="0"/>
          <c:showVal val="0"/>
          <c:showCatName val="0"/>
          <c:showSerName val="0"/>
          <c:showPercent val="0"/>
          <c:showBubbleSize val="0"/>
          <c:showLeaderLines val="1"/>
        </c:dLbls>
        <c:firstSliceAng val="0"/>
        <c:holeSize val="50"/>
      </c:doughnutChart>
      <c:spPr>
        <a:noFill/>
        <a:ln w="25386">
          <a:noFill/>
        </a:ln>
      </c:spPr>
    </c:plotArea>
    <c:plotVisOnly val="1"/>
    <c:dispBlanksAs val="gap"/>
    <c:showDLblsOverMax val="0"/>
  </c:chart>
  <c:txPr>
    <a:bodyPr/>
    <a:lstStyle/>
    <a:p>
      <a:pPr>
        <a:defRPr sz="1799"/>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159D-4162-B2F8-94FFD1AFA298}"/>
              </c:ext>
            </c:extLst>
          </c:dPt>
          <c:dPt>
            <c:idx val="1"/>
            <c:bubble3D val="0"/>
            <c:spPr>
              <a:solidFill>
                <a:srgbClr val="003B71"/>
              </a:solidFill>
            </c:spPr>
            <c:extLst>
              <c:ext xmlns:c16="http://schemas.microsoft.com/office/drawing/2014/chart" uri="{C3380CC4-5D6E-409C-BE32-E72D297353CC}">
                <c16:uniqueId val="{00000003-159D-4162-B2F8-94FFD1AFA298}"/>
              </c:ext>
            </c:extLst>
          </c:dPt>
          <c:dPt>
            <c:idx val="2"/>
            <c:bubble3D val="0"/>
            <c:extLst>
              <c:ext xmlns:c16="http://schemas.microsoft.com/office/drawing/2014/chart" uri="{C3380CC4-5D6E-409C-BE32-E72D297353CC}">
                <c16:uniqueId val="{00000004-159D-4162-B2F8-94FFD1AFA298}"/>
              </c:ext>
            </c:extLst>
          </c:dPt>
          <c:dPt>
            <c:idx val="3"/>
            <c:bubble3D val="0"/>
            <c:extLst>
              <c:ext xmlns:c16="http://schemas.microsoft.com/office/drawing/2014/chart" uri="{C3380CC4-5D6E-409C-BE32-E72D297353CC}">
                <c16:uniqueId val="{00000005-159D-4162-B2F8-94FFD1AFA298}"/>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159D-4162-B2F8-94FFD1AFA298}"/>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02FD-431E-BC43-ECCD01E365AC}"/>
              </c:ext>
            </c:extLst>
          </c:dPt>
          <c:dPt>
            <c:idx val="1"/>
            <c:bubble3D val="0"/>
            <c:spPr>
              <a:solidFill>
                <a:srgbClr val="003B71"/>
              </a:solidFill>
            </c:spPr>
            <c:extLst>
              <c:ext xmlns:c16="http://schemas.microsoft.com/office/drawing/2014/chart" uri="{C3380CC4-5D6E-409C-BE32-E72D297353CC}">
                <c16:uniqueId val="{00000003-02FD-431E-BC43-ECCD01E365AC}"/>
              </c:ext>
            </c:extLst>
          </c:dPt>
          <c:dPt>
            <c:idx val="2"/>
            <c:bubble3D val="0"/>
            <c:extLst>
              <c:ext xmlns:c16="http://schemas.microsoft.com/office/drawing/2014/chart" uri="{C3380CC4-5D6E-409C-BE32-E72D297353CC}">
                <c16:uniqueId val="{00000004-02FD-431E-BC43-ECCD01E365AC}"/>
              </c:ext>
            </c:extLst>
          </c:dPt>
          <c:dPt>
            <c:idx val="3"/>
            <c:bubble3D val="0"/>
            <c:extLst>
              <c:ext xmlns:c16="http://schemas.microsoft.com/office/drawing/2014/chart" uri="{C3380CC4-5D6E-409C-BE32-E72D297353CC}">
                <c16:uniqueId val="{00000005-02FD-431E-BC43-ECCD01E365AC}"/>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02FD-431E-BC43-ECCD01E365AC}"/>
            </c:ext>
          </c:extLst>
        </c:ser>
        <c:dLbls>
          <c:showLegendKey val="0"/>
          <c:showVal val="0"/>
          <c:showCatName val="0"/>
          <c:showSerName val="0"/>
          <c:showPercent val="0"/>
          <c:showBubbleSize val="0"/>
          <c:showLeaderLines val="1"/>
        </c:dLbls>
        <c:firstSliceAng val="0"/>
        <c:holeSize val="50"/>
      </c:doughnutChart>
      <c:spPr>
        <a:noFill/>
        <a:ln w="25405">
          <a:noFill/>
        </a:ln>
      </c:spPr>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8F549A-C91B-4D7F-A279-47ECFE3882BF}" type="doc">
      <dgm:prSet loTypeId="urn:microsoft.com/office/officeart/2011/layout/TabList" loCatId="list" qsTypeId="urn:microsoft.com/office/officeart/2005/8/quickstyle/simple4" qsCatId="simple" csTypeId="urn:microsoft.com/office/officeart/2005/8/colors/colorful2" csCatId="colorful" phldr="1"/>
      <dgm:spPr/>
    </dgm:pt>
    <dgm:pt modelId="{C39959D8-2510-404F-A1AA-64B2D6BE50C3}">
      <dgm:prSet phldrT="[Text]"/>
      <dgm:spPr/>
      <dgm:t>
        <a:bodyPr/>
        <a:lstStyle/>
        <a:p>
          <a:r>
            <a:rPr lang="lv-LV" b="1"/>
            <a:t>SAGATAVOŠANĀS</a:t>
          </a:r>
        </a:p>
      </dgm:t>
    </dgm:pt>
    <dgm:pt modelId="{33D61FED-4F8D-4884-AB05-E0F7E5F266DA}" type="parTrans" cxnId="{F73AEB1A-0FE7-40DC-8ACE-2B3E0172D838}">
      <dgm:prSet/>
      <dgm:spPr/>
      <dgm:t>
        <a:bodyPr/>
        <a:lstStyle/>
        <a:p>
          <a:endParaRPr lang="lv-LV"/>
        </a:p>
      </dgm:t>
    </dgm:pt>
    <dgm:pt modelId="{8B694121-6DB9-4F90-A092-A7B738F22934}" type="sibTrans" cxnId="{F73AEB1A-0FE7-40DC-8ACE-2B3E0172D838}">
      <dgm:prSet/>
      <dgm:spPr/>
      <dgm:t>
        <a:bodyPr/>
        <a:lstStyle/>
        <a:p>
          <a:endParaRPr lang="lv-LV"/>
        </a:p>
      </dgm:t>
    </dgm:pt>
    <dgm:pt modelId="{31CFE074-3F33-44EF-8CD0-637AAA74E51D}">
      <dgm:prSet phldrT="[Text]"/>
      <dgm:spPr/>
      <dgm:t>
        <a:bodyPr/>
        <a:lstStyle/>
        <a:p>
          <a:r>
            <a:rPr lang="lv-LV" b="1"/>
            <a:t>PIETEIKŠANĀS ATLASEI</a:t>
          </a:r>
        </a:p>
      </dgm:t>
    </dgm:pt>
    <dgm:pt modelId="{96623B8B-7248-4397-AABA-3DE34020DCB5}" type="parTrans" cxnId="{DF7339F0-51E8-4E4B-A9E1-5884681301ED}">
      <dgm:prSet/>
      <dgm:spPr/>
      <dgm:t>
        <a:bodyPr/>
        <a:lstStyle/>
        <a:p>
          <a:endParaRPr lang="lv-LV"/>
        </a:p>
      </dgm:t>
    </dgm:pt>
    <dgm:pt modelId="{85AC032E-A7A9-40A0-ADE5-F32062283A17}" type="sibTrans" cxnId="{DF7339F0-51E8-4E4B-A9E1-5884681301ED}">
      <dgm:prSet/>
      <dgm:spPr/>
      <dgm:t>
        <a:bodyPr/>
        <a:lstStyle/>
        <a:p>
          <a:endParaRPr lang="lv-LV"/>
        </a:p>
      </dgm:t>
    </dgm:pt>
    <dgm:pt modelId="{F41015C5-764B-4D54-9B36-869271EC2753}">
      <dgm:prSet phldrT="[Text]"/>
      <dgm:spPr/>
      <dgm:t>
        <a:bodyPr/>
        <a:lstStyle/>
        <a:p>
          <a:r>
            <a:rPr lang="lv-LV" b="1"/>
            <a:t>DOKUMENTI</a:t>
          </a:r>
        </a:p>
      </dgm:t>
    </dgm:pt>
    <dgm:pt modelId="{B1075D5C-CCAE-442E-9719-FD8BE7D43B17}" type="parTrans" cxnId="{3339B451-08FF-44E3-99A3-4693543802E3}">
      <dgm:prSet/>
      <dgm:spPr/>
      <dgm:t>
        <a:bodyPr/>
        <a:lstStyle/>
        <a:p>
          <a:endParaRPr lang="lv-LV"/>
        </a:p>
      </dgm:t>
    </dgm:pt>
    <dgm:pt modelId="{47765017-43E4-460A-9861-AE5ACF696F5A}" type="sibTrans" cxnId="{3339B451-08FF-44E3-99A3-4693543802E3}">
      <dgm:prSet/>
      <dgm:spPr/>
      <dgm:t>
        <a:bodyPr/>
        <a:lstStyle/>
        <a:p>
          <a:endParaRPr lang="lv-LV"/>
        </a:p>
      </dgm:t>
    </dgm:pt>
    <dgm:pt modelId="{9FDC5A82-8F8E-434F-B8B9-F1A7E7934A4B}" type="pres">
      <dgm:prSet presAssocID="{268F549A-C91B-4D7F-A279-47ECFE3882BF}" presName="Name0" presStyleCnt="0">
        <dgm:presLayoutVars>
          <dgm:chMax/>
          <dgm:chPref val="3"/>
          <dgm:dir/>
          <dgm:animOne val="branch"/>
          <dgm:animLvl val="lvl"/>
        </dgm:presLayoutVars>
      </dgm:prSet>
      <dgm:spPr/>
    </dgm:pt>
    <dgm:pt modelId="{D5407F13-2F58-4F0D-B244-977183A4E3F6}" type="pres">
      <dgm:prSet presAssocID="{C39959D8-2510-404F-A1AA-64B2D6BE50C3}" presName="composite" presStyleCnt="0"/>
      <dgm:spPr/>
    </dgm:pt>
    <dgm:pt modelId="{4D59C3F8-4328-4B1A-832F-C20E21314CC9}" type="pres">
      <dgm:prSet presAssocID="{C39959D8-2510-404F-A1AA-64B2D6BE50C3}" presName="FirstChild" presStyleLbl="revTx" presStyleIdx="0" presStyleCnt="3">
        <dgm:presLayoutVars>
          <dgm:chMax val="0"/>
          <dgm:chPref val="0"/>
          <dgm:bulletEnabled val="1"/>
        </dgm:presLayoutVars>
      </dgm:prSet>
      <dgm:spPr/>
    </dgm:pt>
    <dgm:pt modelId="{63570B9A-0CE4-4747-9C43-8F9BFE23F4E1}" type="pres">
      <dgm:prSet presAssocID="{C39959D8-2510-404F-A1AA-64B2D6BE50C3}" presName="Parent" presStyleLbl="alignNode1" presStyleIdx="0" presStyleCnt="3">
        <dgm:presLayoutVars>
          <dgm:chMax val="3"/>
          <dgm:chPref val="3"/>
          <dgm:bulletEnabled val="1"/>
        </dgm:presLayoutVars>
      </dgm:prSet>
      <dgm:spPr/>
    </dgm:pt>
    <dgm:pt modelId="{8367D75D-3872-409C-9B82-A7A63F4E7513}" type="pres">
      <dgm:prSet presAssocID="{C39959D8-2510-404F-A1AA-64B2D6BE50C3}" presName="Accent" presStyleLbl="parChTrans1D1" presStyleIdx="0" presStyleCnt="3"/>
      <dgm:spPr/>
    </dgm:pt>
    <dgm:pt modelId="{DCC257F6-3AD8-4A3B-9F48-22F643521F25}" type="pres">
      <dgm:prSet presAssocID="{8B694121-6DB9-4F90-A092-A7B738F22934}" presName="sibTrans" presStyleCnt="0"/>
      <dgm:spPr/>
    </dgm:pt>
    <dgm:pt modelId="{DF6CF8AC-B796-4225-9FD6-E85BE016D776}" type="pres">
      <dgm:prSet presAssocID="{F41015C5-764B-4D54-9B36-869271EC2753}" presName="composite" presStyleCnt="0"/>
      <dgm:spPr/>
    </dgm:pt>
    <dgm:pt modelId="{98446FC0-2F0A-4411-9CC4-2B4A08965A52}" type="pres">
      <dgm:prSet presAssocID="{F41015C5-764B-4D54-9B36-869271EC2753}" presName="FirstChild" presStyleLbl="revTx" presStyleIdx="1" presStyleCnt="3">
        <dgm:presLayoutVars>
          <dgm:chMax val="0"/>
          <dgm:chPref val="0"/>
          <dgm:bulletEnabled val="1"/>
        </dgm:presLayoutVars>
      </dgm:prSet>
      <dgm:spPr/>
    </dgm:pt>
    <dgm:pt modelId="{43FB7CDC-4145-4F52-8FBA-36F9ED08D20D}" type="pres">
      <dgm:prSet presAssocID="{F41015C5-764B-4D54-9B36-869271EC2753}" presName="Parent" presStyleLbl="alignNode1" presStyleIdx="1" presStyleCnt="3">
        <dgm:presLayoutVars>
          <dgm:chMax val="3"/>
          <dgm:chPref val="3"/>
          <dgm:bulletEnabled val="1"/>
        </dgm:presLayoutVars>
      </dgm:prSet>
      <dgm:spPr/>
    </dgm:pt>
    <dgm:pt modelId="{CFCA3406-F8D5-4BEC-AB00-6913B3CFA9C2}" type="pres">
      <dgm:prSet presAssocID="{F41015C5-764B-4D54-9B36-869271EC2753}" presName="Accent" presStyleLbl="parChTrans1D1" presStyleIdx="1" presStyleCnt="3"/>
      <dgm:spPr/>
    </dgm:pt>
    <dgm:pt modelId="{BF78A457-B4C7-4A04-8602-225167CF0C1E}" type="pres">
      <dgm:prSet presAssocID="{47765017-43E4-460A-9861-AE5ACF696F5A}" presName="sibTrans" presStyleCnt="0"/>
      <dgm:spPr/>
    </dgm:pt>
    <dgm:pt modelId="{534EDFCD-8F8B-4EDB-9440-57A2FFE88351}" type="pres">
      <dgm:prSet presAssocID="{31CFE074-3F33-44EF-8CD0-637AAA74E51D}" presName="composite" presStyleCnt="0"/>
      <dgm:spPr/>
    </dgm:pt>
    <dgm:pt modelId="{4D448CD6-DC96-4917-AE88-689B4CD791D1}" type="pres">
      <dgm:prSet presAssocID="{31CFE074-3F33-44EF-8CD0-637AAA74E51D}" presName="FirstChild" presStyleLbl="revTx" presStyleIdx="2" presStyleCnt="3">
        <dgm:presLayoutVars>
          <dgm:chMax val="0"/>
          <dgm:chPref val="0"/>
          <dgm:bulletEnabled val="1"/>
        </dgm:presLayoutVars>
      </dgm:prSet>
      <dgm:spPr/>
    </dgm:pt>
    <dgm:pt modelId="{0D8DE8D7-82F2-446B-8DE9-355CED6D956A}" type="pres">
      <dgm:prSet presAssocID="{31CFE074-3F33-44EF-8CD0-637AAA74E51D}" presName="Parent" presStyleLbl="alignNode1" presStyleIdx="2" presStyleCnt="3">
        <dgm:presLayoutVars>
          <dgm:chMax val="3"/>
          <dgm:chPref val="3"/>
          <dgm:bulletEnabled val="1"/>
        </dgm:presLayoutVars>
      </dgm:prSet>
      <dgm:spPr/>
    </dgm:pt>
    <dgm:pt modelId="{2C2C2F82-CBB7-4E52-9EF8-E14CA90964E2}" type="pres">
      <dgm:prSet presAssocID="{31CFE074-3F33-44EF-8CD0-637AAA74E51D}" presName="Accent" presStyleLbl="parChTrans1D1" presStyleIdx="2" presStyleCnt="3"/>
      <dgm:spPr/>
    </dgm:pt>
  </dgm:ptLst>
  <dgm:cxnLst>
    <dgm:cxn modelId="{F73AEB1A-0FE7-40DC-8ACE-2B3E0172D838}" srcId="{268F549A-C91B-4D7F-A279-47ECFE3882BF}" destId="{C39959D8-2510-404F-A1AA-64B2D6BE50C3}" srcOrd="0" destOrd="0" parTransId="{33D61FED-4F8D-4884-AB05-E0F7E5F266DA}" sibTransId="{8B694121-6DB9-4F90-A092-A7B738F22934}"/>
    <dgm:cxn modelId="{C0B5D868-768B-40F1-84F4-9D092D133CF8}" type="presOf" srcId="{F41015C5-764B-4D54-9B36-869271EC2753}" destId="{43FB7CDC-4145-4F52-8FBA-36F9ED08D20D}" srcOrd="0" destOrd="0" presId="urn:microsoft.com/office/officeart/2011/layout/TabList"/>
    <dgm:cxn modelId="{01A0B74E-8EE9-4530-A804-992878071143}" type="presOf" srcId="{31CFE074-3F33-44EF-8CD0-637AAA74E51D}" destId="{0D8DE8D7-82F2-446B-8DE9-355CED6D956A}" srcOrd="0" destOrd="0" presId="urn:microsoft.com/office/officeart/2011/layout/TabList"/>
    <dgm:cxn modelId="{3339B451-08FF-44E3-99A3-4693543802E3}" srcId="{268F549A-C91B-4D7F-A279-47ECFE3882BF}" destId="{F41015C5-764B-4D54-9B36-869271EC2753}" srcOrd="1" destOrd="0" parTransId="{B1075D5C-CCAE-442E-9719-FD8BE7D43B17}" sibTransId="{47765017-43E4-460A-9861-AE5ACF696F5A}"/>
    <dgm:cxn modelId="{5CCC1C7B-69D6-4055-891F-FBEC182C2A04}" type="presOf" srcId="{C39959D8-2510-404F-A1AA-64B2D6BE50C3}" destId="{63570B9A-0CE4-4747-9C43-8F9BFE23F4E1}" srcOrd="0" destOrd="0" presId="urn:microsoft.com/office/officeart/2011/layout/TabList"/>
    <dgm:cxn modelId="{53D71BC8-17E8-45D9-8F09-2F907BA93965}" type="presOf" srcId="{268F549A-C91B-4D7F-A279-47ECFE3882BF}" destId="{9FDC5A82-8F8E-434F-B8B9-F1A7E7934A4B}" srcOrd="0" destOrd="0" presId="urn:microsoft.com/office/officeart/2011/layout/TabList"/>
    <dgm:cxn modelId="{DF7339F0-51E8-4E4B-A9E1-5884681301ED}" srcId="{268F549A-C91B-4D7F-A279-47ECFE3882BF}" destId="{31CFE074-3F33-44EF-8CD0-637AAA74E51D}" srcOrd="2" destOrd="0" parTransId="{96623B8B-7248-4397-AABA-3DE34020DCB5}" sibTransId="{85AC032E-A7A9-40A0-ADE5-F32062283A17}"/>
    <dgm:cxn modelId="{BF3A4934-6244-4D76-B00E-6473105186EB}" type="presParOf" srcId="{9FDC5A82-8F8E-434F-B8B9-F1A7E7934A4B}" destId="{D5407F13-2F58-4F0D-B244-977183A4E3F6}" srcOrd="0" destOrd="0" presId="urn:microsoft.com/office/officeart/2011/layout/TabList"/>
    <dgm:cxn modelId="{2DFCD5E1-3346-41F4-A87F-01B2EAA8BE41}" type="presParOf" srcId="{D5407F13-2F58-4F0D-B244-977183A4E3F6}" destId="{4D59C3F8-4328-4B1A-832F-C20E21314CC9}" srcOrd="0" destOrd="0" presId="urn:microsoft.com/office/officeart/2011/layout/TabList"/>
    <dgm:cxn modelId="{F146F0DE-AF68-4FA0-8A2D-E91E7F724BA3}" type="presParOf" srcId="{D5407F13-2F58-4F0D-B244-977183A4E3F6}" destId="{63570B9A-0CE4-4747-9C43-8F9BFE23F4E1}" srcOrd="1" destOrd="0" presId="urn:microsoft.com/office/officeart/2011/layout/TabList"/>
    <dgm:cxn modelId="{5C4035A9-21A4-4A32-8056-81D4FE6A822C}" type="presParOf" srcId="{D5407F13-2F58-4F0D-B244-977183A4E3F6}" destId="{8367D75D-3872-409C-9B82-A7A63F4E7513}" srcOrd="2" destOrd="0" presId="urn:microsoft.com/office/officeart/2011/layout/TabList"/>
    <dgm:cxn modelId="{DB169DFC-AA74-4E5A-A0E9-99EF13343C4D}" type="presParOf" srcId="{9FDC5A82-8F8E-434F-B8B9-F1A7E7934A4B}" destId="{DCC257F6-3AD8-4A3B-9F48-22F643521F25}" srcOrd="1" destOrd="0" presId="urn:microsoft.com/office/officeart/2011/layout/TabList"/>
    <dgm:cxn modelId="{82869806-33BD-49BC-9C75-1BA1A7183FBD}" type="presParOf" srcId="{9FDC5A82-8F8E-434F-B8B9-F1A7E7934A4B}" destId="{DF6CF8AC-B796-4225-9FD6-E85BE016D776}" srcOrd="2" destOrd="0" presId="urn:microsoft.com/office/officeart/2011/layout/TabList"/>
    <dgm:cxn modelId="{F6CDF74A-EC31-4E07-9577-9338D3894C7A}" type="presParOf" srcId="{DF6CF8AC-B796-4225-9FD6-E85BE016D776}" destId="{98446FC0-2F0A-4411-9CC4-2B4A08965A52}" srcOrd="0" destOrd="0" presId="urn:microsoft.com/office/officeart/2011/layout/TabList"/>
    <dgm:cxn modelId="{EFEFAF93-9F22-4B5A-9037-817DE96B3420}" type="presParOf" srcId="{DF6CF8AC-B796-4225-9FD6-E85BE016D776}" destId="{43FB7CDC-4145-4F52-8FBA-36F9ED08D20D}" srcOrd="1" destOrd="0" presId="urn:microsoft.com/office/officeart/2011/layout/TabList"/>
    <dgm:cxn modelId="{DE42BF5D-593B-46FB-86AC-DB9D0B2775DA}" type="presParOf" srcId="{DF6CF8AC-B796-4225-9FD6-E85BE016D776}" destId="{CFCA3406-F8D5-4BEC-AB00-6913B3CFA9C2}" srcOrd="2" destOrd="0" presId="urn:microsoft.com/office/officeart/2011/layout/TabList"/>
    <dgm:cxn modelId="{777084A1-D81D-4185-85FC-7E16CB56B2C7}" type="presParOf" srcId="{9FDC5A82-8F8E-434F-B8B9-F1A7E7934A4B}" destId="{BF78A457-B4C7-4A04-8602-225167CF0C1E}" srcOrd="3" destOrd="0" presId="urn:microsoft.com/office/officeart/2011/layout/TabList"/>
    <dgm:cxn modelId="{7502047F-99EA-4323-9D07-F5321959DCFD}" type="presParOf" srcId="{9FDC5A82-8F8E-434F-B8B9-F1A7E7934A4B}" destId="{534EDFCD-8F8B-4EDB-9440-57A2FFE88351}" srcOrd="4" destOrd="0" presId="urn:microsoft.com/office/officeart/2011/layout/TabList"/>
    <dgm:cxn modelId="{255836C3-4E39-40F4-93B1-F530D2D802EB}" type="presParOf" srcId="{534EDFCD-8F8B-4EDB-9440-57A2FFE88351}" destId="{4D448CD6-DC96-4917-AE88-689B4CD791D1}" srcOrd="0" destOrd="0" presId="urn:microsoft.com/office/officeart/2011/layout/TabList"/>
    <dgm:cxn modelId="{A5E30C32-E4D2-47EA-B57D-7F46C40CB426}" type="presParOf" srcId="{534EDFCD-8F8B-4EDB-9440-57A2FFE88351}" destId="{0D8DE8D7-82F2-446B-8DE9-355CED6D956A}" srcOrd="1" destOrd="0" presId="urn:microsoft.com/office/officeart/2011/layout/TabList"/>
    <dgm:cxn modelId="{F5F12202-B4C6-4D43-8BD6-DD58E9D6B012}" type="presParOf" srcId="{534EDFCD-8F8B-4EDB-9440-57A2FFE88351}" destId="{2C2C2F82-CBB7-4E52-9EF8-E14CA90964E2}"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C2F82-CBB7-4E52-9EF8-E14CA90964E2}">
      <dsp:nvSpPr>
        <dsp:cNvPr id="0" name=""/>
        <dsp:cNvSpPr/>
      </dsp:nvSpPr>
      <dsp:spPr>
        <a:xfrm>
          <a:off x="0" y="5418484"/>
          <a:ext cx="10716491" cy="0"/>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CA3406-F8D5-4BEC-AB00-6913B3CFA9C2}">
      <dsp:nvSpPr>
        <dsp:cNvPr id="0" name=""/>
        <dsp:cNvSpPr/>
      </dsp:nvSpPr>
      <dsp:spPr>
        <a:xfrm>
          <a:off x="0" y="3583253"/>
          <a:ext cx="10716491" cy="0"/>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367D75D-3872-409C-9B82-A7A63F4E7513}">
      <dsp:nvSpPr>
        <dsp:cNvPr id="0" name=""/>
        <dsp:cNvSpPr/>
      </dsp:nvSpPr>
      <dsp:spPr>
        <a:xfrm>
          <a:off x="0" y="1748021"/>
          <a:ext cx="10716491" cy="0"/>
        </a:xfrm>
        <a:prstGeom prst="line">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D59C3F8-4328-4B1A-832F-C20E21314CC9}">
      <dsp:nvSpPr>
        <dsp:cNvPr id="0" name=""/>
        <dsp:cNvSpPr/>
      </dsp:nvSpPr>
      <dsp:spPr>
        <a:xfrm>
          <a:off x="2786287" y="182"/>
          <a:ext cx="7930203" cy="1747839"/>
        </a:xfrm>
        <a:prstGeom prst="rect">
          <a:avLst/>
        </a:prstGeom>
        <a:noFill/>
        <a:ln>
          <a:noFill/>
        </a:ln>
        <a:effectLst/>
      </dsp:spPr>
      <dsp:style>
        <a:lnRef idx="0">
          <a:scrgbClr r="0" g="0" b="0"/>
        </a:lnRef>
        <a:fillRef idx="0">
          <a:scrgbClr r="0" g="0" b="0"/>
        </a:fillRef>
        <a:effectRef idx="0">
          <a:scrgbClr r="0" g="0" b="0"/>
        </a:effectRef>
        <a:fontRef idx="minor"/>
      </dsp:style>
    </dsp:sp>
    <dsp:sp modelId="{63570B9A-0CE4-4747-9C43-8F9BFE23F4E1}">
      <dsp:nvSpPr>
        <dsp:cNvPr id="0" name=""/>
        <dsp:cNvSpPr/>
      </dsp:nvSpPr>
      <dsp:spPr>
        <a:xfrm>
          <a:off x="0" y="182"/>
          <a:ext cx="2786287" cy="1747839"/>
        </a:xfrm>
        <a:prstGeom prst="round2SameRect">
          <a:avLst>
            <a:gd name="adj1" fmla="val 1667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lv-LV" sz="2200" b="1" kern="1200"/>
            <a:t>SAGATAVOŠANĀS</a:t>
          </a:r>
        </a:p>
      </dsp:txBody>
      <dsp:txXfrm>
        <a:off x="85338" y="85520"/>
        <a:ext cx="2615611" cy="1662501"/>
      </dsp:txXfrm>
    </dsp:sp>
    <dsp:sp modelId="{98446FC0-2F0A-4411-9CC4-2B4A08965A52}">
      <dsp:nvSpPr>
        <dsp:cNvPr id="0" name=""/>
        <dsp:cNvSpPr/>
      </dsp:nvSpPr>
      <dsp:spPr>
        <a:xfrm>
          <a:off x="2786287" y="1835413"/>
          <a:ext cx="7930203" cy="1747839"/>
        </a:xfrm>
        <a:prstGeom prst="rect">
          <a:avLst/>
        </a:prstGeom>
        <a:noFill/>
        <a:ln>
          <a:noFill/>
        </a:ln>
        <a:effectLst/>
      </dsp:spPr>
      <dsp:style>
        <a:lnRef idx="0">
          <a:scrgbClr r="0" g="0" b="0"/>
        </a:lnRef>
        <a:fillRef idx="0">
          <a:scrgbClr r="0" g="0" b="0"/>
        </a:fillRef>
        <a:effectRef idx="0">
          <a:scrgbClr r="0" g="0" b="0"/>
        </a:effectRef>
        <a:fontRef idx="minor"/>
      </dsp:style>
    </dsp:sp>
    <dsp:sp modelId="{43FB7CDC-4145-4F52-8FBA-36F9ED08D20D}">
      <dsp:nvSpPr>
        <dsp:cNvPr id="0" name=""/>
        <dsp:cNvSpPr/>
      </dsp:nvSpPr>
      <dsp:spPr>
        <a:xfrm>
          <a:off x="0" y="1835413"/>
          <a:ext cx="2786287" cy="1747839"/>
        </a:xfrm>
        <a:prstGeom prst="round2SameRect">
          <a:avLst>
            <a:gd name="adj1" fmla="val 16670"/>
            <a:gd name="adj2" fmla="val 0"/>
          </a:avLst>
        </a:prstGeom>
        <a:gradFill rotWithShape="0">
          <a:gsLst>
            <a:gs pos="0">
              <a:schemeClr val="accent2">
                <a:hueOff val="971483"/>
                <a:satOff val="29048"/>
                <a:lumOff val="-16961"/>
                <a:alphaOff val="0"/>
                <a:satMod val="103000"/>
                <a:lumMod val="102000"/>
                <a:tint val="94000"/>
              </a:schemeClr>
            </a:gs>
            <a:gs pos="50000">
              <a:schemeClr val="accent2">
                <a:hueOff val="971483"/>
                <a:satOff val="29048"/>
                <a:lumOff val="-16961"/>
                <a:alphaOff val="0"/>
                <a:satMod val="110000"/>
                <a:lumMod val="100000"/>
                <a:shade val="100000"/>
              </a:schemeClr>
            </a:gs>
            <a:gs pos="100000">
              <a:schemeClr val="accent2">
                <a:hueOff val="971483"/>
                <a:satOff val="29048"/>
                <a:lumOff val="-16961"/>
                <a:alphaOff val="0"/>
                <a:lumMod val="99000"/>
                <a:satMod val="120000"/>
                <a:shade val="78000"/>
              </a:schemeClr>
            </a:gs>
          </a:gsLst>
          <a:lin ang="5400000" scaled="0"/>
        </a:gradFill>
        <a:ln w="6350" cap="flat" cmpd="sng" algn="ctr">
          <a:solidFill>
            <a:schemeClr val="accent2">
              <a:hueOff val="971483"/>
              <a:satOff val="29048"/>
              <a:lumOff val="-1696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lv-LV" sz="2200" b="1" kern="1200"/>
            <a:t>DOKUMENTI</a:t>
          </a:r>
        </a:p>
      </dsp:txBody>
      <dsp:txXfrm>
        <a:off x="85338" y="1920751"/>
        <a:ext cx="2615611" cy="1662501"/>
      </dsp:txXfrm>
    </dsp:sp>
    <dsp:sp modelId="{4D448CD6-DC96-4917-AE88-689B4CD791D1}">
      <dsp:nvSpPr>
        <dsp:cNvPr id="0" name=""/>
        <dsp:cNvSpPr/>
      </dsp:nvSpPr>
      <dsp:spPr>
        <a:xfrm>
          <a:off x="2786287" y="3670645"/>
          <a:ext cx="7930203" cy="1747839"/>
        </a:xfrm>
        <a:prstGeom prst="rect">
          <a:avLst/>
        </a:prstGeom>
        <a:noFill/>
        <a:ln>
          <a:noFill/>
        </a:ln>
        <a:effectLst/>
      </dsp:spPr>
      <dsp:style>
        <a:lnRef idx="0">
          <a:scrgbClr r="0" g="0" b="0"/>
        </a:lnRef>
        <a:fillRef idx="0">
          <a:scrgbClr r="0" g="0" b="0"/>
        </a:fillRef>
        <a:effectRef idx="0">
          <a:scrgbClr r="0" g="0" b="0"/>
        </a:effectRef>
        <a:fontRef idx="minor"/>
      </dsp:style>
    </dsp:sp>
    <dsp:sp modelId="{0D8DE8D7-82F2-446B-8DE9-355CED6D956A}">
      <dsp:nvSpPr>
        <dsp:cNvPr id="0" name=""/>
        <dsp:cNvSpPr/>
      </dsp:nvSpPr>
      <dsp:spPr>
        <a:xfrm>
          <a:off x="0" y="3670645"/>
          <a:ext cx="2786287" cy="1747839"/>
        </a:xfrm>
        <a:prstGeom prst="round2SameRect">
          <a:avLst>
            <a:gd name="adj1" fmla="val 16670"/>
            <a:gd name="adj2" fmla="val 0"/>
          </a:avLst>
        </a:prstGeom>
        <a:gradFill rotWithShape="0">
          <a:gsLst>
            <a:gs pos="0">
              <a:schemeClr val="accent2">
                <a:hueOff val="1942965"/>
                <a:satOff val="58095"/>
                <a:lumOff val="-33922"/>
                <a:alphaOff val="0"/>
                <a:satMod val="103000"/>
                <a:lumMod val="102000"/>
                <a:tint val="94000"/>
              </a:schemeClr>
            </a:gs>
            <a:gs pos="50000">
              <a:schemeClr val="accent2">
                <a:hueOff val="1942965"/>
                <a:satOff val="58095"/>
                <a:lumOff val="-33922"/>
                <a:alphaOff val="0"/>
                <a:satMod val="110000"/>
                <a:lumMod val="100000"/>
                <a:shade val="100000"/>
              </a:schemeClr>
            </a:gs>
            <a:gs pos="100000">
              <a:schemeClr val="accent2">
                <a:hueOff val="1942965"/>
                <a:satOff val="58095"/>
                <a:lumOff val="-33922"/>
                <a:alphaOff val="0"/>
                <a:lumMod val="99000"/>
                <a:satMod val="120000"/>
                <a:shade val="78000"/>
              </a:schemeClr>
            </a:gs>
          </a:gsLst>
          <a:lin ang="5400000" scaled="0"/>
        </a:gradFill>
        <a:ln w="6350" cap="flat" cmpd="sng" algn="ctr">
          <a:solidFill>
            <a:schemeClr val="accent2">
              <a:hueOff val="1942965"/>
              <a:satOff val="58095"/>
              <a:lumOff val="-3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lv-LV" sz="2200" b="1" kern="1200"/>
            <a:t>PIETEIKŠANĀS ATLASEI</a:t>
          </a:r>
        </a:p>
      </dsp:txBody>
      <dsp:txXfrm>
        <a:off x="85338" y="3755983"/>
        <a:ext cx="2615611" cy="1662501"/>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A7E74ED-CE36-415B-A62F-E933AB1FE73D}" type="datetimeFigureOut">
              <a:rPr lang="lv-LV" smtClean="0"/>
              <a:t>02.10.2024</a:t>
            </a:fld>
            <a:endParaRPr lang="lv-LV"/>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00F76F0-C687-46F9-95F8-55C4D3DBE920}" type="slidenum">
              <a:rPr lang="lv-LV" smtClean="0"/>
              <a:t>‹#›</a:t>
            </a:fld>
            <a:endParaRPr lang="lv-LV"/>
          </a:p>
        </p:txBody>
      </p:sp>
    </p:spTree>
    <p:extLst>
      <p:ext uri="{BB962C8B-B14F-4D97-AF65-F5344CB8AC3E}">
        <p14:creationId xmlns:p14="http://schemas.microsoft.com/office/powerpoint/2010/main" val="1860181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338" y="808038"/>
            <a:ext cx="7185026" cy="4041775"/>
          </a:xfrm>
        </p:spPr>
      </p:sp>
      <p:sp>
        <p:nvSpPr>
          <p:cNvPr id="3" name="Notes Placeholder 2"/>
          <p:cNvSpPr>
            <a:spLocks noGrp="1"/>
          </p:cNvSpPr>
          <p:nvPr>
            <p:ph type="body" idx="1"/>
          </p:nvPr>
        </p:nvSpPr>
        <p:spPr/>
        <p:txBody>
          <a:bodyPr/>
          <a:lstStyle/>
          <a:p>
            <a:pPr marL="158750" indent="0">
              <a:buNone/>
            </a:pPr>
            <a:endParaRPr lang="lv-LV"/>
          </a:p>
        </p:txBody>
      </p:sp>
    </p:spTree>
    <p:extLst>
      <p:ext uri="{BB962C8B-B14F-4D97-AF65-F5344CB8AC3E}">
        <p14:creationId xmlns:p14="http://schemas.microsoft.com/office/powerpoint/2010/main" val="173279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Arnis</a:t>
            </a:r>
          </a:p>
        </p:txBody>
      </p:sp>
      <p:sp>
        <p:nvSpPr>
          <p:cNvPr id="4" name="Slide Number Placeholder 3"/>
          <p:cNvSpPr>
            <a:spLocks noGrp="1"/>
          </p:cNvSpPr>
          <p:nvPr>
            <p:ph type="sldNum" sz="quarter" idx="5"/>
          </p:nvPr>
        </p:nvSpPr>
        <p:spPr/>
        <p:txBody>
          <a:bodyPr/>
          <a:lstStyle/>
          <a:p>
            <a:fld id="{A00F76F0-C687-46F9-95F8-55C4D3DBE920}" type="slidenum">
              <a:rPr lang="lv-LV" smtClean="0"/>
              <a:t>10</a:t>
            </a:fld>
            <a:endParaRPr lang="lv-LV"/>
          </a:p>
        </p:txBody>
      </p:sp>
    </p:spTree>
    <p:extLst>
      <p:ext uri="{BB962C8B-B14F-4D97-AF65-F5344CB8AC3E}">
        <p14:creationId xmlns:p14="http://schemas.microsoft.com/office/powerpoint/2010/main" val="3401775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Arnis</a:t>
            </a:r>
          </a:p>
        </p:txBody>
      </p:sp>
      <p:sp>
        <p:nvSpPr>
          <p:cNvPr id="4" name="Slide Number Placeholder 3"/>
          <p:cNvSpPr>
            <a:spLocks noGrp="1"/>
          </p:cNvSpPr>
          <p:nvPr>
            <p:ph type="sldNum" sz="quarter" idx="5"/>
          </p:nvPr>
        </p:nvSpPr>
        <p:spPr/>
        <p:txBody>
          <a:bodyPr/>
          <a:lstStyle/>
          <a:p>
            <a:fld id="{A00F76F0-C687-46F9-95F8-55C4D3DBE920}" type="slidenum">
              <a:rPr lang="lv-LV" smtClean="0"/>
              <a:t>11</a:t>
            </a:fld>
            <a:endParaRPr lang="lv-LV"/>
          </a:p>
        </p:txBody>
      </p:sp>
    </p:spTree>
    <p:extLst>
      <p:ext uri="{BB962C8B-B14F-4D97-AF65-F5344CB8AC3E}">
        <p14:creationId xmlns:p14="http://schemas.microsoft.com/office/powerpoint/2010/main" val="15925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p:txBody>
      </p:sp>
      <p:sp>
        <p:nvSpPr>
          <p:cNvPr id="4" name="Slide Number Placeholder 3"/>
          <p:cNvSpPr>
            <a:spLocks noGrp="1"/>
          </p:cNvSpPr>
          <p:nvPr>
            <p:ph type="sldNum" sz="quarter" idx="5"/>
          </p:nvPr>
        </p:nvSpPr>
        <p:spPr/>
        <p:txBody>
          <a:bodyPr/>
          <a:lstStyle/>
          <a:p>
            <a:fld id="{A00F76F0-C687-46F9-95F8-55C4D3DBE920}" type="slidenum">
              <a:rPr lang="lv-LV" smtClean="0"/>
              <a:t>12</a:t>
            </a:fld>
            <a:endParaRPr lang="lv-LV"/>
          </a:p>
        </p:txBody>
      </p:sp>
    </p:spTree>
    <p:extLst>
      <p:ext uri="{BB962C8B-B14F-4D97-AF65-F5344CB8AC3E}">
        <p14:creationId xmlns:p14="http://schemas.microsoft.com/office/powerpoint/2010/main" val="589267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p:txBody>
      </p:sp>
      <p:sp>
        <p:nvSpPr>
          <p:cNvPr id="4" name="Slide Number Placeholder 3"/>
          <p:cNvSpPr>
            <a:spLocks noGrp="1"/>
          </p:cNvSpPr>
          <p:nvPr>
            <p:ph type="sldNum" sz="quarter" idx="5"/>
          </p:nvPr>
        </p:nvSpPr>
        <p:spPr/>
        <p:txBody>
          <a:bodyPr/>
          <a:lstStyle/>
          <a:p>
            <a:fld id="{A00F76F0-C687-46F9-95F8-55C4D3DBE920}" type="slidenum">
              <a:rPr lang="lv-LV" smtClean="0"/>
              <a:t>13</a:t>
            </a:fld>
            <a:endParaRPr lang="lv-LV"/>
          </a:p>
        </p:txBody>
      </p:sp>
    </p:spTree>
    <p:extLst>
      <p:ext uri="{BB962C8B-B14F-4D97-AF65-F5344CB8AC3E}">
        <p14:creationId xmlns:p14="http://schemas.microsoft.com/office/powerpoint/2010/main" val="196640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13390">
              <a:spcAft>
                <a:spcPts val="1160"/>
              </a:spcAft>
            </a:pPr>
            <a:r>
              <a:rPr lang="lv-LV"/>
              <a:t>Līga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C5069-9460-433F-94CB-55CACC7B56E3}"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68492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p:txBody>
      </p:sp>
      <p:sp>
        <p:nvSpPr>
          <p:cNvPr id="4" name="Slide Number Placeholder 3"/>
          <p:cNvSpPr>
            <a:spLocks noGrp="1"/>
          </p:cNvSpPr>
          <p:nvPr>
            <p:ph type="sldNum" sz="quarter" idx="5"/>
          </p:nvPr>
        </p:nvSpPr>
        <p:spPr/>
        <p:txBody>
          <a:bodyPr/>
          <a:lstStyle/>
          <a:p>
            <a:fld id="{A00F76F0-C687-46F9-95F8-55C4D3DBE920}" type="slidenum">
              <a:rPr lang="lv-LV" smtClean="0"/>
              <a:t>15</a:t>
            </a:fld>
            <a:endParaRPr lang="lv-LV"/>
          </a:p>
        </p:txBody>
      </p:sp>
    </p:spTree>
    <p:extLst>
      <p:ext uri="{BB962C8B-B14F-4D97-AF65-F5344CB8AC3E}">
        <p14:creationId xmlns:p14="http://schemas.microsoft.com/office/powerpoint/2010/main" val="304159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p:txBody>
      </p:sp>
      <p:sp>
        <p:nvSpPr>
          <p:cNvPr id="4" name="Slide Number Placeholder 3"/>
          <p:cNvSpPr>
            <a:spLocks noGrp="1"/>
          </p:cNvSpPr>
          <p:nvPr>
            <p:ph type="sldNum" sz="quarter" idx="5"/>
          </p:nvPr>
        </p:nvSpPr>
        <p:spPr/>
        <p:txBody>
          <a:bodyPr/>
          <a:lstStyle/>
          <a:p>
            <a:fld id="{A00F76F0-C687-46F9-95F8-55C4D3DBE920}" type="slidenum">
              <a:rPr lang="lv-LV" smtClean="0"/>
              <a:t>16</a:t>
            </a:fld>
            <a:endParaRPr lang="lv-LV"/>
          </a:p>
        </p:txBody>
      </p:sp>
    </p:spTree>
    <p:extLst>
      <p:ext uri="{BB962C8B-B14F-4D97-AF65-F5344CB8AC3E}">
        <p14:creationId xmlns:p14="http://schemas.microsoft.com/office/powerpoint/2010/main" val="119145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00F76F0-C687-46F9-95F8-55C4D3DBE920}" type="slidenum">
              <a:rPr lang="lv-LV" smtClean="0"/>
              <a:t>17</a:t>
            </a:fld>
            <a:endParaRPr lang="lv-LV"/>
          </a:p>
        </p:txBody>
      </p:sp>
    </p:spTree>
    <p:extLst>
      <p:ext uri="{BB962C8B-B14F-4D97-AF65-F5344CB8AC3E}">
        <p14:creationId xmlns:p14="http://schemas.microsoft.com/office/powerpoint/2010/main" val="4264805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A00F76F0-C687-46F9-95F8-55C4D3DBE920}" type="slidenum">
              <a:rPr lang="lv-LV" smtClean="0"/>
              <a:t>18</a:t>
            </a:fld>
            <a:endParaRPr lang="lv-LV"/>
          </a:p>
        </p:txBody>
      </p:sp>
    </p:spTree>
    <p:extLst>
      <p:ext uri="{BB962C8B-B14F-4D97-AF65-F5344CB8AC3E}">
        <p14:creationId xmlns:p14="http://schemas.microsoft.com/office/powerpoint/2010/main" val="406924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ea typeface="Calibri"/>
                <a:cs typeface="Calibri"/>
              </a:rPr>
              <a:t>Arnis</a:t>
            </a:r>
            <a:endParaRPr lang="en-US">
              <a:ea typeface="Calibri"/>
              <a:cs typeface="Calibri"/>
            </a:endParaRPr>
          </a:p>
        </p:txBody>
      </p:sp>
      <p:sp>
        <p:nvSpPr>
          <p:cNvPr id="4" name="Slide Number Placeholder 3"/>
          <p:cNvSpPr>
            <a:spLocks noGrp="1"/>
          </p:cNvSpPr>
          <p:nvPr>
            <p:ph type="sldNum" sz="quarter" idx="5"/>
          </p:nvPr>
        </p:nvSpPr>
        <p:spPr/>
        <p:txBody>
          <a:bodyPr/>
          <a:lstStyle/>
          <a:p>
            <a:fld id="{A00F76F0-C687-46F9-95F8-55C4D3DBE920}" type="slidenum">
              <a:rPr lang="lv-LV" smtClean="0"/>
              <a:t>2</a:t>
            </a:fld>
            <a:endParaRPr lang="lv-LV"/>
          </a:p>
        </p:txBody>
      </p:sp>
    </p:spTree>
    <p:extLst>
      <p:ext uri="{BB962C8B-B14F-4D97-AF65-F5344CB8AC3E}">
        <p14:creationId xmlns:p14="http://schemas.microsoft.com/office/powerpoint/2010/main" val="222345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ea typeface="Calibri"/>
                <a:cs typeface="Calibri"/>
              </a:rPr>
              <a:t>Arnis</a:t>
            </a:r>
            <a:endParaRPr lang="en-US">
              <a:ea typeface="Calibri"/>
              <a:cs typeface="Calibri"/>
            </a:endParaRPr>
          </a:p>
        </p:txBody>
      </p:sp>
      <p:sp>
        <p:nvSpPr>
          <p:cNvPr id="4" name="Slide Number Placeholder 3"/>
          <p:cNvSpPr>
            <a:spLocks noGrp="1"/>
          </p:cNvSpPr>
          <p:nvPr>
            <p:ph type="sldNum" sz="quarter" idx="5"/>
          </p:nvPr>
        </p:nvSpPr>
        <p:spPr/>
        <p:txBody>
          <a:bodyPr/>
          <a:lstStyle/>
          <a:p>
            <a:fld id="{A00F76F0-C687-46F9-95F8-55C4D3DBE920}" type="slidenum">
              <a:rPr lang="lv-LV" smtClean="0"/>
              <a:t>3</a:t>
            </a:fld>
            <a:endParaRPr lang="lv-LV"/>
          </a:p>
        </p:txBody>
      </p:sp>
    </p:spTree>
    <p:extLst>
      <p:ext uri="{BB962C8B-B14F-4D97-AF65-F5344CB8AC3E}">
        <p14:creationId xmlns:p14="http://schemas.microsoft.com/office/powerpoint/2010/main" val="103801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ea typeface="Calibri"/>
                <a:cs typeface="Calibri"/>
              </a:rPr>
              <a:t>Arnis</a:t>
            </a:r>
            <a:endParaRPr lang="en-US">
              <a:ea typeface="Calibri"/>
              <a:cs typeface="Calibri"/>
            </a:endParaRPr>
          </a:p>
        </p:txBody>
      </p:sp>
      <p:sp>
        <p:nvSpPr>
          <p:cNvPr id="4" name="Slide Number Placeholder 3"/>
          <p:cNvSpPr>
            <a:spLocks noGrp="1"/>
          </p:cNvSpPr>
          <p:nvPr>
            <p:ph type="sldNum" sz="quarter" idx="5"/>
          </p:nvPr>
        </p:nvSpPr>
        <p:spPr/>
        <p:txBody>
          <a:bodyPr/>
          <a:lstStyle/>
          <a:p>
            <a:fld id="{A00F76F0-C687-46F9-95F8-55C4D3DBE920}" type="slidenum">
              <a:rPr lang="lv-LV" smtClean="0"/>
              <a:t>4</a:t>
            </a:fld>
            <a:endParaRPr lang="lv-LV"/>
          </a:p>
        </p:txBody>
      </p:sp>
    </p:spTree>
    <p:extLst>
      <p:ext uri="{BB962C8B-B14F-4D97-AF65-F5344CB8AC3E}">
        <p14:creationId xmlns:p14="http://schemas.microsoft.com/office/powerpoint/2010/main" val="44192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a:p>
            <a:endParaRPr lang="lv-LV"/>
          </a:p>
          <a:p>
            <a:r>
              <a:rPr lang="lv-LV" b="1"/>
              <a:t>Investori un finansētāji analizē riskus, t.s.:</a:t>
            </a:r>
          </a:p>
          <a:p>
            <a:pPr marL="0" marR="0" lvl="0" indent="0" algn="l" defTabSz="914400" rtl="0" eaLnBrk="1" fontAlgn="auto" latinLnBrk="0" hangingPunct="1">
              <a:lnSpc>
                <a:spcPct val="100000"/>
              </a:lnSpc>
              <a:spcBef>
                <a:spcPts val="0"/>
              </a:spcBef>
              <a:spcAft>
                <a:spcPts val="0"/>
              </a:spcAft>
              <a:buClrTx/>
              <a:buSzTx/>
              <a:buFontTx/>
              <a:buNone/>
              <a:tabLst/>
              <a:defRPr/>
            </a:pPr>
            <a:r>
              <a:rPr lang="lv-LV"/>
              <a:t>- </a:t>
            </a:r>
            <a:r>
              <a:rPr lang="lv-LV" sz="1200"/>
              <a:t>Pārejas risks rodas dažādu prasību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t>(likumdošanas / gala klientu / piegādes ķēdes / investoru / kas </a:t>
            </a:r>
            <a:r>
              <a:rPr lang="lv-LV"/>
              <a:t>asociējas/-sies ar biznesa veicamajiem ESG mājas darbiem)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t>rezultātā, piemēram, samazināt enerģijas patēriņu vai CO2 emisijas, taču tas lielā mērā atkarīgs no klienta jaudas/iespējas atļauties konkrētās investīcijas=&gt; ja klientam nav pieejamas investīcijas pielāgoties, tad Pārejas risks pieaug.</a:t>
            </a:r>
          </a:p>
          <a:p>
            <a:endParaRPr lang="lv-LV"/>
          </a:p>
          <a:p>
            <a:endParaRPr lang="lv-LV"/>
          </a:p>
          <a:p>
            <a:endParaRPr lang="lv-LV"/>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1035F-88FD-4AA3-87A1-F4ABAFB9FD2F}"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608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latin typeface="Calibri" panose="020F0502020204030204" pitchFamily="34" charset="0"/>
                <a:ea typeface="Calibri" panose="020F0502020204030204" pitchFamily="34" charset="0"/>
              </a:rPr>
              <a:t>Arnis</a:t>
            </a:r>
          </a:p>
          <a:p>
            <a:endParaRPr lang="lv-LV">
              <a:latin typeface="Calibri" panose="020F0502020204030204" pitchFamily="34" charset="0"/>
              <a:ea typeface="Calibri" panose="020F0502020204030204" pitchFamily="34" charset="0"/>
            </a:endParaRPr>
          </a:p>
          <a:p>
            <a:r>
              <a:rPr lang="lv-LV">
                <a:latin typeface="Calibri" panose="020F0502020204030204" pitchFamily="34" charset="0"/>
                <a:ea typeface="Calibri" panose="020F0502020204030204" pitchFamily="34" charset="0"/>
              </a:rPr>
              <a:t>Grants tehniskās dokumentācijas, piemēram, </a:t>
            </a:r>
            <a:r>
              <a:rPr lang="lv-LV" err="1">
                <a:latin typeface="Calibri" panose="020F0502020204030204" pitchFamily="34" charset="0"/>
                <a:ea typeface="Calibri" panose="020F0502020204030204" pitchFamily="34" charset="0"/>
              </a:rPr>
              <a:t>energoaudita</a:t>
            </a:r>
            <a:r>
              <a:rPr lang="lv-LV">
                <a:latin typeface="Calibri" panose="020F0502020204030204" pitchFamily="34" charset="0"/>
                <a:ea typeface="Calibri" panose="020F0502020204030204" pitchFamily="34" charset="0"/>
              </a:rPr>
              <a:t>, energoefektivitātes projekta izstrādei – kopā p</a:t>
            </a:r>
            <a:r>
              <a:rPr lang="lv-LV">
                <a:effectLst/>
                <a:latin typeface="Calibri" panose="020F0502020204030204" pitchFamily="34" charset="0"/>
                <a:ea typeface="Calibri" panose="020F0502020204030204" pitchFamily="34" charset="0"/>
              </a:rPr>
              <a:t>ieejami vairāk kā 1.5 </a:t>
            </a:r>
            <a:r>
              <a:rPr lang="lv-LV" err="1">
                <a:effectLst/>
                <a:latin typeface="Calibri" panose="020F0502020204030204" pitchFamily="34" charset="0"/>
                <a:ea typeface="Calibri" panose="020F0502020204030204" pitchFamily="34" charset="0"/>
              </a:rPr>
              <a:t>mio</a:t>
            </a:r>
            <a:r>
              <a:rPr lang="lv-LV">
                <a:effectLst/>
                <a:latin typeface="Calibri" panose="020F0502020204030204" pitchFamily="34" charset="0"/>
                <a:ea typeface="Calibri" panose="020F0502020204030204" pitchFamily="34" charset="0"/>
              </a:rPr>
              <a:t> EUR.</a:t>
            </a:r>
          </a:p>
          <a:p>
            <a:r>
              <a:rPr lang="lv-LV">
                <a:effectLst/>
                <a:latin typeface="Calibri" panose="020F0502020204030204" pitchFamily="34" charset="0"/>
                <a:ea typeface="Calibri" panose="020F0502020204030204" pitchFamily="34" charset="0"/>
              </a:rPr>
              <a:t>Pieteikšanās aizņem 15 min, pēc tam visu procesu organizē ALTUM.</a:t>
            </a:r>
          </a:p>
          <a:p>
            <a:r>
              <a:rPr lang="lv-LV">
                <a:effectLst/>
                <a:latin typeface="Calibri" panose="020F0502020204030204" pitchFamily="34" charset="0"/>
                <a:ea typeface="Calibri" panose="020F0502020204030204" pitchFamily="34" charset="0"/>
              </a:rPr>
              <a:t>Pēdējo 9 mēnešu laikā – </a:t>
            </a:r>
            <a:r>
              <a:rPr lang="lv-LV" err="1">
                <a:effectLst/>
                <a:latin typeface="Calibri" panose="020F0502020204030204" pitchFamily="34" charset="0"/>
                <a:ea typeface="Calibri" panose="020F0502020204030204" pitchFamily="34" charset="0"/>
              </a:rPr>
              <a:t>Energogranta</a:t>
            </a:r>
            <a:r>
              <a:rPr lang="lv-LV">
                <a:effectLst/>
                <a:latin typeface="Calibri" panose="020F0502020204030204" pitchFamily="34" charset="0"/>
                <a:ea typeface="Calibri" panose="020F0502020204030204" pitchFamily="34" charset="0"/>
              </a:rPr>
              <a:t> otrajā kārtā - </a:t>
            </a:r>
            <a:r>
              <a:rPr lang="lv-LV" err="1">
                <a:effectLst/>
                <a:latin typeface="Calibri" panose="020F0502020204030204" pitchFamily="34" charset="0"/>
                <a:ea typeface="Calibri" panose="020F0502020204030204" pitchFamily="34" charset="0"/>
              </a:rPr>
              <a:t>grantam</a:t>
            </a:r>
            <a:r>
              <a:rPr lang="lv-LV">
                <a:effectLst/>
                <a:latin typeface="Calibri" panose="020F0502020204030204" pitchFamily="34" charset="0"/>
                <a:ea typeface="Calibri" panose="020F0502020204030204" pitchFamily="34" charset="0"/>
              </a:rPr>
              <a:t> pieteikušies 40 uzņēmumi, piešķirti jau 20 granti.</a:t>
            </a:r>
          </a:p>
          <a:p>
            <a:r>
              <a:rPr lang="de-DE">
                <a:effectLst/>
                <a:latin typeface="Calibri" panose="020F0502020204030204" pitchFamily="34" charset="0"/>
                <a:ea typeface="Calibri" panose="020F0502020204030204" pitchFamily="34" charset="0"/>
              </a:rPr>
              <a:t>Līgumu ALTUM piedāvā slēgt tikai pēc tam, kad ir precīzi zināmas visas izmaksas un nosacījumi.</a:t>
            </a:r>
            <a:endParaRPr lang="lv-LV">
              <a:effectLst/>
              <a:latin typeface="Calibri" panose="020F0502020204030204" pitchFamily="34" charset="0"/>
              <a:ea typeface="Calibri" panose="020F0502020204030204" pitchFamily="34" charset="0"/>
            </a:endParaRPr>
          </a:p>
          <a:p>
            <a:r>
              <a:rPr lang="lv-LV">
                <a:latin typeface="Calibri" panose="020F0502020204030204" pitchFamily="34" charset="0"/>
                <a:ea typeface="Calibri" panose="020F0502020204030204" pitchFamily="34" charset="0"/>
              </a:rPr>
              <a:t>Grantu iespējams izmantot arī </a:t>
            </a:r>
            <a:r>
              <a:rPr lang="lv-LV" err="1">
                <a:latin typeface="Calibri" panose="020F0502020204030204" pitchFamily="34" charset="0"/>
                <a:ea typeface="Calibri" panose="020F0502020204030204" pitchFamily="34" charset="0"/>
              </a:rPr>
              <a:t>priekšizpētei</a:t>
            </a:r>
            <a:r>
              <a:rPr lang="lv-LV">
                <a:latin typeface="Calibri" panose="020F0502020204030204" pitchFamily="34" charset="0"/>
                <a:ea typeface="Calibri" panose="020F0502020204030204" pitchFamily="34" charset="0"/>
              </a:rPr>
              <a:t> un tehniskās dokumentācijas sagatavošanai, lai pēc tam startētu ANM Energoefektivitātes programmā</a:t>
            </a:r>
          </a:p>
          <a:p>
            <a:pPr marL="285750" indent="-285750" defTabSz="797723" fontAlgn="base">
              <a:spcBef>
                <a:spcPct val="0"/>
              </a:spcBef>
              <a:spcAft>
                <a:spcPct val="0"/>
              </a:spcAft>
              <a:buClr>
                <a:srgbClr val="6AC2BA"/>
              </a:buClr>
              <a:buSzPct val="100000"/>
              <a:buFont typeface="Century Gothic" panose="020B0502020202020204" pitchFamily="34" charset="0"/>
              <a:buChar char="▬"/>
              <a:defRPr/>
            </a:pP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a:rPr>
              <a:t>85% </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a:rPr>
              <a:t>grants </a:t>
            </a:r>
            <a:r>
              <a:rPr kumimoji="0" lang="lv-LV" altLang="lv-LV" sz="1200" b="0" i="0" u="none" strike="noStrike" kern="1200" cap="none" spc="0" normalizeH="0" baseline="0" noProof="0" err="1">
                <a:ln>
                  <a:noFill/>
                </a:ln>
                <a:solidFill>
                  <a:srgbClr val="00467F"/>
                </a:solidFill>
                <a:effectLst/>
                <a:uLnTx/>
                <a:uFillTx/>
                <a:latin typeface="Century Gothic" panose="020F0302020204030204"/>
                <a:ea typeface="Times New Roman" panose="02020603050405020304" pitchFamily="18" charset="0"/>
                <a:cs typeface="Arial"/>
              </a:rPr>
              <a:t>energoauditu</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a:rPr>
              <a:t> veikšanai</a:t>
            </a:r>
            <a:r>
              <a:rPr lang="lv-LV" altLang="lv-LV" sz="1200">
                <a:solidFill>
                  <a:srgbClr val="00467F"/>
                </a:solidFill>
                <a:latin typeface="Century Gothic" panose="020F0302020204030204"/>
                <a:ea typeface="Times New Roman" panose="02020603050405020304" pitchFamily="18" charset="0"/>
                <a:cs typeface="Arial"/>
              </a:rPr>
              <a:t>. Rīks energoefektivitātes investīciju plāna sagatavošanai.</a:t>
            </a:r>
            <a:endPar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pPr marL="0" marR="0" lvl="0" indent="0" algn="l" defTabSz="797723" rtl="0" eaLnBrk="1" fontAlgn="base" latinLnBrk="0" hangingPunct="1">
              <a:lnSpc>
                <a:spcPct val="100000"/>
              </a:lnSpc>
              <a:spcBef>
                <a:spcPct val="0"/>
              </a:spcBef>
              <a:spcAft>
                <a:spcPct val="0"/>
              </a:spcAft>
              <a:buClr>
                <a:srgbClr val="6AC2BA"/>
              </a:buClr>
              <a:buSzPct val="100000"/>
              <a:buFontTx/>
              <a:buNone/>
              <a:tabLst/>
              <a:defRPr/>
            </a:pPr>
            <a:endPar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pPr marL="285750" indent="-285750" defTabSz="797723" fontAlgn="base">
              <a:spcBef>
                <a:spcPct val="0"/>
              </a:spcBef>
              <a:spcAft>
                <a:spcPct val="0"/>
              </a:spcAft>
              <a:buClr>
                <a:srgbClr val="6AC2BA"/>
              </a:buClr>
              <a:buSzPct val="100000"/>
              <a:buFont typeface="Century Gothic" panose="020B0502020202020204" pitchFamily="34" charset="0"/>
              <a:buChar char="▬"/>
              <a:defRPr/>
            </a:pP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Pieteikšanās: </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mans.altum.lv</a:t>
            </a:r>
            <a:r>
              <a:rPr lang="lv-LV" altLang="lv-LV" sz="1200">
                <a:solidFill>
                  <a:srgbClr val="00467F"/>
                </a:solidFill>
                <a:latin typeface="Century Gothic" panose="020F0302020204030204"/>
                <a:ea typeface="Times New Roman" panose="02020603050405020304" pitchFamily="18" charset="0"/>
              </a:rPr>
              <a:t>, bez konkursa, un aizņem 15 minūtes</a:t>
            </a:r>
            <a:endParaRPr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endParaRPr>
          </a:p>
          <a:p>
            <a:pPr marL="285750" marR="0" lvl="0" indent="-285750" algn="l" defTabSz="797723" fontAlgn="base">
              <a:lnSpc>
                <a:spcPct val="100000"/>
              </a:lnSpc>
              <a:spcBef>
                <a:spcPct val="0"/>
              </a:spcBef>
              <a:spcAft>
                <a:spcPct val="0"/>
              </a:spcAft>
              <a:buClr>
                <a:srgbClr val="6AC2BA"/>
              </a:buClr>
              <a:buSzPct val="100000"/>
              <a:buFont typeface="Century Gothic" panose="020B0502020202020204" pitchFamily="34" charset="0"/>
              <a:buChar char="▬"/>
              <a:tabLst/>
              <a:defRPr/>
            </a:pPr>
            <a:endParaRPr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endParaRP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a:t>
            </a: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Mazākais</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piešķirtais atbalsts 800 EUR, </a:t>
            </a: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lielākais</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160 000 EUR</a:t>
            </a: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endPar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Atbalsts ļauj apzināt </a:t>
            </a: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optimālāko</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uzlabojumu virzienu un iespējamās izmaksas</a:t>
            </a: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endPar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Atbalstam uzņēmums var pieteikties </a:t>
            </a: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vairākas</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reizes</a:t>
            </a: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endPar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Uzņēmums pats </a:t>
            </a: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definē</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kuras jomas un problēmas apskatīt</a:t>
            </a:r>
          </a:p>
          <a:p>
            <a:pPr marL="285750" marR="0" lvl="0" indent="-285750" algn="l" defTabSz="797723">
              <a:lnSpc>
                <a:spcPct val="100000"/>
              </a:lnSpc>
              <a:spcBef>
                <a:spcPct val="0"/>
              </a:spcBef>
              <a:spcAft>
                <a:spcPct val="0"/>
              </a:spcAft>
              <a:buClr>
                <a:srgbClr val="6AC2BA"/>
              </a:buClr>
              <a:buSzPct val="100000"/>
              <a:buFont typeface="Century Gothic" panose="020B0502020202020204" pitchFamily="34" charset="0"/>
              <a:buChar char="▬"/>
              <a:tabLst/>
              <a:defRPr/>
            </a:pPr>
            <a:endParaRPr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endParaRPr>
          </a:p>
          <a:p>
            <a:pPr marL="285750" indent="-285750" defTabSz="797723">
              <a:spcBef>
                <a:spcPct val="0"/>
              </a:spcBef>
              <a:spcAft>
                <a:spcPct val="0"/>
              </a:spcAft>
              <a:buClr>
                <a:srgbClr val="6AC2BA"/>
              </a:buClr>
              <a:buSzPct val="100000"/>
              <a:buFont typeface="Century Gothic" panose="020B0502020202020204" pitchFamily="34" charset="0"/>
              <a:buChar char="▬"/>
              <a:defRPr/>
            </a:pPr>
            <a:r>
              <a:rPr lang="lv-LV" altLang="lv-LV" sz="1200">
                <a:solidFill>
                  <a:srgbClr val="00467F"/>
                </a:solidFill>
                <a:latin typeface="Century Gothic" panose="020F0302020204030204"/>
                <a:ea typeface="Times New Roman" panose="02020603050405020304" pitchFamily="18" charset="0"/>
              </a:rPr>
              <a:t>Audits </a:t>
            </a:r>
            <a:r>
              <a:rPr lang="lv-LV" altLang="lv-LV" sz="1200" b="1">
                <a:solidFill>
                  <a:srgbClr val="00467F"/>
                </a:solidFill>
                <a:latin typeface="Century Gothic" panose="020F0302020204030204"/>
                <a:ea typeface="Times New Roman" panose="02020603050405020304" pitchFamily="18" charset="0"/>
              </a:rPr>
              <a:t>iekšējai </a:t>
            </a:r>
            <a:r>
              <a:rPr lang="lv-LV" altLang="lv-LV" sz="1200">
                <a:solidFill>
                  <a:srgbClr val="00467F"/>
                </a:solidFill>
                <a:latin typeface="Century Gothic" panose="020F0302020204030204"/>
                <a:ea typeface="Times New Roman" panose="02020603050405020304" pitchFamily="18" charset="0"/>
              </a:rPr>
              <a:t>lietošanai</a:t>
            </a:r>
          </a:p>
          <a:p>
            <a:pPr marL="285750" indent="-285750" defTabSz="797723" fontAlgn="base">
              <a:spcBef>
                <a:spcPct val="0"/>
              </a:spcBef>
              <a:spcAft>
                <a:spcPct val="0"/>
              </a:spcAft>
              <a:buClr>
                <a:srgbClr val="6AC2BA"/>
              </a:buClr>
              <a:buSzPct val="100000"/>
              <a:buFont typeface="Century Gothic" panose="020B0502020202020204" pitchFamily="34" charset="0"/>
              <a:buChar char="▬"/>
              <a:defRPr/>
            </a:pPr>
            <a:endParaRPr lang="lv-LV" altLang="lv-LV" sz="1200">
              <a:solidFill>
                <a:srgbClr val="00467F"/>
              </a:solidFill>
              <a:latin typeface="Century Gothic" panose="020F0302020204030204"/>
              <a:ea typeface="Times New Roman" panose="02020603050405020304" pitchFamily="18" charset="0"/>
            </a:endParaRP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ALTUM organizē visu </a:t>
            </a: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procesu</a:t>
            </a:r>
            <a:r>
              <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 – darba uzdevuma izstrādi, speciālistu piesaisti, rezultātu pārbaudi</a:t>
            </a:r>
          </a:p>
          <a:p>
            <a:pPr marL="0" marR="0" lvl="0" indent="0" algn="l" defTabSz="797723" rtl="0" eaLnBrk="1" fontAlgn="base" latinLnBrk="0" hangingPunct="1">
              <a:lnSpc>
                <a:spcPct val="100000"/>
              </a:lnSpc>
              <a:spcBef>
                <a:spcPct val="0"/>
              </a:spcBef>
              <a:spcAft>
                <a:spcPct val="0"/>
              </a:spcAft>
              <a:buClr>
                <a:srgbClr val="6AC2BA"/>
              </a:buClr>
              <a:buSzPct val="100000"/>
              <a:buFontTx/>
              <a:buNone/>
              <a:tabLst/>
              <a:defRPr/>
            </a:pPr>
            <a:endParaRPr kumimoji="0"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pPr marL="299085" marR="0" lvl="0" indent="-299085"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endParaRPr lang="lv-LV" altLang="lv-LV" sz="12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pPr marL="299085" marR="0" lvl="0" indent="-299085" algn="l" defTabSz="797723" rtl="0" eaLnBrk="1" fontAlgn="base" latinLnBrk="0" hangingPunct="1">
              <a:lnSpc>
                <a:spcPct val="100000"/>
              </a:lnSpc>
              <a:spcBef>
                <a:spcPct val="0"/>
              </a:spcBef>
              <a:spcAft>
                <a:spcPct val="0"/>
              </a:spcAft>
              <a:buClr>
                <a:srgbClr val="6AC2BA"/>
              </a:buClr>
              <a:buSzPct val="100000"/>
              <a:buFont typeface="Century Gothic" panose="020B0502020202020204" pitchFamily="34" charset="0"/>
              <a:buChar char="▬"/>
              <a:tabLst/>
              <a:defRPr/>
            </a:pPr>
            <a:r>
              <a:rPr kumimoji="0"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rPr>
              <a:t>Līdz 2025. gada augustam energoefektivitātē jāveic investīcijas x25 pret saņemto atbalstu</a:t>
            </a:r>
            <a:endParaRPr lang="lv-LV" altLang="lv-LV" sz="12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C5069-9460-433F-94CB-55CACC7B56E3}"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56386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latin typeface="Calibri" panose="020F0502020204030204" pitchFamily="34" charset="0"/>
                <a:ea typeface="Calibri" panose="020F0502020204030204" pitchFamily="34" charset="0"/>
              </a:rPr>
              <a:t>Grants tehniskās dokumentācijas, piemēram, </a:t>
            </a:r>
            <a:r>
              <a:rPr lang="lv-LV" err="1">
                <a:latin typeface="Calibri" panose="020F0502020204030204" pitchFamily="34" charset="0"/>
                <a:ea typeface="Calibri" panose="020F0502020204030204" pitchFamily="34" charset="0"/>
              </a:rPr>
              <a:t>energoaudita</a:t>
            </a:r>
            <a:r>
              <a:rPr lang="lv-LV">
                <a:latin typeface="Calibri" panose="020F0502020204030204" pitchFamily="34" charset="0"/>
                <a:ea typeface="Calibri" panose="020F0502020204030204" pitchFamily="34" charset="0"/>
              </a:rPr>
              <a:t>, energoefektivitātes projekta izstrādei – kopā p</a:t>
            </a:r>
            <a:r>
              <a:rPr lang="lv-LV">
                <a:effectLst/>
                <a:latin typeface="Calibri" panose="020F0502020204030204" pitchFamily="34" charset="0"/>
                <a:ea typeface="Calibri" panose="020F0502020204030204" pitchFamily="34" charset="0"/>
              </a:rPr>
              <a:t>ieejami vairāk kā 1.5 </a:t>
            </a:r>
            <a:r>
              <a:rPr lang="lv-LV" err="1">
                <a:effectLst/>
                <a:latin typeface="Calibri" panose="020F0502020204030204" pitchFamily="34" charset="0"/>
                <a:ea typeface="Calibri" panose="020F0502020204030204" pitchFamily="34" charset="0"/>
              </a:rPr>
              <a:t>mio</a:t>
            </a:r>
            <a:r>
              <a:rPr lang="lv-LV">
                <a:effectLst/>
                <a:latin typeface="Calibri" panose="020F0502020204030204" pitchFamily="34" charset="0"/>
                <a:ea typeface="Calibri" panose="020F0502020204030204" pitchFamily="34" charset="0"/>
              </a:rPr>
              <a:t> EUR.</a:t>
            </a:r>
          </a:p>
          <a:p>
            <a:r>
              <a:rPr lang="lv-LV">
                <a:effectLst/>
                <a:latin typeface="Calibri" panose="020F0502020204030204" pitchFamily="34" charset="0"/>
                <a:ea typeface="Calibri" panose="020F0502020204030204" pitchFamily="34" charset="0"/>
              </a:rPr>
              <a:t>Pieteikšanās aizņem 15 min, pēc tam visu procesu organizē ALTUM.</a:t>
            </a:r>
          </a:p>
          <a:p>
            <a:r>
              <a:rPr lang="lv-LV">
                <a:effectLst/>
                <a:latin typeface="Calibri" panose="020F0502020204030204" pitchFamily="34" charset="0"/>
                <a:ea typeface="Calibri" panose="020F0502020204030204" pitchFamily="34" charset="0"/>
              </a:rPr>
              <a:t>Pēdējo 9 mēnešu laikā – </a:t>
            </a:r>
            <a:r>
              <a:rPr lang="lv-LV" err="1">
                <a:effectLst/>
                <a:latin typeface="Calibri" panose="020F0502020204030204" pitchFamily="34" charset="0"/>
                <a:ea typeface="Calibri" panose="020F0502020204030204" pitchFamily="34" charset="0"/>
              </a:rPr>
              <a:t>Energogranta</a:t>
            </a:r>
            <a:r>
              <a:rPr lang="lv-LV">
                <a:effectLst/>
                <a:latin typeface="Calibri" panose="020F0502020204030204" pitchFamily="34" charset="0"/>
                <a:ea typeface="Calibri" panose="020F0502020204030204" pitchFamily="34" charset="0"/>
              </a:rPr>
              <a:t> otrajā kārtā - </a:t>
            </a:r>
            <a:r>
              <a:rPr lang="lv-LV" err="1">
                <a:effectLst/>
                <a:latin typeface="Calibri" panose="020F0502020204030204" pitchFamily="34" charset="0"/>
                <a:ea typeface="Calibri" panose="020F0502020204030204" pitchFamily="34" charset="0"/>
              </a:rPr>
              <a:t>grantam</a:t>
            </a:r>
            <a:r>
              <a:rPr lang="lv-LV">
                <a:effectLst/>
                <a:latin typeface="Calibri" panose="020F0502020204030204" pitchFamily="34" charset="0"/>
                <a:ea typeface="Calibri" panose="020F0502020204030204" pitchFamily="34" charset="0"/>
              </a:rPr>
              <a:t> pieteikušies 40 uzņēmumi, piešķirti jau 20 granti.</a:t>
            </a:r>
          </a:p>
          <a:p>
            <a:r>
              <a:rPr lang="de-DE">
                <a:effectLst/>
                <a:latin typeface="Calibri" panose="020F0502020204030204" pitchFamily="34" charset="0"/>
                <a:ea typeface="Calibri" panose="020F0502020204030204" pitchFamily="34" charset="0"/>
              </a:rPr>
              <a:t>Līgumu ALTUM piedāvā slēgt tikai pēc tam, kad ir precīzi zināmas visas izmaksas un nosacījumi.</a:t>
            </a:r>
            <a:endParaRPr lang="lv-LV">
              <a:effectLst/>
              <a:latin typeface="Calibri" panose="020F0502020204030204" pitchFamily="34" charset="0"/>
              <a:ea typeface="Calibri" panose="020F0502020204030204" pitchFamily="34" charset="0"/>
            </a:endParaRPr>
          </a:p>
          <a:p>
            <a:r>
              <a:rPr lang="lv-LV">
                <a:latin typeface="Calibri" panose="020F0502020204030204" pitchFamily="34" charset="0"/>
                <a:ea typeface="Calibri" panose="020F0502020204030204" pitchFamily="34" charset="0"/>
              </a:rPr>
              <a:t>Grantu iespējams izmantot arī </a:t>
            </a:r>
            <a:r>
              <a:rPr lang="lv-LV" err="1">
                <a:latin typeface="Calibri" panose="020F0502020204030204" pitchFamily="34" charset="0"/>
                <a:ea typeface="Calibri" panose="020F0502020204030204" pitchFamily="34" charset="0"/>
              </a:rPr>
              <a:t>priekšizpētei</a:t>
            </a:r>
            <a:r>
              <a:rPr lang="lv-LV">
                <a:latin typeface="Calibri" panose="020F0502020204030204" pitchFamily="34" charset="0"/>
                <a:ea typeface="Calibri" panose="020F0502020204030204" pitchFamily="34" charset="0"/>
              </a:rPr>
              <a:t> un tehniskās dokumentācijas sagatavošanai, lai pēc tam startētu ANM Energoefektivitātes programmā</a:t>
            </a:r>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D97AA-68D0-44CB-AE16-4E93E72366C1}"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87963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1035F-88FD-4AA3-87A1-F4ABAFB9FD2F}"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052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Līga</a:t>
            </a:r>
          </a:p>
        </p:txBody>
      </p:sp>
      <p:sp>
        <p:nvSpPr>
          <p:cNvPr id="4" name="Slide Number Placeholder 3"/>
          <p:cNvSpPr>
            <a:spLocks noGrp="1"/>
          </p:cNvSpPr>
          <p:nvPr>
            <p:ph type="sldNum" sz="quarter" idx="5"/>
          </p:nvPr>
        </p:nvSpPr>
        <p:spPr/>
        <p:txBody>
          <a:bodyPr/>
          <a:lstStyle/>
          <a:p>
            <a:fld id="{A00F76F0-C687-46F9-95F8-55C4D3DBE920}" type="slidenum">
              <a:rPr lang="lv-LV" smtClean="0"/>
              <a:t>9</a:t>
            </a:fld>
            <a:endParaRPr lang="lv-LV"/>
          </a:p>
        </p:txBody>
      </p:sp>
    </p:spTree>
    <p:extLst>
      <p:ext uri="{BB962C8B-B14F-4D97-AF65-F5344CB8AC3E}">
        <p14:creationId xmlns:p14="http://schemas.microsoft.com/office/powerpoint/2010/main" val="178076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 Id="rId5" Type="http://schemas.openxmlformats.org/officeDocument/2006/relationships/image" Target="../media/image26.emf"/><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 Id="rId5" Type="http://schemas.openxmlformats.org/officeDocument/2006/relationships/image" Target="../media/image26.emf"/><Relationship Id="rId4" Type="http://schemas.openxmlformats.org/officeDocument/2006/relationships/image" Target="../media/image25.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1.xml"/><Relationship Id="rId4" Type="http://schemas.openxmlformats.org/officeDocument/2006/relationships/chart" Target="../charts/chart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7957140" y="3052483"/>
            <a:ext cx="2322621" cy="2283691"/>
          </a:xfrm>
          <a:prstGeom prst="rect">
            <a:avLst/>
          </a:prstGeom>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
        <p:nvSpPr>
          <p:cNvPr id="6" name="Text Placeholder 2"/>
          <p:cNvSpPr>
            <a:spLocks noGrp="1"/>
          </p:cNvSpPr>
          <p:nvPr>
            <p:ph type="body" sz="quarter" idx="11" hasCustomPrompt="1"/>
          </p:nvPr>
        </p:nvSpPr>
        <p:spPr>
          <a:xfrm>
            <a:off x="552133" y="5618520"/>
            <a:ext cx="5003002" cy="197563"/>
          </a:xfrm>
          <a:prstGeom prst="rect">
            <a:avLst/>
          </a:prstGeom>
        </p:spPr>
        <p:txBody>
          <a:bodyPr anchor="ctr"/>
          <a:lstStyle>
            <a:lvl1pPr marL="0" indent="0" algn="ctr">
              <a:buNone/>
              <a:defRPr lang="en-US" sz="1200"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7" name="Text Placeholder 2"/>
          <p:cNvSpPr>
            <a:spLocks noGrp="1"/>
          </p:cNvSpPr>
          <p:nvPr>
            <p:ph type="body" sz="quarter" idx="12" hasCustomPrompt="1"/>
          </p:nvPr>
        </p:nvSpPr>
        <p:spPr>
          <a:xfrm>
            <a:off x="6587435" y="5618520"/>
            <a:ext cx="5003002" cy="197563"/>
          </a:xfrm>
          <a:prstGeom prst="rect">
            <a:avLst/>
          </a:prstGeom>
        </p:spPr>
        <p:txBody>
          <a:bodyPr anchor="ctr"/>
          <a:lstStyle>
            <a:lvl1pPr marL="0" indent="0" algn="ctr">
              <a:buNone/>
              <a:defRPr lang="en-US" sz="1200"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10" name="Oval 9"/>
          <p:cNvSpPr/>
          <p:nvPr userDrawn="1"/>
        </p:nvSpPr>
        <p:spPr>
          <a:xfrm>
            <a:off x="7979170" y="3043198"/>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13" name="Text Placeholder 2"/>
          <p:cNvSpPr>
            <a:spLocks noGrp="1"/>
          </p:cNvSpPr>
          <p:nvPr>
            <p:ph type="body" sz="quarter" idx="17" hasCustomPrompt="1"/>
          </p:nvPr>
        </p:nvSpPr>
        <p:spPr>
          <a:xfrm>
            <a:off x="473787" y="602193"/>
            <a:ext cx="11022943" cy="738496"/>
          </a:xfrm>
          <a:prstGeom prst="rect">
            <a:avLst/>
          </a:prstGeom>
        </p:spPr>
        <p:txBody>
          <a:bodyPr/>
          <a:lstStyle>
            <a:lvl1pPr marL="0" indent="0" algn="l">
              <a:spcBef>
                <a:spcPts val="0"/>
              </a:spcBef>
              <a:buNone/>
              <a:defRPr lang="lv-LV" sz="4289" b="1" kern="120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473788" y="1418825"/>
            <a:ext cx="11022943" cy="439726"/>
          </a:xfrm>
          <a:prstGeom prst="rect">
            <a:avLst/>
          </a:prstGeom>
        </p:spPr>
        <p:txBody>
          <a:bodyPr/>
          <a:lstStyle>
            <a:lvl1pPr marL="0" indent="0" algn="l">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7" name="Picture Placeholder 6"/>
          <p:cNvSpPr>
            <a:spLocks noGrp="1"/>
          </p:cNvSpPr>
          <p:nvPr>
            <p:ph type="pic" sz="quarter" idx="18" hasCustomPrompt="1"/>
          </p:nvPr>
        </p:nvSpPr>
        <p:spPr>
          <a:xfrm>
            <a:off x="1885987" y="3031991"/>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18" name="Oval 17"/>
          <p:cNvSpPr/>
          <p:nvPr userDrawn="1"/>
        </p:nvSpPr>
        <p:spPr>
          <a:xfrm>
            <a:off x="1908015" y="3022706"/>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Tree>
    <p:extLst>
      <p:ext uri="{BB962C8B-B14F-4D97-AF65-F5344CB8AC3E}">
        <p14:creationId xmlns:p14="http://schemas.microsoft.com/office/powerpoint/2010/main" val="2552356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6480611" y="2344520"/>
            <a:ext cx="5238881" cy="354533"/>
          </a:xfrm>
          <a:prstGeom prst="rect">
            <a:avLst/>
          </a:prstGeom>
        </p:spPr>
        <p:txBody>
          <a:bodyPr anchor="ctr"/>
          <a:lstStyle>
            <a:lvl1pPr marL="0" indent="0" algn="ctr">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8" name="Text Placeholder 2"/>
          <p:cNvSpPr>
            <a:spLocks noGrp="1"/>
          </p:cNvSpPr>
          <p:nvPr>
            <p:ph type="body" sz="quarter" idx="12" hasCustomPrompt="1"/>
          </p:nvPr>
        </p:nvSpPr>
        <p:spPr>
          <a:xfrm>
            <a:off x="6479334" y="853464"/>
            <a:ext cx="5238881" cy="1398982"/>
          </a:xfrm>
          <a:prstGeom prst="rect">
            <a:avLst/>
          </a:prstGeom>
        </p:spPr>
        <p:txBody>
          <a:bodyPr anchor="ctr"/>
          <a:lstStyle>
            <a:lvl1pPr marL="0" indent="0" algn="ctr">
              <a:spcBef>
                <a:spcPts val="0"/>
              </a:spcBef>
              <a:buNone/>
              <a:defRPr lang="en-US" sz="4289" b="1" kern="1200" spc="0" baseline="0" dirty="0">
                <a:solidFill>
                  <a:srgbClr val="00AAC6"/>
                </a:solidFill>
                <a:latin typeface="Century Gothic" pitchFamily="34" charset="0"/>
                <a:ea typeface="+mn-ea"/>
                <a:cs typeface="Arial" pitchFamily="34" charset="0"/>
              </a:defRPr>
            </a:lvl1pPr>
          </a:lstStyle>
          <a:p>
            <a:pPr lvl="0"/>
            <a:r>
              <a:rPr lang="lv-LV"/>
              <a:t> LIELAIS VIRSRAKSTS</a:t>
            </a:r>
            <a:endParaRPr lang="en-US"/>
          </a:p>
        </p:txBody>
      </p:sp>
      <p:sp>
        <p:nvSpPr>
          <p:cNvPr id="5" name="Picture Placeholder 2"/>
          <p:cNvSpPr>
            <a:spLocks noGrp="1"/>
          </p:cNvSpPr>
          <p:nvPr>
            <p:ph type="pic" sz="quarter" idx="17" hasCustomPrompt="1"/>
          </p:nvPr>
        </p:nvSpPr>
        <p:spPr>
          <a:xfrm>
            <a:off x="1" y="0"/>
            <a:ext cx="609318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175854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8973671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51174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725312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7871268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930122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2636053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V karte tukš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62" name="Picture 61">
            <a:extLst>
              <a:ext uri="{FF2B5EF4-FFF2-40B4-BE49-F238E27FC236}">
                <a16:creationId xmlns:a16="http://schemas.microsoft.com/office/drawing/2014/main" id="{95D831A5-7D20-8145-84F4-3447B4D572CC}"/>
              </a:ext>
            </a:extLst>
          </p:cNvPr>
          <p:cNvPicPr>
            <a:picLocks noChangeAspect="1"/>
          </p:cNvPicPr>
          <p:nvPr userDrawn="1"/>
        </p:nvPicPr>
        <p:blipFill>
          <a:blip r:embed="rId2"/>
          <a:stretch>
            <a:fillRect/>
          </a:stretch>
        </p:blipFill>
        <p:spPr>
          <a:xfrm>
            <a:off x="838199" y="1404393"/>
            <a:ext cx="8851901" cy="5266881"/>
          </a:xfrm>
          <a:prstGeom prst="rect">
            <a:avLst/>
          </a:prstGeom>
        </p:spPr>
      </p:pic>
    </p:spTree>
    <p:extLst>
      <p:ext uri="{BB962C8B-B14F-4D97-AF65-F5344CB8AC3E}">
        <p14:creationId xmlns:p14="http://schemas.microsoft.com/office/powerpoint/2010/main" val="14474607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838199" y="1404393"/>
            <a:ext cx="8851901" cy="5266881"/>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4452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4666465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V karte - Kurzem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240472A-C45D-D64E-82BA-00C48AE018A5}"/>
              </a:ext>
            </a:extLst>
          </p:cNvPr>
          <p:cNvPicPr>
            <a:picLocks noChangeAspect="1"/>
          </p:cNvPicPr>
          <p:nvPr userDrawn="1"/>
        </p:nvPicPr>
        <p:blipFill>
          <a:blip r:embed="rId2"/>
          <a:stretch>
            <a:fillRect/>
          </a:stretch>
        </p:blipFill>
        <p:spPr>
          <a:xfrm>
            <a:off x="838199" y="1393258"/>
            <a:ext cx="8869657" cy="5277446"/>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9824794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V karte - Zemgal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D9B07C3-ECB0-6A47-AE19-E01BF5E5A6FB}"/>
              </a:ext>
            </a:extLst>
          </p:cNvPr>
          <p:cNvPicPr>
            <a:picLocks noChangeAspect="1"/>
          </p:cNvPicPr>
          <p:nvPr userDrawn="1"/>
        </p:nvPicPr>
        <p:blipFill>
          <a:blip r:embed="rId2"/>
          <a:stretch>
            <a:fillRect/>
          </a:stretch>
        </p:blipFill>
        <p:spPr>
          <a:xfrm>
            <a:off x="821322" y="1388758"/>
            <a:ext cx="8896159" cy="5293215"/>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80243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6480611" y="2344520"/>
            <a:ext cx="5238881" cy="354533"/>
          </a:xfrm>
          <a:prstGeom prst="rect">
            <a:avLst/>
          </a:prstGeom>
        </p:spPr>
        <p:txBody>
          <a:bodyPr anchor="ctr"/>
          <a:lstStyle>
            <a:lvl1pPr marL="0" indent="0" algn="ctr">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8" name="Text Placeholder 2"/>
          <p:cNvSpPr>
            <a:spLocks noGrp="1"/>
          </p:cNvSpPr>
          <p:nvPr>
            <p:ph type="body" sz="quarter" idx="12" hasCustomPrompt="1"/>
          </p:nvPr>
        </p:nvSpPr>
        <p:spPr>
          <a:xfrm>
            <a:off x="6479334" y="853464"/>
            <a:ext cx="5238881" cy="1398982"/>
          </a:xfrm>
          <a:prstGeom prst="rect">
            <a:avLst/>
          </a:prstGeom>
        </p:spPr>
        <p:txBody>
          <a:bodyPr anchor="ctr"/>
          <a:lstStyle>
            <a:lvl1pPr marL="0" indent="0" algn="ctr">
              <a:spcBef>
                <a:spcPts val="0"/>
              </a:spcBef>
              <a:buNone/>
              <a:defRPr lang="en-US" sz="4289" b="1" kern="1200" spc="0" baseline="0" dirty="0">
                <a:solidFill>
                  <a:schemeClr val="tx1"/>
                </a:solidFill>
                <a:latin typeface="Century Gothic" pitchFamily="34" charset="0"/>
                <a:ea typeface="+mn-ea"/>
                <a:cs typeface="Arial" pitchFamily="34" charset="0"/>
              </a:defRPr>
            </a:lvl1pPr>
          </a:lstStyle>
          <a:p>
            <a:pPr lvl="0"/>
            <a:r>
              <a:rPr lang="lv-LV"/>
              <a:t> LIELAIS VIRSRAKSTS</a:t>
            </a:r>
            <a:endParaRPr lang="en-US"/>
          </a:p>
        </p:txBody>
      </p:sp>
      <p:sp>
        <p:nvSpPr>
          <p:cNvPr id="5" name="Picture Placeholder 2"/>
          <p:cNvSpPr>
            <a:spLocks noGrp="1"/>
          </p:cNvSpPr>
          <p:nvPr>
            <p:ph type="pic" sz="quarter" idx="17" hasCustomPrompt="1"/>
          </p:nvPr>
        </p:nvSpPr>
        <p:spPr>
          <a:xfrm>
            <a:off x="1" y="0"/>
            <a:ext cx="609318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244833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V karte - Latgal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36DD974-394F-5C47-9EC9-BE5582D6BB1F}"/>
              </a:ext>
            </a:extLst>
          </p:cNvPr>
          <p:cNvPicPr>
            <a:picLocks noChangeAspect="1"/>
          </p:cNvPicPr>
          <p:nvPr userDrawn="1"/>
        </p:nvPicPr>
        <p:blipFill>
          <a:blip r:embed="rId2"/>
          <a:stretch>
            <a:fillRect/>
          </a:stretch>
        </p:blipFill>
        <p:spPr>
          <a:xfrm>
            <a:off x="830384" y="1399984"/>
            <a:ext cx="8887097" cy="5287823"/>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3441311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V karte - Vidzem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2720451-87D2-0741-B5FD-3A48BB7D2045}"/>
              </a:ext>
            </a:extLst>
          </p:cNvPr>
          <p:cNvPicPr>
            <a:picLocks noChangeAspect="1"/>
          </p:cNvPicPr>
          <p:nvPr userDrawn="1"/>
        </p:nvPicPr>
        <p:blipFill>
          <a:blip r:embed="rId2"/>
          <a:stretch>
            <a:fillRect/>
          </a:stretch>
        </p:blipFill>
        <p:spPr>
          <a:xfrm>
            <a:off x="829004" y="1390064"/>
            <a:ext cx="8903770" cy="529774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8125271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V karte - Rīga">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252B4DA-E618-E644-BB51-5943C78D0C6B}"/>
              </a:ext>
            </a:extLst>
          </p:cNvPr>
          <p:cNvPicPr>
            <a:picLocks noChangeAspect="1"/>
          </p:cNvPicPr>
          <p:nvPr userDrawn="1"/>
        </p:nvPicPr>
        <p:blipFill>
          <a:blip r:embed="rId2"/>
          <a:stretch>
            <a:fillRect/>
          </a:stretch>
        </p:blipFill>
        <p:spPr>
          <a:xfrm>
            <a:off x="829004" y="1390064"/>
            <a:ext cx="8903771" cy="529774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4130853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oslēguma slaids ar dator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2E27D7-9FA2-0643-83C6-831F3F6A36E3}"/>
              </a:ext>
            </a:extLst>
          </p:cNvPr>
          <p:cNvPicPr>
            <a:picLocks noChangeAspect="1"/>
          </p:cNvPicPr>
          <p:nvPr userDrawn="1"/>
        </p:nvPicPr>
        <p:blipFill>
          <a:blip r:embed="rId2"/>
          <a:stretch>
            <a:fillRect/>
          </a:stretch>
        </p:blipFill>
        <p:spPr>
          <a:xfrm>
            <a:off x="4959928" y="969450"/>
            <a:ext cx="6644502" cy="4541164"/>
          </a:xfrm>
          <a:prstGeom prst="rect">
            <a:avLst/>
          </a:prstGeom>
        </p:spPr>
      </p:pic>
      <p:pic>
        <p:nvPicPr>
          <p:cNvPr id="11" name="Picture 10">
            <a:extLst>
              <a:ext uri="{FF2B5EF4-FFF2-40B4-BE49-F238E27FC236}">
                <a16:creationId xmlns:a16="http://schemas.microsoft.com/office/drawing/2014/main" id="{E429B448-3607-0B47-A2D7-874BC5517771}"/>
              </a:ext>
            </a:extLst>
          </p:cNvPr>
          <p:cNvPicPr>
            <a:picLocks noChangeAspect="1"/>
          </p:cNvPicPr>
          <p:nvPr userDrawn="1"/>
        </p:nvPicPr>
        <p:blipFill>
          <a:blip r:embed="rId3"/>
          <a:stretch>
            <a:fillRect/>
          </a:stretch>
        </p:blipFill>
        <p:spPr>
          <a:xfrm>
            <a:off x="10112483" y="3140519"/>
            <a:ext cx="1114398" cy="1115058"/>
          </a:xfrm>
          <a:prstGeom prst="rect">
            <a:avLst/>
          </a:prstGeom>
        </p:spPr>
      </p:pic>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094220" y="969450"/>
            <a:ext cx="4600575" cy="762000"/>
          </a:xfrm>
        </p:spPr>
        <p:txBody>
          <a:bodyPr anchor="ctr">
            <a:normAutofit/>
          </a:bodyPr>
          <a:lstStyle>
            <a:lvl1pPr marL="0" indent="0" algn="l">
              <a:buNone/>
              <a:defRPr sz="32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4"/>
          <a:stretch>
            <a:fillRect/>
          </a:stretch>
        </p:blipFill>
        <p:spPr>
          <a:xfrm>
            <a:off x="1222802" y="5141678"/>
            <a:ext cx="150789" cy="212879"/>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91756" y="4851567"/>
            <a:ext cx="212879" cy="212879"/>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094220" y="4255577"/>
            <a:ext cx="2016125" cy="247880"/>
          </a:xfr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094220" y="4522264"/>
            <a:ext cx="2016125" cy="247880"/>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1452998" y="4847376"/>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1452998" y="5141574"/>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094220" y="2022993"/>
            <a:ext cx="2016125" cy="2016125"/>
          </a:xfrm>
          <a:prstGeom prst="ellipse">
            <a:avLst/>
          </a:prstGeom>
        </p:spPr>
        <p:txBody>
          <a:bodyPr>
            <a:normAutofit/>
          </a:bodyPr>
          <a:lstStyle>
            <a:lvl1pPr marL="0" indent="0" algn="ctr">
              <a:buNone/>
              <a:defRPr sz="1600"/>
            </a:lvl1pPr>
          </a:lstStyle>
          <a:p>
            <a:r>
              <a:rPr lang="lv-LV"/>
              <a:t>Foto</a:t>
            </a:r>
          </a:p>
        </p:txBody>
      </p:sp>
    </p:spTree>
    <p:extLst>
      <p:ext uri="{BB962C8B-B14F-4D97-AF65-F5344CB8AC3E}">
        <p14:creationId xmlns:p14="http://schemas.microsoft.com/office/powerpoint/2010/main" val="3121914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oslēguma slaids ar telefonu">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094220" y="969450"/>
            <a:ext cx="4600575" cy="762000"/>
          </a:xfrm>
        </p:spPr>
        <p:txBody>
          <a:bodyPr anchor="ctr">
            <a:normAutofit/>
          </a:bodyPr>
          <a:lstStyle>
            <a:lvl1pPr marL="0" indent="0" algn="l">
              <a:buNone/>
              <a:defRPr sz="32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2"/>
          <a:stretch>
            <a:fillRect/>
          </a:stretch>
        </p:blipFill>
        <p:spPr>
          <a:xfrm>
            <a:off x="1222802" y="5141678"/>
            <a:ext cx="150789" cy="212879"/>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1756" y="4851567"/>
            <a:ext cx="212879" cy="212879"/>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094220" y="4255577"/>
            <a:ext cx="2016125" cy="247880"/>
          </a:xfr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094220" y="4522264"/>
            <a:ext cx="2016125" cy="247880"/>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1452998" y="4847376"/>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1452998" y="5141574"/>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094220" y="2022993"/>
            <a:ext cx="2016125" cy="2016125"/>
          </a:xfrm>
          <a:prstGeom prst="ellipse">
            <a:avLst/>
          </a:prstGeom>
        </p:spPr>
        <p:txBody>
          <a:bodyPr>
            <a:normAutofit/>
          </a:bodyPr>
          <a:lstStyle>
            <a:lvl1pPr marL="0" indent="0" algn="ctr">
              <a:buNone/>
              <a:defRPr sz="1600"/>
            </a:lvl1pPr>
          </a:lstStyle>
          <a:p>
            <a:r>
              <a:rPr lang="lv-LV"/>
              <a:t>Foto</a:t>
            </a:r>
          </a:p>
        </p:txBody>
      </p:sp>
      <p:pic>
        <p:nvPicPr>
          <p:cNvPr id="12" name="Picture 11">
            <a:extLst>
              <a:ext uri="{FF2B5EF4-FFF2-40B4-BE49-F238E27FC236}">
                <a16:creationId xmlns:a16="http://schemas.microsoft.com/office/drawing/2014/main" id="{6FBA9C2C-77A5-6F4C-9A01-5FF41B033321}"/>
              </a:ext>
            </a:extLst>
          </p:cNvPr>
          <p:cNvPicPr>
            <a:picLocks noChangeAspect="1"/>
          </p:cNvPicPr>
          <p:nvPr userDrawn="1"/>
        </p:nvPicPr>
        <p:blipFill>
          <a:blip r:embed="rId4"/>
          <a:stretch>
            <a:fillRect/>
          </a:stretch>
        </p:blipFill>
        <p:spPr>
          <a:xfrm>
            <a:off x="7529535" y="599529"/>
            <a:ext cx="2736683" cy="5546623"/>
          </a:xfrm>
          <a:prstGeom prst="rect">
            <a:avLst/>
          </a:prstGeom>
        </p:spPr>
      </p:pic>
      <p:pic>
        <p:nvPicPr>
          <p:cNvPr id="14" name="Picture 13">
            <a:extLst>
              <a:ext uri="{FF2B5EF4-FFF2-40B4-BE49-F238E27FC236}">
                <a16:creationId xmlns:a16="http://schemas.microsoft.com/office/drawing/2014/main" id="{6736814F-D85D-AA4F-A573-16DD482C150B}"/>
              </a:ext>
            </a:extLst>
          </p:cNvPr>
          <p:cNvPicPr>
            <a:picLocks noChangeAspect="1"/>
          </p:cNvPicPr>
          <p:nvPr userDrawn="1"/>
        </p:nvPicPr>
        <p:blipFill>
          <a:blip r:embed="rId5"/>
          <a:stretch>
            <a:fillRect/>
          </a:stretch>
        </p:blipFill>
        <p:spPr>
          <a:xfrm rot="19007446">
            <a:off x="9644789" y="4316196"/>
            <a:ext cx="986951" cy="1496501"/>
          </a:xfrm>
          <a:prstGeom prst="rect">
            <a:avLst/>
          </a:prstGeom>
        </p:spPr>
      </p:pic>
    </p:spTree>
    <p:extLst>
      <p:ext uri="{BB962C8B-B14F-4D97-AF65-F5344CB8AC3E}">
        <p14:creationId xmlns:p14="http://schemas.microsoft.com/office/powerpoint/2010/main" val="36554897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6762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2200" y="449629"/>
            <a:ext cx="1558886" cy="672734"/>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3645145" y="6140523"/>
            <a:ext cx="150789" cy="212879"/>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14099" y="5850412"/>
            <a:ext cx="212879" cy="212879"/>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207677" y="1848428"/>
            <a:ext cx="10515600" cy="1325563"/>
          </a:xfrm>
        </p:spPr>
        <p:txBody>
          <a:bodyPr>
            <a:noAutofit/>
          </a:bodyPr>
          <a:lstStyle>
            <a:lvl1pPr>
              <a:defRPr sz="5400"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208088" y="3426352"/>
            <a:ext cx="10515600" cy="986965"/>
          </a:xfrm>
        </p:spPr>
        <p:txBody>
          <a:bodyPr>
            <a:normAutofit/>
          </a:bodyPr>
          <a:lstStyle>
            <a:lvl1pPr marL="0" indent="0">
              <a:buNone/>
              <a:defRPr sz="3200" b="0" i="0">
                <a:solidFill>
                  <a:srgbClr val="00467F"/>
                </a:solidFill>
                <a:latin typeface="Century Gothic" panose="020B0502020202020204" pitchFamily="34" charset="0"/>
              </a:defRPr>
            </a:lvl1pPr>
            <a:lvl2pPr marL="457200" indent="0">
              <a:buNone/>
              <a:defRPr b="0" i="0">
                <a:latin typeface="Century Gothic" panose="020B0502020202020204" pitchFamily="34" charset="0"/>
              </a:defRPr>
            </a:lvl2pPr>
            <a:lvl3pPr marL="914400" indent="0">
              <a:buNone/>
              <a:defRPr b="0" i="0">
                <a:latin typeface="Century Gothic" panose="020B0502020202020204" pitchFamily="34" charset="0"/>
              </a:defRPr>
            </a:lvl3pPr>
            <a:lvl4pPr marL="1371600" indent="0">
              <a:buNone/>
              <a:defRPr b="0" i="0">
                <a:latin typeface="Century Gothic" panose="020B0502020202020204" pitchFamily="34" charset="0"/>
              </a:defRPr>
            </a:lvl4pPr>
            <a:lvl5pPr marL="1828800"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3516563" y="5254422"/>
            <a:ext cx="2016125" cy="247880"/>
          </a:xfr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3516563" y="5521109"/>
            <a:ext cx="2016125" cy="247880"/>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3875341" y="5846221"/>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3875341" y="6140419"/>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207677" y="4497567"/>
            <a:ext cx="2116744" cy="2116744"/>
          </a:xfrm>
          <a:prstGeom prst="ellipse">
            <a:avLst/>
          </a:prstGeom>
        </p:spPr>
        <p:txBody>
          <a:bodyPr>
            <a:normAutofit/>
          </a:bodyPr>
          <a:lstStyle>
            <a:lvl1pPr marL="0" indent="0" algn="ctr">
              <a:buNone/>
              <a:defRPr sz="1600"/>
            </a:lvl1pPr>
          </a:lstStyle>
          <a:p>
            <a:r>
              <a:rPr lang="lv-LV"/>
              <a:t>Foto</a:t>
            </a:r>
          </a:p>
        </p:txBody>
      </p:sp>
    </p:spTree>
    <p:extLst>
      <p:ext uri="{BB962C8B-B14F-4D97-AF65-F5344CB8AC3E}">
        <p14:creationId xmlns:p14="http://schemas.microsoft.com/office/powerpoint/2010/main" val="41614426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rpslaids ar bildi">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71FD7C-0047-FB43-8B4F-D9D5A8A11ACB}"/>
              </a:ext>
            </a:extLst>
          </p:cNvPr>
          <p:cNvSpPr>
            <a:spLocks noGrp="1"/>
          </p:cNvSpPr>
          <p:nvPr>
            <p:ph type="pic" sz="quarter" idx="14" hasCustomPrompt="1"/>
          </p:nvPr>
        </p:nvSpPr>
        <p:spPr>
          <a:xfrm>
            <a:off x="0" y="0"/>
            <a:ext cx="12192000" cy="6858000"/>
          </a:xfrm>
        </p:spPr>
        <p:txBody>
          <a:bodyPr>
            <a:normAutofit/>
          </a:bodyPr>
          <a:lstStyle>
            <a:lvl1pPr marL="0" indent="0" algn="r">
              <a:buNone/>
              <a:defRPr sz="2000"/>
            </a:lvl1pPr>
          </a:lstStyle>
          <a:p>
            <a:r>
              <a:rPr lang="lv-LV"/>
              <a:t>Fona bilde</a:t>
            </a:r>
          </a:p>
        </p:txBody>
      </p:sp>
      <p:sp>
        <p:nvSpPr>
          <p:cNvPr id="2" name="Title 1">
            <a:extLst>
              <a:ext uri="{FF2B5EF4-FFF2-40B4-BE49-F238E27FC236}">
                <a16:creationId xmlns:a16="http://schemas.microsoft.com/office/drawing/2014/main" id="{4780C01D-8C7D-FE4F-ABF1-5D420F2AFFDD}"/>
              </a:ext>
            </a:extLst>
          </p:cNvPr>
          <p:cNvSpPr>
            <a:spLocks noGrp="1"/>
          </p:cNvSpPr>
          <p:nvPr>
            <p:ph type="title" hasCustomPrompt="1"/>
          </p:nvPr>
        </p:nvSpPr>
        <p:spPr>
          <a:xfrm>
            <a:off x="838200" y="449704"/>
            <a:ext cx="10515600"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0" name="Text Placeholder 9">
            <a:extLst>
              <a:ext uri="{FF2B5EF4-FFF2-40B4-BE49-F238E27FC236}">
                <a16:creationId xmlns:a16="http://schemas.microsoft.com/office/drawing/2014/main" id="{C30BAF47-95C3-3F40-B4D8-69B9C15B572F}"/>
              </a:ext>
            </a:extLst>
          </p:cNvPr>
          <p:cNvSpPr>
            <a:spLocks noGrp="1"/>
          </p:cNvSpPr>
          <p:nvPr>
            <p:ph type="body" sz="quarter" idx="13" hasCustomPrompt="1"/>
          </p:nvPr>
        </p:nvSpPr>
        <p:spPr>
          <a:xfrm>
            <a:off x="838200" y="1169233"/>
            <a:ext cx="10515600" cy="539646"/>
          </a:xfrm>
        </p:spPr>
        <p:txBody>
          <a:bodyPr anchor="ct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GB" err="1"/>
              <a:t>Mazais</a:t>
            </a:r>
            <a:r>
              <a:rPr lang="en-GB"/>
              <a:t> </a:t>
            </a:r>
            <a:r>
              <a:rPr lang="en-GB" err="1"/>
              <a:t>virsraksts</a:t>
            </a:r>
            <a:endParaRPr lang="en-GB"/>
          </a:p>
        </p:txBody>
      </p:sp>
    </p:spTree>
    <p:extLst>
      <p:ext uri="{BB962C8B-B14F-4D97-AF65-F5344CB8AC3E}">
        <p14:creationId xmlns:p14="http://schemas.microsoft.com/office/powerpoint/2010/main" val="15279461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Zils virsraksts + bulle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831850" y="888761"/>
            <a:ext cx="5264150" cy="855634"/>
          </a:xfrm>
        </p:spPr>
        <p:txBody>
          <a:bodyPr anchor="t">
            <a:normAutofit/>
          </a:bodyPr>
          <a:lstStyle>
            <a:lvl1pPr>
              <a:defRPr sz="4400" b="1" i="0" cap="all" baseline="0">
                <a:solidFill>
                  <a:schemeClr val="bg1"/>
                </a:solidFill>
                <a:highlight>
                  <a:srgbClr val="00467F"/>
                </a:highlight>
                <a:latin typeface="Century Gothic" panose="020B0502020202020204" pitchFamily="34" charset="0"/>
              </a:defRPr>
            </a:lvl1pPr>
          </a:lstStyle>
          <a:p>
            <a:r>
              <a:rPr lang="en-GB" err="1"/>
              <a:t>Lielais</a:t>
            </a:r>
            <a:r>
              <a:rPr lang="en-GB"/>
              <a:t> </a:t>
            </a:r>
            <a:r>
              <a:rPr lang="en-GB" err="1"/>
              <a:t>virsraksts</a:t>
            </a:r>
            <a:endParaRPr lang="lv-LV"/>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6356350" y="0"/>
            <a:ext cx="5835650" cy="6858000"/>
          </a:xfrm>
        </p:spPr>
        <p:txBody>
          <a:bodyPr>
            <a:normAutofit/>
          </a:bodyPr>
          <a:lstStyle>
            <a:lvl1pPr marL="0" indent="0" algn="r">
              <a:buNone/>
              <a:defRPr sz="2400"/>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831850" y="1744663"/>
            <a:ext cx="5264150"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6" name="Text Placeholder 4">
            <a:extLst>
              <a:ext uri="{FF2B5EF4-FFF2-40B4-BE49-F238E27FC236}">
                <a16:creationId xmlns:a16="http://schemas.microsoft.com/office/drawing/2014/main" id="{AF8A32F2-4EFC-7540-9E9E-8EF3747C41D8}"/>
              </a:ext>
            </a:extLst>
          </p:cNvPr>
          <p:cNvSpPr>
            <a:spLocks noGrp="1"/>
          </p:cNvSpPr>
          <p:nvPr>
            <p:ph type="body" sz="quarter" idx="15"/>
          </p:nvPr>
        </p:nvSpPr>
        <p:spPr>
          <a:xfrm>
            <a:off x="831850" y="2808746"/>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19542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Zaļš virsraksts + bulleti">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1DB09D57-D20B-2A49-9610-38C1336D0134}"/>
              </a:ext>
            </a:extLst>
          </p:cNvPr>
          <p:cNvSpPr>
            <a:spLocks noGrp="1"/>
          </p:cNvSpPr>
          <p:nvPr>
            <p:ph type="body" sz="quarter" idx="15"/>
          </p:nvPr>
        </p:nvSpPr>
        <p:spPr>
          <a:xfrm>
            <a:off x="831850" y="2724340"/>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6356350" y="0"/>
            <a:ext cx="5835650" cy="6858000"/>
          </a:xfrm>
        </p:spPr>
        <p:txBody>
          <a:bodyPr>
            <a:normAutofit/>
          </a:bodyPr>
          <a:lstStyle>
            <a:lvl1pPr marL="0" indent="0" algn="r">
              <a:buNone/>
              <a:defRPr sz="2400"/>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831850" y="1744663"/>
            <a:ext cx="5264150"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6" name="Title 1">
            <a:extLst>
              <a:ext uri="{FF2B5EF4-FFF2-40B4-BE49-F238E27FC236}">
                <a16:creationId xmlns:a16="http://schemas.microsoft.com/office/drawing/2014/main" id="{5BC9103D-239C-0C43-85C2-C395D32B43E3}"/>
              </a:ext>
            </a:extLst>
          </p:cNvPr>
          <p:cNvSpPr>
            <a:spLocks noGrp="1"/>
          </p:cNvSpPr>
          <p:nvPr>
            <p:ph type="title" hasCustomPrompt="1"/>
          </p:nvPr>
        </p:nvSpPr>
        <p:spPr>
          <a:xfrm>
            <a:off x="831850" y="888761"/>
            <a:ext cx="5264150" cy="855634"/>
          </a:xfrm>
        </p:spPr>
        <p:txBody>
          <a:bodyPr anchor="t">
            <a:normAutofit/>
          </a:bodyPr>
          <a:lstStyle>
            <a:lvl1pPr>
              <a:defRPr sz="4400" b="1" i="0" cap="all" baseline="0">
                <a:solidFill>
                  <a:srgbClr val="00467F"/>
                </a:solidFill>
                <a:highlight>
                  <a:srgbClr val="C1D82F"/>
                </a:highlight>
                <a:latin typeface="Century Gothic" panose="020B0502020202020204" pitchFamily="34" charset="0"/>
              </a:defRPr>
            </a:lvl1pPr>
          </a:lstStyle>
          <a:p>
            <a:r>
              <a:rPr lang="en-GB" err="1"/>
              <a:t>Lielais</a:t>
            </a:r>
            <a:r>
              <a:rPr lang="en-GB"/>
              <a:t> </a:t>
            </a:r>
            <a:r>
              <a:rPr lang="en-GB" err="1"/>
              <a:t>virsraksts</a:t>
            </a:r>
            <a:endParaRPr lang="lv-LV"/>
          </a:p>
        </p:txBody>
      </p:sp>
    </p:spTree>
    <p:extLst>
      <p:ext uri="{BB962C8B-B14F-4D97-AF65-F5344CB8AC3E}">
        <p14:creationId xmlns:p14="http://schemas.microsoft.com/office/powerpoint/2010/main" val="1981837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altais 2/3 bilde pa kreisi">
    <p:spTree>
      <p:nvGrpSpPr>
        <p:cNvPr id="1" name=""/>
        <p:cNvGrpSpPr/>
        <p:nvPr/>
      </p:nvGrpSpPr>
      <p:grpSpPr>
        <a:xfrm>
          <a:off x="0" y="0"/>
          <a:ext cx="0" cy="0"/>
          <a:chOff x="0" y="0"/>
          <a:chExt cx="0" cy="0"/>
        </a:xfrm>
      </p:grpSpPr>
      <p:sp>
        <p:nvSpPr>
          <p:cNvPr id="9" name="object 2"/>
          <p:cNvSpPr>
            <a:spLocks noChangeArrowheads="1"/>
          </p:cNvSpPr>
          <p:nvPr userDrawn="1"/>
        </p:nvSpPr>
        <p:spPr bwMode="auto">
          <a:xfrm>
            <a:off x="1" y="0"/>
            <a:ext cx="6093183"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p>
        </p:txBody>
      </p:sp>
      <p:sp>
        <p:nvSpPr>
          <p:cNvPr id="6" name="object 3"/>
          <p:cNvSpPr txBox="1"/>
          <p:nvPr userDrawn="1"/>
        </p:nvSpPr>
        <p:spPr>
          <a:xfrm>
            <a:off x="6501649" y="2344629"/>
            <a:ext cx="5205826" cy="340962"/>
          </a:xfrm>
          <a:prstGeom prst="rect">
            <a:avLst/>
          </a:prstGeom>
        </p:spPr>
        <p:txBody>
          <a:bodyPr lIns="0" tIns="10893" rIns="0" bIns="0">
            <a:spAutoFit/>
          </a:bodyPr>
          <a:lstStyle/>
          <a:p>
            <a:pPr marL="10894" algn="ctr"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solidFill>
                <a:prstClr val="black"/>
              </a:solidFill>
              <a:latin typeface="Century Gothic" pitchFamily="34" charset="0"/>
              <a:cs typeface="Mark"/>
            </a:endParaRPr>
          </a:p>
        </p:txBody>
      </p:sp>
      <p:sp>
        <p:nvSpPr>
          <p:cNvPr id="7" name="TextBox 5"/>
          <p:cNvSpPr txBox="1">
            <a:spLocks noChangeArrowheads="1"/>
          </p:cNvSpPr>
          <p:nvPr userDrawn="1"/>
        </p:nvSpPr>
        <p:spPr bwMode="auto">
          <a:xfrm>
            <a:off x="6501649" y="836478"/>
            <a:ext cx="5205826"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4289" b="1" spc="0" baseline="0">
                <a:solidFill>
                  <a:srgbClr val="00AAC6"/>
                </a:solidFill>
                <a:latin typeface="Century Gothic" pitchFamily="34" charset="0"/>
              </a:rPr>
              <a:t>LIELAIS VIRSRAKSTS</a:t>
            </a:r>
            <a:endParaRPr lang="en-US" sz="4289" b="1" spc="0" baseline="0">
              <a:solidFill>
                <a:srgbClr val="00AAC6"/>
              </a:solidFill>
              <a:latin typeface="Century Gothic" pitchFamily="34" charset="0"/>
            </a:endParaRPr>
          </a:p>
        </p:txBody>
      </p:sp>
      <p:sp>
        <p:nvSpPr>
          <p:cNvPr id="8" name="object 3"/>
          <p:cNvSpPr txBox="1"/>
          <p:nvPr userDrawn="1"/>
        </p:nvSpPr>
        <p:spPr>
          <a:xfrm rot="20355368">
            <a:off x="1449311" y="3731247"/>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1784914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lde + teksts pa labi">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0E40A1-5BF6-2042-8B26-1A7B7E4A5A14}"/>
              </a:ext>
            </a:extLst>
          </p:cNvPr>
          <p:cNvSpPr>
            <a:spLocks noGrp="1"/>
          </p:cNvSpPr>
          <p:nvPr>
            <p:ph type="body" sz="quarter" idx="15"/>
          </p:nvPr>
        </p:nvSpPr>
        <p:spPr>
          <a:xfrm>
            <a:off x="6558233" y="2808746"/>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 y="296883"/>
            <a:ext cx="6096001" cy="6858000"/>
          </a:xfrm>
        </p:spPr>
        <p:txBody>
          <a:bodyPr>
            <a:normAutofit/>
          </a:bodyPr>
          <a:lstStyle>
            <a:lvl1pPr marL="0" indent="0" algn="l">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558233" y="888761"/>
            <a:ext cx="5264150" cy="855634"/>
          </a:xfr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558233" y="1744663"/>
            <a:ext cx="5264150"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pic>
        <p:nvPicPr>
          <p:cNvPr id="8" name="Picture 7">
            <a:extLst>
              <a:ext uri="{FF2B5EF4-FFF2-40B4-BE49-F238E27FC236}">
                <a16:creationId xmlns:a16="http://schemas.microsoft.com/office/drawing/2014/main" id="{D37D8D68-67D7-924A-855C-6B66A662D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696" y="2244725"/>
            <a:ext cx="1558886" cy="672734"/>
          </a:xfrm>
          <a:prstGeom prst="rect">
            <a:avLst/>
          </a:prstGeom>
        </p:spPr>
      </p:pic>
    </p:spTree>
    <p:extLst>
      <p:ext uri="{BB962C8B-B14F-4D97-AF65-F5344CB8AC3E}">
        <p14:creationId xmlns:p14="http://schemas.microsoft.com/office/powerpoint/2010/main" val="24773081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0" y="0"/>
            <a:ext cx="3040084" cy="6858000"/>
          </a:xfrm>
        </p:spPr>
        <p:txBody>
          <a:bodyPr>
            <a:normAutofit/>
          </a:bodyPr>
          <a:lstStyle>
            <a:lvl1pPr marL="0" indent="0" algn="l">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3791282" y="888761"/>
            <a:ext cx="7822786" cy="855634"/>
          </a:xfr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3791282" y="1744663"/>
            <a:ext cx="7822786"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3791282" y="2503488"/>
            <a:ext cx="7822786" cy="4014788"/>
          </a:xfrm>
        </p:spPr>
        <p:txBody>
          <a:bodyPr>
            <a:normAutofit/>
          </a:bodyPr>
          <a:lstStyle>
            <a:lvl1pPr marL="0" indent="0">
              <a:lnSpc>
                <a:spcPct val="15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err="1"/>
              <a:t>Teksts</a:t>
            </a:r>
            <a:endParaRPr lang="en-GB"/>
          </a:p>
        </p:txBody>
      </p:sp>
    </p:spTree>
    <p:extLst>
      <p:ext uri="{BB962C8B-B14F-4D97-AF65-F5344CB8AC3E}">
        <p14:creationId xmlns:p14="http://schemas.microsoft.com/office/powerpoint/2010/main" val="26586246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9151916" y="0"/>
            <a:ext cx="3040084" cy="6858000"/>
          </a:xfrm>
        </p:spPr>
        <p:txBody>
          <a:bodyPr>
            <a:normAutofit/>
          </a:bodyPr>
          <a:lstStyle>
            <a:lvl1pPr marL="0" indent="0" algn="r">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56196" y="888761"/>
            <a:ext cx="7822786" cy="855634"/>
          </a:xfr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56196" y="1744663"/>
            <a:ext cx="7822786"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656196" y="2503488"/>
            <a:ext cx="7822786" cy="4014788"/>
          </a:xfrm>
        </p:spPr>
        <p:txBody>
          <a:bodyPr>
            <a:normAutofit/>
          </a:bodyPr>
          <a:lstStyle>
            <a:lvl1pPr marL="0" indent="0">
              <a:lnSpc>
                <a:spcPct val="15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err="1"/>
              <a:t>Teksts</a:t>
            </a:r>
            <a:endParaRPr lang="en-GB"/>
          </a:p>
        </p:txBody>
      </p:sp>
    </p:spTree>
    <p:extLst>
      <p:ext uri="{BB962C8B-B14F-4D97-AF65-F5344CB8AC3E}">
        <p14:creationId xmlns:p14="http://schemas.microsoft.com/office/powerpoint/2010/main" val="17093964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2" name="Chart Placeholder 11">
            <a:extLst>
              <a:ext uri="{FF2B5EF4-FFF2-40B4-BE49-F238E27FC236}">
                <a16:creationId xmlns:a16="http://schemas.microsoft.com/office/drawing/2014/main" id="{A495290D-4F67-1845-A162-E493C9539775}"/>
              </a:ext>
            </a:extLst>
          </p:cNvPr>
          <p:cNvSpPr>
            <a:spLocks noGrp="1"/>
          </p:cNvSpPr>
          <p:nvPr>
            <p:ph type="chart" sz="quarter" idx="10" hasCustomPrompt="1"/>
          </p:nvPr>
        </p:nvSpPr>
        <p:spPr>
          <a:xfrm>
            <a:off x="838199" y="1491819"/>
            <a:ext cx="5087938" cy="4810125"/>
          </a:xfrm>
        </p:spPr>
        <p:txBody>
          <a:bodyPr>
            <a:normAutofit/>
          </a:bodyPr>
          <a:lstStyle>
            <a:lvl1pPr marL="0" indent="0">
              <a:buNone/>
              <a:defRPr sz="2000"/>
            </a:lvl1pPr>
          </a:lstStyle>
          <a:p>
            <a:r>
              <a:rPr lang="lv-LV"/>
              <a:t>Grafiks</a:t>
            </a:r>
          </a:p>
        </p:txBody>
      </p:sp>
      <p:sp>
        <p:nvSpPr>
          <p:cNvPr id="5" name="Text Placeholder 4">
            <a:extLst>
              <a:ext uri="{FF2B5EF4-FFF2-40B4-BE49-F238E27FC236}">
                <a16:creationId xmlns:a16="http://schemas.microsoft.com/office/drawing/2014/main" id="{5B71D92D-8D61-A74B-BD12-F8CF078DEBF1}"/>
              </a:ext>
            </a:extLst>
          </p:cNvPr>
          <p:cNvSpPr>
            <a:spLocks noGrp="1"/>
          </p:cNvSpPr>
          <p:nvPr>
            <p:ph type="body" sz="quarter" idx="15"/>
          </p:nvPr>
        </p:nvSpPr>
        <p:spPr>
          <a:xfrm>
            <a:off x="6290540" y="1982101"/>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34628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055619"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05561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5273039"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527303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7490459" y="1493110"/>
            <a:ext cx="1869375" cy="1869375"/>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749045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7" name="Picture Placeholder 40">
            <a:extLst>
              <a:ext uri="{FF2B5EF4-FFF2-40B4-BE49-F238E27FC236}">
                <a16:creationId xmlns:a16="http://schemas.microsoft.com/office/drawing/2014/main" id="{26DDCF39-64C2-044E-B1A7-50462B58A052}"/>
              </a:ext>
            </a:extLst>
          </p:cNvPr>
          <p:cNvSpPr>
            <a:spLocks noGrp="1"/>
          </p:cNvSpPr>
          <p:nvPr>
            <p:ph type="pic" sz="quarter" idx="23" hasCustomPrompt="1"/>
          </p:nvPr>
        </p:nvSpPr>
        <p:spPr>
          <a:xfrm>
            <a:off x="9707879" y="1493110"/>
            <a:ext cx="1869375" cy="1869375"/>
          </a:xfrm>
          <a:prstGeom prst="ellipse">
            <a:avLst/>
          </a:prstGeom>
        </p:spPr>
        <p:txBody>
          <a:bodyPr>
            <a:normAutofit/>
          </a:bodyPr>
          <a:lstStyle>
            <a:lvl1pPr marL="0" indent="0" algn="ctr">
              <a:buNone/>
              <a:defRPr sz="1600"/>
            </a:lvl1pPr>
          </a:lstStyle>
          <a:p>
            <a:r>
              <a:rPr lang="lv-LV"/>
              <a:t>Foto</a:t>
            </a:r>
          </a:p>
        </p:txBody>
      </p:sp>
      <p:sp>
        <p:nvSpPr>
          <p:cNvPr id="18" name="Text Placeholder 2">
            <a:extLst>
              <a:ext uri="{FF2B5EF4-FFF2-40B4-BE49-F238E27FC236}">
                <a16:creationId xmlns:a16="http://schemas.microsoft.com/office/drawing/2014/main" id="{456DCC94-580C-344E-9EA1-0572D5EE8CF4}"/>
              </a:ext>
            </a:extLst>
          </p:cNvPr>
          <p:cNvSpPr>
            <a:spLocks noGrp="1"/>
          </p:cNvSpPr>
          <p:nvPr>
            <p:ph type="body" sz="quarter" idx="24" hasCustomPrompt="1"/>
          </p:nvPr>
        </p:nvSpPr>
        <p:spPr>
          <a:xfrm>
            <a:off x="970787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055619"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05561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5273039"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527303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7490459" y="4144870"/>
            <a:ext cx="1869375" cy="1869375"/>
          </a:xfrm>
          <a:prstGeom prst="ellipse">
            <a:avLst/>
          </a:prstGeom>
        </p:spPr>
        <p:txBody>
          <a:bodyPr>
            <a:normAutofit/>
          </a:bodyPr>
          <a:lstStyle>
            <a:lvl1pPr marL="0" indent="0" algn="ctr">
              <a:buNone/>
              <a:defRPr sz="1600"/>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749045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17F02615-A105-DB48-AC15-548CB0D27E58}"/>
              </a:ext>
            </a:extLst>
          </p:cNvPr>
          <p:cNvSpPr>
            <a:spLocks noGrp="1"/>
          </p:cNvSpPr>
          <p:nvPr>
            <p:ph type="pic" sz="quarter" idx="33" hasCustomPrompt="1"/>
          </p:nvPr>
        </p:nvSpPr>
        <p:spPr>
          <a:xfrm>
            <a:off x="9707879" y="4144870"/>
            <a:ext cx="1869375" cy="1869375"/>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CAB1159B-DECB-2D4E-ABE7-ED7AF5BB9E13}"/>
              </a:ext>
            </a:extLst>
          </p:cNvPr>
          <p:cNvSpPr>
            <a:spLocks noGrp="1"/>
          </p:cNvSpPr>
          <p:nvPr>
            <p:ph type="body" sz="quarter" idx="34" hasCustomPrompt="1"/>
          </p:nvPr>
        </p:nvSpPr>
        <p:spPr>
          <a:xfrm>
            <a:off x="970787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1632876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055619"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05561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5273039"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527303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7490459" y="1493110"/>
            <a:ext cx="1869375" cy="1869375"/>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749045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055619"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05561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5273039"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527303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7490459" y="4144870"/>
            <a:ext cx="1869375" cy="1869375"/>
          </a:xfrm>
          <a:prstGeom prst="ellipse">
            <a:avLst/>
          </a:prstGeom>
        </p:spPr>
        <p:txBody>
          <a:bodyPr>
            <a:normAutofit/>
          </a:bodyPr>
          <a:lstStyle>
            <a:lvl1pPr marL="0" indent="0" algn="ctr">
              <a:buNone/>
              <a:defRPr sz="1600"/>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749045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1073916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878580"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878580"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6918961"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6918961"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878580"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878580"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6918961"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6918961"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720643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790290"/>
            <a:ext cx="2396491" cy="2396491"/>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479053EE-4FFB-C44D-BC3F-B935B35B83C6}"/>
              </a:ext>
            </a:extLst>
          </p:cNvPr>
          <p:cNvSpPr>
            <a:spLocks noGrp="1"/>
          </p:cNvSpPr>
          <p:nvPr>
            <p:ph type="pic" sz="quarter" idx="17" hasCustomPrompt="1"/>
          </p:nvPr>
        </p:nvSpPr>
        <p:spPr>
          <a:xfrm>
            <a:off x="3467099" y="1790290"/>
            <a:ext cx="2396491" cy="2396491"/>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7" name="Picture Placeholder 40">
            <a:extLst>
              <a:ext uri="{FF2B5EF4-FFF2-40B4-BE49-F238E27FC236}">
                <a16:creationId xmlns:a16="http://schemas.microsoft.com/office/drawing/2014/main" id="{DFF98D52-04EB-B743-BDC3-99B5E22072EF}"/>
              </a:ext>
            </a:extLst>
          </p:cNvPr>
          <p:cNvSpPr>
            <a:spLocks noGrp="1"/>
          </p:cNvSpPr>
          <p:nvPr>
            <p:ph type="pic" sz="quarter" idx="19" hasCustomPrompt="1"/>
          </p:nvPr>
        </p:nvSpPr>
        <p:spPr>
          <a:xfrm>
            <a:off x="6095999" y="1790290"/>
            <a:ext cx="2396491" cy="2396491"/>
          </a:xfrm>
          <a:prstGeom prst="ellipse">
            <a:avLst/>
          </a:prstGeom>
        </p:spPr>
        <p:txBody>
          <a:bodyPr>
            <a:normAutofit/>
          </a:bodyPr>
          <a:lstStyle>
            <a:lvl1pPr marL="0" indent="0" algn="ctr">
              <a:buNone/>
              <a:defRPr sz="1600"/>
            </a:lvl1pPr>
          </a:lstStyle>
          <a:p>
            <a:r>
              <a:rPr lang="lv-LV"/>
              <a:t>Foto</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6DE696D6-5DCE-334E-A0AB-AA6048429E12}"/>
              </a:ext>
            </a:extLst>
          </p:cNvPr>
          <p:cNvSpPr>
            <a:spLocks noGrp="1"/>
          </p:cNvSpPr>
          <p:nvPr>
            <p:ph type="pic" sz="quarter" idx="21" hasCustomPrompt="1"/>
          </p:nvPr>
        </p:nvSpPr>
        <p:spPr>
          <a:xfrm>
            <a:off x="8724899" y="1790290"/>
            <a:ext cx="2396491" cy="2396491"/>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8338745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8" y="1904589"/>
            <a:ext cx="3070861" cy="3070861"/>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38940" y="5147337"/>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5D46201D-37FE-594C-A13C-3C258D7731E6}"/>
              </a:ext>
            </a:extLst>
          </p:cNvPr>
          <p:cNvSpPr>
            <a:spLocks noGrp="1"/>
          </p:cNvSpPr>
          <p:nvPr>
            <p:ph type="pic" sz="quarter" idx="17" hasCustomPrompt="1"/>
          </p:nvPr>
        </p:nvSpPr>
        <p:spPr>
          <a:xfrm>
            <a:off x="4244338" y="1904589"/>
            <a:ext cx="3070861" cy="3070861"/>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74A7C685-0B3F-5D4B-ABFC-97193D8B0682}"/>
              </a:ext>
            </a:extLst>
          </p:cNvPr>
          <p:cNvSpPr>
            <a:spLocks noGrp="1"/>
          </p:cNvSpPr>
          <p:nvPr>
            <p:ph type="body" sz="quarter" idx="18" hasCustomPrompt="1"/>
          </p:nvPr>
        </p:nvSpPr>
        <p:spPr>
          <a:xfrm>
            <a:off x="4845080" y="5147337"/>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9" name="Picture Placeholder 40">
            <a:extLst>
              <a:ext uri="{FF2B5EF4-FFF2-40B4-BE49-F238E27FC236}">
                <a16:creationId xmlns:a16="http://schemas.microsoft.com/office/drawing/2014/main" id="{F730EF31-7D30-444C-AC87-A226B6A501B2}"/>
              </a:ext>
            </a:extLst>
          </p:cNvPr>
          <p:cNvSpPr>
            <a:spLocks noGrp="1"/>
          </p:cNvSpPr>
          <p:nvPr>
            <p:ph type="pic" sz="quarter" idx="19" hasCustomPrompt="1"/>
          </p:nvPr>
        </p:nvSpPr>
        <p:spPr>
          <a:xfrm>
            <a:off x="7650478" y="1904589"/>
            <a:ext cx="3070861" cy="3070861"/>
          </a:xfrm>
          <a:prstGeom prst="ellipse">
            <a:avLst/>
          </a:prstGeom>
        </p:spPr>
        <p:txBody>
          <a:bodyPr>
            <a:normAutofit/>
          </a:bodyPr>
          <a:lstStyle>
            <a:lvl1pPr marL="0" indent="0" algn="ctr">
              <a:buNone/>
              <a:defRPr sz="1600"/>
            </a:lvl1pPr>
          </a:lstStyle>
          <a:p>
            <a:r>
              <a:rPr lang="lv-LV"/>
              <a:t>Foto</a:t>
            </a:r>
          </a:p>
        </p:txBody>
      </p:sp>
      <p:sp>
        <p:nvSpPr>
          <p:cNvPr id="30" name="Text Placeholder 2">
            <a:extLst>
              <a:ext uri="{FF2B5EF4-FFF2-40B4-BE49-F238E27FC236}">
                <a16:creationId xmlns:a16="http://schemas.microsoft.com/office/drawing/2014/main" id="{B3F18B16-ED69-C34A-BD18-E7C5FB319886}"/>
              </a:ext>
            </a:extLst>
          </p:cNvPr>
          <p:cNvSpPr>
            <a:spLocks noGrp="1"/>
          </p:cNvSpPr>
          <p:nvPr>
            <p:ph type="body" sz="quarter" idx="20" hasCustomPrompt="1"/>
          </p:nvPr>
        </p:nvSpPr>
        <p:spPr>
          <a:xfrm>
            <a:off x="8251220" y="5147337"/>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1140350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rocenti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6432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32721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59010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85299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Tree>
    <p:extLst>
      <p:ext uri="{BB962C8B-B14F-4D97-AF65-F5344CB8AC3E}">
        <p14:creationId xmlns:p14="http://schemas.microsoft.com/office/powerpoint/2010/main" val="278530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8331426" y="836478"/>
            <a:ext cx="3664924" cy="1342483"/>
          </a:xfrm>
          <a:prstGeom prst="rect">
            <a:avLst/>
          </a:prstGeom>
        </p:spPr>
        <p:txBody>
          <a:bodyPr/>
          <a:lstStyle>
            <a:lvl1pPr marL="0" indent="0" algn="ctr">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1" name="Text Placeholder 10"/>
          <p:cNvSpPr>
            <a:spLocks noGrp="1"/>
          </p:cNvSpPr>
          <p:nvPr>
            <p:ph type="body" sz="quarter" idx="13" hasCustomPrompt="1"/>
          </p:nvPr>
        </p:nvSpPr>
        <p:spPr>
          <a:xfrm>
            <a:off x="8332702" y="2344520"/>
            <a:ext cx="3664924" cy="354533"/>
          </a:xfrm>
          <a:prstGeom prst="rect">
            <a:avLst/>
          </a:prstGeom>
        </p:spPr>
        <p:txBody>
          <a:bodyPr/>
          <a:lstStyle>
            <a:lvl1pPr marL="0" indent="0" algn="ctr">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5" name="Picture Placeholder 3"/>
          <p:cNvSpPr>
            <a:spLocks noGrp="1"/>
          </p:cNvSpPr>
          <p:nvPr>
            <p:ph type="pic" sz="quarter" idx="17" hasCustomPrompt="1"/>
          </p:nvPr>
        </p:nvSpPr>
        <p:spPr>
          <a:xfrm>
            <a:off x="2817" y="0"/>
            <a:ext cx="8122836"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42269586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rocenti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6432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32721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59010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85299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Tree>
    <p:extLst>
      <p:ext uri="{BB962C8B-B14F-4D97-AF65-F5344CB8AC3E}">
        <p14:creationId xmlns:p14="http://schemas.microsoft.com/office/powerpoint/2010/main" val="32197140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1744686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8141002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3686605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914335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0056628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048244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0399875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8734657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665468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8331426" y="836478"/>
            <a:ext cx="3664924" cy="1342483"/>
          </a:xfrm>
          <a:prstGeom prst="rect">
            <a:avLst/>
          </a:prstGeom>
        </p:spPr>
        <p:txBody>
          <a:bodyPr/>
          <a:lstStyle>
            <a:lvl1pPr marL="0" indent="0" algn="ctr">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1" name="Text Placeholder 10"/>
          <p:cNvSpPr>
            <a:spLocks noGrp="1"/>
          </p:cNvSpPr>
          <p:nvPr>
            <p:ph type="body" sz="quarter" idx="13" hasCustomPrompt="1"/>
          </p:nvPr>
        </p:nvSpPr>
        <p:spPr>
          <a:xfrm>
            <a:off x="8332702" y="2344520"/>
            <a:ext cx="3664924" cy="354533"/>
          </a:xfrm>
          <a:prstGeom prst="rect">
            <a:avLst/>
          </a:prstGeom>
        </p:spPr>
        <p:txBody>
          <a:bodyPr/>
          <a:lstStyle>
            <a:lvl1pPr marL="0" indent="0" algn="ctr">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5" name="Picture Placeholder 3"/>
          <p:cNvSpPr>
            <a:spLocks noGrp="1"/>
          </p:cNvSpPr>
          <p:nvPr>
            <p:ph type="pic" sz="quarter" idx="17" hasCustomPrompt="1"/>
          </p:nvPr>
        </p:nvSpPr>
        <p:spPr>
          <a:xfrm>
            <a:off x="2817" y="0"/>
            <a:ext cx="8122836"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26806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6359898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2293043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V karte tukš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62" name="Picture 61">
            <a:extLst>
              <a:ext uri="{FF2B5EF4-FFF2-40B4-BE49-F238E27FC236}">
                <a16:creationId xmlns:a16="http://schemas.microsoft.com/office/drawing/2014/main" id="{95D831A5-7D20-8145-84F4-3447B4D572CC}"/>
              </a:ext>
            </a:extLst>
          </p:cNvPr>
          <p:cNvPicPr>
            <a:picLocks noChangeAspect="1"/>
          </p:cNvPicPr>
          <p:nvPr userDrawn="1"/>
        </p:nvPicPr>
        <p:blipFill>
          <a:blip r:embed="rId2"/>
          <a:stretch>
            <a:fillRect/>
          </a:stretch>
        </p:blipFill>
        <p:spPr>
          <a:xfrm>
            <a:off x="838199" y="1404393"/>
            <a:ext cx="8851901" cy="5266881"/>
          </a:xfrm>
          <a:prstGeom prst="rect">
            <a:avLst/>
          </a:prstGeom>
        </p:spPr>
      </p:pic>
    </p:spTree>
    <p:extLst>
      <p:ext uri="{BB962C8B-B14F-4D97-AF65-F5344CB8AC3E}">
        <p14:creationId xmlns:p14="http://schemas.microsoft.com/office/powerpoint/2010/main" val="7202120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838199" y="1404393"/>
            <a:ext cx="8851901" cy="5266881"/>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4452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6388532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V karte - Kurzem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240472A-C45D-D64E-82BA-00C48AE018A5}"/>
              </a:ext>
            </a:extLst>
          </p:cNvPr>
          <p:cNvPicPr>
            <a:picLocks noChangeAspect="1"/>
          </p:cNvPicPr>
          <p:nvPr userDrawn="1"/>
        </p:nvPicPr>
        <p:blipFill>
          <a:blip r:embed="rId2"/>
          <a:stretch>
            <a:fillRect/>
          </a:stretch>
        </p:blipFill>
        <p:spPr>
          <a:xfrm>
            <a:off x="838199" y="1393258"/>
            <a:ext cx="8869657" cy="5277446"/>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880245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V karte - Zemgal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D9B07C3-ECB0-6A47-AE19-E01BF5E5A6FB}"/>
              </a:ext>
            </a:extLst>
          </p:cNvPr>
          <p:cNvPicPr>
            <a:picLocks noChangeAspect="1"/>
          </p:cNvPicPr>
          <p:nvPr userDrawn="1"/>
        </p:nvPicPr>
        <p:blipFill>
          <a:blip r:embed="rId2"/>
          <a:stretch>
            <a:fillRect/>
          </a:stretch>
        </p:blipFill>
        <p:spPr>
          <a:xfrm>
            <a:off x="821322" y="1388758"/>
            <a:ext cx="8896159" cy="5293215"/>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7756798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V karte - Latgal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36DD974-394F-5C47-9EC9-BE5582D6BB1F}"/>
              </a:ext>
            </a:extLst>
          </p:cNvPr>
          <p:cNvPicPr>
            <a:picLocks noChangeAspect="1"/>
          </p:cNvPicPr>
          <p:nvPr userDrawn="1"/>
        </p:nvPicPr>
        <p:blipFill>
          <a:blip r:embed="rId2"/>
          <a:stretch>
            <a:fillRect/>
          </a:stretch>
        </p:blipFill>
        <p:spPr>
          <a:xfrm>
            <a:off x="830384" y="1399984"/>
            <a:ext cx="8887097" cy="5287823"/>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6237359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V karte - Vidzem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2720451-87D2-0741-B5FD-3A48BB7D2045}"/>
              </a:ext>
            </a:extLst>
          </p:cNvPr>
          <p:cNvPicPr>
            <a:picLocks noChangeAspect="1"/>
          </p:cNvPicPr>
          <p:nvPr userDrawn="1"/>
        </p:nvPicPr>
        <p:blipFill>
          <a:blip r:embed="rId2"/>
          <a:stretch>
            <a:fillRect/>
          </a:stretch>
        </p:blipFill>
        <p:spPr>
          <a:xfrm>
            <a:off x="829004" y="1390064"/>
            <a:ext cx="8903770" cy="529774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1311577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V karte - Rīga">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252B4DA-E618-E644-BB51-5943C78D0C6B}"/>
              </a:ext>
            </a:extLst>
          </p:cNvPr>
          <p:cNvPicPr>
            <a:picLocks noChangeAspect="1"/>
          </p:cNvPicPr>
          <p:nvPr userDrawn="1"/>
        </p:nvPicPr>
        <p:blipFill>
          <a:blip r:embed="rId2"/>
          <a:stretch>
            <a:fillRect/>
          </a:stretch>
        </p:blipFill>
        <p:spPr>
          <a:xfrm>
            <a:off x="829004" y="1390064"/>
            <a:ext cx="8903771" cy="529774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2922764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oslēguma slaids ar datoru">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2E27D7-9FA2-0643-83C6-831F3F6A36E3}"/>
              </a:ext>
            </a:extLst>
          </p:cNvPr>
          <p:cNvPicPr>
            <a:picLocks noChangeAspect="1"/>
          </p:cNvPicPr>
          <p:nvPr userDrawn="1"/>
        </p:nvPicPr>
        <p:blipFill>
          <a:blip r:embed="rId2"/>
          <a:stretch>
            <a:fillRect/>
          </a:stretch>
        </p:blipFill>
        <p:spPr>
          <a:xfrm>
            <a:off x="4959928" y="969450"/>
            <a:ext cx="6644502" cy="4541164"/>
          </a:xfrm>
          <a:prstGeom prst="rect">
            <a:avLst/>
          </a:prstGeom>
        </p:spPr>
      </p:pic>
      <p:pic>
        <p:nvPicPr>
          <p:cNvPr id="11" name="Picture 10">
            <a:extLst>
              <a:ext uri="{FF2B5EF4-FFF2-40B4-BE49-F238E27FC236}">
                <a16:creationId xmlns:a16="http://schemas.microsoft.com/office/drawing/2014/main" id="{E429B448-3607-0B47-A2D7-874BC5517771}"/>
              </a:ext>
            </a:extLst>
          </p:cNvPr>
          <p:cNvPicPr>
            <a:picLocks noChangeAspect="1"/>
          </p:cNvPicPr>
          <p:nvPr userDrawn="1"/>
        </p:nvPicPr>
        <p:blipFill>
          <a:blip r:embed="rId3"/>
          <a:stretch>
            <a:fillRect/>
          </a:stretch>
        </p:blipFill>
        <p:spPr>
          <a:xfrm>
            <a:off x="10112483" y="3140519"/>
            <a:ext cx="1114398" cy="1115058"/>
          </a:xfrm>
          <a:prstGeom prst="rect">
            <a:avLst/>
          </a:prstGeom>
        </p:spPr>
      </p:pic>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094220" y="969450"/>
            <a:ext cx="4600575" cy="762000"/>
          </a:xfrm>
        </p:spPr>
        <p:txBody>
          <a:bodyPr anchor="ctr">
            <a:normAutofit/>
          </a:bodyPr>
          <a:lstStyle>
            <a:lvl1pPr marL="0" indent="0" algn="l">
              <a:buNone/>
              <a:defRPr sz="32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4"/>
          <a:stretch>
            <a:fillRect/>
          </a:stretch>
        </p:blipFill>
        <p:spPr>
          <a:xfrm>
            <a:off x="1222802" y="5141678"/>
            <a:ext cx="150789" cy="212879"/>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91756" y="4851567"/>
            <a:ext cx="212879" cy="212879"/>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094220" y="4255577"/>
            <a:ext cx="2016125" cy="247880"/>
          </a:xfr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094220" y="4522264"/>
            <a:ext cx="2016125" cy="247880"/>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1452998" y="4847376"/>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1452998" y="5141574"/>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094220" y="2022993"/>
            <a:ext cx="2016125" cy="2016125"/>
          </a:xfrm>
          <a:prstGeom prst="ellipse">
            <a:avLst/>
          </a:prstGeom>
        </p:spPr>
        <p:txBody>
          <a:bodyPr>
            <a:normAutofit/>
          </a:bodyPr>
          <a:lstStyle>
            <a:lvl1pPr marL="0" indent="0" algn="ctr">
              <a:buNone/>
              <a:defRPr sz="1600"/>
            </a:lvl1pPr>
          </a:lstStyle>
          <a:p>
            <a:r>
              <a:rPr lang="lv-LV"/>
              <a:t>Foto</a:t>
            </a:r>
          </a:p>
        </p:txBody>
      </p:sp>
    </p:spTree>
    <p:extLst>
      <p:ext uri="{BB962C8B-B14F-4D97-AF65-F5344CB8AC3E}">
        <p14:creationId xmlns:p14="http://schemas.microsoft.com/office/powerpoint/2010/main" val="743882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altais 2/3  bilde pa kreisi">
    <p:spTree>
      <p:nvGrpSpPr>
        <p:cNvPr id="1" name=""/>
        <p:cNvGrpSpPr/>
        <p:nvPr/>
      </p:nvGrpSpPr>
      <p:grpSpPr>
        <a:xfrm>
          <a:off x="0" y="0"/>
          <a:ext cx="0" cy="0"/>
          <a:chOff x="0" y="0"/>
          <a:chExt cx="0" cy="0"/>
        </a:xfrm>
      </p:grpSpPr>
      <p:sp>
        <p:nvSpPr>
          <p:cNvPr id="4" name="object 2"/>
          <p:cNvSpPr>
            <a:spLocks noChangeArrowheads="1"/>
          </p:cNvSpPr>
          <p:nvPr userDrawn="1"/>
        </p:nvSpPr>
        <p:spPr bwMode="auto">
          <a:xfrm>
            <a:off x="2817" y="0"/>
            <a:ext cx="8122836"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latin typeface="Century Gothic" pitchFamily="34" charset="0"/>
            </a:endParaRPr>
          </a:p>
        </p:txBody>
      </p:sp>
      <p:sp>
        <p:nvSpPr>
          <p:cNvPr id="5" name="object 3"/>
          <p:cNvSpPr txBox="1"/>
          <p:nvPr userDrawn="1"/>
        </p:nvSpPr>
        <p:spPr>
          <a:xfrm>
            <a:off x="8332704" y="2344629"/>
            <a:ext cx="3664924" cy="340962"/>
          </a:xfrm>
          <a:prstGeom prst="rect">
            <a:avLst/>
          </a:prstGeom>
        </p:spPr>
        <p:txBody>
          <a:bodyPr wrap="square" lIns="0" tIns="10893" rIns="0" bIns="0">
            <a:spAutoFit/>
          </a:bodyPr>
          <a:lstStyle/>
          <a:p>
            <a:pPr marL="10894" algn="ctr" fontAlgn="auto">
              <a:spcBef>
                <a:spcPts val="85"/>
              </a:spcBef>
              <a:spcAft>
                <a:spcPts val="0"/>
              </a:spcAft>
              <a:defRPr/>
            </a:pPr>
            <a:r>
              <a:rPr sz="2144" b="1" spc="-124">
                <a:solidFill>
                  <a:srgbClr val="00AAC6"/>
                </a:solidFill>
                <a:latin typeface="Century Gothic" pitchFamily="34" charset="0"/>
                <a:cs typeface="Mark"/>
              </a:rPr>
              <a:t>Mazais</a:t>
            </a:r>
            <a:r>
              <a:rPr sz="2144" b="1" spc="-360">
                <a:solidFill>
                  <a:srgbClr val="00AAC6"/>
                </a:solidFill>
                <a:latin typeface="Century Gothic" pitchFamily="34" charset="0"/>
                <a:cs typeface="Mark"/>
              </a:rPr>
              <a:t> </a:t>
            </a:r>
            <a:r>
              <a:rPr sz="2144" b="1" spc="-133">
                <a:solidFill>
                  <a:srgbClr val="00AAC6"/>
                </a:solidFill>
                <a:latin typeface="Century Gothic" pitchFamily="34" charset="0"/>
                <a:cs typeface="Mark"/>
              </a:rPr>
              <a:t>virsraksts</a:t>
            </a:r>
            <a:endParaRPr sz="2144">
              <a:latin typeface="Century Gothic" pitchFamily="34" charset="0"/>
              <a:cs typeface="Mark"/>
            </a:endParaRPr>
          </a:p>
        </p:txBody>
      </p:sp>
      <p:sp>
        <p:nvSpPr>
          <p:cNvPr id="6" name="TextBox 5"/>
          <p:cNvSpPr txBox="1">
            <a:spLocks noChangeArrowheads="1"/>
          </p:cNvSpPr>
          <p:nvPr userDrawn="1"/>
        </p:nvSpPr>
        <p:spPr bwMode="auto">
          <a:xfrm>
            <a:off x="8332704" y="836478"/>
            <a:ext cx="3664924" cy="130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3946" b="1">
                <a:solidFill>
                  <a:srgbClr val="00AAC6"/>
                </a:solidFill>
                <a:latin typeface="Century Gothic" pitchFamily="34" charset="0"/>
                <a:ea typeface="Mark" pitchFamily="50" charset="0"/>
                <a:cs typeface="Mark" pitchFamily="50" charset="0"/>
              </a:rPr>
              <a:t>LIELAIS VIRSRAKSTS</a:t>
            </a:r>
            <a:endParaRPr lang="en-US" sz="3946" b="1">
              <a:solidFill>
                <a:srgbClr val="00AAC6"/>
              </a:solidFill>
              <a:latin typeface="Century Gothic" pitchFamily="34" charset="0"/>
              <a:ea typeface="Mark" pitchFamily="50" charset="0"/>
              <a:cs typeface="Mark" pitchFamily="50" charset="0"/>
            </a:endParaRPr>
          </a:p>
        </p:txBody>
      </p:sp>
      <p:sp>
        <p:nvSpPr>
          <p:cNvPr id="7" name="object 3"/>
          <p:cNvSpPr txBox="1"/>
          <p:nvPr userDrawn="1"/>
        </p:nvSpPr>
        <p:spPr>
          <a:xfrm rot="20355368">
            <a:off x="1255840" y="3843861"/>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9192645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oslēguma slaids ar telefonu">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094220" y="969450"/>
            <a:ext cx="4600575" cy="762000"/>
          </a:xfrm>
        </p:spPr>
        <p:txBody>
          <a:bodyPr anchor="ctr">
            <a:normAutofit/>
          </a:bodyPr>
          <a:lstStyle>
            <a:lvl1pPr marL="0" indent="0" algn="l">
              <a:buNone/>
              <a:defRPr sz="32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2"/>
          <a:stretch>
            <a:fillRect/>
          </a:stretch>
        </p:blipFill>
        <p:spPr>
          <a:xfrm>
            <a:off x="1222802" y="5141678"/>
            <a:ext cx="150789" cy="212879"/>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1756" y="4851567"/>
            <a:ext cx="212879" cy="212879"/>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094220" y="4255577"/>
            <a:ext cx="2016125" cy="247880"/>
          </a:xfr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094220" y="4522264"/>
            <a:ext cx="2016125" cy="247880"/>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1452998" y="4847376"/>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1452998" y="5141574"/>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094220" y="2022993"/>
            <a:ext cx="2016125" cy="2016125"/>
          </a:xfrm>
          <a:prstGeom prst="ellipse">
            <a:avLst/>
          </a:prstGeom>
        </p:spPr>
        <p:txBody>
          <a:bodyPr>
            <a:normAutofit/>
          </a:bodyPr>
          <a:lstStyle>
            <a:lvl1pPr marL="0" indent="0" algn="ctr">
              <a:buNone/>
              <a:defRPr sz="1600"/>
            </a:lvl1pPr>
          </a:lstStyle>
          <a:p>
            <a:r>
              <a:rPr lang="lv-LV"/>
              <a:t>Foto</a:t>
            </a:r>
          </a:p>
        </p:txBody>
      </p:sp>
      <p:pic>
        <p:nvPicPr>
          <p:cNvPr id="12" name="Picture 11">
            <a:extLst>
              <a:ext uri="{FF2B5EF4-FFF2-40B4-BE49-F238E27FC236}">
                <a16:creationId xmlns:a16="http://schemas.microsoft.com/office/drawing/2014/main" id="{6FBA9C2C-77A5-6F4C-9A01-5FF41B033321}"/>
              </a:ext>
            </a:extLst>
          </p:cNvPr>
          <p:cNvPicPr>
            <a:picLocks noChangeAspect="1"/>
          </p:cNvPicPr>
          <p:nvPr userDrawn="1"/>
        </p:nvPicPr>
        <p:blipFill>
          <a:blip r:embed="rId4"/>
          <a:stretch>
            <a:fillRect/>
          </a:stretch>
        </p:blipFill>
        <p:spPr>
          <a:xfrm>
            <a:off x="7529535" y="599529"/>
            <a:ext cx="2736683" cy="5546623"/>
          </a:xfrm>
          <a:prstGeom prst="rect">
            <a:avLst/>
          </a:prstGeom>
        </p:spPr>
      </p:pic>
      <p:pic>
        <p:nvPicPr>
          <p:cNvPr id="14" name="Picture 13">
            <a:extLst>
              <a:ext uri="{FF2B5EF4-FFF2-40B4-BE49-F238E27FC236}">
                <a16:creationId xmlns:a16="http://schemas.microsoft.com/office/drawing/2014/main" id="{6736814F-D85D-AA4F-A573-16DD482C150B}"/>
              </a:ext>
            </a:extLst>
          </p:cNvPr>
          <p:cNvPicPr>
            <a:picLocks noChangeAspect="1"/>
          </p:cNvPicPr>
          <p:nvPr userDrawn="1"/>
        </p:nvPicPr>
        <p:blipFill>
          <a:blip r:embed="rId5"/>
          <a:stretch>
            <a:fillRect/>
          </a:stretch>
        </p:blipFill>
        <p:spPr>
          <a:xfrm rot="19007446">
            <a:off x="9644789" y="4316196"/>
            <a:ext cx="986951" cy="1496501"/>
          </a:xfrm>
          <a:prstGeom prst="rect">
            <a:avLst/>
          </a:prstGeom>
        </p:spPr>
      </p:pic>
    </p:spTree>
    <p:extLst>
      <p:ext uri="{BB962C8B-B14F-4D97-AF65-F5344CB8AC3E}">
        <p14:creationId xmlns:p14="http://schemas.microsoft.com/office/powerpoint/2010/main" val="3349570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745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tarpslaids ar bildi">
  <p:cSld name="1_Starpslaids ar bildi">
    <p:spTree>
      <p:nvGrpSpPr>
        <p:cNvPr id="1" name="Shape 27"/>
        <p:cNvGrpSpPr/>
        <p:nvPr/>
      </p:nvGrpSpPr>
      <p:grpSpPr>
        <a:xfrm>
          <a:off x="0" y="0"/>
          <a:ext cx="0" cy="0"/>
          <a:chOff x="0" y="0"/>
          <a:chExt cx="0" cy="0"/>
        </a:xfrm>
      </p:grpSpPr>
      <p:sp>
        <p:nvSpPr>
          <p:cNvPr id="28" name="Google Shape;28;p13"/>
          <p:cNvSpPr>
            <a:spLocks noGrp="1"/>
          </p:cNvSpPr>
          <p:nvPr>
            <p:ph type="pic" idx="2"/>
          </p:nvPr>
        </p:nvSpPr>
        <p:spPr>
          <a:xfrm>
            <a:off x="0" y="0"/>
            <a:ext cx="12192000" cy="6858000"/>
          </a:xfrm>
          <a:prstGeom prst="rect">
            <a:avLst/>
          </a:prstGeom>
          <a:noFill/>
          <a:ln>
            <a:noFill/>
          </a:ln>
        </p:spPr>
      </p:sp>
      <p:sp>
        <p:nvSpPr>
          <p:cNvPr id="29" name="Google Shape;29;p13"/>
          <p:cNvSpPr txBox="1">
            <a:spLocks noGrp="1"/>
          </p:cNvSpPr>
          <p:nvPr>
            <p:ph type="title"/>
          </p:nvPr>
        </p:nvSpPr>
        <p:spPr>
          <a:xfrm>
            <a:off x="838200" y="449704"/>
            <a:ext cx="10515600" cy="71952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b="1" i="0" cap="none">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3"/>
          <p:cNvSpPr txBox="1">
            <a:spLocks noGrp="1"/>
          </p:cNvSpPr>
          <p:nvPr>
            <p:ph type="body" idx="1"/>
          </p:nvPr>
        </p:nvSpPr>
        <p:spPr>
          <a:xfrm>
            <a:off x="838200" y="1169233"/>
            <a:ext cx="10515600" cy="53964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3200"/>
              <a:buNone/>
              <a:defRPr sz="3200"/>
            </a:lvl1pPr>
            <a:lvl2pPr marL="914400" lvl="1" indent="-228600" algn="l">
              <a:lnSpc>
                <a:spcPct val="90000"/>
              </a:lnSpc>
              <a:spcBef>
                <a:spcPts val="500"/>
              </a:spcBef>
              <a:spcAft>
                <a:spcPts val="0"/>
              </a:spcAft>
              <a:buClr>
                <a:schemeClr val="dk1"/>
              </a:buClr>
              <a:buSzPts val="3200"/>
              <a:buNone/>
              <a:defRPr sz="3200"/>
            </a:lvl2pPr>
            <a:lvl3pPr marL="1371600" lvl="2" indent="-228600" algn="l">
              <a:lnSpc>
                <a:spcPct val="90000"/>
              </a:lnSpc>
              <a:spcBef>
                <a:spcPts val="500"/>
              </a:spcBef>
              <a:spcAft>
                <a:spcPts val="0"/>
              </a:spcAft>
              <a:buClr>
                <a:schemeClr val="dk1"/>
              </a:buClr>
              <a:buSzPts val="3200"/>
              <a:buNone/>
              <a:defRPr sz="3200"/>
            </a:lvl3pPr>
            <a:lvl4pPr marL="1828800" lvl="3" indent="-228600" algn="l">
              <a:lnSpc>
                <a:spcPct val="90000"/>
              </a:lnSpc>
              <a:spcBef>
                <a:spcPts val="500"/>
              </a:spcBef>
              <a:spcAft>
                <a:spcPts val="0"/>
              </a:spcAft>
              <a:buClr>
                <a:schemeClr val="dk1"/>
              </a:buClr>
              <a:buSzPts val="3200"/>
              <a:buNone/>
              <a:defRPr sz="3200"/>
            </a:lvl4pPr>
            <a:lvl5pPr marL="2286000" lvl="4" indent="-228600" algn="l">
              <a:lnSpc>
                <a:spcPct val="90000"/>
              </a:lnSpc>
              <a:spcBef>
                <a:spcPts val="500"/>
              </a:spcBef>
              <a:spcAft>
                <a:spcPts val="0"/>
              </a:spcAft>
              <a:buClr>
                <a:schemeClr val="dk1"/>
              </a:buClr>
              <a:buSzPts val="3200"/>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074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73787" y="1481643"/>
            <a:ext cx="11022943" cy="363037"/>
          </a:xfrm>
          <a:prstGeom prst="rect">
            <a:avLst/>
          </a:prstGeom>
        </p:spPr>
        <p:txBody>
          <a:bodyPr/>
          <a:lstStyle>
            <a:lvl1pPr marL="0" indent="0" algn="l">
              <a:buNone/>
              <a:defRPr lang="en-US" sz="2144"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444736" y="554695"/>
            <a:ext cx="11022943" cy="738496"/>
          </a:xfrm>
          <a:prstGeom prst="rect">
            <a:avLst/>
          </a:prstGeom>
        </p:spPr>
        <p:txBody>
          <a:bodyP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473787" y="2099500"/>
            <a:ext cx="5303013" cy="185576"/>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6223779" y="2109823"/>
            <a:ext cx="5303013" cy="185576"/>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34316032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altais kart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957783" y="437628"/>
            <a:ext cx="10276436" cy="5982745"/>
          </a:xfrm>
          <a:prstGeom prst="rect">
            <a:avLst/>
          </a:prstGeom>
        </p:spPr>
        <p:txBody>
          <a:bodyPr/>
          <a:lstStyle>
            <a:lvl1pPr marL="0" indent="0">
              <a:buNone/>
              <a:defRPr/>
            </a:lvl1pPr>
          </a:lstStyle>
          <a:p>
            <a:r>
              <a:rPr lang="lv-LV"/>
              <a:t>Latvijas kartes attēls</a:t>
            </a:r>
            <a:endParaRPr lang="en-US"/>
          </a:p>
        </p:txBody>
      </p:sp>
    </p:spTree>
    <p:extLst>
      <p:ext uri="{BB962C8B-B14F-4D97-AF65-F5344CB8AC3E}">
        <p14:creationId xmlns:p14="http://schemas.microsoft.com/office/powerpoint/2010/main" val="37634934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_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1224" y="565136"/>
            <a:ext cx="1052576" cy="484207"/>
          </a:xfrm>
          <a:prstGeom prst="rect">
            <a:avLst/>
          </a:prstGeom>
        </p:spPr>
      </p:pic>
      <p:sp>
        <p:nvSpPr>
          <p:cNvPr id="2" name="Title 4">
            <a:extLst>
              <a:ext uri="{FF2B5EF4-FFF2-40B4-BE49-F238E27FC236}">
                <a16:creationId xmlns:a16="http://schemas.microsoft.com/office/drawing/2014/main" id="{55B305EF-079E-3F9D-44A9-0EFBA2D38989}"/>
              </a:ext>
            </a:extLst>
          </p:cNvPr>
          <p:cNvSpPr txBox="1">
            <a:spLocks/>
          </p:cNvSpPr>
          <p:nvPr userDrawn="1"/>
        </p:nvSpPr>
        <p:spPr>
          <a:xfrm>
            <a:off x="838201" y="689578"/>
            <a:ext cx="8757213" cy="719529"/>
          </a:xfrm>
          <a:prstGeom prst="rect">
            <a:avLst/>
          </a:prstGeom>
        </p:spPr>
        <p:txBody>
          <a:bodyPr vert="horz" lIns="91434" tIns="45717" rIns="91434" bIns="45717" rtlCol="0" anchor="t">
            <a:normAutofit/>
          </a:bodyPr>
          <a:lstStyle>
            <a:lvl1pPr algn="l" defTabSz="914400" rtl="0" eaLnBrk="1" latinLnBrk="0" hangingPunct="1">
              <a:lnSpc>
                <a:spcPct val="90000"/>
              </a:lnSpc>
              <a:spcBef>
                <a:spcPct val="0"/>
              </a:spcBef>
              <a:buNone/>
              <a:defRPr sz="1000" b="1" i="0" kern="1200" cap="all" baseline="0">
                <a:solidFill>
                  <a:schemeClr val="tx1"/>
                </a:solidFill>
                <a:latin typeface="+mj-lt"/>
                <a:ea typeface="+mj-ea"/>
                <a:cs typeface="+mj-cs"/>
              </a:defRPr>
            </a:lvl1pPr>
          </a:lstStyle>
          <a:p>
            <a:r>
              <a:rPr lang="lv-LV" sz="2500">
                <a:latin typeface="+mn-lt"/>
              </a:rPr>
              <a:t> </a:t>
            </a:r>
          </a:p>
        </p:txBody>
      </p:sp>
    </p:spTree>
    <p:extLst>
      <p:ext uri="{BB962C8B-B14F-4D97-AF65-F5344CB8AC3E}">
        <p14:creationId xmlns:p14="http://schemas.microsoft.com/office/powerpoint/2010/main" val="18949408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Noslēguma slaids ar telefonu">
  <p:cSld name="1_Noslēguma slaids ar telefonu">
    <p:spTree>
      <p:nvGrpSpPr>
        <p:cNvPr id="1" name="Shape 641"/>
        <p:cNvGrpSpPr/>
        <p:nvPr/>
      </p:nvGrpSpPr>
      <p:grpSpPr>
        <a:xfrm>
          <a:off x="0" y="0"/>
          <a:ext cx="0" cy="0"/>
          <a:chOff x="0" y="0"/>
          <a:chExt cx="0" cy="0"/>
        </a:xfrm>
      </p:grpSpPr>
      <p:sp>
        <p:nvSpPr>
          <p:cNvPr id="642" name="Google Shape;642;p45"/>
          <p:cNvSpPr txBox="1">
            <a:spLocks noGrp="1"/>
          </p:cNvSpPr>
          <p:nvPr>
            <p:ph type="body" idx="1"/>
          </p:nvPr>
        </p:nvSpPr>
        <p:spPr>
          <a:xfrm>
            <a:off x="1094220" y="969450"/>
            <a:ext cx="4600575" cy="762000"/>
          </a:xfrm>
          <a:prstGeom prst="rect">
            <a:avLst/>
          </a:prstGeom>
          <a:noFill/>
          <a:ln>
            <a:noFill/>
          </a:ln>
        </p:spPr>
        <p:txBody>
          <a:bodyPr spcFirstLastPara="1" wrap="square" lIns="91425" tIns="45700" rIns="91425" bIns="45700" anchor="ctr" anchorCtr="0">
            <a:normAutofit/>
          </a:bodyPr>
          <a:lstStyle>
            <a:lvl1pPr marL="457179" lvl="0" indent="-228589" algn="l">
              <a:lnSpc>
                <a:spcPct val="90000"/>
              </a:lnSpc>
              <a:spcBef>
                <a:spcPts val="1000"/>
              </a:spcBef>
              <a:spcAft>
                <a:spcPts val="0"/>
              </a:spcAft>
              <a:buClr>
                <a:schemeClr val="dk1"/>
              </a:buClr>
              <a:buSzPts val="3200"/>
              <a:buNone/>
              <a:defRPr sz="3200" b="1" i="0">
                <a:latin typeface="Century Gothic"/>
                <a:ea typeface="Century Gothic"/>
                <a:cs typeface="Century Gothic"/>
                <a:sym typeface="Century Gothic"/>
              </a:defRPr>
            </a:lvl1pPr>
            <a:lvl2pPr marL="914358" lvl="1" indent="-228589" algn="l">
              <a:lnSpc>
                <a:spcPct val="90000"/>
              </a:lnSpc>
              <a:spcBef>
                <a:spcPts val="500"/>
              </a:spcBef>
              <a:spcAft>
                <a:spcPts val="0"/>
              </a:spcAft>
              <a:buClr>
                <a:schemeClr val="dk1"/>
              </a:buClr>
              <a:buSzPts val="2400"/>
              <a:buNone/>
              <a:defRPr/>
            </a:lvl2pPr>
            <a:lvl3pPr marL="1371536" lvl="2" indent="-228589" algn="l">
              <a:lnSpc>
                <a:spcPct val="90000"/>
              </a:lnSpc>
              <a:spcBef>
                <a:spcPts val="500"/>
              </a:spcBef>
              <a:spcAft>
                <a:spcPts val="0"/>
              </a:spcAft>
              <a:buClr>
                <a:schemeClr val="dk1"/>
              </a:buClr>
              <a:buSzPts val="2000"/>
              <a:buNone/>
              <a:defRPr/>
            </a:lvl3pPr>
            <a:lvl4pPr marL="1828715" lvl="3" indent="-228589" algn="l">
              <a:lnSpc>
                <a:spcPct val="90000"/>
              </a:lnSpc>
              <a:spcBef>
                <a:spcPts val="500"/>
              </a:spcBef>
              <a:spcAft>
                <a:spcPts val="0"/>
              </a:spcAft>
              <a:buClr>
                <a:schemeClr val="dk1"/>
              </a:buClr>
              <a:buSzPts val="1800"/>
              <a:buNone/>
              <a:defRPr/>
            </a:lvl4pPr>
            <a:lvl5pPr marL="2285894" lvl="4" indent="-228589" algn="l">
              <a:lnSpc>
                <a:spcPct val="90000"/>
              </a:lnSpc>
              <a:spcBef>
                <a:spcPts val="500"/>
              </a:spcBef>
              <a:spcAft>
                <a:spcPts val="0"/>
              </a:spcAft>
              <a:buClr>
                <a:schemeClr val="dk1"/>
              </a:buClr>
              <a:buSzPts val="1800"/>
              <a:buNone/>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pic>
        <p:nvPicPr>
          <p:cNvPr id="643" name="Google Shape;643;p45"/>
          <p:cNvPicPr preferRelativeResize="0"/>
          <p:nvPr/>
        </p:nvPicPr>
        <p:blipFill rotWithShape="1">
          <a:blip r:embed="rId2">
            <a:alphaModFix/>
          </a:blip>
          <a:srcRect/>
          <a:stretch/>
        </p:blipFill>
        <p:spPr>
          <a:xfrm>
            <a:off x="1222803" y="5141679"/>
            <a:ext cx="150789" cy="212879"/>
          </a:xfrm>
          <a:prstGeom prst="rect">
            <a:avLst/>
          </a:prstGeom>
          <a:noFill/>
          <a:ln>
            <a:noFill/>
          </a:ln>
        </p:spPr>
      </p:pic>
      <p:pic>
        <p:nvPicPr>
          <p:cNvPr id="644" name="Google Shape;644;p45"/>
          <p:cNvPicPr preferRelativeResize="0"/>
          <p:nvPr/>
        </p:nvPicPr>
        <p:blipFill rotWithShape="1">
          <a:blip r:embed="rId3">
            <a:alphaModFix/>
          </a:blip>
          <a:srcRect/>
          <a:stretch/>
        </p:blipFill>
        <p:spPr>
          <a:xfrm>
            <a:off x="1191757" y="4851568"/>
            <a:ext cx="212879" cy="212879"/>
          </a:xfrm>
          <a:prstGeom prst="rect">
            <a:avLst/>
          </a:prstGeom>
          <a:noFill/>
          <a:ln>
            <a:noFill/>
          </a:ln>
        </p:spPr>
      </p:pic>
      <p:sp>
        <p:nvSpPr>
          <p:cNvPr id="645" name="Google Shape;645;p45"/>
          <p:cNvSpPr txBox="1">
            <a:spLocks noGrp="1"/>
          </p:cNvSpPr>
          <p:nvPr>
            <p:ph type="body" idx="2"/>
          </p:nvPr>
        </p:nvSpPr>
        <p:spPr>
          <a:xfrm>
            <a:off x="1094220" y="4255577"/>
            <a:ext cx="2016125" cy="247880"/>
          </a:xfrm>
          <a:prstGeom prst="rect">
            <a:avLst/>
          </a:prstGeom>
          <a:noFill/>
          <a:ln>
            <a:noFill/>
          </a:ln>
        </p:spPr>
        <p:txBody>
          <a:bodyPr spcFirstLastPara="1" wrap="square" lIns="91425" tIns="45700" rIns="91425" bIns="45700" anchor="ctr" anchorCtr="0">
            <a:noAutofit/>
          </a:bodyPr>
          <a:lstStyle>
            <a:lvl1pPr marL="457179" lvl="0" indent="-228589" algn="l">
              <a:lnSpc>
                <a:spcPct val="90000"/>
              </a:lnSpc>
              <a:spcBef>
                <a:spcPts val="1000"/>
              </a:spcBef>
              <a:spcAft>
                <a:spcPts val="0"/>
              </a:spcAft>
              <a:buClr>
                <a:schemeClr val="dk1"/>
              </a:buClr>
              <a:buSzPts val="1400"/>
              <a:buFont typeface="Century Gothic"/>
              <a:buNone/>
              <a:defRPr sz="1400" b="1" i="0">
                <a:latin typeface="Century Gothic"/>
                <a:ea typeface="Century Gothic"/>
                <a:cs typeface="Century Gothic"/>
                <a:sym typeface="Century Gothic"/>
              </a:defRPr>
            </a:lvl1pPr>
            <a:lvl2pPr marL="914358" lvl="1" indent="-228589" algn="l">
              <a:lnSpc>
                <a:spcPct val="90000"/>
              </a:lnSpc>
              <a:spcBef>
                <a:spcPts val="500"/>
              </a:spcBef>
              <a:spcAft>
                <a:spcPts val="0"/>
              </a:spcAft>
              <a:buClr>
                <a:schemeClr val="dk1"/>
              </a:buClr>
              <a:buSzPts val="2400"/>
              <a:buFont typeface="Century Gothic"/>
              <a:buNone/>
              <a:defRPr/>
            </a:lvl2pPr>
            <a:lvl3pPr marL="1371536" lvl="2" indent="-228589" algn="l">
              <a:lnSpc>
                <a:spcPct val="90000"/>
              </a:lnSpc>
              <a:spcBef>
                <a:spcPts val="500"/>
              </a:spcBef>
              <a:spcAft>
                <a:spcPts val="0"/>
              </a:spcAft>
              <a:buClr>
                <a:schemeClr val="dk1"/>
              </a:buClr>
              <a:buSzPts val="2000"/>
              <a:buFont typeface="Century Gothic"/>
              <a:buNone/>
              <a:defRPr/>
            </a:lvl3pPr>
            <a:lvl4pPr marL="1828715" lvl="3" indent="-228589" algn="l">
              <a:lnSpc>
                <a:spcPct val="90000"/>
              </a:lnSpc>
              <a:spcBef>
                <a:spcPts val="500"/>
              </a:spcBef>
              <a:spcAft>
                <a:spcPts val="0"/>
              </a:spcAft>
              <a:buClr>
                <a:schemeClr val="dk1"/>
              </a:buClr>
              <a:buSzPts val="1800"/>
              <a:buFont typeface="Century Gothic"/>
              <a:buNone/>
              <a:defRPr/>
            </a:lvl4pPr>
            <a:lvl5pPr marL="2285894" lvl="4" indent="-228589" algn="l">
              <a:lnSpc>
                <a:spcPct val="90000"/>
              </a:lnSpc>
              <a:spcBef>
                <a:spcPts val="500"/>
              </a:spcBef>
              <a:spcAft>
                <a:spcPts val="0"/>
              </a:spcAft>
              <a:buClr>
                <a:schemeClr val="dk1"/>
              </a:buClr>
              <a:buSzPts val="1800"/>
              <a:buFont typeface="Century Gothic"/>
              <a:buNone/>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646" name="Google Shape;646;p45"/>
          <p:cNvSpPr txBox="1">
            <a:spLocks noGrp="1"/>
          </p:cNvSpPr>
          <p:nvPr>
            <p:ph type="body" idx="3"/>
          </p:nvPr>
        </p:nvSpPr>
        <p:spPr>
          <a:xfrm>
            <a:off x="1094220" y="4522264"/>
            <a:ext cx="2016125" cy="247880"/>
          </a:xfrm>
          <a:prstGeom prst="rect">
            <a:avLst/>
          </a:prstGeom>
          <a:noFill/>
          <a:ln>
            <a:noFill/>
          </a:ln>
        </p:spPr>
        <p:txBody>
          <a:bodyPr spcFirstLastPara="1" wrap="square" lIns="91425" tIns="45700" rIns="91425" bIns="45700" anchor="ctr" anchorCtr="0">
            <a:noAutofit/>
          </a:bodyPr>
          <a:lstStyle>
            <a:lvl1pPr marL="457179" lvl="0" indent="-228589" algn="l">
              <a:lnSpc>
                <a:spcPct val="90000"/>
              </a:lnSpc>
              <a:spcBef>
                <a:spcPts val="1000"/>
              </a:spcBef>
              <a:spcAft>
                <a:spcPts val="0"/>
              </a:spcAft>
              <a:buClr>
                <a:schemeClr val="dk1"/>
              </a:buClr>
              <a:buSzPts val="1400"/>
              <a:buFont typeface="Century Gothic"/>
              <a:buNone/>
              <a:defRPr sz="1400" b="0" i="0">
                <a:latin typeface="Century Gothic"/>
                <a:ea typeface="Century Gothic"/>
                <a:cs typeface="Century Gothic"/>
                <a:sym typeface="Century Gothic"/>
              </a:defRPr>
            </a:lvl1pPr>
            <a:lvl2pPr marL="914358" lvl="1" indent="-228589" algn="l">
              <a:lnSpc>
                <a:spcPct val="90000"/>
              </a:lnSpc>
              <a:spcBef>
                <a:spcPts val="500"/>
              </a:spcBef>
              <a:spcAft>
                <a:spcPts val="0"/>
              </a:spcAft>
              <a:buClr>
                <a:schemeClr val="dk1"/>
              </a:buClr>
              <a:buSzPts val="2400"/>
              <a:buFont typeface="Century Gothic"/>
              <a:buNone/>
              <a:defRPr/>
            </a:lvl2pPr>
            <a:lvl3pPr marL="1371536" lvl="2" indent="-228589" algn="l">
              <a:lnSpc>
                <a:spcPct val="90000"/>
              </a:lnSpc>
              <a:spcBef>
                <a:spcPts val="500"/>
              </a:spcBef>
              <a:spcAft>
                <a:spcPts val="0"/>
              </a:spcAft>
              <a:buClr>
                <a:schemeClr val="dk1"/>
              </a:buClr>
              <a:buSzPts val="2000"/>
              <a:buFont typeface="Century Gothic"/>
              <a:buNone/>
              <a:defRPr/>
            </a:lvl3pPr>
            <a:lvl4pPr marL="1828715" lvl="3" indent="-228589" algn="l">
              <a:lnSpc>
                <a:spcPct val="90000"/>
              </a:lnSpc>
              <a:spcBef>
                <a:spcPts val="500"/>
              </a:spcBef>
              <a:spcAft>
                <a:spcPts val="0"/>
              </a:spcAft>
              <a:buClr>
                <a:schemeClr val="dk1"/>
              </a:buClr>
              <a:buSzPts val="1800"/>
              <a:buFont typeface="Century Gothic"/>
              <a:buNone/>
              <a:defRPr/>
            </a:lvl4pPr>
            <a:lvl5pPr marL="2285894" lvl="4" indent="-228589" algn="l">
              <a:lnSpc>
                <a:spcPct val="90000"/>
              </a:lnSpc>
              <a:spcBef>
                <a:spcPts val="500"/>
              </a:spcBef>
              <a:spcAft>
                <a:spcPts val="0"/>
              </a:spcAft>
              <a:buClr>
                <a:schemeClr val="dk1"/>
              </a:buClr>
              <a:buSzPts val="1800"/>
              <a:buFont typeface="Century Gothic"/>
              <a:buNone/>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647" name="Google Shape;647;p45"/>
          <p:cNvSpPr txBox="1">
            <a:spLocks noGrp="1"/>
          </p:cNvSpPr>
          <p:nvPr>
            <p:ph type="body" idx="4"/>
          </p:nvPr>
        </p:nvSpPr>
        <p:spPr>
          <a:xfrm>
            <a:off x="1452998" y="4847376"/>
            <a:ext cx="2016125" cy="228268"/>
          </a:xfrm>
          <a:prstGeom prst="rect">
            <a:avLst/>
          </a:prstGeom>
          <a:noFill/>
          <a:ln>
            <a:noFill/>
          </a:ln>
        </p:spPr>
        <p:txBody>
          <a:bodyPr spcFirstLastPara="1" wrap="square" lIns="91425" tIns="45700" rIns="91425" bIns="45700" anchor="ctr" anchorCtr="0">
            <a:noAutofit/>
          </a:bodyPr>
          <a:lstStyle>
            <a:lvl1pPr marL="457179" lvl="0" indent="-228589" algn="l">
              <a:lnSpc>
                <a:spcPct val="90000"/>
              </a:lnSpc>
              <a:spcBef>
                <a:spcPts val="1000"/>
              </a:spcBef>
              <a:spcAft>
                <a:spcPts val="0"/>
              </a:spcAft>
              <a:buClr>
                <a:schemeClr val="dk1"/>
              </a:buClr>
              <a:buSzPts val="1400"/>
              <a:buFont typeface="Century Gothic"/>
              <a:buNone/>
              <a:defRPr sz="1400" b="0" i="0">
                <a:latin typeface="Century Gothic"/>
                <a:ea typeface="Century Gothic"/>
                <a:cs typeface="Century Gothic"/>
                <a:sym typeface="Century Gothic"/>
              </a:defRPr>
            </a:lvl1pPr>
            <a:lvl2pPr marL="914358" lvl="1" indent="-228589" algn="l">
              <a:lnSpc>
                <a:spcPct val="90000"/>
              </a:lnSpc>
              <a:spcBef>
                <a:spcPts val="500"/>
              </a:spcBef>
              <a:spcAft>
                <a:spcPts val="0"/>
              </a:spcAft>
              <a:buClr>
                <a:schemeClr val="dk1"/>
              </a:buClr>
              <a:buSzPts val="2400"/>
              <a:buFont typeface="Century Gothic"/>
              <a:buNone/>
              <a:defRPr/>
            </a:lvl2pPr>
            <a:lvl3pPr marL="1371536" lvl="2" indent="-228589" algn="l">
              <a:lnSpc>
                <a:spcPct val="90000"/>
              </a:lnSpc>
              <a:spcBef>
                <a:spcPts val="500"/>
              </a:spcBef>
              <a:spcAft>
                <a:spcPts val="0"/>
              </a:spcAft>
              <a:buClr>
                <a:schemeClr val="dk1"/>
              </a:buClr>
              <a:buSzPts val="2000"/>
              <a:buFont typeface="Century Gothic"/>
              <a:buNone/>
              <a:defRPr/>
            </a:lvl3pPr>
            <a:lvl4pPr marL="1828715" lvl="3" indent="-228589" algn="l">
              <a:lnSpc>
                <a:spcPct val="90000"/>
              </a:lnSpc>
              <a:spcBef>
                <a:spcPts val="500"/>
              </a:spcBef>
              <a:spcAft>
                <a:spcPts val="0"/>
              </a:spcAft>
              <a:buClr>
                <a:schemeClr val="dk1"/>
              </a:buClr>
              <a:buSzPts val="1800"/>
              <a:buFont typeface="Century Gothic"/>
              <a:buNone/>
              <a:defRPr/>
            </a:lvl4pPr>
            <a:lvl5pPr marL="2285894" lvl="4" indent="-228589" algn="l">
              <a:lnSpc>
                <a:spcPct val="90000"/>
              </a:lnSpc>
              <a:spcBef>
                <a:spcPts val="500"/>
              </a:spcBef>
              <a:spcAft>
                <a:spcPts val="0"/>
              </a:spcAft>
              <a:buClr>
                <a:schemeClr val="dk1"/>
              </a:buClr>
              <a:buSzPts val="1800"/>
              <a:buFont typeface="Century Gothic"/>
              <a:buNone/>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648" name="Google Shape;648;p45"/>
          <p:cNvSpPr txBox="1">
            <a:spLocks noGrp="1"/>
          </p:cNvSpPr>
          <p:nvPr>
            <p:ph type="body" idx="5"/>
          </p:nvPr>
        </p:nvSpPr>
        <p:spPr>
          <a:xfrm>
            <a:off x="1452998" y="5141574"/>
            <a:ext cx="2016125" cy="228268"/>
          </a:xfrm>
          <a:prstGeom prst="rect">
            <a:avLst/>
          </a:prstGeom>
          <a:noFill/>
          <a:ln>
            <a:noFill/>
          </a:ln>
        </p:spPr>
        <p:txBody>
          <a:bodyPr spcFirstLastPara="1" wrap="square" lIns="91425" tIns="45700" rIns="91425" bIns="45700" anchor="ctr" anchorCtr="0">
            <a:noAutofit/>
          </a:bodyPr>
          <a:lstStyle>
            <a:lvl1pPr marL="457179" lvl="0" indent="-228589" algn="l">
              <a:lnSpc>
                <a:spcPct val="90000"/>
              </a:lnSpc>
              <a:spcBef>
                <a:spcPts val="1000"/>
              </a:spcBef>
              <a:spcAft>
                <a:spcPts val="0"/>
              </a:spcAft>
              <a:buClr>
                <a:schemeClr val="dk1"/>
              </a:buClr>
              <a:buSzPts val="1400"/>
              <a:buFont typeface="Century Gothic"/>
              <a:buNone/>
              <a:defRPr sz="1400" b="0" i="0">
                <a:latin typeface="Century Gothic"/>
                <a:ea typeface="Century Gothic"/>
                <a:cs typeface="Century Gothic"/>
                <a:sym typeface="Century Gothic"/>
              </a:defRPr>
            </a:lvl1pPr>
            <a:lvl2pPr marL="914358" lvl="1" indent="-228589" algn="l">
              <a:lnSpc>
                <a:spcPct val="90000"/>
              </a:lnSpc>
              <a:spcBef>
                <a:spcPts val="500"/>
              </a:spcBef>
              <a:spcAft>
                <a:spcPts val="0"/>
              </a:spcAft>
              <a:buClr>
                <a:schemeClr val="dk1"/>
              </a:buClr>
              <a:buSzPts val="2400"/>
              <a:buFont typeface="Century Gothic"/>
              <a:buNone/>
              <a:defRPr/>
            </a:lvl2pPr>
            <a:lvl3pPr marL="1371536" lvl="2" indent="-228589" algn="l">
              <a:lnSpc>
                <a:spcPct val="90000"/>
              </a:lnSpc>
              <a:spcBef>
                <a:spcPts val="500"/>
              </a:spcBef>
              <a:spcAft>
                <a:spcPts val="0"/>
              </a:spcAft>
              <a:buClr>
                <a:schemeClr val="dk1"/>
              </a:buClr>
              <a:buSzPts val="2000"/>
              <a:buFont typeface="Century Gothic"/>
              <a:buNone/>
              <a:defRPr/>
            </a:lvl3pPr>
            <a:lvl4pPr marL="1828715" lvl="3" indent="-228589" algn="l">
              <a:lnSpc>
                <a:spcPct val="90000"/>
              </a:lnSpc>
              <a:spcBef>
                <a:spcPts val="500"/>
              </a:spcBef>
              <a:spcAft>
                <a:spcPts val="0"/>
              </a:spcAft>
              <a:buClr>
                <a:schemeClr val="dk1"/>
              </a:buClr>
              <a:buSzPts val="1800"/>
              <a:buFont typeface="Century Gothic"/>
              <a:buNone/>
              <a:defRPr/>
            </a:lvl4pPr>
            <a:lvl5pPr marL="2285894" lvl="4" indent="-228589" algn="l">
              <a:lnSpc>
                <a:spcPct val="90000"/>
              </a:lnSpc>
              <a:spcBef>
                <a:spcPts val="500"/>
              </a:spcBef>
              <a:spcAft>
                <a:spcPts val="0"/>
              </a:spcAft>
              <a:buClr>
                <a:schemeClr val="dk1"/>
              </a:buClr>
              <a:buSzPts val="1800"/>
              <a:buFont typeface="Century Gothic"/>
              <a:buNone/>
              <a:defRPr/>
            </a:lvl5pPr>
            <a:lvl6pPr marL="2743073" lvl="5" indent="-342884" algn="l">
              <a:lnSpc>
                <a:spcPct val="90000"/>
              </a:lnSpc>
              <a:spcBef>
                <a:spcPts val="500"/>
              </a:spcBef>
              <a:spcAft>
                <a:spcPts val="0"/>
              </a:spcAft>
              <a:buClr>
                <a:schemeClr val="dk1"/>
              </a:buClr>
              <a:buSzPts val="1800"/>
              <a:buChar char="•"/>
              <a:defRPr/>
            </a:lvl6pPr>
            <a:lvl7pPr marL="3200252" lvl="6" indent="-342884" algn="l">
              <a:lnSpc>
                <a:spcPct val="90000"/>
              </a:lnSpc>
              <a:spcBef>
                <a:spcPts val="500"/>
              </a:spcBef>
              <a:spcAft>
                <a:spcPts val="0"/>
              </a:spcAft>
              <a:buClr>
                <a:schemeClr val="dk1"/>
              </a:buClr>
              <a:buSzPts val="1800"/>
              <a:buChar char="•"/>
              <a:defRPr/>
            </a:lvl7pPr>
            <a:lvl8pPr marL="3657430" lvl="7" indent="-342884" algn="l">
              <a:lnSpc>
                <a:spcPct val="90000"/>
              </a:lnSpc>
              <a:spcBef>
                <a:spcPts val="500"/>
              </a:spcBef>
              <a:spcAft>
                <a:spcPts val="0"/>
              </a:spcAft>
              <a:buClr>
                <a:schemeClr val="dk1"/>
              </a:buClr>
              <a:buSzPts val="1800"/>
              <a:buChar char="•"/>
              <a:defRPr/>
            </a:lvl8pPr>
            <a:lvl9pPr marL="4114609" lvl="8" indent="-342884" algn="l">
              <a:lnSpc>
                <a:spcPct val="90000"/>
              </a:lnSpc>
              <a:spcBef>
                <a:spcPts val="500"/>
              </a:spcBef>
              <a:spcAft>
                <a:spcPts val="0"/>
              </a:spcAft>
              <a:buClr>
                <a:schemeClr val="dk1"/>
              </a:buClr>
              <a:buSzPts val="1800"/>
              <a:buChar char="•"/>
              <a:defRPr/>
            </a:lvl9pPr>
          </a:lstStyle>
          <a:p>
            <a:endParaRPr/>
          </a:p>
        </p:txBody>
      </p:sp>
      <p:sp>
        <p:nvSpPr>
          <p:cNvPr id="649" name="Google Shape;649;p45"/>
          <p:cNvSpPr>
            <a:spLocks noGrp="1"/>
          </p:cNvSpPr>
          <p:nvPr>
            <p:ph type="pic" idx="6"/>
          </p:nvPr>
        </p:nvSpPr>
        <p:spPr>
          <a:xfrm>
            <a:off x="1094220" y="2022994"/>
            <a:ext cx="2016125" cy="2016125"/>
          </a:xfrm>
          <a:prstGeom prst="ellipse">
            <a:avLst/>
          </a:prstGeom>
          <a:noFill/>
          <a:ln>
            <a:noFill/>
          </a:ln>
        </p:spPr>
      </p:sp>
      <p:pic>
        <p:nvPicPr>
          <p:cNvPr id="650" name="Google Shape;650;p45"/>
          <p:cNvPicPr preferRelativeResize="0"/>
          <p:nvPr/>
        </p:nvPicPr>
        <p:blipFill rotWithShape="1">
          <a:blip r:embed="rId4">
            <a:alphaModFix/>
          </a:blip>
          <a:srcRect/>
          <a:stretch/>
        </p:blipFill>
        <p:spPr>
          <a:xfrm>
            <a:off x="7529535" y="599530"/>
            <a:ext cx="2736683" cy="5546623"/>
          </a:xfrm>
          <a:prstGeom prst="rect">
            <a:avLst/>
          </a:prstGeom>
          <a:noFill/>
          <a:ln>
            <a:noFill/>
          </a:ln>
        </p:spPr>
      </p:pic>
      <p:pic>
        <p:nvPicPr>
          <p:cNvPr id="651" name="Google Shape;651;p45"/>
          <p:cNvPicPr preferRelativeResize="0"/>
          <p:nvPr/>
        </p:nvPicPr>
        <p:blipFill rotWithShape="1">
          <a:blip r:embed="rId5">
            <a:alphaModFix/>
          </a:blip>
          <a:srcRect/>
          <a:stretch/>
        </p:blipFill>
        <p:spPr>
          <a:xfrm rot="19007446">
            <a:off x="9644790" y="4316197"/>
            <a:ext cx="986951" cy="1496501"/>
          </a:xfrm>
          <a:prstGeom prst="rect">
            <a:avLst/>
          </a:prstGeom>
          <a:noFill/>
          <a:ln>
            <a:noFill/>
          </a:ln>
        </p:spPr>
      </p:pic>
    </p:spTree>
    <p:extLst>
      <p:ext uri="{BB962C8B-B14F-4D97-AF65-F5344CB8AC3E}">
        <p14:creationId xmlns:p14="http://schemas.microsoft.com/office/powerpoint/2010/main" val="414426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549317" y="3484397"/>
            <a:ext cx="11022943" cy="354533"/>
          </a:xfrm>
          <a:prstGeom prst="rect">
            <a:avLst/>
          </a:prstGeom>
        </p:spPr>
        <p:txBody>
          <a:bodyPr/>
          <a:lstStyle>
            <a:lvl1pPr marL="0" indent="0" algn="l">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7" name="Text Placeholder 2"/>
          <p:cNvSpPr>
            <a:spLocks noGrp="1"/>
          </p:cNvSpPr>
          <p:nvPr>
            <p:ph type="body" sz="quarter" idx="12" hasCustomPrompt="1"/>
          </p:nvPr>
        </p:nvSpPr>
        <p:spPr>
          <a:xfrm>
            <a:off x="549316" y="2578328"/>
            <a:ext cx="11022943" cy="738496"/>
          </a:xfrm>
          <a:prstGeom prst="rect">
            <a:avLst/>
          </a:prstGeom>
        </p:spPr>
        <p:txBody>
          <a:bodyP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8" name="Picture Placeholder 2"/>
          <p:cNvSpPr>
            <a:spLocks noGrp="1"/>
          </p:cNvSpPr>
          <p:nvPr>
            <p:ph type="pic" sz="quarter" idx="14" hasCustomPrompt="1"/>
          </p:nvPr>
        </p:nvSpPr>
        <p:spPr>
          <a:xfrm>
            <a:off x="1" y="1"/>
            <a:ext cx="12187775" cy="228507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71038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549317" y="3484397"/>
            <a:ext cx="11022943" cy="354533"/>
          </a:xfrm>
          <a:prstGeom prst="rect">
            <a:avLst/>
          </a:prstGeom>
        </p:spPr>
        <p:txBody>
          <a:bodyPr/>
          <a:lstStyle>
            <a:lvl1pPr marL="0" indent="0" algn="l">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7" name="Text Placeholder 2"/>
          <p:cNvSpPr>
            <a:spLocks noGrp="1"/>
          </p:cNvSpPr>
          <p:nvPr>
            <p:ph type="body" sz="quarter" idx="12" hasCustomPrompt="1"/>
          </p:nvPr>
        </p:nvSpPr>
        <p:spPr>
          <a:xfrm>
            <a:off x="549316" y="2578328"/>
            <a:ext cx="11022943" cy="738496"/>
          </a:xfrm>
          <a:prstGeom prst="rect">
            <a:avLst/>
          </a:prstGeom>
        </p:spPr>
        <p:txBody>
          <a:bodyPr/>
          <a:lstStyle>
            <a:lvl1pPr marL="0" indent="0" algn="l">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8" name="Picture Placeholder 2"/>
          <p:cNvSpPr>
            <a:spLocks noGrp="1"/>
          </p:cNvSpPr>
          <p:nvPr>
            <p:ph type="pic" sz="quarter" idx="14" hasCustomPrompt="1"/>
          </p:nvPr>
        </p:nvSpPr>
        <p:spPr>
          <a:xfrm>
            <a:off x="1" y="1"/>
            <a:ext cx="12187775" cy="228507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024803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bilde augšā">
    <p:spTree>
      <p:nvGrpSpPr>
        <p:cNvPr id="1" name=""/>
        <p:cNvGrpSpPr/>
        <p:nvPr/>
      </p:nvGrpSpPr>
      <p:grpSpPr>
        <a:xfrm>
          <a:off x="0" y="0"/>
          <a:ext cx="0" cy="0"/>
          <a:chOff x="0" y="0"/>
          <a:chExt cx="0" cy="0"/>
        </a:xfrm>
      </p:grpSpPr>
      <p:sp>
        <p:nvSpPr>
          <p:cNvPr id="10" name="object 2"/>
          <p:cNvSpPr>
            <a:spLocks noChangeArrowheads="1"/>
          </p:cNvSpPr>
          <p:nvPr userDrawn="1"/>
        </p:nvSpPr>
        <p:spPr bwMode="auto">
          <a:xfrm>
            <a:off x="2817" y="1"/>
            <a:ext cx="12184958" cy="2285077"/>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p>
        </p:txBody>
      </p:sp>
      <p:sp>
        <p:nvSpPr>
          <p:cNvPr id="5" name="object 3"/>
          <p:cNvSpPr txBox="1"/>
          <p:nvPr userDrawn="1"/>
        </p:nvSpPr>
        <p:spPr>
          <a:xfrm>
            <a:off x="549317" y="3484396"/>
            <a:ext cx="11022943" cy="340962"/>
          </a:xfrm>
          <a:prstGeom prst="rect">
            <a:avLst/>
          </a:prstGeom>
        </p:spPr>
        <p:txBody>
          <a:bodyPr lIns="0" tIns="10893" rIns="0" bIns="0">
            <a:spAutoFit/>
          </a:bodyPr>
          <a:lstStyle/>
          <a:p>
            <a:pPr marL="10894"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latin typeface="Century Gothic" pitchFamily="34" charset="0"/>
              <a:cs typeface="Mark"/>
            </a:endParaRPr>
          </a:p>
        </p:txBody>
      </p:sp>
      <p:sp>
        <p:nvSpPr>
          <p:cNvPr id="8" name="TextBox 5"/>
          <p:cNvSpPr txBox="1">
            <a:spLocks noChangeArrowheads="1"/>
          </p:cNvSpPr>
          <p:nvPr userDrawn="1"/>
        </p:nvSpPr>
        <p:spPr bwMode="auto">
          <a:xfrm>
            <a:off x="442533" y="2564826"/>
            <a:ext cx="11020126"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4289" b="1" spc="0" baseline="0">
                <a:solidFill>
                  <a:srgbClr val="00AAC6"/>
                </a:solidFill>
                <a:latin typeface="Century Gothic" pitchFamily="34" charset="0"/>
                <a:ea typeface="Mark" pitchFamily="50" charset="0"/>
                <a:cs typeface="Mark" pitchFamily="50" charset="0"/>
              </a:rPr>
              <a:t>LIELAIS VIRSRAKSTS</a:t>
            </a:r>
            <a:endParaRPr lang="en-US" sz="4289" b="1" spc="0" baseline="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rot="20355368">
            <a:off x="867042" y="2787790"/>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184776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ltais kart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957782" y="437627"/>
            <a:ext cx="10276436" cy="5982746"/>
          </a:xfrm>
          <a:prstGeom prst="rect">
            <a:avLst/>
          </a:prstGeom>
        </p:spPr>
        <p:txBody>
          <a:bodyPr/>
          <a:lstStyle>
            <a:lvl1pPr marL="0" indent="0">
              <a:buNone/>
              <a:defRPr/>
            </a:lvl1pPr>
          </a:lstStyle>
          <a:p>
            <a:r>
              <a:rPr lang="lv-LV"/>
              <a:t>Latvijas kartes attēls</a:t>
            </a:r>
            <a:endParaRPr lang="en-US"/>
          </a:p>
        </p:txBody>
      </p:sp>
    </p:spTree>
    <p:extLst>
      <p:ext uri="{BB962C8B-B14F-4D97-AF65-F5344CB8AC3E}">
        <p14:creationId xmlns:p14="http://schemas.microsoft.com/office/powerpoint/2010/main" val="138801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7957140" y="3052483"/>
            <a:ext cx="2322621" cy="2283691"/>
          </a:xfrm>
          <a:prstGeom prst="rect">
            <a:avLst/>
          </a:prstGeom>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
        <p:nvSpPr>
          <p:cNvPr id="6" name="Text Placeholder 2"/>
          <p:cNvSpPr>
            <a:spLocks noGrp="1"/>
          </p:cNvSpPr>
          <p:nvPr>
            <p:ph type="body" sz="quarter" idx="11" hasCustomPrompt="1"/>
          </p:nvPr>
        </p:nvSpPr>
        <p:spPr>
          <a:xfrm>
            <a:off x="552133" y="5618520"/>
            <a:ext cx="5003002" cy="197563"/>
          </a:xfrm>
          <a:prstGeom prst="rect">
            <a:avLst/>
          </a:prstGeom>
        </p:spPr>
        <p:txBody>
          <a:bodyPr anchor="ctr"/>
          <a:lstStyle>
            <a:lvl1pPr marL="0" indent="0" algn="ctr">
              <a:buNone/>
              <a:defRPr lang="en-US" sz="1200"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7" name="Text Placeholder 2"/>
          <p:cNvSpPr>
            <a:spLocks noGrp="1"/>
          </p:cNvSpPr>
          <p:nvPr>
            <p:ph type="body" sz="quarter" idx="12" hasCustomPrompt="1"/>
          </p:nvPr>
        </p:nvSpPr>
        <p:spPr>
          <a:xfrm>
            <a:off x="6587435" y="5618520"/>
            <a:ext cx="5003002" cy="197563"/>
          </a:xfrm>
          <a:prstGeom prst="rect">
            <a:avLst/>
          </a:prstGeom>
        </p:spPr>
        <p:txBody>
          <a:bodyPr anchor="ctr"/>
          <a:lstStyle>
            <a:lvl1pPr marL="0" indent="0" algn="ctr">
              <a:buNone/>
              <a:defRPr lang="en-US" sz="1200"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10" name="Oval 9"/>
          <p:cNvSpPr/>
          <p:nvPr userDrawn="1"/>
        </p:nvSpPr>
        <p:spPr>
          <a:xfrm>
            <a:off x="7979170" y="3043198"/>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13" name="Text Placeholder 2"/>
          <p:cNvSpPr>
            <a:spLocks noGrp="1"/>
          </p:cNvSpPr>
          <p:nvPr>
            <p:ph type="body" sz="quarter" idx="17" hasCustomPrompt="1"/>
          </p:nvPr>
        </p:nvSpPr>
        <p:spPr>
          <a:xfrm>
            <a:off x="473787" y="602193"/>
            <a:ext cx="11022943" cy="738496"/>
          </a:xfrm>
          <a:prstGeom prst="rect">
            <a:avLst/>
          </a:prstGeom>
        </p:spPr>
        <p:txBody>
          <a:bodyPr/>
          <a:lstStyle>
            <a:lvl1pPr marL="0" indent="0" algn="l">
              <a:spcBef>
                <a:spcPts val="0"/>
              </a:spcBef>
              <a:buNone/>
              <a:defRPr lang="lv-LV" sz="4289" b="1" kern="120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473788" y="1418825"/>
            <a:ext cx="11022943" cy="439726"/>
          </a:xfrm>
          <a:prstGeom prst="rect">
            <a:avLst/>
          </a:prstGeom>
        </p:spPr>
        <p:txBody>
          <a:bodyPr/>
          <a:lstStyle>
            <a:lvl1pPr marL="0" indent="0" algn="l">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7" name="Picture Placeholder 6"/>
          <p:cNvSpPr>
            <a:spLocks noGrp="1"/>
          </p:cNvSpPr>
          <p:nvPr>
            <p:ph type="pic" sz="quarter" idx="18" hasCustomPrompt="1"/>
          </p:nvPr>
        </p:nvSpPr>
        <p:spPr>
          <a:xfrm>
            <a:off x="1885987" y="3031991"/>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18" name="Oval 17"/>
          <p:cNvSpPr/>
          <p:nvPr userDrawn="1"/>
        </p:nvSpPr>
        <p:spPr>
          <a:xfrm>
            <a:off x="1908015" y="3022706"/>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Tree>
    <p:extLst>
      <p:ext uri="{BB962C8B-B14F-4D97-AF65-F5344CB8AC3E}">
        <p14:creationId xmlns:p14="http://schemas.microsoft.com/office/powerpoint/2010/main" val="2477295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altais kar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1007" y="413737"/>
            <a:ext cx="10286097" cy="5988608"/>
          </a:xfrm>
          <a:prstGeom prst="rect">
            <a:avLst/>
          </a:prstGeom>
        </p:spPr>
      </p:pic>
      <p:sp>
        <p:nvSpPr>
          <p:cNvPr id="4" name="object 3"/>
          <p:cNvSpPr txBox="1"/>
          <p:nvPr userDrawn="1"/>
        </p:nvSpPr>
        <p:spPr>
          <a:xfrm rot="20355368">
            <a:off x="1058709" y="3592589"/>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931019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ltais video">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lv-LV"/>
              <a:t>Video slaida fona attēls</a:t>
            </a:r>
            <a:endParaRPr lang="en-US"/>
          </a:p>
        </p:txBody>
      </p:sp>
    </p:spTree>
    <p:extLst>
      <p:ext uri="{BB962C8B-B14F-4D97-AF65-F5344CB8AC3E}">
        <p14:creationId xmlns:p14="http://schemas.microsoft.com/office/powerpoint/2010/main" val="614853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altais video">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2817" y="0"/>
            <a:ext cx="12184958"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p>
        </p:txBody>
      </p:sp>
      <p:sp>
        <p:nvSpPr>
          <p:cNvPr id="5" name="object 3"/>
          <p:cNvSpPr>
            <a:spLocks/>
          </p:cNvSpPr>
          <p:nvPr userDrawn="1"/>
        </p:nvSpPr>
        <p:spPr bwMode="auto">
          <a:xfrm>
            <a:off x="5673449" y="2947056"/>
            <a:ext cx="845102" cy="959733"/>
          </a:xfrm>
          <a:custGeom>
            <a:avLst/>
            <a:gdLst>
              <a:gd name="T0" fmla="*/ 0 w 952500"/>
              <a:gd name="T1" fmla="*/ 0 h 1100454"/>
              <a:gd name="T2" fmla="*/ 0 w 952500"/>
              <a:gd name="T3" fmla="*/ 1099858 h 1100454"/>
              <a:gd name="T4" fmla="*/ 952500 w 952500"/>
              <a:gd name="T5" fmla="*/ 549922 h 1100454"/>
              <a:gd name="T6" fmla="*/ 0 w 952500"/>
              <a:gd name="T7" fmla="*/ 0 h 1100454"/>
            </a:gdLst>
            <a:ahLst/>
            <a:cxnLst>
              <a:cxn ang="0">
                <a:pos x="T0" y="T1"/>
              </a:cxn>
              <a:cxn ang="0">
                <a:pos x="T2" y="T3"/>
              </a:cxn>
              <a:cxn ang="0">
                <a:pos x="T4" y="T5"/>
              </a:cxn>
              <a:cxn ang="0">
                <a:pos x="T6" y="T7"/>
              </a:cxn>
            </a:cxnLst>
            <a:rect l="0" t="0" r="r" b="b"/>
            <a:pathLst>
              <a:path w="952500" h="1100454">
                <a:moveTo>
                  <a:pt x="0" y="0"/>
                </a:moveTo>
                <a:lnTo>
                  <a:pt x="0" y="1099858"/>
                </a:lnTo>
                <a:lnTo>
                  <a:pt x="952500" y="549922"/>
                </a:lnTo>
                <a:lnTo>
                  <a:pt x="0"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sp>
        <p:nvSpPr>
          <p:cNvPr id="6" name="object 3"/>
          <p:cNvSpPr txBox="1"/>
          <p:nvPr userDrawn="1"/>
        </p:nvSpPr>
        <p:spPr>
          <a:xfrm rot="20355368">
            <a:off x="-27402" y="1859673"/>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803445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73787" y="1481643"/>
            <a:ext cx="11022943" cy="363037"/>
          </a:xfrm>
          <a:prstGeom prst="rect">
            <a:avLst/>
          </a:prstGeom>
        </p:spPr>
        <p:txBody>
          <a:bodyPr/>
          <a:lstStyle>
            <a:lvl1pPr marL="0" indent="0" algn="l">
              <a:buNone/>
              <a:defRPr lang="en-US" sz="2144"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444736" y="554695"/>
            <a:ext cx="11022943" cy="738496"/>
          </a:xfrm>
          <a:prstGeom prst="rect">
            <a:avLst/>
          </a:prstGeom>
        </p:spPr>
        <p:txBody>
          <a:bodyP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473787" y="2099500"/>
            <a:ext cx="5303013" cy="185576"/>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6223779" y="2109823"/>
            <a:ext cx="5303013" cy="185576"/>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3120676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73787" y="1481643"/>
            <a:ext cx="11022943" cy="363037"/>
          </a:xfrm>
          <a:prstGeom prst="rect">
            <a:avLst/>
          </a:prstGeom>
        </p:spPr>
        <p:txBody>
          <a:bodyPr/>
          <a:lstStyle>
            <a:lvl1pPr marL="0" indent="0" algn="l">
              <a:buNone/>
              <a:defRPr lang="en-US" sz="2144"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9" name="Text Placeholder 2"/>
          <p:cNvSpPr>
            <a:spLocks noGrp="1"/>
          </p:cNvSpPr>
          <p:nvPr>
            <p:ph type="body" sz="quarter" idx="12" hasCustomPrompt="1"/>
          </p:nvPr>
        </p:nvSpPr>
        <p:spPr>
          <a:xfrm>
            <a:off x="444736" y="554695"/>
            <a:ext cx="11022943" cy="738496"/>
          </a:xfrm>
          <a:prstGeom prst="rect">
            <a:avLst/>
          </a:prstGeom>
        </p:spPr>
        <p:txBody>
          <a:bodyPr/>
          <a:lstStyle>
            <a:lvl1pPr marL="0" indent="0" algn="l">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473787" y="2099500"/>
            <a:ext cx="5303013" cy="185576"/>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4" name="Text Placeholder 12"/>
          <p:cNvSpPr>
            <a:spLocks noGrp="1"/>
          </p:cNvSpPr>
          <p:nvPr>
            <p:ph type="body" sz="quarter" idx="16" hasCustomPrompt="1"/>
          </p:nvPr>
        </p:nvSpPr>
        <p:spPr>
          <a:xfrm>
            <a:off x="6223779" y="2109823"/>
            <a:ext cx="5303013" cy="185576"/>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1307963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444736" y="554695"/>
            <a:ext cx="11081813" cy="738496"/>
          </a:xfrm>
          <a:prstGeom prst="rect">
            <a:avLst/>
          </a:prstGeom>
        </p:spPr>
        <p:txBody>
          <a:bodyPr anchor="ct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3" hasCustomPrompt="1"/>
          </p:nvPr>
        </p:nvSpPr>
        <p:spPr>
          <a:xfrm>
            <a:off x="473786" y="1481643"/>
            <a:ext cx="11052762" cy="363037"/>
          </a:xfrm>
          <a:prstGeom prst="rect">
            <a:avLst/>
          </a:prstGeom>
        </p:spPr>
        <p:txBody>
          <a:bodyPr anchor="ctr"/>
          <a:lstStyle>
            <a:lvl1pPr marL="0" indent="0" algn="l">
              <a:buNone/>
              <a:defRPr lang="en-US" sz="2144"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5" name="Text Placeholder 12"/>
          <p:cNvSpPr>
            <a:spLocks noGrp="1"/>
          </p:cNvSpPr>
          <p:nvPr>
            <p:ph type="body" sz="quarter" idx="15" hasCustomPrompt="1"/>
          </p:nvPr>
        </p:nvSpPr>
        <p:spPr>
          <a:xfrm>
            <a:off x="473786" y="2099501"/>
            <a:ext cx="3458754" cy="185577"/>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7" name="Text Placeholder 12"/>
          <p:cNvSpPr>
            <a:spLocks noGrp="1"/>
          </p:cNvSpPr>
          <p:nvPr>
            <p:ph type="body" sz="quarter" idx="16" hasCustomPrompt="1"/>
          </p:nvPr>
        </p:nvSpPr>
        <p:spPr>
          <a:xfrm>
            <a:off x="4307114" y="2099502"/>
            <a:ext cx="3458754" cy="185577"/>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19" name="Text Placeholder 12"/>
          <p:cNvSpPr>
            <a:spLocks noGrp="1"/>
          </p:cNvSpPr>
          <p:nvPr>
            <p:ph type="body" sz="quarter" idx="17" hasCustomPrompt="1"/>
          </p:nvPr>
        </p:nvSpPr>
        <p:spPr>
          <a:xfrm>
            <a:off x="8108531" y="2099502"/>
            <a:ext cx="3458754" cy="185577"/>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327940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444736" y="554695"/>
            <a:ext cx="11081813" cy="738496"/>
          </a:xfrm>
          <a:prstGeom prst="rect">
            <a:avLst/>
          </a:prstGeom>
        </p:spPr>
        <p:txBody>
          <a:bodyPr anchor="ctr"/>
          <a:lstStyle>
            <a:lvl1pPr marL="0" indent="0" algn="l">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3" hasCustomPrompt="1"/>
          </p:nvPr>
        </p:nvSpPr>
        <p:spPr>
          <a:xfrm>
            <a:off x="473786" y="1481643"/>
            <a:ext cx="11052762" cy="363037"/>
          </a:xfrm>
          <a:prstGeom prst="rect">
            <a:avLst/>
          </a:prstGeom>
        </p:spPr>
        <p:txBody>
          <a:bodyPr anchor="ctr"/>
          <a:lstStyle>
            <a:lvl1pPr marL="0" indent="0" algn="l">
              <a:buNone/>
              <a:defRPr lang="en-US" sz="2144"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15" name="Text Placeholder 12"/>
          <p:cNvSpPr>
            <a:spLocks noGrp="1"/>
          </p:cNvSpPr>
          <p:nvPr>
            <p:ph type="body" sz="quarter" idx="15" hasCustomPrompt="1"/>
          </p:nvPr>
        </p:nvSpPr>
        <p:spPr>
          <a:xfrm>
            <a:off x="473786" y="2099501"/>
            <a:ext cx="3458754" cy="185577"/>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7" name="Text Placeholder 12"/>
          <p:cNvSpPr>
            <a:spLocks noGrp="1"/>
          </p:cNvSpPr>
          <p:nvPr>
            <p:ph type="body" sz="quarter" idx="16" hasCustomPrompt="1"/>
          </p:nvPr>
        </p:nvSpPr>
        <p:spPr>
          <a:xfrm>
            <a:off x="4307114" y="2099502"/>
            <a:ext cx="3458754" cy="185577"/>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19" name="Text Placeholder 12"/>
          <p:cNvSpPr>
            <a:spLocks noGrp="1"/>
          </p:cNvSpPr>
          <p:nvPr>
            <p:ph type="body" sz="quarter" idx="17" hasCustomPrompt="1"/>
          </p:nvPr>
        </p:nvSpPr>
        <p:spPr>
          <a:xfrm>
            <a:off x="8108531" y="2099502"/>
            <a:ext cx="3458754" cy="185577"/>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Tree>
    <p:extLst>
      <p:ext uri="{BB962C8B-B14F-4D97-AF65-F5344CB8AC3E}">
        <p14:creationId xmlns:p14="http://schemas.microsoft.com/office/powerpoint/2010/main" val="1340857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4062122" cy="6853846"/>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sp>
        <p:nvSpPr>
          <p:cNvPr id="17" name="Chart Placeholder 2"/>
          <p:cNvSpPr>
            <a:spLocks noGrp="1"/>
          </p:cNvSpPr>
          <p:nvPr>
            <p:ph type="chart" sz="quarter" idx="13" hasCustomPrompt="1"/>
          </p:nvPr>
        </p:nvSpPr>
        <p:spPr>
          <a:xfrm>
            <a:off x="0" y="2172901"/>
            <a:ext cx="4062122" cy="2512200"/>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8" name="Text Placeholder 2"/>
          <p:cNvSpPr>
            <a:spLocks noGrp="1"/>
          </p:cNvSpPr>
          <p:nvPr>
            <p:ph type="body" sz="quarter" idx="14" hasCustomPrompt="1"/>
          </p:nvPr>
        </p:nvSpPr>
        <p:spPr>
          <a:xfrm>
            <a:off x="4562670" y="853464"/>
            <a:ext cx="7184597" cy="690998"/>
          </a:xfrm>
          <a:prstGeom prst="rect">
            <a:avLst/>
          </a:prstGeom>
        </p:spPr>
        <p:txBody>
          <a:bodyPr anchor="ct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2" name="Text Placeholder 10"/>
          <p:cNvSpPr>
            <a:spLocks noGrp="1"/>
          </p:cNvSpPr>
          <p:nvPr>
            <p:ph type="body" sz="quarter" idx="15" hasCustomPrompt="1"/>
          </p:nvPr>
        </p:nvSpPr>
        <p:spPr>
          <a:xfrm>
            <a:off x="4562670" y="1607279"/>
            <a:ext cx="7155545" cy="376908"/>
          </a:xfrm>
          <a:prstGeom prst="rect">
            <a:avLst/>
          </a:prstGeom>
        </p:spPr>
        <p:txBody>
          <a:bodyPr anchor="ctr"/>
          <a:lstStyle>
            <a:lvl1pPr marL="0" indent="0" algn="l">
              <a:buNone/>
              <a:defRPr lang="en-US" sz="2144"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4" name="Text Placeholder 12"/>
          <p:cNvSpPr>
            <a:spLocks noGrp="1"/>
          </p:cNvSpPr>
          <p:nvPr>
            <p:ph type="body" sz="quarter" idx="16" hasCustomPrompt="1"/>
          </p:nvPr>
        </p:nvSpPr>
        <p:spPr>
          <a:xfrm>
            <a:off x="4562670" y="2172641"/>
            <a:ext cx="7155545" cy="188454"/>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699524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4062122" cy="6853846"/>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sp>
        <p:nvSpPr>
          <p:cNvPr id="17" name="Chart Placeholder 2"/>
          <p:cNvSpPr>
            <a:spLocks noGrp="1"/>
          </p:cNvSpPr>
          <p:nvPr>
            <p:ph type="chart" sz="quarter" idx="13" hasCustomPrompt="1"/>
          </p:nvPr>
        </p:nvSpPr>
        <p:spPr>
          <a:xfrm>
            <a:off x="0" y="2172901"/>
            <a:ext cx="4062122" cy="2512200"/>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8" name="Text Placeholder 2"/>
          <p:cNvSpPr>
            <a:spLocks noGrp="1"/>
          </p:cNvSpPr>
          <p:nvPr>
            <p:ph type="body" sz="quarter" idx="14" hasCustomPrompt="1"/>
          </p:nvPr>
        </p:nvSpPr>
        <p:spPr>
          <a:xfrm>
            <a:off x="4562670" y="853464"/>
            <a:ext cx="7184597" cy="690998"/>
          </a:xfrm>
          <a:prstGeom prst="rect">
            <a:avLst/>
          </a:prstGeom>
        </p:spPr>
        <p:txBody>
          <a:bodyPr anchor="ctr"/>
          <a:lstStyle>
            <a:lvl1pPr marL="0" indent="0" algn="l">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2" name="Text Placeholder 10"/>
          <p:cNvSpPr>
            <a:spLocks noGrp="1"/>
          </p:cNvSpPr>
          <p:nvPr>
            <p:ph type="body" sz="quarter" idx="15" hasCustomPrompt="1"/>
          </p:nvPr>
        </p:nvSpPr>
        <p:spPr>
          <a:xfrm>
            <a:off x="4562670" y="1607279"/>
            <a:ext cx="7155545" cy="376908"/>
          </a:xfrm>
          <a:prstGeom prst="rect">
            <a:avLst/>
          </a:prstGeom>
        </p:spPr>
        <p:txBody>
          <a:bodyPr anchor="ctr"/>
          <a:lstStyle>
            <a:lvl1pPr marL="0" indent="0" algn="l">
              <a:buNone/>
              <a:defRPr lang="en-US" sz="2144" b="1" kern="1200" spc="0" baseline="0" dirty="0">
                <a:solidFill>
                  <a:schemeClr val="tx1"/>
                </a:solidFill>
                <a:latin typeface="Century Gothic" pitchFamily="34" charset="0"/>
                <a:ea typeface="+mn-ea"/>
                <a:cs typeface="Mark"/>
              </a:defRPr>
            </a:lvl1pPr>
          </a:lstStyle>
          <a:p>
            <a:pPr lvl="0"/>
            <a:r>
              <a:rPr lang="lv-LV"/>
              <a:t>Mazais virsraksts</a:t>
            </a:r>
            <a:endParaRPr lang="en-US"/>
          </a:p>
        </p:txBody>
      </p:sp>
      <p:sp>
        <p:nvSpPr>
          <p:cNvPr id="14" name="Text Placeholder 12"/>
          <p:cNvSpPr>
            <a:spLocks noGrp="1"/>
          </p:cNvSpPr>
          <p:nvPr>
            <p:ph type="body" sz="quarter" idx="16" hasCustomPrompt="1"/>
          </p:nvPr>
        </p:nvSpPr>
        <p:spPr>
          <a:xfrm>
            <a:off x="4562670" y="2172641"/>
            <a:ext cx="7155545" cy="188454"/>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3548437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donut paraugs">
    <p:spTree>
      <p:nvGrpSpPr>
        <p:cNvPr id="1" name=""/>
        <p:cNvGrpSpPr/>
        <p:nvPr/>
      </p:nvGrpSpPr>
      <p:grpSpPr>
        <a:xfrm>
          <a:off x="0" y="0"/>
          <a:ext cx="0" cy="0"/>
          <a:chOff x="0" y="0"/>
          <a:chExt cx="0" cy="0"/>
        </a:xfrm>
      </p:grpSpPr>
      <p:sp>
        <p:nvSpPr>
          <p:cNvPr id="10" name="object 6"/>
          <p:cNvSpPr>
            <a:spLocks/>
          </p:cNvSpPr>
          <p:nvPr userDrawn="1"/>
        </p:nvSpPr>
        <p:spPr bwMode="auto">
          <a:xfrm>
            <a:off x="0" y="0"/>
            <a:ext cx="4062122" cy="6853846"/>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graphicFrame>
        <p:nvGraphicFramePr>
          <p:cNvPr id="7" name="Chart 9"/>
          <p:cNvGraphicFramePr>
            <a:graphicFrameLocks/>
          </p:cNvGraphicFramePr>
          <p:nvPr userDrawn="1">
            <p:extLst>
              <p:ext uri="{D42A27DB-BD31-4B8C-83A1-F6EECF244321}">
                <p14:modId xmlns:p14="http://schemas.microsoft.com/office/powerpoint/2010/main" val="1605758605"/>
              </p:ext>
            </p:extLst>
          </p:nvPr>
        </p:nvGraphicFramePr>
        <p:xfrm>
          <a:off x="2817" y="2164592"/>
          <a:ext cx="4056488" cy="2526048"/>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4676229" y="1652181"/>
            <a:ext cx="6956596" cy="340962"/>
          </a:xfrm>
          <a:prstGeom prst="rect">
            <a:avLst/>
          </a:prstGeom>
        </p:spPr>
        <p:txBody>
          <a:bodyPr lIns="0" tIns="10893" rIns="0" bIns="0">
            <a:spAutoFit/>
          </a:bodyPr>
          <a:lstStyle/>
          <a:p>
            <a:pPr marL="10894"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latin typeface="Century Gothic" pitchFamily="34" charset="0"/>
              <a:cs typeface="Mark"/>
            </a:endParaRPr>
          </a:p>
        </p:txBody>
      </p:sp>
      <p:sp>
        <p:nvSpPr>
          <p:cNvPr id="11" name="TextBox 8"/>
          <p:cNvSpPr txBox="1">
            <a:spLocks noChangeArrowheads="1"/>
          </p:cNvSpPr>
          <p:nvPr userDrawn="1"/>
        </p:nvSpPr>
        <p:spPr bwMode="auto">
          <a:xfrm>
            <a:off x="4562669" y="836477"/>
            <a:ext cx="6956596"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4289" b="1">
                <a:solidFill>
                  <a:srgbClr val="00AAC6"/>
                </a:solidFill>
                <a:latin typeface="Century Gothic" pitchFamily="34" charset="0"/>
                <a:ea typeface="Mark" pitchFamily="50" charset="0"/>
                <a:cs typeface="Mark" pitchFamily="50" charset="0"/>
              </a:rPr>
              <a:t>LIELAIS VIRSRAKSTS</a:t>
            </a:r>
            <a:endParaRPr lang="en-US" sz="4289" b="1">
              <a:solidFill>
                <a:srgbClr val="00AAC6"/>
              </a:solidFill>
              <a:latin typeface="Century Gothic" pitchFamily="34" charset="0"/>
              <a:ea typeface="Mark" pitchFamily="50" charset="0"/>
              <a:cs typeface="Mark" pitchFamily="50" charset="0"/>
            </a:endParaRPr>
          </a:p>
        </p:txBody>
      </p:sp>
      <p:sp>
        <p:nvSpPr>
          <p:cNvPr id="13" name="object 3"/>
          <p:cNvSpPr txBox="1"/>
          <p:nvPr userDrawn="1"/>
        </p:nvSpPr>
        <p:spPr>
          <a:xfrm>
            <a:off x="4676229" y="2152127"/>
            <a:ext cx="6956596" cy="182585"/>
          </a:xfrm>
          <a:prstGeom prst="rect">
            <a:avLst/>
          </a:prstGeom>
        </p:spPr>
        <p:txBody>
          <a:bodyPr lIns="0" tIns="10893" rIns="0" bIns="0">
            <a:spAutoFit/>
          </a:bodyPr>
          <a:lstStyle/>
          <a:p>
            <a:pPr marL="10894"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latin typeface="Century Gothic" pitchFamily="34" charset="0"/>
              <a:cs typeface="Mark"/>
            </a:endParaRPr>
          </a:p>
        </p:txBody>
      </p:sp>
      <p:sp>
        <p:nvSpPr>
          <p:cNvPr id="15" name="object 3"/>
          <p:cNvSpPr txBox="1"/>
          <p:nvPr userDrawn="1"/>
        </p:nvSpPr>
        <p:spPr>
          <a:xfrm rot="20355368">
            <a:off x="675375" y="2901592"/>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30449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473787" y="602193"/>
            <a:ext cx="11022943" cy="738496"/>
          </a:xfrm>
          <a:prstGeom prst="rect">
            <a:avLst/>
          </a:prstGeom>
        </p:spPr>
        <p:txBody>
          <a:bodyP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473788" y="1418825"/>
            <a:ext cx="11022943" cy="439726"/>
          </a:xfrm>
          <a:prstGeom prst="rect">
            <a:avLst/>
          </a:prstGeom>
        </p:spPr>
        <p:txBody>
          <a:bodyPr/>
          <a:lstStyle>
            <a:lvl1pPr marL="0" indent="0" algn="l">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1" name="object 6"/>
          <p:cNvSpPr>
            <a:spLocks/>
          </p:cNvSpPr>
          <p:nvPr userDrawn="1"/>
        </p:nvSpPr>
        <p:spPr bwMode="auto">
          <a:xfrm>
            <a:off x="857120" y="3034307"/>
            <a:ext cx="2322621" cy="2283691"/>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a:latin typeface="Century Gothic" pitchFamily="34" charset="0"/>
            </a:endParaRPr>
          </a:p>
        </p:txBody>
      </p:sp>
      <p:sp>
        <p:nvSpPr>
          <p:cNvPr id="26" name="Picture Placeholder 6"/>
          <p:cNvSpPr>
            <a:spLocks noGrp="1"/>
          </p:cNvSpPr>
          <p:nvPr>
            <p:ph type="pic" sz="quarter" idx="20" hasCustomPrompt="1"/>
          </p:nvPr>
        </p:nvSpPr>
        <p:spPr>
          <a:xfrm>
            <a:off x="857120" y="3031991"/>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27" name="Oval 26"/>
          <p:cNvSpPr/>
          <p:nvPr userDrawn="1"/>
        </p:nvSpPr>
        <p:spPr>
          <a:xfrm>
            <a:off x="879149" y="3022706"/>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31" name="object 6"/>
          <p:cNvSpPr>
            <a:spLocks/>
          </p:cNvSpPr>
          <p:nvPr userDrawn="1"/>
        </p:nvSpPr>
        <p:spPr bwMode="auto">
          <a:xfrm>
            <a:off x="4929982" y="3026213"/>
            <a:ext cx="2322621" cy="2283691"/>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a:latin typeface="Century Gothic" pitchFamily="34" charset="0"/>
            </a:endParaRPr>
          </a:p>
        </p:txBody>
      </p:sp>
      <p:sp>
        <p:nvSpPr>
          <p:cNvPr id="32" name="Picture Placeholder 6"/>
          <p:cNvSpPr>
            <a:spLocks noGrp="1"/>
          </p:cNvSpPr>
          <p:nvPr>
            <p:ph type="pic" sz="quarter" idx="21" hasCustomPrompt="1"/>
          </p:nvPr>
        </p:nvSpPr>
        <p:spPr>
          <a:xfrm>
            <a:off x="4929982" y="3023897"/>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3" name="Oval 32"/>
          <p:cNvSpPr/>
          <p:nvPr userDrawn="1"/>
        </p:nvSpPr>
        <p:spPr>
          <a:xfrm>
            <a:off x="4952010" y="3014612"/>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37" name="object 6"/>
          <p:cNvSpPr>
            <a:spLocks/>
          </p:cNvSpPr>
          <p:nvPr userDrawn="1"/>
        </p:nvSpPr>
        <p:spPr bwMode="auto">
          <a:xfrm>
            <a:off x="9012262" y="3026213"/>
            <a:ext cx="2322621" cy="2283691"/>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a:latin typeface="Century Gothic" pitchFamily="34" charset="0"/>
            </a:endParaRPr>
          </a:p>
        </p:txBody>
      </p:sp>
      <p:sp>
        <p:nvSpPr>
          <p:cNvPr id="38" name="Picture Placeholder 6"/>
          <p:cNvSpPr>
            <a:spLocks noGrp="1"/>
          </p:cNvSpPr>
          <p:nvPr>
            <p:ph type="pic" sz="quarter" idx="22" hasCustomPrompt="1"/>
          </p:nvPr>
        </p:nvSpPr>
        <p:spPr>
          <a:xfrm>
            <a:off x="9012262" y="3023897"/>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9" name="Oval 38"/>
          <p:cNvSpPr/>
          <p:nvPr userDrawn="1"/>
        </p:nvSpPr>
        <p:spPr>
          <a:xfrm>
            <a:off x="9034290" y="3014612"/>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41" name="Text Placeholder 2"/>
          <p:cNvSpPr>
            <a:spLocks noGrp="1"/>
          </p:cNvSpPr>
          <p:nvPr>
            <p:ph type="body" sz="quarter" idx="23" hasCustomPrompt="1"/>
          </p:nvPr>
        </p:nvSpPr>
        <p:spPr>
          <a:xfrm>
            <a:off x="346008" y="5753266"/>
            <a:ext cx="3386106" cy="197563"/>
          </a:xfrm>
          <a:prstGeom prst="rect">
            <a:avLst/>
          </a:prstGeom>
        </p:spPr>
        <p:txBody>
          <a:bodyPr anchor="ctr"/>
          <a:lstStyle>
            <a:lvl1pPr marL="0" indent="0" algn="ctr">
              <a:buNone/>
              <a:defRPr lang="en-US" sz="1115"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3" name="Text Placeholder 2"/>
          <p:cNvSpPr>
            <a:spLocks noGrp="1"/>
          </p:cNvSpPr>
          <p:nvPr>
            <p:ph type="body" sz="quarter" idx="24" hasCustomPrompt="1"/>
          </p:nvPr>
        </p:nvSpPr>
        <p:spPr>
          <a:xfrm>
            <a:off x="4398237" y="5753266"/>
            <a:ext cx="3386106" cy="197563"/>
          </a:xfrm>
          <a:prstGeom prst="rect">
            <a:avLst/>
          </a:prstGeom>
        </p:spPr>
        <p:txBody>
          <a:bodyPr anchor="ctr"/>
          <a:lstStyle>
            <a:lvl1pPr marL="0" indent="0" algn="ctr">
              <a:buNone/>
              <a:defRPr lang="en-US" sz="1115" b="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5" name="Text Placeholder 2"/>
          <p:cNvSpPr>
            <a:spLocks noGrp="1"/>
          </p:cNvSpPr>
          <p:nvPr>
            <p:ph type="body" sz="quarter" idx="25" hasCustomPrompt="1"/>
          </p:nvPr>
        </p:nvSpPr>
        <p:spPr>
          <a:xfrm>
            <a:off x="8491533" y="5753266"/>
            <a:ext cx="3386106" cy="197563"/>
          </a:xfrm>
          <a:prstGeom prst="rect">
            <a:avLst/>
          </a:prstGeom>
        </p:spPr>
        <p:txBody>
          <a:bodyPr anchor="ctr"/>
          <a:lstStyle>
            <a:lvl1pPr marL="0" indent="0" algn="ctr">
              <a:buNone/>
              <a:defRPr lang="en-US" sz="1115" b="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3881798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4062122" cy="6853846"/>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baseline="0">
              <a:latin typeface="Century Gothic" pitchFamily="34" charset="0"/>
            </a:endParaRPr>
          </a:p>
        </p:txBody>
      </p:sp>
      <p:sp>
        <p:nvSpPr>
          <p:cNvPr id="12" name="bk object 18"/>
          <p:cNvSpPr>
            <a:spLocks/>
          </p:cNvSpPr>
          <p:nvPr userDrawn="1"/>
        </p:nvSpPr>
        <p:spPr bwMode="auto">
          <a:xfrm>
            <a:off x="8112976" y="0"/>
            <a:ext cx="4079024" cy="6853846"/>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baseline="0">
              <a:latin typeface="Century Gothic" pitchFamily="34" charset="0"/>
            </a:endParaRPr>
          </a:p>
        </p:txBody>
      </p:sp>
      <p:sp>
        <p:nvSpPr>
          <p:cNvPr id="15" name="Text Placeholder 4"/>
          <p:cNvSpPr>
            <a:spLocks noGrp="1"/>
          </p:cNvSpPr>
          <p:nvPr>
            <p:ph type="body" sz="quarter" idx="10" hasCustomPrompt="1"/>
          </p:nvPr>
        </p:nvSpPr>
        <p:spPr>
          <a:xfrm>
            <a:off x="537676" y="980789"/>
            <a:ext cx="2961399" cy="312402"/>
          </a:xfrm>
          <a:prstGeom prst="rect">
            <a:avLst/>
          </a:prstGeom>
        </p:spPr>
        <p:txBody>
          <a:bodyPr/>
          <a:lstStyle>
            <a:lvl1pPr marL="0" indent="0" algn="ctr">
              <a:buNone/>
              <a:defRPr sz="1544" b="1" baseline="0">
                <a:solidFill>
                  <a:schemeClr val="bg1"/>
                </a:solidFill>
              </a:defRPr>
            </a:lvl1pPr>
          </a:lstStyle>
          <a:p>
            <a:pPr lvl="0"/>
            <a:r>
              <a:rPr lang="lv-LV"/>
              <a:t>teksts</a:t>
            </a:r>
            <a:endParaRPr lang="en-US"/>
          </a:p>
        </p:txBody>
      </p:sp>
      <p:sp>
        <p:nvSpPr>
          <p:cNvPr id="18" name="Chart Placeholder 16"/>
          <p:cNvSpPr>
            <a:spLocks noGrp="1"/>
          </p:cNvSpPr>
          <p:nvPr>
            <p:ph type="chart" sz="quarter" idx="12" hasCustomPrompt="1"/>
          </p:nvPr>
        </p:nvSpPr>
        <p:spPr>
          <a:xfrm>
            <a:off x="0" y="2047006"/>
            <a:ext cx="4062122" cy="2502505"/>
          </a:xfrm>
          <a:prstGeom prst="rect">
            <a:avLst/>
          </a:prstGeom>
        </p:spPr>
        <p:txBody>
          <a:bodyPr/>
          <a:lstStyle>
            <a:lvl1pPr marL="0" indent="0">
              <a:buNone/>
              <a:defRPr baseline="0">
                <a:solidFill>
                  <a:schemeClr val="bg1"/>
                </a:solidFill>
              </a:defRPr>
            </a:lvl1pPr>
          </a:lstStyle>
          <a:p>
            <a:r>
              <a:rPr lang="lv-LV"/>
              <a:t>Apaļais grafiks (pie </a:t>
            </a:r>
            <a:r>
              <a:rPr lang="lv-LV" err="1"/>
              <a:t>chart</a:t>
            </a:r>
            <a:r>
              <a:rPr lang="lv-LV"/>
              <a:t>)</a:t>
            </a:r>
            <a:endParaRPr lang="en-US"/>
          </a:p>
        </p:txBody>
      </p:sp>
      <p:sp>
        <p:nvSpPr>
          <p:cNvPr id="21" name="Text Placeholder 4"/>
          <p:cNvSpPr>
            <a:spLocks noGrp="1"/>
          </p:cNvSpPr>
          <p:nvPr>
            <p:ph type="body" sz="quarter" idx="14" hasCustomPrompt="1"/>
          </p:nvPr>
        </p:nvSpPr>
        <p:spPr>
          <a:xfrm>
            <a:off x="583714" y="6444264"/>
            <a:ext cx="2897510" cy="250861"/>
          </a:xfrm>
          <a:prstGeom prst="rect">
            <a:avLst/>
          </a:prstGeom>
        </p:spPr>
        <p:txBody>
          <a:bodyPr/>
          <a:lstStyle>
            <a:lvl1pPr marL="0" indent="0" algn="ctr">
              <a:buNone/>
              <a:defRPr sz="1200" b="0" baseline="0">
                <a:solidFill>
                  <a:schemeClr val="bg1"/>
                </a:solidFill>
              </a:defRPr>
            </a:lvl1pPr>
          </a:lstStyle>
          <a:p>
            <a:pPr lvl="0"/>
            <a:r>
              <a:rPr lang="lv-LV"/>
              <a:t>teksts</a:t>
            </a:r>
            <a:endParaRPr lang="en-US"/>
          </a:p>
        </p:txBody>
      </p:sp>
      <p:sp>
        <p:nvSpPr>
          <p:cNvPr id="25" name="Text Placeholder 4"/>
          <p:cNvSpPr>
            <a:spLocks noGrp="1"/>
          </p:cNvSpPr>
          <p:nvPr>
            <p:ph type="body" sz="quarter" idx="15" hasCustomPrompt="1"/>
          </p:nvPr>
        </p:nvSpPr>
        <p:spPr>
          <a:xfrm>
            <a:off x="4615995" y="979101"/>
            <a:ext cx="2961399" cy="312402"/>
          </a:xfrm>
          <a:prstGeom prst="rect">
            <a:avLst/>
          </a:prstGeom>
        </p:spPr>
        <p:txBody>
          <a:bodyPr/>
          <a:lstStyle>
            <a:lvl1pPr marL="0" indent="0" algn="ctr">
              <a:buNone/>
              <a:defRPr sz="1544" b="1" baseline="0">
                <a:solidFill>
                  <a:schemeClr val="tx1"/>
                </a:solidFill>
              </a:defRPr>
            </a:lvl1pPr>
          </a:lstStyle>
          <a:p>
            <a:pPr lvl="0"/>
            <a:r>
              <a:rPr lang="lv-LV"/>
              <a:t>teksts</a:t>
            </a:r>
            <a:endParaRPr lang="en-US"/>
          </a:p>
        </p:txBody>
      </p:sp>
      <p:sp>
        <p:nvSpPr>
          <p:cNvPr id="26" name="Chart Placeholder 16"/>
          <p:cNvSpPr>
            <a:spLocks noGrp="1"/>
          </p:cNvSpPr>
          <p:nvPr>
            <p:ph type="chart" sz="quarter" idx="16" hasCustomPrompt="1"/>
          </p:nvPr>
        </p:nvSpPr>
        <p:spPr>
          <a:xfrm>
            <a:off x="4078320" y="2045318"/>
            <a:ext cx="4062122" cy="2502505"/>
          </a:xfrm>
          <a:prstGeom prst="rect">
            <a:avLst/>
          </a:prstGeom>
        </p:spPr>
        <p:txBody>
          <a:bodyPr/>
          <a:lstStyle>
            <a:lvl1pPr marL="0" indent="0">
              <a:buNone/>
              <a:defRPr baseline="0">
                <a:solidFill>
                  <a:schemeClr val="tx1"/>
                </a:solidFill>
              </a:defRPr>
            </a:lvl1pPr>
          </a:lstStyle>
          <a:p>
            <a:r>
              <a:rPr lang="lv-LV"/>
              <a:t>Apaļais grafiks (pie </a:t>
            </a:r>
            <a:r>
              <a:rPr lang="lv-LV" err="1"/>
              <a:t>chart</a:t>
            </a:r>
            <a:r>
              <a:rPr lang="lv-LV"/>
              <a:t>)</a:t>
            </a:r>
            <a:endParaRPr lang="en-US"/>
          </a:p>
        </p:txBody>
      </p:sp>
      <p:sp>
        <p:nvSpPr>
          <p:cNvPr id="28" name="Text Placeholder 4"/>
          <p:cNvSpPr>
            <a:spLocks noGrp="1"/>
          </p:cNvSpPr>
          <p:nvPr>
            <p:ph type="body" sz="quarter" idx="18" hasCustomPrompt="1"/>
          </p:nvPr>
        </p:nvSpPr>
        <p:spPr>
          <a:xfrm>
            <a:off x="4662035" y="6442576"/>
            <a:ext cx="2897510" cy="250861"/>
          </a:xfrm>
          <a:prstGeom prst="rect">
            <a:avLst/>
          </a:prstGeom>
        </p:spPr>
        <p:txBody>
          <a:bodyPr/>
          <a:lstStyle>
            <a:lvl1pPr marL="0" indent="0" algn="ctr">
              <a:buNone/>
              <a:defRPr sz="1200" b="0" baseline="0">
                <a:solidFill>
                  <a:schemeClr val="tx2"/>
                </a:solidFill>
              </a:defRPr>
            </a:lvl1pPr>
          </a:lstStyle>
          <a:p>
            <a:pPr lvl="0"/>
            <a:r>
              <a:rPr lang="lv-LV"/>
              <a:t>teksts</a:t>
            </a:r>
            <a:endParaRPr lang="en-US"/>
          </a:p>
        </p:txBody>
      </p:sp>
      <p:sp>
        <p:nvSpPr>
          <p:cNvPr id="29" name="Text Placeholder 4"/>
          <p:cNvSpPr>
            <a:spLocks noGrp="1"/>
          </p:cNvSpPr>
          <p:nvPr>
            <p:ph type="body" sz="quarter" idx="19" hasCustomPrompt="1"/>
          </p:nvPr>
        </p:nvSpPr>
        <p:spPr>
          <a:xfrm>
            <a:off x="8678117" y="979101"/>
            <a:ext cx="2961399" cy="312402"/>
          </a:xfrm>
          <a:prstGeom prst="rect">
            <a:avLst/>
          </a:prstGeom>
        </p:spPr>
        <p:txBody>
          <a:bodyPr/>
          <a:lstStyle>
            <a:lvl1pPr marL="0" indent="0" algn="ctr">
              <a:buNone/>
              <a:defRPr sz="1544" b="1" baseline="0">
                <a:solidFill>
                  <a:schemeClr val="bg1"/>
                </a:solidFill>
              </a:defRPr>
            </a:lvl1pPr>
          </a:lstStyle>
          <a:p>
            <a:pPr lvl="0"/>
            <a:r>
              <a:rPr lang="lv-LV"/>
              <a:t>teksts</a:t>
            </a:r>
            <a:endParaRPr lang="en-US"/>
          </a:p>
        </p:txBody>
      </p:sp>
      <p:sp>
        <p:nvSpPr>
          <p:cNvPr id="30" name="Chart Placeholder 16"/>
          <p:cNvSpPr>
            <a:spLocks noGrp="1"/>
          </p:cNvSpPr>
          <p:nvPr>
            <p:ph type="chart" sz="quarter" idx="20" hasCustomPrompt="1"/>
          </p:nvPr>
        </p:nvSpPr>
        <p:spPr>
          <a:xfrm>
            <a:off x="8140442" y="2045318"/>
            <a:ext cx="4062122" cy="2502505"/>
          </a:xfrm>
          <a:prstGeom prst="rect">
            <a:avLst/>
          </a:prstGeom>
        </p:spPr>
        <p:txBody>
          <a:bodyPr/>
          <a:lstStyle>
            <a:lvl1pPr marL="0" indent="0">
              <a:buNone/>
              <a:defRPr baseline="0">
                <a:solidFill>
                  <a:schemeClr val="bg1"/>
                </a:solidFill>
              </a:defRPr>
            </a:lvl1pPr>
          </a:lstStyle>
          <a:p>
            <a:r>
              <a:rPr lang="lv-LV"/>
              <a:t>Apaļais grafiks (pie </a:t>
            </a:r>
            <a:r>
              <a:rPr lang="lv-LV" err="1"/>
              <a:t>chart</a:t>
            </a:r>
            <a:r>
              <a:rPr lang="lv-LV"/>
              <a:t>)</a:t>
            </a:r>
            <a:endParaRPr lang="en-US"/>
          </a:p>
        </p:txBody>
      </p:sp>
      <p:sp>
        <p:nvSpPr>
          <p:cNvPr id="32" name="Text Placeholder 4"/>
          <p:cNvSpPr>
            <a:spLocks noGrp="1"/>
          </p:cNvSpPr>
          <p:nvPr>
            <p:ph type="body" sz="quarter" idx="22" hasCustomPrompt="1"/>
          </p:nvPr>
        </p:nvSpPr>
        <p:spPr>
          <a:xfrm>
            <a:off x="8724156" y="6442576"/>
            <a:ext cx="2897510" cy="250861"/>
          </a:xfrm>
          <a:prstGeom prst="rect">
            <a:avLst/>
          </a:prstGeom>
        </p:spPr>
        <p:txBody>
          <a:bodyPr/>
          <a:lstStyle>
            <a:lvl1pPr marL="0" indent="0" algn="ctr">
              <a:buNone/>
              <a:defRPr sz="1200" b="0" baseline="0">
                <a:solidFill>
                  <a:schemeClr val="bg1"/>
                </a:solidFill>
              </a:defRPr>
            </a:lvl1pPr>
          </a:lstStyle>
          <a:p>
            <a:pPr lvl="0"/>
            <a:r>
              <a:rPr lang="lv-LV"/>
              <a:t>teksts</a:t>
            </a:r>
            <a:endParaRPr lang="en-US"/>
          </a:p>
        </p:txBody>
      </p:sp>
      <p:sp>
        <p:nvSpPr>
          <p:cNvPr id="16" name="Text Placeholder 2"/>
          <p:cNvSpPr>
            <a:spLocks noGrp="1"/>
          </p:cNvSpPr>
          <p:nvPr>
            <p:ph type="body" sz="quarter" idx="23" hasCustomPrompt="1"/>
          </p:nvPr>
        </p:nvSpPr>
        <p:spPr>
          <a:xfrm>
            <a:off x="282119" y="4685359"/>
            <a:ext cx="3449424" cy="753816"/>
          </a:xfrm>
          <a:prstGeom prst="rect">
            <a:avLst/>
          </a:prstGeom>
        </p:spPr>
        <p:txBody>
          <a:bodyPr anchor="t"/>
          <a:lstStyle>
            <a:lvl1pPr marL="0" indent="0" algn="ctr">
              <a:spcBef>
                <a:spcPts val="0"/>
              </a:spcBef>
              <a:buNone/>
              <a:defRPr lang="lv-LV" sz="1287" b="1" baseline="0" dirty="0" smtClean="0">
                <a:solidFill>
                  <a:srgbClr val="003B71"/>
                </a:solidFill>
                <a:latin typeface="Century Gothic" pitchFamily="34" charset="0"/>
                <a:ea typeface="+mn-ea"/>
                <a:cs typeface="+mn-cs"/>
              </a:defRPr>
            </a:lvl1pPr>
            <a:lvl3pPr marL="0" indent="0" algn="ctr">
              <a:spcBef>
                <a:spcPts val="0"/>
              </a:spcBef>
              <a:buNone/>
              <a:defRPr lang="en-US" sz="1287" b="1" baseline="0" dirty="0" smtClean="0">
                <a:solidFill>
                  <a:schemeClr val="bg1"/>
                </a:solidFill>
                <a:latin typeface="Century Gothic" pitchFamily="34" charset="0"/>
                <a:ea typeface="+mn-ea"/>
                <a:cs typeface="+mn-cs"/>
              </a:defRPr>
            </a:lvl3pPr>
            <a:lvl5pPr marL="0" algn="ctr">
              <a:spcBef>
                <a:spcPts val="0"/>
              </a:spcBef>
              <a:defRPr lang="en-US" sz="1287"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20" name="Text Placeholder 2"/>
          <p:cNvSpPr>
            <a:spLocks noGrp="1"/>
          </p:cNvSpPr>
          <p:nvPr>
            <p:ph type="body" sz="quarter" idx="25" hasCustomPrompt="1"/>
          </p:nvPr>
        </p:nvSpPr>
        <p:spPr>
          <a:xfrm>
            <a:off x="4369175" y="4685359"/>
            <a:ext cx="3449424" cy="753816"/>
          </a:xfrm>
          <a:prstGeom prst="rect">
            <a:avLst/>
          </a:prstGeom>
        </p:spPr>
        <p:txBody>
          <a:bodyPr anchor="t"/>
          <a:lstStyle>
            <a:lvl1pPr marL="0" indent="0" algn="ctr">
              <a:spcBef>
                <a:spcPts val="0"/>
              </a:spcBef>
              <a:buNone/>
              <a:defRPr lang="lv-LV" sz="1287" b="1" kern="1200" baseline="0" dirty="0" smtClean="0">
                <a:solidFill>
                  <a:srgbClr val="C4D600"/>
                </a:solidFill>
                <a:latin typeface="Century Gothic" pitchFamily="34" charset="0"/>
                <a:ea typeface="+mn-ea"/>
                <a:cs typeface="Arial" charset="0"/>
              </a:defRPr>
            </a:lvl1pPr>
            <a:lvl3pPr marL="0" indent="0" algn="ctr">
              <a:spcBef>
                <a:spcPts val="0"/>
              </a:spcBef>
              <a:buFont typeface="Arial" pitchFamily="34" charset="0"/>
              <a:buNone/>
              <a:defRPr lang="en-US" sz="1287" b="1" baseline="0" dirty="0" smtClean="0">
                <a:solidFill>
                  <a:schemeClr val="tx2"/>
                </a:solidFill>
                <a:latin typeface="Century Gothic" pitchFamily="34" charset="0"/>
                <a:ea typeface="+mn-ea"/>
                <a:cs typeface="+mn-cs"/>
              </a:defRPr>
            </a:lvl3pPr>
            <a:lvl5pPr marL="0" algn="ctr">
              <a:spcBef>
                <a:spcPts val="0"/>
              </a:spcBef>
              <a:defRPr lang="en-US" sz="1287"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
        <p:nvSpPr>
          <p:cNvPr id="19" name="Text Placeholder 2"/>
          <p:cNvSpPr>
            <a:spLocks noGrp="1"/>
          </p:cNvSpPr>
          <p:nvPr>
            <p:ph type="body" sz="quarter" idx="26" hasCustomPrompt="1"/>
          </p:nvPr>
        </p:nvSpPr>
        <p:spPr>
          <a:xfrm>
            <a:off x="8427776" y="4685359"/>
            <a:ext cx="3449424" cy="753816"/>
          </a:xfrm>
          <a:prstGeom prst="rect">
            <a:avLst/>
          </a:prstGeom>
        </p:spPr>
        <p:txBody>
          <a:bodyPr anchor="t"/>
          <a:lstStyle>
            <a:lvl1pPr marL="0" indent="0" algn="ctr">
              <a:spcBef>
                <a:spcPts val="0"/>
              </a:spcBef>
              <a:buNone/>
              <a:defRPr lang="lv-LV" sz="1287" b="1" baseline="0" dirty="0" smtClean="0">
                <a:solidFill>
                  <a:srgbClr val="C4D600"/>
                </a:solidFill>
                <a:latin typeface="Century Gothic" pitchFamily="34" charset="0"/>
                <a:ea typeface="+mn-ea"/>
                <a:cs typeface="+mn-cs"/>
              </a:defRPr>
            </a:lvl1pPr>
            <a:lvl3pPr marL="0" indent="0" algn="ctr">
              <a:spcBef>
                <a:spcPts val="0"/>
              </a:spcBef>
              <a:buNone/>
              <a:defRPr lang="en-US" sz="1287" b="1" baseline="0" dirty="0" smtClean="0">
                <a:solidFill>
                  <a:schemeClr val="bg1"/>
                </a:solidFill>
                <a:latin typeface="Century Gothic" pitchFamily="34" charset="0"/>
                <a:ea typeface="+mn-ea"/>
                <a:cs typeface="+mn-cs"/>
              </a:defRPr>
            </a:lvl3pPr>
            <a:lvl5pPr marL="0" algn="ctr">
              <a:spcBef>
                <a:spcPts val="0"/>
              </a:spcBef>
              <a:defRPr lang="en-US" sz="1287" b="1" dirty="0">
                <a:solidFill>
                  <a:srgbClr val="003B71"/>
                </a:solidFill>
                <a:latin typeface="Century Gothic" pitchFamily="34" charset="0"/>
                <a:ea typeface="+mn-ea"/>
                <a:cs typeface="+mn-cs"/>
              </a:defRPr>
            </a:lvl5pPr>
          </a:lstStyle>
          <a:p>
            <a:pPr lvl="0"/>
            <a:r>
              <a:rPr lang="lv-LV"/>
              <a:t>teksts</a:t>
            </a:r>
          </a:p>
          <a:p>
            <a:pPr lvl="0"/>
            <a:endParaRPr lang="en-US"/>
          </a:p>
          <a:p>
            <a:pPr lvl="2"/>
            <a:r>
              <a:rPr lang="lv-LV"/>
              <a:t>teksts</a:t>
            </a:r>
            <a:endParaRPr lang="en-US"/>
          </a:p>
        </p:txBody>
      </p:sp>
    </p:spTree>
    <p:extLst>
      <p:ext uri="{BB962C8B-B14F-4D97-AF65-F5344CB8AC3E}">
        <p14:creationId xmlns:p14="http://schemas.microsoft.com/office/powerpoint/2010/main" val="3074444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4062122" cy="6853846"/>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latin typeface="Century Gothic" pitchFamily="34" charset="0"/>
            </a:endParaRPr>
          </a:p>
        </p:txBody>
      </p:sp>
      <p:sp>
        <p:nvSpPr>
          <p:cNvPr id="12" name="bk object 18"/>
          <p:cNvSpPr>
            <a:spLocks/>
          </p:cNvSpPr>
          <p:nvPr userDrawn="1"/>
        </p:nvSpPr>
        <p:spPr bwMode="auto">
          <a:xfrm>
            <a:off x="8112976" y="0"/>
            <a:ext cx="4079024" cy="6853846"/>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latin typeface="Century Gothic" pitchFamily="34" charset="0"/>
            </a:endParaRPr>
          </a:p>
        </p:txBody>
      </p:sp>
      <p:graphicFrame>
        <p:nvGraphicFramePr>
          <p:cNvPr id="22" name="Chart 24"/>
          <p:cNvGraphicFramePr>
            <a:graphicFrameLocks/>
          </p:cNvGraphicFramePr>
          <p:nvPr userDrawn="1">
            <p:extLst>
              <p:ext uri="{D42A27DB-BD31-4B8C-83A1-F6EECF244321}">
                <p14:modId xmlns:p14="http://schemas.microsoft.com/office/powerpoint/2010/main" val="3884257149"/>
              </p:ext>
            </p:extLst>
          </p:nvPr>
        </p:nvGraphicFramePr>
        <p:xfrm>
          <a:off x="-1408" y="2033026"/>
          <a:ext cx="4067757" cy="2526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6"/>
          <p:cNvGraphicFramePr>
            <a:graphicFrameLocks/>
          </p:cNvGraphicFramePr>
          <p:nvPr userDrawn="1">
            <p:extLst>
              <p:ext uri="{D42A27DB-BD31-4B8C-83A1-F6EECF244321}">
                <p14:modId xmlns:p14="http://schemas.microsoft.com/office/powerpoint/2010/main" val="848841051"/>
              </p:ext>
            </p:extLst>
          </p:nvPr>
        </p:nvGraphicFramePr>
        <p:xfrm>
          <a:off x="8129878" y="2033026"/>
          <a:ext cx="4056488" cy="2526048"/>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userDrawn="1"/>
        </p:nvSpPr>
        <p:spPr>
          <a:xfrm>
            <a:off x="642278" y="952808"/>
            <a:ext cx="2780384" cy="329962"/>
          </a:xfrm>
          <a:prstGeom prst="rect">
            <a:avLst/>
          </a:prstGeom>
          <a:noFill/>
        </p:spPr>
        <p:txBody>
          <a:bodyPr>
            <a:spAutoFit/>
          </a:bodyPr>
          <a:lstStyle/>
          <a:p>
            <a:pPr algn="ctr" fontAlgn="auto">
              <a:spcBef>
                <a:spcPts val="0"/>
              </a:spcBef>
              <a:spcAft>
                <a:spcPts val="0"/>
              </a:spcAft>
              <a:defRPr/>
            </a:pPr>
            <a:r>
              <a:rPr lang="lv-LV" sz="1544" b="1" spc="13">
                <a:solidFill>
                  <a:srgbClr val="FFFFFF"/>
                </a:solidFill>
                <a:latin typeface="Century Gothic" pitchFamily="34" charset="0"/>
                <a:cs typeface="Arial"/>
              </a:rPr>
              <a:t>teksts</a:t>
            </a:r>
            <a:endParaRPr lang="lv-LV" sz="1544">
              <a:latin typeface="Century Gothic" pitchFamily="34" charset="0"/>
              <a:cs typeface="Arial"/>
            </a:endParaRPr>
          </a:p>
        </p:txBody>
      </p:sp>
      <p:sp>
        <p:nvSpPr>
          <p:cNvPr id="33" name="TextBox 32"/>
          <p:cNvSpPr txBox="1"/>
          <p:nvPr userDrawn="1"/>
        </p:nvSpPr>
        <p:spPr>
          <a:xfrm>
            <a:off x="8683421" y="952808"/>
            <a:ext cx="2949405" cy="329962"/>
          </a:xfrm>
          <a:prstGeom prst="rect">
            <a:avLst/>
          </a:prstGeom>
          <a:noFill/>
        </p:spPr>
        <p:txBody>
          <a:bodyPr>
            <a:spAutoFit/>
          </a:bodyPr>
          <a:lstStyle/>
          <a:p>
            <a:pPr algn="ctr" fontAlgn="auto">
              <a:spcBef>
                <a:spcPts val="0"/>
              </a:spcBef>
              <a:spcAft>
                <a:spcPts val="0"/>
              </a:spcAft>
              <a:defRPr/>
            </a:pPr>
            <a:r>
              <a:rPr lang="lv-LV" sz="1544" b="1" spc="13">
                <a:solidFill>
                  <a:srgbClr val="FFFFFF"/>
                </a:solidFill>
                <a:latin typeface="Century Gothic" pitchFamily="34" charset="0"/>
                <a:cs typeface="Arial"/>
              </a:rPr>
              <a:t>teksts</a:t>
            </a:r>
            <a:endParaRPr lang="lv-LV" sz="1544">
              <a:latin typeface="Century Gothic" pitchFamily="34" charset="0"/>
              <a:cs typeface="Arial"/>
            </a:endParaRPr>
          </a:p>
        </p:txBody>
      </p:sp>
      <p:sp>
        <p:nvSpPr>
          <p:cNvPr id="34" name="TextBox 33"/>
          <p:cNvSpPr txBox="1"/>
          <p:nvPr userDrawn="1"/>
        </p:nvSpPr>
        <p:spPr>
          <a:xfrm>
            <a:off x="1008489" y="6478539"/>
            <a:ext cx="2047963" cy="276999"/>
          </a:xfrm>
          <a:prstGeom prst="rect">
            <a:avLst/>
          </a:prstGeom>
          <a:noFill/>
        </p:spPr>
        <p:txBody>
          <a:bodyPr>
            <a:spAutoFit/>
          </a:bodyPr>
          <a:lstStyle/>
          <a:p>
            <a:pPr algn="ctr" fontAlgn="auto">
              <a:spcBef>
                <a:spcPts val="0"/>
              </a:spcBef>
              <a:spcAft>
                <a:spcPts val="0"/>
              </a:spcAft>
              <a:defRPr/>
            </a:pPr>
            <a:r>
              <a:rPr lang="lv-LV" sz="1200" spc="-4">
                <a:solidFill>
                  <a:srgbClr val="FFFFFF"/>
                </a:solidFill>
                <a:latin typeface="Century Gothic" pitchFamily="34" charset="0"/>
                <a:cs typeface="Verdana"/>
              </a:rPr>
              <a:t>teksts</a:t>
            </a:r>
            <a:endParaRPr lang="en-US" sz="1200">
              <a:latin typeface="Century Gothic" pitchFamily="34" charset="0"/>
              <a:cs typeface="Verdana"/>
            </a:endParaRPr>
          </a:p>
        </p:txBody>
      </p:sp>
      <p:sp>
        <p:nvSpPr>
          <p:cNvPr id="36" name="TextBox 35"/>
          <p:cNvSpPr txBox="1"/>
          <p:nvPr userDrawn="1"/>
        </p:nvSpPr>
        <p:spPr>
          <a:xfrm>
            <a:off x="9134142" y="6478539"/>
            <a:ext cx="2047963" cy="276999"/>
          </a:xfrm>
          <a:prstGeom prst="rect">
            <a:avLst/>
          </a:prstGeom>
          <a:noFill/>
        </p:spPr>
        <p:txBody>
          <a:bodyPr>
            <a:spAutoFit/>
          </a:bodyPr>
          <a:lstStyle/>
          <a:p>
            <a:pPr algn="ctr" fontAlgn="auto">
              <a:spcBef>
                <a:spcPts val="0"/>
              </a:spcBef>
              <a:spcAft>
                <a:spcPts val="0"/>
              </a:spcAft>
              <a:defRPr/>
            </a:pPr>
            <a:r>
              <a:rPr lang="lv-LV" sz="1200" spc="-4">
                <a:solidFill>
                  <a:srgbClr val="FFFFFF"/>
                </a:solidFill>
                <a:latin typeface="Century Gothic" pitchFamily="34" charset="0"/>
                <a:cs typeface="Verdana"/>
              </a:rPr>
              <a:t>teksts</a:t>
            </a:r>
            <a:endParaRPr lang="en-US" sz="1200">
              <a:latin typeface="Century Gothic" pitchFamily="34" charset="0"/>
              <a:cs typeface="Verdana"/>
            </a:endParaRPr>
          </a:p>
        </p:txBody>
      </p:sp>
      <p:sp>
        <p:nvSpPr>
          <p:cNvPr id="37" name="TextBox 33"/>
          <p:cNvSpPr txBox="1">
            <a:spLocks noChangeArrowheads="1"/>
          </p:cNvSpPr>
          <p:nvPr userDrawn="1"/>
        </p:nvSpPr>
        <p:spPr bwMode="auto">
          <a:xfrm>
            <a:off x="304238" y="4689256"/>
            <a:ext cx="3456466" cy="68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287" b="1">
                <a:solidFill>
                  <a:srgbClr val="003B71"/>
                </a:solidFill>
                <a:latin typeface="Century Gothic" pitchFamily="34" charset="0"/>
              </a:rPr>
              <a:t>teksts</a:t>
            </a:r>
          </a:p>
          <a:p>
            <a:pPr algn="ctr"/>
            <a:endParaRPr lang="lv-LV" sz="1287" b="1">
              <a:latin typeface="Century Gothic" pitchFamily="34" charset="0"/>
            </a:endParaRPr>
          </a:p>
          <a:p>
            <a:pPr algn="ctr"/>
            <a:r>
              <a:rPr lang="lv-LV" sz="1287" b="1">
                <a:solidFill>
                  <a:schemeClr val="bg1"/>
                </a:solidFill>
                <a:latin typeface="Century Gothic" pitchFamily="34" charset="0"/>
              </a:rPr>
              <a:t>teksts</a:t>
            </a:r>
            <a:endParaRPr lang="en-US" sz="1287" b="1">
              <a:solidFill>
                <a:schemeClr val="bg1"/>
              </a:solidFill>
              <a:latin typeface="Century Gothic" pitchFamily="34" charset="0"/>
            </a:endParaRPr>
          </a:p>
        </p:txBody>
      </p:sp>
      <p:sp>
        <p:nvSpPr>
          <p:cNvPr id="39" name="TextBox 35"/>
          <p:cNvSpPr txBox="1">
            <a:spLocks noChangeArrowheads="1"/>
          </p:cNvSpPr>
          <p:nvPr userDrawn="1"/>
        </p:nvSpPr>
        <p:spPr bwMode="auto">
          <a:xfrm>
            <a:off x="8429891" y="4689255"/>
            <a:ext cx="3456466" cy="108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287" b="1">
                <a:solidFill>
                  <a:schemeClr val="bg1"/>
                </a:solidFill>
                <a:latin typeface="Century Gothic" pitchFamily="34" charset="0"/>
              </a:rPr>
              <a:t>teksts</a:t>
            </a:r>
          </a:p>
          <a:p>
            <a:pPr algn="ctr"/>
            <a:endParaRPr lang="lv-LV" sz="1287" b="1">
              <a:latin typeface="Century Gothic" pitchFamily="34" charset="0"/>
            </a:endParaRPr>
          </a:p>
          <a:p>
            <a:pPr algn="ctr"/>
            <a:r>
              <a:rPr lang="lv-LV" sz="1287" b="1">
                <a:solidFill>
                  <a:srgbClr val="00ACC8"/>
                </a:solidFill>
                <a:latin typeface="Century Gothic" pitchFamily="34" charset="0"/>
              </a:rPr>
              <a:t>teksts</a:t>
            </a:r>
          </a:p>
          <a:p>
            <a:pPr algn="ctr"/>
            <a:endParaRPr lang="lv-LV" sz="1287" b="1">
              <a:latin typeface="Century Gothic" pitchFamily="34" charset="0"/>
            </a:endParaRPr>
          </a:p>
          <a:p>
            <a:pPr algn="ctr"/>
            <a:r>
              <a:rPr lang="lv-LV" sz="1287" b="1">
                <a:solidFill>
                  <a:srgbClr val="C4D600"/>
                </a:solidFill>
                <a:latin typeface="Century Gothic" pitchFamily="34" charset="0"/>
              </a:rPr>
              <a:t>teksts</a:t>
            </a:r>
            <a:endParaRPr lang="en-US" sz="1287" b="1">
              <a:solidFill>
                <a:srgbClr val="C4D600"/>
              </a:solidFill>
              <a:latin typeface="Century Gothic" pitchFamily="34" charset="0"/>
            </a:endParaRPr>
          </a:p>
        </p:txBody>
      </p:sp>
      <p:graphicFrame>
        <p:nvGraphicFramePr>
          <p:cNvPr id="40" name="Chart 25"/>
          <p:cNvGraphicFramePr>
            <a:graphicFrameLocks/>
          </p:cNvGraphicFramePr>
          <p:nvPr userDrawn="1">
            <p:extLst>
              <p:ext uri="{D42A27DB-BD31-4B8C-83A1-F6EECF244321}">
                <p14:modId xmlns:p14="http://schemas.microsoft.com/office/powerpoint/2010/main" val="1586943689"/>
              </p:ext>
            </p:extLst>
          </p:nvPr>
        </p:nvGraphicFramePr>
        <p:xfrm>
          <a:off x="4067756" y="2033026"/>
          <a:ext cx="4056488" cy="2526048"/>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userDrawn="1"/>
        </p:nvSpPr>
        <p:spPr>
          <a:xfrm>
            <a:off x="4705809" y="952808"/>
            <a:ext cx="2780384" cy="329962"/>
          </a:xfrm>
          <a:prstGeom prst="rect">
            <a:avLst/>
          </a:prstGeom>
          <a:noFill/>
        </p:spPr>
        <p:txBody>
          <a:bodyPr>
            <a:spAutoFit/>
          </a:bodyPr>
          <a:lstStyle/>
          <a:p>
            <a:pPr algn="ctr" fontAlgn="auto">
              <a:spcBef>
                <a:spcPts val="0"/>
              </a:spcBef>
              <a:spcAft>
                <a:spcPts val="0"/>
              </a:spcAft>
              <a:defRPr/>
            </a:pPr>
            <a:r>
              <a:rPr lang="lv-LV" sz="1544" b="1" spc="13">
                <a:latin typeface="Century Gothic" pitchFamily="34" charset="0"/>
                <a:cs typeface="Arial"/>
              </a:rPr>
              <a:t>teksts</a:t>
            </a:r>
            <a:endParaRPr lang="lv-LV" sz="1544">
              <a:latin typeface="Century Gothic" pitchFamily="34" charset="0"/>
              <a:cs typeface="Arial"/>
            </a:endParaRPr>
          </a:p>
        </p:txBody>
      </p:sp>
      <p:sp>
        <p:nvSpPr>
          <p:cNvPr id="42" name="TextBox 41"/>
          <p:cNvSpPr txBox="1"/>
          <p:nvPr userDrawn="1"/>
        </p:nvSpPr>
        <p:spPr>
          <a:xfrm>
            <a:off x="5072020" y="6484080"/>
            <a:ext cx="2047963" cy="276999"/>
          </a:xfrm>
          <a:prstGeom prst="rect">
            <a:avLst/>
          </a:prstGeom>
          <a:noFill/>
        </p:spPr>
        <p:txBody>
          <a:bodyPr>
            <a:spAutoFit/>
          </a:bodyPr>
          <a:lstStyle/>
          <a:p>
            <a:pPr algn="ctr" fontAlgn="auto">
              <a:spcBef>
                <a:spcPts val="0"/>
              </a:spcBef>
              <a:spcAft>
                <a:spcPts val="0"/>
              </a:spcAft>
              <a:defRPr/>
            </a:pPr>
            <a:r>
              <a:rPr lang="lv-LV" sz="1200" spc="-4">
                <a:latin typeface="Century Gothic" pitchFamily="34" charset="0"/>
                <a:cs typeface="Verdana"/>
              </a:rPr>
              <a:t>teksts</a:t>
            </a:r>
            <a:endParaRPr lang="en-US" sz="1200">
              <a:latin typeface="Century Gothic" pitchFamily="34" charset="0"/>
              <a:cs typeface="Verdana"/>
            </a:endParaRPr>
          </a:p>
        </p:txBody>
      </p:sp>
      <p:sp>
        <p:nvSpPr>
          <p:cNvPr id="43" name="TextBox 34"/>
          <p:cNvSpPr txBox="1">
            <a:spLocks noChangeArrowheads="1"/>
          </p:cNvSpPr>
          <p:nvPr userDrawn="1"/>
        </p:nvSpPr>
        <p:spPr bwMode="auto">
          <a:xfrm>
            <a:off x="4367769" y="4689256"/>
            <a:ext cx="3456466" cy="68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287" b="1">
                <a:solidFill>
                  <a:srgbClr val="C4D600"/>
                </a:solidFill>
                <a:latin typeface="Century Gothic" pitchFamily="34" charset="0"/>
              </a:rPr>
              <a:t>teksts</a:t>
            </a:r>
          </a:p>
          <a:p>
            <a:pPr algn="ctr"/>
            <a:endParaRPr lang="lv-LV" sz="1287" b="1">
              <a:latin typeface="Century Gothic" pitchFamily="34" charset="0"/>
            </a:endParaRPr>
          </a:p>
          <a:p>
            <a:pPr algn="ctr"/>
            <a:r>
              <a:rPr lang="lv-LV" sz="1287" b="1">
                <a:latin typeface="Century Gothic" pitchFamily="34" charset="0"/>
              </a:rPr>
              <a:t>teksts</a:t>
            </a:r>
            <a:endParaRPr lang="en-US" sz="1287" b="1">
              <a:latin typeface="Century Gothic" pitchFamily="34" charset="0"/>
            </a:endParaRPr>
          </a:p>
        </p:txBody>
      </p:sp>
      <p:sp>
        <p:nvSpPr>
          <p:cNvPr id="44" name="object 3"/>
          <p:cNvSpPr txBox="1"/>
          <p:nvPr userDrawn="1"/>
        </p:nvSpPr>
        <p:spPr>
          <a:xfrm rot="20355368">
            <a:off x="355931" y="2273413"/>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638532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1409" y="0"/>
            <a:ext cx="6090366" cy="6853846"/>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sp>
        <p:nvSpPr>
          <p:cNvPr id="11" name="Chart Placeholder 2"/>
          <p:cNvSpPr>
            <a:spLocks noGrp="1"/>
          </p:cNvSpPr>
          <p:nvPr>
            <p:ph type="chart" sz="quarter" idx="13" hasCustomPrompt="1"/>
          </p:nvPr>
        </p:nvSpPr>
        <p:spPr>
          <a:xfrm>
            <a:off x="1" y="1510975"/>
            <a:ext cx="6091775" cy="3831896"/>
          </a:xfrm>
          <a:prstGeom prst="rect">
            <a:avLst/>
          </a:prstGeom>
        </p:spPr>
        <p:txBody>
          <a:bodyPr/>
          <a:lstStyle>
            <a:lvl1pPr marL="0" indent="0">
              <a:buNone/>
              <a:defRPr>
                <a:solidFill>
                  <a:srgbClr val="FF0000"/>
                </a:solidFill>
              </a:defRPr>
            </a:lvl1pPr>
          </a:lstStyle>
          <a:p>
            <a:r>
              <a:rPr lang="lv-LV"/>
              <a:t>Apaļais grafiks (pie </a:t>
            </a:r>
            <a:r>
              <a:rPr lang="lv-LV" err="1"/>
              <a:t>chart</a:t>
            </a:r>
            <a:r>
              <a:rPr lang="lv-LV"/>
              <a:t>)</a:t>
            </a:r>
            <a:endParaRPr lang="en-US"/>
          </a:p>
        </p:txBody>
      </p:sp>
      <p:sp>
        <p:nvSpPr>
          <p:cNvPr id="15" name="Text Placeholder 2"/>
          <p:cNvSpPr>
            <a:spLocks noGrp="1"/>
          </p:cNvSpPr>
          <p:nvPr>
            <p:ph type="body" sz="quarter" idx="15" hasCustomPrompt="1"/>
          </p:nvPr>
        </p:nvSpPr>
        <p:spPr>
          <a:xfrm>
            <a:off x="6543221" y="853464"/>
            <a:ext cx="5174993" cy="1381995"/>
          </a:xfrm>
          <a:prstGeom prst="rect">
            <a:avLst/>
          </a:prstGeom>
        </p:spPr>
        <p:txBody>
          <a:bodyPr anchor="ctr"/>
          <a:lstStyle>
            <a:lvl1pPr marL="0" indent="0" algn="ctr">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6" name="Text Placeholder 10"/>
          <p:cNvSpPr>
            <a:spLocks noGrp="1"/>
          </p:cNvSpPr>
          <p:nvPr>
            <p:ph type="body" sz="quarter" idx="16" hasCustomPrompt="1"/>
          </p:nvPr>
        </p:nvSpPr>
        <p:spPr>
          <a:xfrm>
            <a:off x="6543221" y="2361094"/>
            <a:ext cx="5182744" cy="376908"/>
          </a:xfrm>
          <a:prstGeom prst="rect">
            <a:avLst/>
          </a:prstGeom>
        </p:spPr>
        <p:txBody>
          <a:bodyPr anchor="ctr"/>
          <a:lstStyle>
            <a:lvl1pPr marL="0" indent="0" algn="ctr">
              <a:buNone/>
              <a:defRPr lang="en-US" sz="2144"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17" name="Text Placeholder 12"/>
          <p:cNvSpPr>
            <a:spLocks noGrp="1"/>
          </p:cNvSpPr>
          <p:nvPr>
            <p:ph type="body" sz="quarter" idx="17" hasCustomPrompt="1"/>
          </p:nvPr>
        </p:nvSpPr>
        <p:spPr>
          <a:xfrm>
            <a:off x="6543221" y="2800820"/>
            <a:ext cx="5182744" cy="251272"/>
          </a:xfrm>
          <a:prstGeom prst="rect">
            <a:avLst/>
          </a:prstGeom>
        </p:spPr>
        <p:txBody>
          <a:bodyPr anchor="ctr"/>
          <a:lstStyle>
            <a:lvl1pPr marL="0" indent="0" algn="ctr">
              <a:spcBef>
                <a:spcPts val="0"/>
              </a:spcBef>
              <a:buNone/>
              <a:defRPr lang="en-US" sz="1200"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606025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1409" y="0"/>
            <a:ext cx="6090366" cy="6853846"/>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graphicFrame>
        <p:nvGraphicFramePr>
          <p:cNvPr id="8" name="Chart 9"/>
          <p:cNvGraphicFramePr>
            <a:graphicFrameLocks/>
          </p:cNvGraphicFramePr>
          <p:nvPr userDrawn="1">
            <p:extLst>
              <p:ext uri="{D42A27DB-BD31-4B8C-83A1-F6EECF244321}">
                <p14:modId xmlns:p14="http://schemas.microsoft.com/office/powerpoint/2010/main" val="938512508"/>
              </p:ext>
            </p:extLst>
          </p:nvPr>
        </p:nvGraphicFramePr>
        <p:xfrm>
          <a:off x="0" y="1530310"/>
          <a:ext cx="6094592" cy="3794612"/>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6501649" y="2344629"/>
            <a:ext cx="5205826" cy="340962"/>
          </a:xfrm>
          <a:prstGeom prst="rect">
            <a:avLst/>
          </a:prstGeom>
        </p:spPr>
        <p:txBody>
          <a:bodyPr lIns="0" tIns="10893" rIns="0" bIns="0">
            <a:spAutoFit/>
          </a:bodyPr>
          <a:lstStyle/>
          <a:p>
            <a:pPr marL="10894" algn="ctr"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latin typeface="Century Gothic" pitchFamily="34" charset="0"/>
              <a:cs typeface="Mark"/>
            </a:endParaRPr>
          </a:p>
        </p:txBody>
      </p:sp>
      <p:sp>
        <p:nvSpPr>
          <p:cNvPr id="10" name="TextBox 8"/>
          <p:cNvSpPr txBox="1">
            <a:spLocks noChangeArrowheads="1"/>
          </p:cNvSpPr>
          <p:nvPr userDrawn="1"/>
        </p:nvSpPr>
        <p:spPr bwMode="auto">
          <a:xfrm>
            <a:off x="6501649" y="836478"/>
            <a:ext cx="5205826"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4289" b="1" spc="0" baseline="0">
                <a:solidFill>
                  <a:srgbClr val="00AAC6"/>
                </a:solidFill>
                <a:latin typeface="Century Gothic" pitchFamily="34" charset="0"/>
              </a:rPr>
              <a:t>LIELAIS VIRSRAKSTS</a:t>
            </a:r>
            <a:endParaRPr lang="en-US" sz="4289" b="1" spc="0" baseline="0">
              <a:solidFill>
                <a:srgbClr val="00AAC6"/>
              </a:solidFill>
              <a:latin typeface="Century Gothic" pitchFamily="34" charset="0"/>
            </a:endParaRPr>
          </a:p>
        </p:txBody>
      </p:sp>
      <p:sp>
        <p:nvSpPr>
          <p:cNvPr id="12" name="object 3"/>
          <p:cNvSpPr txBox="1"/>
          <p:nvPr userDrawn="1"/>
        </p:nvSpPr>
        <p:spPr>
          <a:xfrm>
            <a:off x="6501649" y="2844575"/>
            <a:ext cx="5205826" cy="182585"/>
          </a:xfrm>
          <a:prstGeom prst="rect">
            <a:avLst/>
          </a:prstGeom>
        </p:spPr>
        <p:txBody>
          <a:bodyPr lIns="0" tIns="10893" rIns="0" bIns="0">
            <a:spAutoFit/>
          </a:bodyPr>
          <a:lstStyle/>
          <a:p>
            <a:pPr marL="10894" algn="ctr"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latin typeface="Century Gothic" pitchFamily="34" charset="0"/>
              <a:cs typeface="Mark"/>
            </a:endParaRPr>
          </a:p>
        </p:txBody>
      </p:sp>
      <p:sp>
        <p:nvSpPr>
          <p:cNvPr id="13" name="object 3"/>
          <p:cNvSpPr txBox="1"/>
          <p:nvPr userDrawn="1"/>
        </p:nvSpPr>
        <p:spPr>
          <a:xfrm rot="20355368">
            <a:off x="1314264" y="3712463"/>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42207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1410" y="0"/>
            <a:ext cx="8121427" cy="6853846"/>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sp>
        <p:nvSpPr>
          <p:cNvPr id="8" name="Chart Placeholder 2"/>
          <p:cNvSpPr>
            <a:spLocks noGrp="1"/>
          </p:cNvSpPr>
          <p:nvPr>
            <p:ph type="chart" sz="quarter" idx="13" hasCustomPrompt="1"/>
          </p:nvPr>
        </p:nvSpPr>
        <p:spPr>
          <a:xfrm>
            <a:off x="1410" y="883698"/>
            <a:ext cx="8121427" cy="5058020"/>
          </a:xfrm>
          <a:prstGeom prst="rect">
            <a:avLst/>
          </a:prstGeom>
        </p:spPr>
        <p:txBody>
          <a:bodyPr/>
          <a:lstStyle>
            <a:lvl1pPr marL="0" indent="0">
              <a:buNone/>
              <a:defRPr/>
            </a:lvl1pPr>
          </a:lstStyle>
          <a:p>
            <a:r>
              <a:rPr lang="lv-LV"/>
              <a:t>Apaļais grafiks (pie </a:t>
            </a:r>
            <a:r>
              <a:rPr lang="lv-LV" err="1"/>
              <a:t>chart</a:t>
            </a:r>
            <a:r>
              <a:rPr lang="lv-LV"/>
              <a:t>)</a:t>
            </a:r>
            <a:endParaRPr lang="en-US"/>
          </a:p>
        </p:txBody>
      </p:sp>
      <p:sp>
        <p:nvSpPr>
          <p:cNvPr id="18" name="Text Placeholder 2"/>
          <p:cNvSpPr>
            <a:spLocks noGrp="1"/>
          </p:cNvSpPr>
          <p:nvPr>
            <p:ph type="body" sz="quarter" idx="12" hasCustomPrompt="1"/>
          </p:nvPr>
        </p:nvSpPr>
        <p:spPr>
          <a:xfrm>
            <a:off x="8323460" y="823052"/>
            <a:ext cx="3664924" cy="1329059"/>
          </a:xfrm>
          <a:prstGeom prst="rect">
            <a:avLst/>
          </a:prstGeom>
        </p:spPr>
        <p:txBody>
          <a:bodyPr/>
          <a:lstStyle>
            <a:lvl1pPr marL="0" indent="0" algn="ctr">
              <a:spcBef>
                <a:spcPts val="0"/>
              </a:spcBef>
              <a:buNone/>
              <a:defRPr lang="en-US" sz="3946" b="1" kern="1200" spc="0" baseline="0" dirty="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9" name="Text Placeholder 10"/>
          <p:cNvSpPr>
            <a:spLocks noGrp="1"/>
          </p:cNvSpPr>
          <p:nvPr>
            <p:ph type="body" sz="quarter" idx="14" hasCustomPrompt="1"/>
          </p:nvPr>
        </p:nvSpPr>
        <p:spPr>
          <a:xfrm>
            <a:off x="8323460" y="2344629"/>
            <a:ext cx="3664924" cy="354533"/>
          </a:xfrm>
          <a:prstGeom prst="rect">
            <a:avLst/>
          </a:prstGeom>
        </p:spPr>
        <p:txBody>
          <a:bodyPr anchor="ctr"/>
          <a:lstStyle>
            <a:lvl1pPr marL="0" indent="0" algn="ctr">
              <a:buNone/>
              <a:defRPr lang="en-US" sz="2144" b="1" kern="1200" spc="0" baseline="0" dirty="0">
                <a:solidFill>
                  <a:srgbClr val="00AAC6"/>
                </a:solidFill>
                <a:latin typeface="Century Gothic" pitchFamily="34" charset="0"/>
                <a:ea typeface="+mn-ea"/>
                <a:cs typeface="Mark"/>
              </a:defRPr>
            </a:lvl1pPr>
          </a:lstStyle>
          <a:p>
            <a:pPr lvl="0"/>
            <a:r>
              <a:rPr lang="lv-LV"/>
              <a:t>Mazais virsraksts</a:t>
            </a:r>
            <a:endParaRPr lang="en-US"/>
          </a:p>
        </p:txBody>
      </p:sp>
      <p:sp>
        <p:nvSpPr>
          <p:cNvPr id="21" name="Text Placeholder 2"/>
          <p:cNvSpPr>
            <a:spLocks noGrp="1"/>
          </p:cNvSpPr>
          <p:nvPr>
            <p:ph type="body" sz="quarter" idx="15" hasCustomPrompt="1"/>
          </p:nvPr>
        </p:nvSpPr>
        <p:spPr>
          <a:xfrm>
            <a:off x="8332109" y="2858424"/>
            <a:ext cx="3672495" cy="185576"/>
          </a:xfrm>
          <a:prstGeom prst="rect">
            <a:avLst/>
          </a:prstGeom>
        </p:spPr>
        <p:txBody>
          <a:bodyPr anchor="ctr"/>
          <a:lstStyle>
            <a:lvl1pPr marL="0" indent="0" algn="ctr">
              <a:buNone/>
              <a:defRPr lang="en-US" sz="1115" kern="1200" spc="0" baseline="0" dirty="0">
                <a:solidFill>
                  <a:srgbClr val="00AAC6"/>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804119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1410" y="0"/>
            <a:ext cx="8121427" cy="6853846"/>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a:p>
        </p:txBody>
      </p:sp>
      <p:graphicFrame>
        <p:nvGraphicFramePr>
          <p:cNvPr id="7" name="Chart 9"/>
          <p:cNvGraphicFramePr>
            <a:graphicFrameLocks/>
          </p:cNvGraphicFramePr>
          <p:nvPr userDrawn="1">
            <p:extLst>
              <p:ext uri="{D42A27DB-BD31-4B8C-83A1-F6EECF244321}">
                <p14:modId xmlns:p14="http://schemas.microsoft.com/office/powerpoint/2010/main" val="1245913840"/>
              </p:ext>
            </p:extLst>
          </p:nvPr>
        </p:nvGraphicFramePr>
        <p:xfrm>
          <a:off x="-1409" y="904338"/>
          <a:ext cx="8127062" cy="5046557"/>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8405946" y="2344629"/>
            <a:ext cx="3518440" cy="340962"/>
          </a:xfrm>
          <a:prstGeom prst="rect">
            <a:avLst/>
          </a:prstGeom>
        </p:spPr>
        <p:txBody>
          <a:bodyPr lIns="0" tIns="10893" rIns="0" bIns="0">
            <a:spAutoFit/>
          </a:bodyPr>
          <a:lstStyle/>
          <a:p>
            <a:pPr marL="10894" algn="ctr"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latin typeface="Century Gothic" pitchFamily="34" charset="0"/>
              <a:cs typeface="Mark"/>
            </a:endParaRPr>
          </a:p>
        </p:txBody>
      </p:sp>
      <p:sp>
        <p:nvSpPr>
          <p:cNvPr id="11" name="TextBox 5"/>
          <p:cNvSpPr txBox="1">
            <a:spLocks noChangeArrowheads="1"/>
          </p:cNvSpPr>
          <p:nvPr userDrawn="1"/>
        </p:nvSpPr>
        <p:spPr bwMode="auto">
          <a:xfrm>
            <a:off x="8332704" y="836478"/>
            <a:ext cx="3664924" cy="130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3946" b="1" spc="0" baseline="0">
                <a:solidFill>
                  <a:srgbClr val="00AAC6"/>
                </a:solidFill>
                <a:latin typeface="Century Gothic" pitchFamily="34" charset="0"/>
                <a:ea typeface="Mark" pitchFamily="50" charset="0"/>
                <a:cs typeface="Mark" pitchFamily="50" charset="0"/>
              </a:rPr>
              <a:t>LIELAIS VIRSRAKSTS</a:t>
            </a:r>
            <a:endParaRPr lang="en-US" sz="3946" b="1" spc="0" baseline="0">
              <a:solidFill>
                <a:srgbClr val="00AAC6"/>
              </a:solidFill>
              <a:latin typeface="Century Gothic" pitchFamily="34" charset="0"/>
              <a:ea typeface="Mark" pitchFamily="50" charset="0"/>
              <a:cs typeface="Mark" pitchFamily="50" charset="0"/>
            </a:endParaRPr>
          </a:p>
        </p:txBody>
      </p:sp>
      <p:sp>
        <p:nvSpPr>
          <p:cNvPr id="12" name="object 3"/>
          <p:cNvSpPr txBox="1"/>
          <p:nvPr userDrawn="1"/>
        </p:nvSpPr>
        <p:spPr>
          <a:xfrm>
            <a:off x="8477779" y="2858424"/>
            <a:ext cx="3519848" cy="182585"/>
          </a:xfrm>
          <a:prstGeom prst="rect">
            <a:avLst/>
          </a:prstGeom>
        </p:spPr>
        <p:txBody>
          <a:bodyPr lIns="0" tIns="10893" rIns="0" bIns="0">
            <a:spAutoFit/>
          </a:bodyPr>
          <a:lstStyle/>
          <a:p>
            <a:pPr marL="10894" algn="ctr"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latin typeface="Century Gothic" pitchFamily="34" charset="0"/>
              <a:cs typeface="Mark"/>
            </a:endParaRPr>
          </a:p>
        </p:txBody>
      </p:sp>
      <p:sp>
        <p:nvSpPr>
          <p:cNvPr id="13" name="object 3"/>
          <p:cNvSpPr txBox="1"/>
          <p:nvPr userDrawn="1"/>
        </p:nvSpPr>
        <p:spPr>
          <a:xfrm rot="20355368">
            <a:off x="-116447" y="3353968"/>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022400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2 pa kreisi bilde pa labi donut">
    <p:spTree>
      <p:nvGrpSpPr>
        <p:cNvPr id="1" name=""/>
        <p:cNvGrpSpPr/>
        <p:nvPr/>
      </p:nvGrpSpPr>
      <p:grpSpPr>
        <a:xfrm>
          <a:off x="0" y="0"/>
          <a:ext cx="0" cy="0"/>
          <a:chOff x="0" y="0"/>
          <a:chExt cx="0" cy="0"/>
        </a:xfrm>
      </p:grpSpPr>
      <p:sp>
        <p:nvSpPr>
          <p:cNvPr id="13" name="Text Placeholder 9"/>
          <p:cNvSpPr>
            <a:spLocks noGrp="1"/>
          </p:cNvSpPr>
          <p:nvPr>
            <p:ph type="body" sz="quarter" idx="10" hasCustomPrompt="1"/>
          </p:nvPr>
        </p:nvSpPr>
        <p:spPr>
          <a:xfrm>
            <a:off x="6997596" y="719065"/>
            <a:ext cx="4270580" cy="724301"/>
          </a:xfrm>
          <a:prstGeom prst="rect">
            <a:avLst/>
          </a:prstGeom>
        </p:spPr>
        <p:txBody>
          <a:bodyPr anchor="ctr"/>
          <a:lstStyle>
            <a:lvl1pPr marL="0" indent="0" algn="ctr">
              <a:spcBef>
                <a:spcPts val="0"/>
              </a:spcBef>
              <a:buNone/>
              <a:defRPr lang="en-US" sz="2574"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1544" b="1" kern="1200" spc="0" baseline="0" dirty="0" smtClean="0">
                <a:solidFill>
                  <a:srgbClr val="003B71"/>
                </a:solidFill>
                <a:latin typeface="Century Gothic" pitchFamily="34" charset="0"/>
                <a:ea typeface="+mn-ea"/>
                <a:cs typeface="Arial"/>
              </a:defRPr>
            </a:lvl2pPr>
          </a:lstStyle>
          <a:p>
            <a:pPr lvl="0"/>
            <a:r>
              <a:rPr lang="lv-LV"/>
              <a:t>VIRSRAKSTS</a:t>
            </a:r>
            <a:endParaRPr lang="en-US"/>
          </a:p>
          <a:p>
            <a:pPr lvl="1"/>
            <a:r>
              <a:rPr lang="lv-LV"/>
              <a:t>teksts</a:t>
            </a:r>
            <a:endParaRPr lang="en-US"/>
          </a:p>
        </p:txBody>
      </p:sp>
      <p:sp>
        <p:nvSpPr>
          <p:cNvPr id="17" name="Chart Placeholder 2"/>
          <p:cNvSpPr>
            <a:spLocks noGrp="1"/>
          </p:cNvSpPr>
          <p:nvPr>
            <p:ph type="chart" sz="quarter" idx="13" hasCustomPrompt="1"/>
          </p:nvPr>
        </p:nvSpPr>
        <p:spPr>
          <a:xfrm>
            <a:off x="7054332" y="2298277"/>
            <a:ext cx="4216660" cy="3015262"/>
          </a:xfrm>
          <a:prstGeom prst="rect">
            <a:avLst/>
          </a:prstGeom>
        </p:spPr>
        <p:txBody>
          <a:bodyPr/>
          <a:lstStyle>
            <a:lvl1pPr marL="0" indent="0">
              <a:buNone/>
              <a:defRPr spc="0" baseline="0"/>
            </a:lvl1pPr>
          </a:lstStyle>
          <a:p>
            <a:r>
              <a:rPr lang="lv-LV"/>
              <a:t>Apaļais grafiks (pie </a:t>
            </a:r>
            <a:r>
              <a:rPr lang="lv-LV" err="1"/>
              <a:t>chart</a:t>
            </a:r>
            <a:r>
              <a:rPr lang="lv-LV"/>
              <a:t>)</a:t>
            </a:r>
            <a:endParaRPr lang="en-US"/>
          </a:p>
        </p:txBody>
      </p:sp>
      <p:sp>
        <p:nvSpPr>
          <p:cNvPr id="21" name="Text Placeholder 19"/>
          <p:cNvSpPr>
            <a:spLocks noGrp="1"/>
          </p:cNvSpPr>
          <p:nvPr>
            <p:ph type="body" sz="quarter" idx="15" hasCustomPrompt="1"/>
          </p:nvPr>
        </p:nvSpPr>
        <p:spPr>
          <a:xfrm>
            <a:off x="7054333" y="6245077"/>
            <a:ext cx="4216661" cy="268670"/>
          </a:xfrm>
          <a:prstGeom prst="rect">
            <a:avLst/>
          </a:prstGeom>
        </p:spPr>
        <p:txBody>
          <a:bodyPr/>
          <a:lstStyle>
            <a:lvl1pPr marL="0" indent="0" algn="ctr">
              <a:buNone/>
              <a:defRPr lang="en-US" sz="1200" kern="1200" spc="0" baseline="0" dirty="0">
                <a:solidFill>
                  <a:srgbClr val="003B71"/>
                </a:solidFill>
                <a:latin typeface="Century Gothic" pitchFamily="34" charset="0"/>
                <a:ea typeface="+mn-ea"/>
                <a:cs typeface="Verdana"/>
              </a:defRPr>
            </a:lvl1pPr>
          </a:lstStyle>
          <a:p>
            <a:pPr lvl="0"/>
            <a:r>
              <a:rPr lang="lv-LV"/>
              <a:t>teksts</a:t>
            </a:r>
            <a:endParaRPr lang="en-US"/>
          </a:p>
        </p:txBody>
      </p:sp>
      <p:sp>
        <p:nvSpPr>
          <p:cNvPr id="9" name="Text Placeholder 2"/>
          <p:cNvSpPr>
            <a:spLocks noGrp="1"/>
          </p:cNvSpPr>
          <p:nvPr>
            <p:ph type="body" sz="quarter" idx="16" hasCustomPrompt="1"/>
          </p:nvPr>
        </p:nvSpPr>
        <p:spPr>
          <a:xfrm>
            <a:off x="7054334" y="5564812"/>
            <a:ext cx="4217057" cy="502717"/>
          </a:xfrm>
          <a:prstGeom prst="rect">
            <a:avLst/>
          </a:prstGeom>
        </p:spPr>
        <p:txBody>
          <a:bodyPr/>
          <a:lstStyle>
            <a:lvl1pPr marL="0" indent="0" algn="ctr">
              <a:buNone/>
              <a:defRPr lang="en-US" sz="1287"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1287" b="1" kern="1200" spc="0" baseline="0" dirty="0" smtClean="0">
                <a:solidFill>
                  <a:srgbClr val="00ACC8"/>
                </a:solidFill>
                <a:latin typeface="Century Gothic" pitchFamily="34" charset="0"/>
                <a:ea typeface="+mn-ea"/>
                <a:cs typeface="Arial" pitchFamily="34" charset="0"/>
              </a:defRPr>
            </a:lvl2pPr>
          </a:lstStyle>
          <a:p>
            <a:pPr lvl="0"/>
            <a:r>
              <a:rPr lang="lv-LV"/>
              <a:t>teksts</a:t>
            </a:r>
            <a:endParaRPr lang="en-US"/>
          </a:p>
          <a:p>
            <a:pPr lvl="1"/>
            <a:r>
              <a:rPr lang="lv-LV"/>
              <a:t>teksts</a:t>
            </a:r>
            <a:endParaRPr lang="en-US"/>
          </a:p>
        </p:txBody>
      </p:sp>
      <p:sp>
        <p:nvSpPr>
          <p:cNvPr id="10" name="Picture Placeholder 2"/>
          <p:cNvSpPr>
            <a:spLocks noGrp="1"/>
          </p:cNvSpPr>
          <p:nvPr>
            <p:ph type="pic" sz="quarter" idx="17" hasCustomPrompt="1"/>
          </p:nvPr>
        </p:nvSpPr>
        <p:spPr>
          <a:xfrm>
            <a:off x="1" y="0"/>
            <a:ext cx="609318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2081499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2 pa kreisi bilde pa labi donut paraugs">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2817" y="0"/>
            <a:ext cx="6090366"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latin typeface="Century Gothic" pitchFamily="34" charset="0"/>
            </a:endParaRPr>
          </a:p>
        </p:txBody>
      </p:sp>
      <p:graphicFrame>
        <p:nvGraphicFramePr>
          <p:cNvPr id="8" name="Chart 7"/>
          <p:cNvGraphicFramePr>
            <a:graphicFrameLocks/>
          </p:cNvGraphicFramePr>
          <p:nvPr userDrawn="1">
            <p:extLst>
              <p:ext uri="{D42A27DB-BD31-4B8C-83A1-F6EECF244321}">
                <p14:modId xmlns:p14="http://schemas.microsoft.com/office/powerpoint/2010/main" val="1795508070"/>
              </p:ext>
            </p:extLst>
          </p:nvPr>
        </p:nvGraphicFramePr>
        <p:xfrm>
          <a:off x="7110122" y="2298927"/>
          <a:ext cx="4066348" cy="29913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userDrawn="1"/>
        </p:nvSpPr>
        <p:spPr>
          <a:xfrm>
            <a:off x="7007302" y="720146"/>
            <a:ext cx="4270580" cy="726096"/>
          </a:xfrm>
          <a:prstGeom prst="rect">
            <a:avLst/>
          </a:prstGeom>
          <a:noFill/>
        </p:spPr>
        <p:txBody>
          <a:bodyPr>
            <a:spAutoFit/>
          </a:bodyPr>
          <a:lstStyle/>
          <a:p>
            <a:pPr algn="ctr" fontAlgn="auto">
              <a:spcBef>
                <a:spcPts val="0"/>
              </a:spcBef>
              <a:spcAft>
                <a:spcPts val="0"/>
              </a:spcAft>
              <a:defRPr/>
            </a:pPr>
            <a:r>
              <a:rPr lang="lv-LV" sz="2574" b="1" spc="0" baseline="0">
                <a:solidFill>
                  <a:srgbClr val="C4D600"/>
                </a:solidFill>
                <a:latin typeface="Century Gothic" pitchFamily="34" charset="0"/>
                <a:cs typeface="Arial"/>
              </a:rPr>
              <a:t>VIRSRAKSTS</a:t>
            </a:r>
          </a:p>
          <a:p>
            <a:pPr algn="ctr" fontAlgn="auto">
              <a:spcBef>
                <a:spcPts val="0"/>
              </a:spcBef>
              <a:spcAft>
                <a:spcPts val="0"/>
              </a:spcAft>
              <a:defRPr/>
            </a:pPr>
            <a:r>
              <a:rPr lang="lv-LV" sz="1544" b="1" spc="0" baseline="0">
                <a:solidFill>
                  <a:srgbClr val="003B71"/>
                </a:solidFill>
                <a:latin typeface="Century Gothic" pitchFamily="34" charset="0"/>
                <a:cs typeface="Arial"/>
              </a:rPr>
              <a:t>teksts</a:t>
            </a:r>
            <a:endParaRPr lang="lv-LV" sz="1544" spc="0" baseline="0">
              <a:solidFill>
                <a:srgbClr val="003B71"/>
              </a:solidFill>
              <a:latin typeface="Century Gothic" pitchFamily="34" charset="0"/>
              <a:cs typeface="Arial"/>
            </a:endParaRPr>
          </a:p>
        </p:txBody>
      </p:sp>
      <p:sp>
        <p:nvSpPr>
          <p:cNvPr id="11" name="TextBox 10"/>
          <p:cNvSpPr txBox="1"/>
          <p:nvPr userDrawn="1"/>
        </p:nvSpPr>
        <p:spPr>
          <a:xfrm>
            <a:off x="8118611" y="6245877"/>
            <a:ext cx="2047963" cy="276999"/>
          </a:xfrm>
          <a:prstGeom prst="rect">
            <a:avLst/>
          </a:prstGeom>
          <a:noFill/>
        </p:spPr>
        <p:txBody>
          <a:bodyPr>
            <a:spAutoFit/>
          </a:bodyPr>
          <a:lstStyle/>
          <a:p>
            <a:pPr algn="ctr" fontAlgn="auto">
              <a:spcBef>
                <a:spcPts val="0"/>
              </a:spcBef>
              <a:spcAft>
                <a:spcPts val="0"/>
              </a:spcAft>
              <a:defRPr/>
            </a:pPr>
            <a:r>
              <a:rPr lang="lv-LV" sz="1200" spc="0" baseline="0">
                <a:solidFill>
                  <a:srgbClr val="003B71"/>
                </a:solidFill>
                <a:latin typeface="Century Gothic" pitchFamily="34" charset="0"/>
                <a:cs typeface="Verdana"/>
              </a:rPr>
              <a:t>teksts</a:t>
            </a:r>
            <a:endParaRPr lang="en-US" sz="1200" spc="0" baseline="0">
              <a:solidFill>
                <a:srgbClr val="003B71"/>
              </a:solidFill>
              <a:latin typeface="Century Gothic" pitchFamily="34" charset="0"/>
              <a:cs typeface="Verdana"/>
            </a:endParaRPr>
          </a:p>
        </p:txBody>
      </p:sp>
      <p:sp>
        <p:nvSpPr>
          <p:cNvPr id="12" name="TextBox 10"/>
          <p:cNvSpPr txBox="1">
            <a:spLocks noChangeArrowheads="1"/>
          </p:cNvSpPr>
          <p:nvPr userDrawn="1"/>
        </p:nvSpPr>
        <p:spPr bwMode="auto">
          <a:xfrm>
            <a:off x="7414360" y="5554815"/>
            <a:ext cx="3456466" cy="48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1287" b="1" spc="0" baseline="0">
                <a:solidFill>
                  <a:srgbClr val="003B71"/>
                </a:solidFill>
                <a:latin typeface="Century Gothic" pitchFamily="34" charset="0"/>
              </a:rPr>
              <a:t>teksts</a:t>
            </a:r>
          </a:p>
          <a:p>
            <a:pPr algn="ctr" eaLnBrk="1" hangingPunct="1"/>
            <a:r>
              <a:rPr lang="lv-LV" sz="1287" b="1" spc="0" baseline="0">
                <a:solidFill>
                  <a:srgbClr val="00ACC8"/>
                </a:solidFill>
                <a:latin typeface="Century Gothic" pitchFamily="34" charset="0"/>
              </a:rPr>
              <a:t>teksts</a:t>
            </a:r>
            <a:endParaRPr lang="en-US" sz="1287" b="1" spc="0" baseline="0">
              <a:solidFill>
                <a:srgbClr val="00ACC8"/>
              </a:solidFill>
              <a:latin typeface="Century Gothic" pitchFamily="34" charset="0"/>
            </a:endParaRPr>
          </a:p>
        </p:txBody>
      </p:sp>
      <p:sp>
        <p:nvSpPr>
          <p:cNvPr id="14" name="object 3"/>
          <p:cNvSpPr txBox="1"/>
          <p:nvPr userDrawn="1"/>
        </p:nvSpPr>
        <p:spPr>
          <a:xfrm rot="20355368">
            <a:off x="675375" y="2901592"/>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220473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3 pa kreisi bilde pa labi donut">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8131816" y="720146"/>
            <a:ext cx="4060185" cy="724301"/>
          </a:xfrm>
          <a:prstGeom prst="rect">
            <a:avLst/>
          </a:prstGeom>
        </p:spPr>
        <p:txBody>
          <a:bodyPr anchor="ctr"/>
          <a:lstStyle>
            <a:lvl1pPr marL="0" indent="0" algn="ctr">
              <a:spcBef>
                <a:spcPts val="0"/>
              </a:spcBef>
              <a:buNone/>
              <a:defRPr lang="en-US" sz="2574"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1544" b="1" kern="1200" spc="0" baseline="0" dirty="0" smtClean="0">
                <a:solidFill>
                  <a:srgbClr val="003B71"/>
                </a:solidFill>
                <a:latin typeface="Century Gothic" pitchFamily="34" charset="0"/>
                <a:ea typeface="+mn-ea"/>
                <a:cs typeface="Arial"/>
              </a:defRPr>
            </a:lvl2pPr>
          </a:lstStyle>
          <a:p>
            <a:pPr lvl="0"/>
            <a:r>
              <a:rPr lang="lv-LV"/>
              <a:t>VIRSRAKSTS</a:t>
            </a:r>
            <a:endParaRPr lang="en-US"/>
          </a:p>
          <a:p>
            <a:pPr lvl="1"/>
            <a:r>
              <a:rPr lang="lv-LV"/>
              <a:t>teksts</a:t>
            </a:r>
            <a:endParaRPr lang="en-US"/>
          </a:p>
        </p:txBody>
      </p:sp>
      <p:sp>
        <p:nvSpPr>
          <p:cNvPr id="10" name="Chart Placeholder 2"/>
          <p:cNvSpPr>
            <a:spLocks noGrp="1"/>
          </p:cNvSpPr>
          <p:nvPr>
            <p:ph type="chart" sz="quarter" idx="13" hasCustomPrompt="1"/>
          </p:nvPr>
        </p:nvSpPr>
        <p:spPr>
          <a:xfrm>
            <a:off x="8114937" y="2298277"/>
            <a:ext cx="4077065" cy="3015262"/>
          </a:xfrm>
          <a:prstGeom prst="rect">
            <a:avLst/>
          </a:prstGeom>
        </p:spPr>
        <p:txBody>
          <a:bodyPr/>
          <a:lstStyle>
            <a:lvl1pPr marL="0" indent="0">
              <a:buNone/>
              <a:defRPr spc="0" baseline="0"/>
            </a:lvl1pPr>
          </a:lstStyle>
          <a:p>
            <a:r>
              <a:rPr lang="lv-LV"/>
              <a:t>Apaļais grafiks (pie </a:t>
            </a:r>
            <a:r>
              <a:rPr lang="lv-LV" err="1"/>
              <a:t>chart</a:t>
            </a:r>
            <a:r>
              <a:rPr lang="lv-LV"/>
              <a:t>)</a:t>
            </a:r>
            <a:endParaRPr lang="en-US"/>
          </a:p>
        </p:txBody>
      </p:sp>
      <p:sp>
        <p:nvSpPr>
          <p:cNvPr id="14" name="Text Placeholder 19"/>
          <p:cNvSpPr>
            <a:spLocks noGrp="1"/>
          </p:cNvSpPr>
          <p:nvPr>
            <p:ph type="body" sz="quarter" idx="15" hasCustomPrompt="1"/>
          </p:nvPr>
        </p:nvSpPr>
        <p:spPr>
          <a:xfrm>
            <a:off x="8125654" y="6240922"/>
            <a:ext cx="4066347" cy="268670"/>
          </a:xfrm>
          <a:prstGeom prst="rect">
            <a:avLst/>
          </a:prstGeom>
        </p:spPr>
        <p:txBody>
          <a:bodyPr/>
          <a:lstStyle>
            <a:lvl1pPr marL="0" indent="0" algn="ctr">
              <a:buNone/>
              <a:defRPr lang="en-US" sz="1200" kern="1200" spc="0" baseline="0" dirty="0">
                <a:solidFill>
                  <a:srgbClr val="003B71"/>
                </a:solidFill>
                <a:latin typeface="Century Gothic" pitchFamily="34" charset="0"/>
                <a:ea typeface="+mn-ea"/>
                <a:cs typeface="Verdana"/>
              </a:defRPr>
            </a:lvl1pPr>
          </a:lstStyle>
          <a:p>
            <a:pPr lvl="0"/>
            <a:r>
              <a:rPr lang="lv-LV"/>
              <a:t>teksts</a:t>
            </a:r>
            <a:endParaRPr lang="en-US"/>
          </a:p>
        </p:txBody>
      </p:sp>
      <p:sp>
        <p:nvSpPr>
          <p:cNvPr id="9" name="Text Placeholder 2"/>
          <p:cNvSpPr>
            <a:spLocks noGrp="1"/>
          </p:cNvSpPr>
          <p:nvPr>
            <p:ph type="body" sz="quarter" idx="16" hasCustomPrompt="1"/>
          </p:nvPr>
        </p:nvSpPr>
        <p:spPr>
          <a:xfrm>
            <a:off x="8125654" y="5564812"/>
            <a:ext cx="4066347" cy="502717"/>
          </a:xfrm>
          <a:prstGeom prst="rect">
            <a:avLst/>
          </a:prstGeom>
        </p:spPr>
        <p:txBody>
          <a:bodyPr/>
          <a:lstStyle>
            <a:lvl1pPr marL="0" indent="0" algn="ctr">
              <a:buNone/>
              <a:defRPr lang="en-US" sz="1287"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1287" b="1" kern="1200" spc="0" baseline="0" dirty="0" smtClean="0">
                <a:solidFill>
                  <a:srgbClr val="00ACC8"/>
                </a:solidFill>
                <a:latin typeface="Century Gothic" pitchFamily="34" charset="0"/>
                <a:ea typeface="+mn-ea"/>
                <a:cs typeface="Arial" pitchFamily="34" charset="0"/>
              </a:defRPr>
            </a:lvl2pPr>
          </a:lstStyle>
          <a:p>
            <a:pPr lvl="0"/>
            <a:r>
              <a:rPr lang="lv-LV"/>
              <a:t>teksts</a:t>
            </a:r>
            <a:endParaRPr lang="en-US"/>
          </a:p>
          <a:p>
            <a:pPr lvl="1"/>
            <a:r>
              <a:rPr lang="lv-LV"/>
              <a:t>teksts</a:t>
            </a:r>
            <a:endParaRPr lang="en-US"/>
          </a:p>
        </p:txBody>
      </p:sp>
      <p:sp>
        <p:nvSpPr>
          <p:cNvPr id="11" name="Picture Placeholder 3"/>
          <p:cNvSpPr>
            <a:spLocks noGrp="1"/>
          </p:cNvSpPr>
          <p:nvPr>
            <p:ph type="pic" sz="quarter" idx="17" hasCustomPrompt="1"/>
          </p:nvPr>
        </p:nvSpPr>
        <p:spPr>
          <a:xfrm>
            <a:off x="2817" y="0"/>
            <a:ext cx="8122836"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696864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altais virsraksts 2/3 pa kreisi bilde pa labi donu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2817" y="0"/>
            <a:ext cx="8122836"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latin typeface="Century Gothic" pitchFamily="34" charset="0"/>
            </a:endParaRPr>
          </a:p>
        </p:txBody>
      </p:sp>
      <p:graphicFrame>
        <p:nvGraphicFramePr>
          <p:cNvPr id="7" name="Chart 8"/>
          <p:cNvGraphicFramePr>
            <a:graphicFrameLocks/>
          </p:cNvGraphicFramePr>
          <p:nvPr userDrawn="1">
            <p:extLst>
              <p:ext uri="{D42A27DB-BD31-4B8C-83A1-F6EECF244321}">
                <p14:modId xmlns:p14="http://schemas.microsoft.com/office/powerpoint/2010/main" val="1797489668"/>
              </p:ext>
            </p:extLst>
          </p:nvPr>
        </p:nvGraphicFramePr>
        <p:xfrm>
          <a:off x="8118610" y="2298927"/>
          <a:ext cx="4067756" cy="299137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userDrawn="1"/>
        </p:nvSpPr>
        <p:spPr>
          <a:xfrm>
            <a:off x="8125654" y="720146"/>
            <a:ext cx="4066347" cy="726096"/>
          </a:xfrm>
          <a:prstGeom prst="rect">
            <a:avLst/>
          </a:prstGeom>
          <a:noFill/>
        </p:spPr>
        <p:txBody>
          <a:bodyPr>
            <a:spAutoFit/>
          </a:bodyPr>
          <a:lstStyle/>
          <a:p>
            <a:pPr algn="ctr" fontAlgn="auto">
              <a:spcBef>
                <a:spcPts val="0"/>
              </a:spcBef>
              <a:spcAft>
                <a:spcPts val="0"/>
              </a:spcAft>
              <a:defRPr/>
            </a:pPr>
            <a:r>
              <a:rPr lang="lv-LV" sz="2574" b="1" spc="0" baseline="0">
                <a:solidFill>
                  <a:srgbClr val="C4D600"/>
                </a:solidFill>
                <a:latin typeface="Century Gothic" pitchFamily="34" charset="0"/>
                <a:cs typeface="Arial"/>
              </a:rPr>
              <a:t>VIRSRAKSTS</a:t>
            </a:r>
          </a:p>
          <a:p>
            <a:pPr algn="ctr" fontAlgn="auto">
              <a:spcBef>
                <a:spcPts val="0"/>
              </a:spcBef>
              <a:spcAft>
                <a:spcPts val="0"/>
              </a:spcAft>
              <a:defRPr/>
            </a:pPr>
            <a:r>
              <a:rPr lang="lv-LV" sz="1544" b="1" spc="0" baseline="0">
                <a:solidFill>
                  <a:srgbClr val="003B71"/>
                </a:solidFill>
                <a:latin typeface="Century Gothic" pitchFamily="34" charset="0"/>
                <a:cs typeface="Arial"/>
              </a:rPr>
              <a:t>teksts</a:t>
            </a:r>
            <a:endParaRPr lang="lv-LV" sz="1544" spc="0" baseline="0">
              <a:solidFill>
                <a:srgbClr val="003B71"/>
              </a:solidFill>
              <a:latin typeface="Century Gothic" pitchFamily="34" charset="0"/>
              <a:cs typeface="Arial"/>
            </a:endParaRPr>
          </a:p>
        </p:txBody>
      </p:sp>
      <p:sp>
        <p:nvSpPr>
          <p:cNvPr id="12" name="TextBox 11"/>
          <p:cNvSpPr txBox="1"/>
          <p:nvPr userDrawn="1"/>
        </p:nvSpPr>
        <p:spPr>
          <a:xfrm>
            <a:off x="9128508" y="6245877"/>
            <a:ext cx="2047963" cy="276999"/>
          </a:xfrm>
          <a:prstGeom prst="rect">
            <a:avLst/>
          </a:prstGeom>
          <a:noFill/>
        </p:spPr>
        <p:txBody>
          <a:bodyPr>
            <a:spAutoFit/>
          </a:bodyPr>
          <a:lstStyle/>
          <a:p>
            <a:pPr algn="ctr" fontAlgn="auto">
              <a:spcBef>
                <a:spcPts val="0"/>
              </a:spcBef>
              <a:spcAft>
                <a:spcPts val="0"/>
              </a:spcAft>
              <a:defRPr/>
            </a:pPr>
            <a:r>
              <a:rPr lang="lv-LV" sz="1200" spc="0" baseline="0">
                <a:solidFill>
                  <a:srgbClr val="003B71"/>
                </a:solidFill>
                <a:latin typeface="Century Gothic" pitchFamily="34" charset="0"/>
                <a:cs typeface="Verdana"/>
              </a:rPr>
              <a:t>teksts</a:t>
            </a:r>
            <a:endParaRPr lang="en-US" sz="1200" spc="0" baseline="0">
              <a:solidFill>
                <a:srgbClr val="003B71"/>
              </a:solidFill>
              <a:latin typeface="Century Gothic" pitchFamily="34" charset="0"/>
              <a:cs typeface="Verdana"/>
            </a:endParaRPr>
          </a:p>
        </p:txBody>
      </p:sp>
      <p:sp>
        <p:nvSpPr>
          <p:cNvPr id="13" name="TextBox 11"/>
          <p:cNvSpPr txBox="1">
            <a:spLocks noChangeArrowheads="1"/>
          </p:cNvSpPr>
          <p:nvPr userDrawn="1"/>
        </p:nvSpPr>
        <p:spPr bwMode="auto">
          <a:xfrm>
            <a:off x="8424257" y="5554815"/>
            <a:ext cx="3456466" cy="48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287" b="1" spc="0" baseline="0">
                <a:solidFill>
                  <a:srgbClr val="003B71"/>
                </a:solidFill>
                <a:latin typeface="Century Gothic" pitchFamily="34" charset="0"/>
              </a:rPr>
              <a:t>teksts</a:t>
            </a:r>
          </a:p>
          <a:p>
            <a:pPr algn="ctr"/>
            <a:r>
              <a:rPr lang="lv-LV" sz="1287" b="1" spc="0" baseline="0">
                <a:solidFill>
                  <a:srgbClr val="00ACC8"/>
                </a:solidFill>
                <a:latin typeface="Century Gothic" pitchFamily="34" charset="0"/>
              </a:rPr>
              <a:t>teksts</a:t>
            </a:r>
            <a:endParaRPr lang="en-US" sz="1287" b="1" spc="0" baseline="0">
              <a:solidFill>
                <a:srgbClr val="00ACC8"/>
              </a:solidFill>
              <a:latin typeface="Century Gothic" pitchFamily="34" charset="0"/>
            </a:endParaRPr>
          </a:p>
        </p:txBody>
      </p:sp>
      <p:sp>
        <p:nvSpPr>
          <p:cNvPr id="15" name="object 3"/>
          <p:cNvSpPr txBox="1"/>
          <p:nvPr userDrawn="1"/>
        </p:nvSpPr>
        <p:spPr>
          <a:xfrm rot="20355368">
            <a:off x="675375" y="2901592"/>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18306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473787" y="602193"/>
            <a:ext cx="11022943" cy="738496"/>
          </a:xfrm>
          <a:prstGeom prst="rect">
            <a:avLst/>
          </a:prstGeom>
        </p:spPr>
        <p:txBody>
          <a:bodyPr/>
          <a:lstStyle>
            <a:lvl1pPr marL="0" indent="0" algn="l">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4" name="Text Placeholder 10"/>
          <p:cNvSpPr>
            <a:spLocks noGrp="1"/>
          </p:cNvSpPr>
          <p:nvPr>
            <p:ph type="body" sz="quarter" idx="16" hasCustomPrompt="1"/>
          </p:nvPr>
        </p:nvSpPr>
        <p:spPr>
          <a:xfrm>
            <a:off x="473788" y="1418825"/>
            <a:ext cx="11022943" cy="439726"/>
          </a:xfrm>
          <a:prstGeom prst="rect">
            <a:avLst/>
          </a:prstGeom>
        </p:spPr>
        <p:txBody>
          <a:bodyPr/>
          <a:lstStyle>
            <a:lvl1pPr marL="0" indent="0" algn="l">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1" name="object 6"/>
          <p:cNvSpPr>
            <a:spLocks/>
          </p:cNvSpPr>
          <p:nvPr userDrawn="1"/>
        </p:nvSpPr>
        <p:spPr bwMode="auto">
          <a:xfrm>
            <a:off x="857120" y="3034307"/>
            <a:ext cx="2322621" cy="2283691"/>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a:latin typeface="Century Gothic" pitchFamily="34" charset="0"/>
            </a:endParaRPr>
          </a:p>
        </p:txBody>
      </p:sp>
      <p:sp>
        <p:nvSpPr>
          <p:cNvPr id="26" name="Picture Placeholder 6"/>
          <p:cNvSpPr>
            <a:spLocks noGrp="1"/>
          </p:cNvSpPr>
          <p:nvPr>
            <p:ph type="pic" sz="quarter" idx="20" hasCustomPrompt="1"/>
          </p:nvPr>
        </p:nvSpPr>
        <p:spPr>
          <a:xfrm>
            <a:off x="857120" y="3031991"/>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27" name="Oval 26"/>
          <p:cNvSpPr/>
          <p:nvPr userDrawn="1"/>
        </p:nvSpPr>
        <p:spPr>
          <a:xfrm>
            <a:off x="879149" y="3022706"/>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31" name="object 6"/>
          <p:cNvSpPr>
            <a:spLocks/>
          </p:cNvSpPr>
          <p:nvPr userDrawn="1"/>
        </p:nvSpPr>
        <p:spPr bwMode="auto">
          <a:xfrm>
            <a:off x="4929982" y="3026213"/>
            <a:ext cx="2322621" cy="2283691"/>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a:latin typeface="Century Gothic" pitchFamily="34" charset="0"/>
            </a:endParaRPr>
          </a:p>
        </p:txBody>
      </p:sp>
      <p:sp>
        <p:nvSpPr>
          <p:cNvPr id="32" name="Picture Placeholder 6"/>
          <p:cNvSpPr>
            <a:spLocks noGrp="1"/>
          </p:cNvSpPr>
          <p:nvPr>
            <p:ph type="pic" sz="quarter" idx="21" hasCustomPrompt="1"/>
          </p:nvPr>
        </p:nvSpPr>
        <p:spPr>
          <a:xfrm>
            <a:off x="4929982" y="3023897"/>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3" name="Oval 32"/>
          <p:cNvSpPr/>
          <p:nvPr userDrawn="1"/>
        </p:nvSpPr>
        <p:spPr>
          <a:xfrm>
            <a:off x="4952010" y="3014612"/>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37" name="object 6"/>
          <p:cNvSpPr>
            <a:spLocks/>
          </p:cNvSpPr>
          <p:nvPr userDrawn="1"/>
        </p:nvSpPr>
        <p:spPr bwMode="auto">
          <a:xfrm>
            <a:off x="9012262" y="3026213"/>
            <a:ext cx="2322621" cy="2283691"/>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a:latin typeface="Century Gothic" pitchFamily="34" charset="0"/>
            </a:endParaRPr>
          </a:p>
        </p:txBody>
      </p:sp>
      <p:sp>
        <p:nvSpPr>
          <p:cNvPr id="38" name="Picture Placeholder 6"/>
          <p:cNvSpPr>
            <a:spLocks noGrp="1"/>
          </p:cNvSpPr>
          <p:nvPr>
            <p:ph type="pic" sz="quarter" idx="22" hasCustomPrompt="1"/>
          </p:nvPr>
        </p:nvSpPr>
        <p:spPr>
          <a:xfrm>
            <a:off x="9012262" y="3023897"/>
            <a:ext cx="2322621" cy="2283691"/>
          </a:xfrm>
          <a:prstGeom prst="rect">
            <a:avLst/>
          </a:prstGeom>
        </p:spPr>
        <p:txBody>
          <a:bodyPr/>
          <a:lstStyle>
            <a:lvl1pPr marL="0" indent="0">
              <a:buNone/>
              <a:defRPr>
                <a:solidFill>
                  <a:srgbClr val="FF0000"/>
                </a:solidFill>
              </a:defRPr>
            </a:lvl1pPr>
          </a:lstStyle>
          <a:p>
            <a:r>
              <a:rPr lang="lv-LV"/>
              <a:t>Ievietot attēlu</a:t>
            </a:r>
            <a:endParaRPr lang="en-US"/>
          </a:p>
        </p:txBody>
      </p:sp>
      <p:sp>
        <p:nvSpPr>
          <p:cNvPr id="39" name="Oval 38"/>
          <p:cNvSpPr/>
          <p:nvPr userDrawn="1"/>
        </p:nvSpPr>
        <p:spPr>
          <a:xfrm>
            <a:off x="9034290" y="3014612"/>
            <a:ext cx="2300591" cy="22891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44"/>
          </a:p>
        </p:txBody>
      </p:sp>
      <p:sp>
        <p:nvSpPr>
          <p:cNvPr id="41" name="Text Placeholder 2"/>
          <p:cNvSpPr>
            <a:spLocks noGrp="1"/>
          </p:cNvSpPr>
          <p:nvPr>
            <p:ph type="body" sz="quarter" idx="23" hasCustomPrompt="1"/>
          </p:nvPr>
        </p:nvSpPr>
        <p:spPr>
          <a:xfrm>
            <a:off x="346008" y="5753266"/>
            <a:ext cx="3386106" cy="197563"/>
          </a:xfrm>
          <a:prstGeom prst="rect">
            <a:avLst/>
          </a:prstGeom>
        </p:spPr>
        <p:txBody>
          <a:bodyPr anchor="ctr"/>
          <a:lstStyle>
            <a:lvl1pPr marL="0" indent="0" algn="ctr">
              <a:buNone/>
              <a:defRPr lang="en-US" sz="1115"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3" name="Text Placeholder 2"/>
          <p:cNvSpPr>
            <a:spLocks noGrp="1"/>
          </p:cNvSpPr>
          <p:nvPr>
            <p:ph type="body" sz="quarter" idx="24" hasCustomPrompt="1"/>
          </p:nvPr>
        </p:nvSpPr>
        <p:spPr>
          <a:xfrm>
            <a:off x="4398237" y="5753266"/>
            <a:ext cx="3386106" cy="197563"/>
          </a:xfrm>
          <a:prstGeom prst="rect">
            <a:avLst/>
          </a:prstGeom>
        </p:spPr>
        <p:txBody>
          <a:bodyPr anchor="ctr"/>
          <a:lstStyle>
            <a:lvl1pPr marL="0" indent="0" algn="ctr">
              <a:buNone/>
              <a:defRPr lang="en-US" sz="1115" b="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5" name="Text Placeholder 2"/>
          <p:cNvSpPr>
            <a:spLocks noGrp="1"/>
          </p:cNvSpPr>
          <p:nvPr>
            <p:ph type="body" sz="quarter" idx="25" hasCustomPrompt="1"/>
          </p:nvPr>
        </p:nvSpPr>
        <p:spPr>
          <a:xfrm>
            <a:off x="8491533" y="5753266"/>
            <a:ext cx="3386106" cy="197563"/>
          </a:xfrm>
          <a:prstGeom prst="rect">
            <a:avLst/>
          </a:prstGeom>
        </p:spPr>
        <p:txBody>
          <a:bodyPr anchor="ctr"/>
          <a:lstStyle>
            <a:lvl1pPr marL="0" indent="0" algn="ctr">
              <a:buNone/>
              <a:defRPr lang="en-US" sz="1115" b="0" kern="1200" spc="0" baseline="0" dirty="0">
                <a:solidFill>
                  <a:schemeClr val="tx1"/>
                </a:solidFill>
                <a:latin typeface="Century Gothic" pitchFamily="34" charset="0"/>
                <a:ea typeface="+mn-ea"/>
                <a:cs typeface="Mark"/>
              </a:defRPr>
            </a:lvl1pPr>
          </a:lstStyle>
          <a:p>
            <a:pPr lvl="0"/>
            <a:r>
              <a:rPr lang="lv-LV"/>
              <a:t>Teksts</a:t>
            </a:r>
            <a:endParaRPr lang="en-US"/>
          </a:p>
        </p:txBody>
      </p:sp>
    </p:spTree>
    <p:extLst>
      <p:ext uri="{BB962C8B-B14F-4D97-AF65-F5344CB8AC3E}">
        <p14:creationId xmlns:p14="http://schemas.microsoft.com/office/powerpoint/2010/main" val="4055935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4231519" y="3015554"/>
            <a:ext cx="7765730" cy="3617163"/>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77" name="Text Placeholder 76"/>
          <p:cNvSpPr>
            <a:spLocks noGrp="1"/>
          </p:cNvSpPr>
          <p:nvPr>
            <p:ph type="body" sz="quarter" idx="15" hasCustomPrompt="1"/>
          </p:nvPr>
        </p:nvSpPr>
        <p:spPr>
          <a:xfrm>
            <a:off x="4371003" y="1893151"/>
            <a:ext cx="7538878" cy="216672"/>
          </a:xfrm>
          <a:prstGeom prst="rect">
            <a:avLst/>
          </a:prstGeom>
        </p:spPr>
        <p:txBody>
          <a:bodyPr anchor="ctr"/>
          <a:lstStyle>
            <a:lvl1pPr marL="0" indent="0">
              <a:buNone/>
              <a:defRPr lang="en-US" sz="120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83" name="Text Placeholder 81"/>
          <p:cNvSpPr>
            <a:spLocks noGrp="1"/>
          </p:cNvSpPr>
          <p:nvPr>
            <p:ph type="body" sz="quarter" idx="16" hasCustomPrompt="1"/>
          </p:nvPr>
        </p:nvSpPr>
        <p:spPr>
          <a:xfrm>
            <a:off x="4371003" y="602192"/>
            <a:ext cx="7538878" cy="691062"/>
          </a:xfrm>
          <a:prstGeom prst="rect">
            <a:avLst/>
          </a:prstGeom>
        </p:spPr>
        <p:txBody>
          <a:bodyPr anchor="ctr"/>
          <a:lstStyle>
            <a:lvl1pPr marL="0" indent="0" algn="ctr">
              <a:buNone/>
              <a:defRPr lang="lv-LV" sz="4289" b="1" kern="1200" spc="0" baseline="0" dirty="0" smtClean="0">
                <a:solidFill>
                  <a:srgbClr val="00AAC6"/>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86" name="Text Placeholder 84"/>
          <p:cNvSpPr>
            <a:spLocks noGrp="1"/>
          </p:cNvSpPr>
          <p:nvPr>
            <p:ph type="body" sz="quarter" idx="17" hasCustomPrompt="1"/>
          </p:nvPr>
        </p:nvSpPr>
        <p:spPr>
          <a:xfrm>
            <a:off x="4371003" y="1322575"/>
            <a:ext cx="7538878" cy="354533"/>
          </a:xfrm>
          <a:prstGeom prst="rect">
            <a:avLst/>
          </a:prstGeom>
        </p:spPr>
        <p:txBody>
          <a:bodyPr anchor="ctr"/>
          <a:lstStyle>
            <a:lvl1pPr marL="0" indent="0" algn="ctr">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9" name="Picture Placeholder 3"/>
          <p:cNvSpPr>
            <a:spLocks noGrp="1"/>
          </p:cNvSpPr>
          <p:nvPr>
            <p:ph type="pic" sz="quarter" idx="18" hasCustomPrompt="1"/>
          </p:nvPr>
        </p:nvSpPr>
        <p:spPr>
          <a:xfrm>
            <a:off x="0" y="0"/>
            <a:ext cx="4062122" cy="68538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90637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4231519" y="3015554"/>
            <a:ext cx="7765730" cy="3617163"/>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77" name="Text Placeholder 76"/>
          <p:cNvSpPr>
            <a:spLocks noGrp="1"/>
          </p:cNvSpPr>
          <p:nvPr>
            <p:ph type="body" sz="quarter" idx="15" hasCustomPrompt="1"/>
          </p:nvPr>
        </p:nvSpPr>
        <p:spPr>
          <a:xfrm>
            <a:off x="4371003" y="1893151"/>
            <a:ext cx="7538878" cy="216672"/>
          </a:xfrm>
          <a:prstGeom prst="rect">
            <a:avLst/>
          </a:prstGeom>
        </p:spPr>
        <p:txBody>
          <a:bodyPr anchor="ctr"/>
          <a:lstStyle>
            <a:lvl1pPr marL="0" indent="0">
              <a:buNone/>
              <a:defRPr lang="en-US" sz="120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83" name="Text Placeholder 81"/>
          <p:cNvSpPr>
            <a:spLocks noGrp="1"/>
          </p:cNvSpPr>
          <p:nvPr>
            <p:ph type="body" sz="quarter" idx="16" hasCustomPrompt="1"/>
          </p:nvPr>
        </p:nvSpPr>
        <p:spPr>
          <a:xfrm>
            <a:off x="4371003" y="602192"/>
            <a:ext cx="7538878" cy="691062"/>
          </a:xfrm>
          <a:prstGeom prst="rect">
            <a:avLst/>
          </a:prstGeom>
        </p:spPr>
        <p:txBody>
          <a:bodyPr anchor="ctr"/>
          <a:lstStyle>
            <a:lvl1pPr marL="0" indent="0" algn="ctr">
              <a:buNone/>
              <a:defRPr lang="lv-LV" sz="4289" b="1" kern="1200" spc="0" baseline="0" dirty="0" smtClean="0">
                <a:solidFill>
                  <a:schemeClr val="tx1"/>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86" name="Text Placeholder 84"/>
          <p:cNvSpPr>
            <a:spLocks noGrp="1"/>
          </p:cNvSpPr>
          <p:nvPr>
            <p:ph type="body" sz="quarter" idx="17" hasCustomPrompt="1"/>
          </p:nvPr>
        </p:nvSpPr>
        <p:spPr>
          <a:xfrm>
            <a:off x="4371003" y="1322575"/>
            <a:ext cx="7538878" cy="354533"/>
          </a:xfrm>
          <a:prstGeom prst="rect">
            <a:avLst/>
          </a:prstGeom>
        </p:spPr>
        <p:txBody>
          <a:bodyPr anchor="ctr"/>
          <a:lstStyle>
            <a:lvl1pPr marL="0" indent="0" algn="ctr">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9" name="Picture Placeholder 3"/>
          <p:cNvSpPr>
            <a:spLocks noGrp="1"/>
          </p:cNvSpPr>
          <p:nvPr>
            <p:ph type="pic" sz="quarter" idx="18" hasCustomPrompt="1"/>
          </p:nvPr>
        </p:nvSpPr>
        <p:spPr>
          <a:xfrm>
            <a:off x="0" y="0"/>
            <a:ext cx="4062122" cy="68538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007193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1/3 pa kreisi bilde pa labi chart">
    <p:spTree>
      <p:nvGrpSpPr>
        <p:cNvPr id="1" name=""/>
        <p:cNvGrpSpPr/>
        <p:nvPr/>
      </p:nvGrpSpPr>
      <p:grpSpPr>
        <a:xfrm>
          <a:off x="0" y="0"/>
          <a:ext cx="0" cy="0"/>
          <a:chOff x="0" y="0"/>
          <a:chExt cx="0" cy="0"/>
        </a:xfrm>
      </p:grpSpPr>
      <p:sp>
        <p:nvSpPr>
          <p:cNvPr id="2" name="object 5"/>
          <p:cNvSpPr>
            <a:spLocks noChangeArrowheads="1"/>
          </p:cNvSpPr>
          <p:nvPr userDrawn="1"/>
        </p:nvSpPr>
        <p:spPr bwMode="auto">
          <a:xfrm>
            <a:off x="0" y="0"/>
            <a:ext cx="4062122"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p>
        </p:txBody>
      </p:sp>
      <p:sp>
        <p:nvSpPr>
          <p:cNvPr id="7" name="object 6"/>
          <p:cNvSpPr>
            <a:spLocks/>
          </p:cNvSpPr>
          <p:nvPr userDrawn="1"/>
        </p:nvSpPr>
        <p:spPr bwMode="auto">
          <a:xfrm>
            <a:off x="9704584" y="3694900"/>
            <a:ext cx="2056414" cy="0"/>
          </a:xfrm>
          <a:custGeom>
            <a:avLst/>
            <a:gdLst>
              <a:gd name="T0" fmla="*/ 0 w 2317115"/>
              <a:gd name="T1" fmla="*/ 2316680 w 2317115"/>
            </a:gdLst>
            <a:ahLst/>
            <a:cxnLst>
              <a:cxn ang="0">
                <a:pos x="T0" y="0"/>
              </a:cxn>
              <a:cxn ang="0">
                <a:pos x="T1" y="0"/>
              </a:cxn>
            </a:cxnLst>
            <a:rect l="0" t="0" r="r" b="b"/>
            <a:pathLst>
              <a:path w="2317115">
                <a:moveTo>
                  <a:pt x="0" y="0"/>
                </a:moveTo>
                <a:lnTo>
                  <a:pt x="2316680"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8" name="object 7"/>
          <p:cNvSpPr>
            <a:spLocks/>
          </p:cNvSpPr>
          <p:nvPr userDrawn="1"/>
        </p:nvSpPr>
        <p:spPr bwMode="auto">
          <a:xfrm>
            <a:off x="8756664" y="3694900"/>
            <a:ext cx="667630"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9" name="object 8"/>
          <p:cNvSpPr>
            <a:spLocks/>
          </p:cNvSpPr>
          <p:nvPr userDrawn="1"/>
        </p:nvSpPr>
        <p:spPr bwMode="auto">
          <a:xfrm>
            <a:off x="5157938" y="3694900"/>
            <a:ext cx="3318433" cy="0"/>
          </a:xfrm>
          <a:custGeom>
            <a:avLst/>
            <a:gdLst>
              <a:gd name="T0" fmla="*/ 0 w 3740150"/>
              <a:gd name="T1" fmla="*/ 3739657 w 3740150"/>
            </a:gdLst>
            <a:ahLst/>
            <a:cxnLst>
              <a:cxn ang="0">
                <a:pos x="T0" y="0"/>
              </a:cxn>
              <a:cxn ang="0">
                <a:pos x="T1" y="0"/>
              </a:cxn>
            </a:cxnLst>
            <a:rect l="0" t="0" r="r" b="b"/>
            <a:pathLst>
              <a:path w="3740150">
                <a:moveTo>
                  <a:pt x="0" y="0"/>
                </a:moveTo>
                <a:lnTo>
                  <a:pt x="3739657"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0" name="object 9"/>
          <p:cNvSpPr>
            <a:spLocks/>
          </p:cNvSpPr>
          <p:nvPr userDrawn="1"/>
        </p:nvSpPr>
        <p:spPr bwMode="auto">
          <a:xfrm>
            <a:off x="11601838" y="4002347"/>
            <a:ext cx="159160"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1" name="object 10"/>
          <p:cNvSpPr>
            <a:spLocks/>
          </p:cNvSpPr>
          <p:nvPr userDrawn="1"/>
        </p:nvSpPr>
        <p:spPr bwMode="auto">
          <a:xfrm>
            <a:off x="10658141" y="4002347"/>
            <a:ext cx="663404"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2" name="object 11"/>
          <p:cNvSpPr>
            <a:spLocks/>
          </p:cNvSpPr>
          <p:nvPr userDrawn="1"/>
        </p:nvSpPr>
        <p:spPr bwMode="auto">
          <a:xfrm>
            <a:off x="9704586" y="4002347"/>
            <a:ext cx="673264"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3" name="object 12"/>
          <p:cNvSpPr>
            <a:spLocks/>
          </p:cNvSpPr>
          <p:nvPr userDrawn="1"/>
        </p:nvSpPr>
        <p:spPr bwMode="auto">
          <a:xfrm>
            <a:off x="8756664" y="4002347"/>
            <a:ext cx="667630"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4" name="object 13"/>
          <p:cNvSpPr>
            <a:spLocks/>
          </p:cNvSpPr>
          <p:nvPr userDrawn="1"/>
        </p:nvSpPr>
        <p:spPr bwMode="auto">
          <a:xfrm>
            <a:off x="7811557" y="4002347"/>
            <a:ext cx="664813"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5" name="object 14"/>
          <p:cNvSpPr>
            <a:spLocks/>
          </p:cNvSpPr>
          <p:nvPr userDrawn="1"/>
        </p:nvSpPr>
        <p:spPr bwMode="auto">
          <a:xfrm>
            <a:off x="5157937" y="4002347"/>
            <a:ext cx="2373328" cy="0"/>
          </a:xfrm>
          <a:custGeom>
            <a:avLst/>
            <a:gdLst>
              <a:gd name="T0" fmla="*/ 0 w 2674620"/>
              <a:gd name="T1" fmla="*/ 2674254 w 2674620"/>
            </a:gdLst>
            <a:ahLst/>
            <a:cxnLst>
              <a:cxn ang="0">
                <a:pos x="T0" y="0"/>
              </a:cxn>
              <a:cxn ang="0">
                <a:pos x="T1" y="0"/>
              </a:cxn>
            </a:cxnLst>
            <a:rect l="0" t="0" r="r" b="b"/>
            <a:pathLst>
              <a:path w="2674620">
                <a:moveTo>
                  <a:pt x="0" y="0"/>
                </a:moveTo>
                <a:lnTo>
                  <a:pt x="267425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6" name="object 15"/>
          <p:cNvSpPr>
            <a:spLocks/>
          </p:cNvSpPr>
          <p:nvPr userDrawn="1"/>
        </p:nvSpPr>
        <p:spPr bwMode="auto">
          <a:xfrm>
            <a:off x="11601838" y="4309793"/>
            <a:ext cx="159160"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7" name="object 16"/>
          <p:cNvSpPr>
            <a:spLocks/>
          </p:cNvSpPr>
          <p:nvPr userDrawn="1"/>
        </p:nvSpPr>
        <p:spPr bwMode="auto">
          <a:xfrm>
            <a:off x="10658141" y="4309793"/>
            <a:ext cx="663404"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8" name="object 17"/>
          <p:cNvSpPr>
            <a:spLocks/>
          </p:cNvSpPr>
          <p:nvPr userDrawn="1"/>
        </p:nvSpPr>
        <p:spPr bwMode="auto">
          <a:xfrm>
            <a:off x="9704586" y="4309793"/>
            <a:ext cx="673264"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9" name="object 18"/>
          <p:cNvSpPr>
            <a:spLocks/>
          </p:cNvSpPr>
          <p:nvPr userDrawn="1"/>
        </p:nvSpPr>
        <p:spPr bwMode="auto">
          <a:xfrm>
            <a:off x="8756664" y="4309793"/>
            <a:ext cx="667630"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0" name="object 19"/>
          <p:cNvSpPr>
            <a:spLocks/>
          </p:cNvSpPr>
          <p:nvPr userDrawn="1"/>
        </p:nvSpPr>
        <p:spPr bwMode="auto">
          <a:xfrm>
            <a:off x="7811557" y="4309793"/>
            <a:ext cx="664813"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1" name="object 20"/>
          <p:cNvSpPr>
            <a:spLocks/>
          </p:cNvSpPr>
          <p:nvPr userDrawn="1"/>
        </p:nvSpPr>
        <p:spPr bwMode="auto">
          <a:xfrm>
            <a:off x="6843916" y="4309793"/>
            <a:ext cx="685940" cy="0"/>
          </a:xfrm>
          <a:custGeom>
            <a:avLst/>
            <a:gdLst>
              <a:gd name="T0" fmla="*/ 0 w 774065"/>
              <a:gd name="T1" fmla="*/ 773988 w 774065"/>
            </a:gdLst>
            <a:ahLst/>
            <a:cxnLst>
              <a:cxn ang="0">
                <a:pos x="T0" y="0"/>
              </a:cxn>
              <a:cxn ang="0">
                <a:pos x="T1" y="0"/>
              </a:cxn>
            </a:cxnLst>
            <a:rect l="0" t="0" r="r" b="b"/>
            <a:pathLst>
              <a:path w="774065">
                <a:moveTo>
                  <a:pt x="0" y="0"/>
                </a:moveTo>
                <a:lnTo>
                  <a:pt x="77398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2" name="object 21"/>
          <p:cNvSpPr>
            <a:spLocks/>
          </p:cNvSpPr>
          <p:nvPr userDrawn="1"/>
        </p:nvSpPr>
        <p:spPr bwMode="auto">
          <a:xfrm>
            <a:off x="5887543" y="4309793"/>
            <a:ext cx="676081"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3" name="object 22"/>
          <p:cNvSpPr>
            <a:spLocks/>
          </p:cNvSpPr>
          <p:nvPr userDrawn="1"/>
        </p:nvSpPr>
        <p:spPr bwMode="auto">
          <a:xfrm>
            <a:off x="5157939" y="4309793"/>
            <a:ext cx="449313" cy="0"/>
          </a:xfrm>
          <a:custGeom>
            <a:avLst/>
            <a:gdLst>
              <a:gd name="T0" fmla="*/ 0 w 506095"/>
              <a:gd name="T1" fmla="*/ 505792 w 506095"/>
            </a:gdLst>
            <a:ahLst/>
            <a:cxnLst>
              <a:cxn ang="0">
                <a:pos x="T0" y="0"/>
              </a:cxn>
              <a:cxn ang="0">
                <a:pos x="T1" y="0"/>
              </a:cxn>
            </a:cxnLst>
            <a:rect l="0" t="0" r="r" b="b"/>
            <a:pathLst>
              <a:path w="506095">
                <a:moveTo>
                  <a:pt x="0" y="0"/>
                </a:moveTo>
                <a:lnTo>
                  <a:pt x="505792"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4" name="object 23"/>
          <p:cNvSpPr>
            <a:spLocks/>
          </p:cNvSpPr>
          <p:nvPr userDrawn="1"/>
        </p:nvSpPr>
        <p:spPr bwMode="auto">
          <a:xfrm>
            <a:off x="11601838" y="4617240"/>
            <a:ext cx="159160"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5" name="object 24"/>
          <p:cNvSpPr>
            <a:spLocks/>
          </p:cNvSpPr>
          <p:nvPr userDrawn="1"/>
        </p:nvSpPr>
        <p:spPr bwMode="auto">
          <a:xfrm>
            <a:off x="10658141" y="4617240"/>
            <a:ext cx="381704"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6" name="object 25"/>
          <p:cNvSpPr>
            <a:spLocks/>
          </p:cNvSpPr>
          <p:nvPr userDrawn="1"/>
        </p:nvSpPr>
        <p:spPr bwMode="auto">
          <a:xfrm>
            <a:off x="9704584" y="4617240"/>
            <a:ext cx="391564"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7" name="object 26"/>
          <p:cNvSpPr>
            <a:spLocks/>
          </p:cNvSpPr>
          <p:nvPr userDrawn="1"/>
        </p:nvSpPr>
        <p:spPr bwMode="auto">
          <a:xfrm>
            <a:off x="8756662" y="4617240"/>
            <a:ext cx="387338"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8" name="object 27"/>
          <p:cNvSpPr>
            <a:spLocks/>
          </p:cNvSpPr>
          <p:nvPr userDrawn="1"/>
        </p:nvSpPr>
        <p:spPr bwMode="auto">
          <a:xfrm>
            <a:off x="7811556" y="4617240"/>
            <a:ext cx="383113"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9" name="object 28"/>
          <p:cNvSpPr>
            <a:spLocks/>
          </p:cNvSpPr>
          <p:nvPr userDrawn="1"/>
        </p:nvSpPr>
        <p:spPr bwMode="auto">
          <a:xfrm>
            <a:off x="6843915" y="4617240"/>
            <a:ext cx="405649"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0" name="object 29"/>
          <p:cNvSpPr>
            <a:spLocks/>
          </p:cNvSpPr>
          <p:nvPr userDrawn="1"/>
        </p:nvSpPr>
        <p:spPr bwMode="auto">
          <a:xfrm>
            <a:off x="5887543" y="4617240"/>
            <a:ext cx="676081"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1" name="object 30"/>
          <p:cNvSpPr>
            <a:spLocks/>
          </p:cNvSpPr>
          <p:nvPr userDrawn="1"/>
        </p:nvSpPr>
        <p:spPr bwMode="auto">
          <a:xfrm>
            <a:off x="5157939" y="4617240"/>
            <a:ext cx="167612"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2" name="object 31"/>
          <p:cNvSpPr>
            <a:spLocks/>
          </p:cNvSpPr>
          <p:nvPr userDrawn="1"/>
        </p:nvSpPr>
        <p:spPr bwMode="auto">
          <a:xfrm>
            <a:off x="11601838" y="4924687"/>
            <a:ext cx="159160"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3" name="object 32"/>
          <p:cNvSpPr>
            <a:spLocks/>
          </p:cNvSpPr>
          <p:nvPr userDrawn="1"/>
        </p:nvSpPr>
        <p:spPr bwMode="auto">
          <a:xfrm>
            <a:off x="10658141" y="4924687"/>
            <a:ext cx="381704"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4" name="object 33"/>
          <p:cNvSpPr>
            <a:spLocks/>
          </p:cNvSpPr>
          <p:nvPr userDrawn="1"/>
        </p:nvSpPr>
        <p:spPr bwMode="auto">
          <a:xfrm>
            <a:off x="9704584" y="4924687"/>
            <a:ext cx="391564"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5" name="object 34"/>
          <p:cNvSpPr>
            <a:spLocks/>
          </p:cNvSpPr>
          <p:nvPr userDrawn="1"/>
        </p:nvSpPr>
        <p:spPr bwMode="auto">
          <a:xfrm>
            <a:off x="8756662" y="4924687"/>
            <a:ext cx="387338"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6" name="object 35"/>
          <p:cNvSpPr>
            <a:spLocks/>
          </p:cNvSpPr>
          <p:nvPr userDrawn="1"/>
        </p:nvSpPr>
        <p:spPr bwMode="auto">
          <a:xfrm>
            <a:off x="7811556" y="4924687"/>
            <a:ext cx="383113"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7" name="object 36"/>
          <p:cNvSpPr>
            <a:spLocks/>
          </p:cNvSpPr>
          <p:nvPr userDrawn="1"/>
        </p:nvSpPr>
        <p:spPr bwMode="auto">
          <a:xfrm>
            <a:off x="6843915" y="4924687"/>
            <a:ext cx="405649"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8" name="object 37"/>
          <p:cNvSpPr>
            <a:spLocks/>
          </p:cNvSpPr>
          <p:nvPr userDrawn="1"/>
        </p:nvSpPr>
        <p:spPr bwMode="auto">
          <a:xfrm>
            <a:off x="5887541" y="4924687"/>
            <a:ext cx="394381" cy="0"/>
          </a:xfrm>
          <a:custGeom>
            <a:avLst/>
            <a:gdLst>
              <a:gd name="T0" fmla="*/ 0 w 444500"/>
              <a:gd name="T1" fmla="*/ 444398 w 444500"/>
            </a:gdLst>
            <a:ahLst/>
            <a:cxnLst>
              <a:cxn ang="0">
                <a:pos x="T0" y="0"/>
              </a:cxn>
              <a:cxn ang="0">
                <a:pos x="T1" y="0"/>
              </a:cxn>
            </a:cxnLst>
            <a:rect l="0" t="0" r="r" b="b"/>
            <a:pathLst>
              <a:path w="444500">
                <a:moveTo>
                  <a:pt x="0" y="0"/>
                </a:moveTo>
                <a:lnTo>
                  <a:pt x="44439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39" name="object 38"/>
          <p:cNvSpPr>
            <a:spLocks/>
          </p:cNvSpPr>
          <p:nvPr userDrawn="1"/>
        </p:nvSpPr>
        <p:spPr bwMode="auto">
          <a:xfrm>
            <a:off x="5157939" y="4924687"/>
            <a:ext cx="167612"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40" name="object 39"/>
          <p:cNvSpPr>
            <a:spLocks/>
          </p:cNvSpPr>
          <p:nvPr userDrawn="1"/>
        </p:nvSpPr>
        <p:spPr bwMode="auto">
          <a:xfrm>
            <a:off x="5157937" y="5232133"/>
            <a:ext cx="6603061" cy="0"/>
          </a:xfrm>
          <a:custGeom>
            <a:avLst/>
            <a:gdLst>
              <a:gd name="T0" fmla="*/ 0 w 7442200"/>
              <a:gd name="T1" fmla="*/ 7442149 w 7442200"/>
            </a:gdLst>
            <a:ahLst/>
            <a:cxnLst>
              <a:cxn ang="0">
                <a:pos x="T0" y="0"/>
              </a:cxn>
              <a:cxn ang="0">
                <a:pos x="T1" y="0"/>
              </a:cxn>
            </a:cxnLst>
            <a:rect l="0" t="0" r="r" b="b"/>
            <a:pathLst>
              <a:path w="7442200">
                <a:moveTo>
                  <a:pt x="0" y="0"/>
                </a:moveTo>
                <a:lnTo>
                  <a:pt x="7442149"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41" name="object 40"/>
          <p:cNvSpPr>
            <a:spLocks/>
          </p:cNvSpPr>
          <p:nvPr userDrawn="1"/>
        </p:nvSpPr>
        <p:spPr bwMode="auto">
          <a:xfrm>
            <a:off x="5325550" y="4575694"/>
            <a:ext cx="281701" cy="656440"/>
          </a:xfrm>
          <a:custGeom>
            <a:avLst/>
            <a:gdLst>
              <a:gd name="T0" fmla="*/ 316687 w 316864"/>
              <a:gd name="T1" fmla="*/ 752779 h 753110"/>
              <a:gd name="T2" fmla="*/ 0 w 316864"/>
              <a:gd name="T3" fmla="*/ 752779 h 753110"/>
              <a:gd name="T4" fmla="*/ 0 w 316864"/>
              <a:gd name="T5" fmla="*/ 0 h 753110"/>
              <a:gd name="T6" fmla="*/ 316687 w 316864"/>
              <a:gd name="T7" fmla="*/ 0 h 753110"/>
              <a:gd name="T8" fmla="*/ 316687 w 316864"/>
              <a:gd name="T9" fmla="*/ 752779 h 753110"/>
            </a:gdLst>
            <a:ahLst/>
            <a:cxnLst>
              <a:cxn ang="0">
                <a:pos x="T0" y="T1"/>
              </a:cxn>
              <a:cxn ang="0">
                <a:pos x="T2" y="T3"/>
              </a:cxn>
              <a:cxn ang="0">
                <a:pos x="T4" y="T5"/>
              </a:cxn>
              <a:cxn ang="0">
                <a:pos x="T6" y="T7"/>
              </a:cxn>
              <a:cxn ang="0">
                <a:pos x="T8" y="T9"/>
              </a:cxn>
            </a:cxnLst>
            <a:rect l="0" t="0" r="r" b="b"/>
            <a:pathLst>
              <a:path w="316864" h="753110">
                <a:moveTo>
                  <a:pt x="316687" y="752779"/>
                </a:moveTo>
                <a:lnTo>
                  <a:pt x="0" y="752779"/>
                </a:lnTo>
                <a:lnTo>
                  <a:pt x="0" y="0"/>
                </a:lnTo>
                <a:lnTo>
                  <a:pt x="316687" y="0"/>
                </a:lnTo>
                <a:lnTo>
                  <a:pt x="316687"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2" name="object 41"/>
          <p:cNvSpPr>
            <a:spLocks/>
          </p:cNvSpPr>
          <p:nvPr userDrawn="1"/>
        </p:nvSpPr>
        <p:spPr bwMode="auto">
          <a:xfrm>
            <a:off x="5605842" y="4009271"/>
            <a:ext cx="281701" cy="1222862"/>
          </a:xfrm>
          <a:custGeom>
            <a:avLst/>
            <a:gdLst>
              <a:gd name="T0" fmla="*/ 316699 w 316865"/>
              <a:gd name="T1" fmla="*/ 1402118 h 1402714"/>
              <a:gd name="T2" fmla="*/ 0 w 316865"/>
              <a:gd name="T3" fmla="*/ 1402118 h 1402714"/>
              <a:gd name="T4" fmla="*/ 0 w 316865"/>
              <a:gd name="T5" fmla="*/ 0 h 1402714"/>
              <a:gd name="T6" fmla="*/ 316699 w 316865"/>
              <a:gd name="T7" fmla="*/ 0 h 1402714"/>
              <a:gd name="T8" fmla="*/ 316699 w 316865"/>
              <a:gd name="T9" fmla="*/ 1402118 h 1402714"/>
            </a:gdLst>
            <a:ahLst/>
            <a:cxnLst>
              <a:cxn ang="0">
                <a:pos x="T0" y="T1"/>
              </a:cxn>
              <a:cxn ang="0">
                <a:pos x="T2" y="T3"/>
              </a:cxn>
              <a:cxn ang="0">
                <a:pos x="T4" y="T5"/>
              </a:cxn>
              <a:cxn ang="0">
                <a:pos x="T6" y="T7"/>
              </a:cxn>
              <a:cxn ang="0">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3" name="object 42"/>
          <p:cNvSpPr>
            <a:spLocks/>
          </p:cNvSpPr>
          <p:nvPr userDrawn="1"/>
        </p:nvSpPr>
        <p:spPr bwMode="auto">
          <a:xfrm>
            <a:off x="6281923" y="4618625"/>
            <a:ext cx="280292" cy="613508"/>
          </a:xfrm>
          <a:custGeom>
            <a:avLst/>
            <a:gdLst>
              <a:gd name="T0" fmla="*/ 316699 w 316865"/>
              <a:gd name="T1" fmla="*/ 702665 h 702945"/>
              <a:gd name="T2" fmla="*/ 0 w 316865"/>
              <a:gd name="T3" fmla="*/ 702665 h 702945"/>
              <a:gd name="T4" fmla="*/ 0 w 316865"/>
              <a:gd name="T5" fmla="*/ 0 h 702945"/>
              <a:gd name="T6" fmla="*/ 316699 w 316865"/>
              <a:gd name="T7" fmla="*/ 0 h 702945"/>
              <a:gd name="T8" fmla="*/ 316699 w 316865"/>
              <a:gd name="T9" fmla="*/ 702665 h 702945"/>
            </a:gdLst>
            <a:ahLst/>
            <a:cxnLst>
              <a:cxn ang="0">
                <a:pos x="T0" y="T1"/>
              </a:cxn>
              <a:cxn ang="0">
                <a:pos x="T2" y="T3"/>
              </a:cxn>
              <a:cxn ang="0">
                <a:pos x="T4" y="T5"/>
              </a:cxn>
              <a:cxn ang="0">
                <a:pos x="T6" y="T7"/>
              </a:cxn>
              <a:cxn ang="0">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4" name="object 43"/>
          <p:cNvSpPr>
            <a:spLocks/>
          </p:cNvSpPr>
          <p:nvPr userDrawn="1"/>
        </p:nvSpPr>
        <p:spPr bwMode="auto">
          <a:xfrm>
            <a:off x="6562216" y="4090981"/>
            <a:ext cx="281701" cy="1141153"/>
          </a:xfrm>
          <a:custGeom>
            <a:avLst/>
            <a:gdLst>
              <a:gd name="T0" fmla="*/ 316687 w 316865"/>
              <a:gd name="T1" fmla="*/ 1308773 h 1309370"/>
              <a:gd name="T2" fmla="*/ 0 w 316865"/>
              <a:gd name="T3" fmla="*/ 1308773 h 1309370"/>
              <a:gd name="T4" fmla="*/ 0 w 316865"/>
              <a:gd name="T5" fmla="*/ 0 h 1309370"/>
              <a:gd name="T6" fmla="*/ 316687 w 316865"/>
              <a:gd name="T7" fmla="*/ 0 h 1309370"/>
              <a:gd name="T8" fmla="*/ 316687 w 316865"/>
              <a:gd name="T9" fmla="*/ 1308773 h 1309370"/>
            </a:gdLst>
            <a:ahLst/>
            <a:cxnLst>
              <a:cxn ang="0">
                <a:pos x="T0" y="T1"/>
              </a:cxn>
              <a:cxn ang="0">
                <a:pos x="T2" y="T3"/>
              </a:cxn>
              <a:cxn ang="0">
                <a:pos x="T4" y="T5"/>
              </a:cxn>
              <a:cxn ang="0">
                <a:pos x="T6" y="T7"/>
              </a:cxn>
              <a:cxn ang="0">
                <a:pos x="T8" y="T9"/>
              </a:cxn>
            </a:cxnLst>
            <a:rect l="0" t="0" r="r" b="b"/>
            <a:pathLst>
              <a:path w="316865" h="1309370">
                <a:moveTo>
                  <a:pt x="316687" y="1308773"/>
                </a:moveTo>
                <a:lnTo>
                  <a:pt x="0" y="1308773"/>
                </a:lnTo>
                <a:lnTo>
                  <a:pt x="0" y="0"/>
                </a:lnTo>
                <a:lnTo>
                  <a:pt x="316687" y="0"/>
                </a:lnTo>
                <a:lnTo>
                  <a:pt x="316687"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5" name="object 44"/>
          <p:cNvSpPr>
            <a:spLocks/>
          </p:cNvSpPr>
          <p:nvPr userDrawn="1"/>
        </p:nvSpPr>
        <p:spPr bwMode="auto">
          <a:xfrm>
            <a:off x="7249565" y="4513373"/>
            <a:ext cx="281701" cy="718760"/>
          </a:xfrm>
          <a:custGeom>
            <a:avLst/>
            <a:gdLst>
              <a:gd name="T0" fmla="*/ 316699 w 316865"/>
              <a:gd name="T1" fmla="*/ 823925 h 824229"/>
              <a:gd name="T2" fmla="*/ 0 w 316865"/>
              <a:gd name="T3" fmla="*/ 823925 h 824229"/>
              <a:gd name="T4" fmla="*/ 0 w 316865"/>
              <a:gd name="T5" fmla="*/ 0 h 824229"/>
              <a:gd name="T6" fmla="*/ 316699 w 316865"/>
              <a:gd name="T7" fmla="*/ 0 h 824229"/>
              <a:gd name="T8" fmla="*/ 316699 w 316865"/>
              <a:gd name="T9" fmla="*/ 823925 h 824229"/>
            </a:gdLst>
            <a:ahLst/>
            <a:cxnLst>
              <a:cxn ang="0">
                <a:pos x="T0" y="T1"/>
              </a:cxn>
              <a:cxn ang="0">
                <a:pos x="T2" y="T3"/>
              </a:cxn>
              <a:cxn ang="0">
                <a:pos x="T4" y="T5"/>
              </a:cxn>
              <a:cxn ang="0">
                <a:pos x="T6" y="T7"/>
              </a:cxn>
              <a:cxn ang="0">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6" name="object 45"/>
          <p:cNvSpPr>
            <a:spLocks/>
          </p:cNvSpPr>
          <p:nvPr userDrawn="1"/>
        </p:nvSpPr>
        <p:spPr bwMode="auto">
          <a:xfrm>
            <a:off x="7529857" y="3892940"/>
            <a:ext cx="281701" cy="1339193"/>
          </a:xfrm>
          <a:custGeom>
            <a:avLst/>
            <a:gdLst>
              <a:gd name="T0" fmla="*/ 316687 w 316865"/>
              <a:gd name="T1" fmla="*/ 1534629 h 1534795"/>
              <a:gd name="T2" fmla="*/ 0 w 316865"/>
              <a:gd name="T3" fmla="*/ 1534629 h 1534795"/>
              <a:gd name="T4" fmla="*/ 0 w 316865"/>
              <a:gd name="T5" fmla="*/ 0 h 1534795"/>
              <a:gd name="T6" fmla="*/ 316687 w 316865"/>
              <a:gd name="T7" fmla="*/ 0 h 1534795"/>
              <a:gd name="T8" fmla="*/ 316687 w 316865"/>
              <a:gd name="T9" fmla="*/ 1534629 h 1534795"/>
            </a:gdLst>
            <a:ahLst/>
            <a:cxnLst>
              <a:cxn ang="0">
                <a:pos x="T0" y="T1"/>
              </a:cxn>
              <a:cxn ang="0">
                <a:pos x="T2" y="T3"/>
              </a:cxn>
              <a:cxn ang="0">
                <a:pos x="T4" y="T5"/>
              </a:cxn>
              <a:cxn ang="0">
                <a:pos x="T6" y="T7"/>
              </a:cxn>
              <a:cxn ang="0">
                <a:pos x="T8" y="T9"/>
              </a:cxn>
            </a:cxnLst>
            <a:rect l="0" t="0" r="r" b="b"/>
            <a:pathLst>
              <a:path w="316865" h="1534795">
                <a:moveTo>
                  <a:pt x="316687" y="1534629"/>
                </a:moveTo>
                <a:lnTo>
                  <a:pt x="0" y="1534629"/>
                </a:lnTo>
                <a:lnTo>
                  <a:pt x="0" y="0"/>
                </a:lnTo>
                <a:lnTo>
                  <a:pt x="316687" y="0"/>
                </a:lnTo>
                <a:lnTo>
                  <a:pt x="316687"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7" name="object 46"/>
          <p:cNvSpPr>
            <a:spLocks/>
          </p:cNvSpPr>
          <p:nvPr userDrawn="1"/>
        </p:nvSpPr>
        <p:spPr bwMode="auto">
          <a:xfrm>
            <a:off x="8194670" y="4355497"/>
            <a:ext cx="281701" cy="876638"/>
          </a:xfrm>
          <a:custGeom>
            <a:avLst/>
            <a:gdLst>
              <a:gd name="T0" fmla="*/ 316687 w 316865"/>
              <a:gd name="T1" fmla="*/ 1004544 h 1004570"/>
              <a:gd name="T2" fmla="*/ 0 w 316865"/>
              <a:gd name="T3" fmla="*/ 1004544 h 1004570"/>
              <a:gd name="T4" fmla="*/ 0 w 316865"/>
              <a:gd name="T5" fmla="*/ 0 h 1004570"/>
              <a:gd name="T6" fmla="*/ 316687 w 316865"/>
              <a:gd name="T7" fmla="*/ 0 h 1004570"/>
              <a:gd name="T8" fmla="*/ 316687 w 316865"/>
              <a:gd name="T9" fmla="*/ 1004544 h 1004570"/>
            </a:gdLst>
            <a:ahLst/>
            <a:cxnLst>
              <a:cxn ang="0">
                <a:pos x="T0" y="T1"/>
              </a:cxn>
              <a:cxn ang="0">
                <a:pos x="T2" y="T3"/>
              </a:cxn>
              <a:cxn ang="0">
                <a:pos x="T4" y="T5"/>
              </a:cxn>
              <a:cxn ang="0">
                <a:pos x="T6" y="T7"/>
              </a:cxn>
              <a:cxn ang="0">
                <a:pos x="T8" y="T9"/>
              </a:cxn>
            </a:cxnLst>
            <a:rect l="0" t="0" r="r" b="b"/>
            <a:pathLst>
              <a:path w="316865" h="1004570">
                <a:moveTo>
                  <a:pt x="316687" y="1004544"/>
                </a:moveTo>
                <a:lnTo>
                  <a:pt x="0" y="1004544"/>
                </a:lnTo>
                <a:lnTo>
                  <a:pt x="0" y="0"/>
                </a:lnTo>
                <a:lnTo>
                  <a:pt x="316687" y="0"/>
                </a:lnTo>
                <a:lnTo>
                  <a:pt x="316687"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8" name="object 47"/>
          <p:cNvSpPr>
            <a:spLocks/>
          </p:cNvSpPr>
          <p:nvPr userDrawn="1"/>
        </p:nvSpPr>
        <p:spPr bwMode="auto">
          <a:xfrm>
            <a:off x="8476370" y="3599342"/>
            <a:ext cx="280292" cy="1632791"/>
          </a:xfrm>
          <a:custGeom>
            <a:avLst/>
            <a:gdLst>
              <a:gd name="T0" fmla="*/ 316699 w 316865"/>
              <a:gd name="T1" fmla="*/ 1871027 h 1871345"/>
              <a:gd name="T2" fmla="*/ 0 w 316865"/>
              <a:gd name="T3" fmla="*/ 1871027 h 1871345"/>
              <a:gd name="T4" fmla="*/ 0 w 316865"/>
              <a:gd name="T5" fmla="*/ 0 h 1871345"/>
              <a:gd name="T6" fmla="*/ 316699 w 316865"/>
              <a:gd name="T7" fmla="*/ 0 h 1871345"/>
              <a:gd name="T8" fmla="*/ 316699 w 316865"/>
              <a:gd name="T9" fmla="*/ 1871027 h 1871345"/>
            </a:gdLst>
            <a:ahLst/>
            <a:cxnLst>
              <a:cxn ang="0">
                <a:pos x="T0" y="T1"/>
              </a:cxn>
              <a:cxn ang="0">
                <a:pos x="T2" y="T3"/>
              </a:cxn>
              <a:cxn ang="0">
                <a:pos x="T4" y="T5"/>
              </a:cxn>
              <a:cxn ang="0">
                <a:pos x="T6" y="T7"/>
              </a:cxn>
              <a:cxn ang="0">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49" name="object 48"/>
          <p:cNvSpPr>
            <a:spLocks/>
          </p:cNvSpPr>
          <p:nvPr userDrawn="1"/>
        </p:nvSpPr>
        <p:spPr bwMode="auto">
          <a:xfrm>
            <a:off x="9142593" y="4311180"/>
            <a:ext cx="281701" cy="920955"/>
          </a:xfrm>
          <a:custGeom>
            <a:avLst/>
            <a:gdLst>
              <a:gd name="T0" fmla="*/ 316699 w 316865"/>
              <a:gd name="T1" fmla="*/ 1055827 h 1056004"/>
              <a:gd name="T2" fmla="*/ 0 w 316865"/>
              <a:gd name="T3" fmla="*/ 1055827 h 1056004"/>
              <a:gd name="T4" fmla="*/ 0 w 316865"/>
              <a:gd name="T5" fmla="*/ 0 h 1056004"/>
              <a:gd name="T6" fmla="*/ 316699 w 316865"/>
              <a:gd name="T7" fmla="*/ 0 h 1056004"/>
              <a:gd name="T8" fmla="*/ 316699 w 316865"/>
              <a:gd name="T9" fmla="*/ 1055827 h 1056004"/>
            </a:gdLst>
            <a:ahLst/>
            <a:cxnLst>
              <a:cxn ang="0">
                <a:pos x="T0" y="T1"/>
              </a:cxn>
              <a:cxn ang="0">
                <a:pos x="T2" y="T3"/>
              </a:cxn>
              <a:cxn ang="0">
                <a:pos x="T4" y="T5"/>
              </a:cxn>
              <a:cxn ang="0">
                <a:pos x="T6" y="T7"/>
              </a:cxn>
              <a:cxn ang="0">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0" name="object 49"/>
          <p:cNvSpPr>
            <a:spLocks/>
          </p:cNvSpPr>
          <p:nvPr userDrawn="1"/>
        </p:nvSpPr>
        <p:spPr bwMode="auto">
          <a:xfrm>
            <a:off x="9424293" y="3516249"/>
            <a:ext cx="281701" cy="1715884"/>
          </a:xfrm>
          <a:custGeom>
            <a:avLst/>
            <a:gdLst>
              <a:gd name="T0" fmla="*/ 316687 w 316865"/>
              <a:gd name="T1" fmla="*/ 1966556 h 1966595"/>
              <a:gd name="T2" fmla="*/ 0 w 316865"/>
              <a:gd name="T3" fmla="*/ 1966556 h 1966595"/>
              <a:gd name="T4" fmla="*/ 0 w 316865"/>
              <a:gd name="T5" fmla="*/ 0 h 1966595"/>
              <a:gd name="T6" fmla="*/ 316687 w 316865"/>
              <a:gd name="T7" fmla="*/ 0 h 1966595"/>
              <a:gd name="T8" fmla="*/ 316687 w 316865"/>
              <a:gd name="T9" fmla="*/ 1966556 h 1966595"/>
            </a:gdLst>
            <a:ahLst/>
            <a:cxnLst>
              <a:cxn ang="0">
                <a:pos x="T0" y="T1"/>
              </a:cxn>
              <a:cxn ang="0">
                <a:pos x="T2" y="T3"/>
              </a:cxn>
              <a:cxn ang="0">
                <a:pos x="T4" y="T5"/>
              </a:cxn>
              <a:cxn ang="0">
                <a:pos x="T6" y="T7"/>
              </a:cxn>
              <a:cxn ang="0">
                <a:pos x="T8" y="T9"/>
              </a:cxn>
            </a:cxnLst>
            <a:rect l="0" t="0" r="r" b="b"/>
            <a:pathLst>
              <a:path w="316865" h="1966595">
                <a:moveTo>
                  <a:pt x="316687" y="1966556"/>
                </a:moveTo>
                <a:lnTo>
                  <a:pt x="0" y="1966556"/>
                </a:lnTo>
                <a:lnTo>
                  <a:pt x="0" y="0"/>
                </a:lnTo>
                <a:lnTo>
                  <a:pt x="316687" y="0"/>
                </a:lnTo>
                <a:lnTo>
                  <a:pt x="316687"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1" name="object 50"/>
          <p:cNvSpPr>
            <a:spLocks/>
          </p:cNvSpPr>
          <p:nvPr userDrawn="1"/>
        </p:nvSpPr>
        <p:spPr bwMode="auto">
          <a:xfrm>
            <a:off x="10096149" y="4491215"/>
            <a:ext cx="281701" cy="740918"/>
          </a:xfrm>
          <a:custGeom>
            <a:avLst/>
            <a:gdLst>
              <a:gd name="T0" fmla="*/ 316699 w 316865"/>
              <a:gd name="T1" fmla="*/ 849083 h 849629"/>
              <a:gd name="T2" fmla="*/ 0 w 316865"/>
              <a:gd name="T3" fmla="*/ 849083 h 849629"/>
              <a:gd name="T4" fmla="*/ 0 w 316865"/>
              <a:gd name="T5" fmla="*/ 0 h 849629"/>
              <a:gd name="T6" fmla="*/ 316699 w 316865"/>
              <a:gd name="T7" fmla="*/ 0 h 849629"/>
              <a:gd name="T8" fmla="*/ 316699 w 316865"/>
              <a:gd name="T9" fmla="*/ 849083 h 849629"/>
            </a:gdLst>
            <a:ahLst/>
            <a:cxnLst>
              <a:cxn ang="0">
                <a:pos x="T0" y="T1"/>
              </a:cxn>
              <a:cxn ang="0">
                <a:pos x="T2" y="T3"/>
              </a:cxn>
              <a:cxn ang="0">
                <a:pos x="T4" y="T5"/>
              </a:cxn>
              <a:cxn ang="0">
                <a:pos x="T6" y="T7"/>
              </a:cxn>
              <a:cxn ang="0">
                <a:pos x="T8" y="T9"/>
              </a:cxn>
            </a:cxnLst>
            <a:rect l="0" t="0" r="r" b="b"/>
            <a:pathLst>
              <a:path w="316865" h="849629">
                <a:moveTo>
                  <a:pt x="316699" y="849083"/>
                </a:moveTo>
                <a:lnTo>
                  <a:pt x="0" y="849083"/>
                </a:lnTo>
                <a:lnTo>
                  <a:pt x="0" y="0"/>
                </a:lnTo>
                <a:lnTo>
                  <a:pt x="316699" y="0"/>
                </a:lnTo>
                <a:lnTo>
                  <a:pt x="316699" y="849083"/>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2" name="object 51"/>
          <p:cNvSpPr>
            <a:spLocks/>
          </p:cNvSpPr>
          <p:nvPr userDrawn="1"/>
        </p:nvSpPr>
        <p:spPr bwMode="auto">
          <a:xfrm>
            <a:off x="10377849" y="3852778"/>
            <a:ext cx="280292" cy="1379355"/>
          </a:xfrm>
          <a:custGeom>
            <a:avLst/>
            <a:gdLst>
              <a:gd name="T0" fmla="*/ 316687 w 316865"/>
              <a:gd name="T1" fmla="*/ 1581492 h 1581785"/>
              <a:gd name="T2" fmla="*/ 0 w 316865"/>
              <a:gd name="T3" fmla="*/ 1581492 h 1581785"/>
              <a:gd name="T4" fmla="*/ 0 w 316865"/>
              <a:gd name="T5" fmla="*/ 0 h 1581785"/>
              <a:gd name="T6" fmla="*/ 316687 w 316865"/>
              <a:gd name="T7" fmla="*/ 0 h 1581785"/>
              <a:gd name="T8" fmla="*/ 316687 w 316865"/>
              <a:gd name="T9" fmla="*/ 1581492 h 1581785"/>
            </a:gdLst>
            <a:ahLst/>
            <a:cxnLst>
              <a:cxn ang="0">
                <a:pos x="T0" y="T1"/>
              </a:cxn>
              <a:cxn ang="0">
                <a:pos x="T2" y="T3"/>
              </a:cxn>
              <a:cxn ang="0">
                <a:pos x="T4" y="T5"/>
              </a:cxn>
              <a:cxn ang="0">
                <a:pos x="T6" y="T7"/>
              </a:cxn>
              <a:cxn ang="0">
                <a:pos x="T8" y="T9"/>
              </a:cxn>
            </a:cxnLst>
            <a:rect l="0" t="0" r="r" b="b"/>
            <a:pathLst>
              <a:path w="316865" h="1581785">
                <a:moveTo>
                  <a:pt x="316687" y="1581492"/>
                </a:moveTo>
                <a:lnTo>
                  <a:pt x="0" y="1581492"/>
                </a:lnTo>
                <a:lnTo>
                  <a:pt x="0" y="0"/>
                </a:lnTo>
                <a:lnTo>
                  <a:pt x="316687" y="0"/>
                </a:lnTo>
                <a:lnTo>
                  <a:pt x="316687" y="1581492"/>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3" name="object 52"/>
          <p:cNvSpPr>
            <a:spLocks/>
          </p:cNvSpPr>
          <p:nvPr userDrawn="1"/>
        </p:nvSpPr>
        <p:spPr bwMode="auto">
          <a:xfrm>
            <a:off x="11039846" y="4441358"/>
            <a:ext cx="281701" cy="790775"/>
          </a:xfrm>
          <a:custGeom>
            <a:avLst/>
            <a:gdLst>
              <a:gd name="T0" fmla="*/ 316687 w 316865"/>
              <a:gd name="T1" fmla="*/ 905738 h 906145"/>
              <a:gd name="T2" fmla="*/ 0 w 316865"/>
              <a:gd name="T3" fmla="*/ 905738 h 906145"/>
              <a:gd name="T4" fmla="*/ 0 w 316865"/>
              <a:gd name="T5" fmla="*/ 0 h 906145"/>
              <a:gd name="T6" fmla="*/ 316687 w 316865"/>
              <a:gd name="T7" fmla="*/ 0 h 906145"/>
              <a:gd name="T8" fmla="*/ 316687 w 316865"/>
              <a:gd name="T9" fmla="*/ 905738 h 906145"/>
            </a:gdLst>
            <a:ahLst/>
            <a:cxnLst>
              <a:cxn ang="0">
                <a:pos x="T0" y="T1"/>
              </a:cxn>
              <a:cxn ang="0">
                <a:pos x="T2" y="T3"/>
              </a:cxn>
              <a:cxn ang="0">
                <a:pos x="T4" y="T5"/>
              </a:cxn>
              <a:cxn ang="0">
                <a:pos x="T6" y="T7"/>
              </a:cxn>
              <a:cxn ang="0">
                <a:pos x="T8" y="T9"/>
              </a:cxn>
            </a:cxnLst>
            <a:rect l="0" t="0" r="r" b="b"/>
            <a:pathLst>
              <a:path w="316865" h="906145">
                <a:moveTo>
                  <a:pt x="316687" y="905738"/>
                </a:moveTo>
                <a:lnTo>
                  <a:pt x="0" y="905738"/>
                </a:lnTo>
                <a:lnTo>
                  <a:pt x="0" y="0"/>
                </a:lnTo>
                <a:lnTo>
                  <a:pt x="316687" y="0"/>
                </a:lnTo>
                <a:lnTo>
                  <a:pt x="316687" y="905738"/>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4" name="object 53"/>
          <p:cNvSpPr>
            <a:spLocks/>
          </p:cNvSpPr>
          <p:nvPr userDrawn="1"/>
        </p:nvSpPr>
        <p:spPr bwMode="auto">
          <a:xfrm>
            <a:off x="11321546" y="3759990"/>
            <a:ext cx="280292" cy="1472143"/>
          </a:xfrm>
          <a:custGeom>
            <a:avLst/>
            <a:gdLst>
              <a:gd name="T0" fmla="*/ 316699 w 316865"/>
              <a:gd name="T1" fmla="*/ 1687029 h 1687195"/>
              <a:gd name="T2" fmla="*/ 0 w 316865"/>
              <a:gd name="T3" fmla="*/ 1687029 h 1687195"/>
              <a:gd name="T4" fmla="*/ 0 w 316865"/>
              <a:gd name="T5" fmla="*/ 0 h 1687195"/>
              <a:gd name="T6" fmla="*/ 316699 w 316865"/>
              <a:gd name="T7" fmla="*/ 0 h 1687195"/>
              <a:gd name="T8" fmla="*/ 316699 w 316865"/>
              <a:gd name="T9" fmla="*/ 1687029 h 1687195"/>
            </a:gdLst>
            <a:ahLst/>
            <a:cxnLst>
              <a:cxn ang="0">
                <a:pos x="T0" y="T1"/>
              </a:cxn>
              <a:cxn ang="0">
                <a:pos x="T2" y="T3"/>
              </a:cxn>
              <a:cxn ang="0">
                <a:pos x="T4" y="T5"/>
              </a:cxn>
              <a:cxn ang="0">
                <a:pos x="T6" y="T7"/>
              </a:cxn>
              <a:cxn ang="0">
                <a:pos x="T8" y="T9"/>
              </a:cxn>
            </a:cxnLst>
            <a:rect l="0" t="0" r="r" b="b"/>
            <a:pathLst>
              <a:path w="316865" h="1687195">
                <a:moveTo>
                  <a:pt x="316699" y="1687029"/>
                </a:moveTo>
                <a:lnTo>
                  <a:pt x="0" y="1687029"/>
                </a:lnTo>
                <a:lnTo>
                  <a:pt x="0" y="0"/>
                </a:lnTo>
                <a:lnTo>
                  <a:pt x="316699" y="0"/>
                </a:lnTo>
                <a:lnTo>
                  <a:pt x="316699" y="16870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5" name="object 54"/>
          <p:cNvSpPr txBox="1">
            <a:spLocks noChangeArrowheads="1"/>
          </p:cNvSpPr>
          <p:nvPr userDrawn="1"/>
        </p:nvSpPr>
        <p:spPr bwMode="auto">
          <a:xfrm>
            <a:off x="4470589" y="3409613"/>
            <a:ext cx="428185" cy="183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7105"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922"/>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a:p>
            <a:pPr>
              <a:spcBef>
                <a:spcPts val="837"/>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a:p>
            <a:pPr>
              <a:spcBef>
                <a:spcPts val="837"/>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a:p>
            <a:pPr>
              <a:spcBef>
                <a:spcPts val="848"/>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a:p>
            <a:pPr>
              <a:spcBef>
                <a:spcPts val="837"/>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a:p>
            <a:pPr>
              <a:spcBef>
                <a:spcPts val="922"/>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p:txBody>
      </p:sp>
      <p:sp>
        <p:nvSpPr>
          <p:cNvPr id="56" name="object 55"/>
          <p:cNvSpPr txBox="1">
            <a:spLocks noChangeArrowheads="1"/>
          </p:cNvSpPr>
          <p:nvPr userDrawn="1"/>
        </p:nvSpPr>
        <p:spPr bwMode="auto">
          <a:xfrm>
            <a:off x="7315763"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85"/>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p:txBody>
      </p:sp>
      <p:sp>
        <p:nvSpPr>
          <p:cNvPr id="57" name="object 56"/>
          <p:cNvSpPr txBox="1">
            <a:spLocks noChangeArrowheads="1"/>
          </p:cNvSpPr>
          <p:nvPr userDrawn="1"/>
        </p:nvSpPr>
        <p:spPr bwMode="auto">
          <a:xfrm>
            <a:off x="8245375"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85"/>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p:txBody>
      </p:sp>
      <p:sp>
        <p:nvSpPr>
          <p:cNvPr id="58" name="object 57"/>
          <p:cNvSpPr txBox="1">
            <a:spLocks noChangeArrowheads="1"/>
          </p:cNvSpPr>
          <p:nvPr userDrawn="1"/>
        </p:nvSpPr>
        <p:spPr bwMode="auto">
          <a:xfrm>
            <a:off x="9210201"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85"/>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p:txBody>
      </p:sp>
      <p:sp>
        <p:nvSpPr>
          <p:cNvPr id="59" name="object 58"/>
          <p:cNvSpPr txBox="1">
            <a:spLocks noChangeArrowheads="1"/>
          </p:cNvSpPr>
          <p:nvPr userDrawn="1"/>
        </p:nvSpPr>
        <p:spPr bwMode="auto">
          <a:xfrm>
            <a:off x="10163757"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85"/>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p:txBody>
      </p:sp>
      <p:sp>
        <p:nvSpPr>
          <p:cNvPr id="60" name="object 59"/>
          <p:cNvSpPr txBox="1">
            <a:spLocks noChangeArrowheads="1"/>
          </p:cNvSpPr>
          <p:nvPr userDrawn="1"/>
        </p:nvSpPr>
        <p:spPr bwMode="auto">
          <a:xfrm>
            <a:off x="11107454"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85"/>
              </a:spcBef>
            </a:pPr>
            <a:r>
              <a:rPr lang="en-US" sz="1287" b="1" spc="0" baseline="0">
                <a:solidFill>
                  <a:srgbClr val="50C0AF"/>
                </a:solidFill>
                <a:latin typeface="Century Gothic" pitchFamily="34" charset="0"/>
                <a:ea typeface="Mark" pitchFamily="50" charset="0"/>
                <a:cs typeface="Mark" pitchFamily="50" charset="0"/>
              </a:rPr>
              <a:t>0000</a:t>
            </a:r>
            <a:endParaRPr lang="en-US" sz="1287" spc="0" baseline="0">
              <a:latin typeface="Century Gothic" pitchFamily="34" charset="0"/>
              <a:ea typeface="Mark" pitchFamily="50" charset="0"/>
              <a:cs typeface="Mark" pitchFamily="50" charset="0"/>
            </a:endParaRPr>
          </a:p>
        </p:txBody>
      </p:sp>
      <p:sp>
        <p:nvSpPr>
          <p:cNvPr id="61" name="object 60"/>
          <p:cNvSpPr>
            <a:spLocks/>
          </p:cNvSpPr>
          <p:nvPr userDrawn="1"/>
        </p:nvSpPr>
        <p:spPr bwMode="auto">
          <a:xfrm>
            <a:off x="4483265" y="5930120"/>
            <a:ext cx="123948" cy="121871"/>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62" name="object 61"/>
          <p:cNvSpPr>
            <a:spLocks/>
          </p:cNvSpPr>
          <p:nvPr userDrawn="1"/>
        </p:nvSpPr>
        <p:spPr bwMode="auto">
          <a:xfrm>
            <a:off x="4483265" y="5687765"/>
            <a:ext cx="123948" cy="121871"/>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63" name="object 62"/>
          <p:cNvSpPr txBox="1"/>
          <p:nvPr userDrawn="1"/>
        </p:nvSpPr>
        <p:spPr>
          <a:xfrm>
            <a:off x="4719893" y="5341542"/>
            <a:ext cx="6881945" cy="741136"/>
          </a:xfrm>
          <a:prstGeom prst="rect">
            <a:avLst/>
          </a:prstGeom>
        </p:spPr>
        <p:txBody>
          <a:bodyPr wrap="square" lIns="0" tIns="10893" rIns="0" bIns="0">
            <a:spAutoFit/>
          </a:bodyPr>
          <a:lstStyle>
            <a:lvl1pPr marL="769938">
              <a:tabLst>
                <a:tab pos="1847850" algn="l"/>
              </a:tabLst>
              <a:defRPr>
                <a:solidFill>
                  <a:schemeClr val="tx1"/>
                </a:solidFill>
                <a:latin typeface="Calibri" pitchFamily="34" charset="0"/>
              </a:defRPr>
            </a:lvl1pPr>
            <a:lvl2pPr marL="742950" indent="-285750">
              <a:tabLst>
                <a:tab pos="1847850" algn="l"/>
              </a:tabLst>
              <a:defRPr>
                <a:solidFill>
                  <a:schemeClr val="tx1"/>
                </a:solidFill>
                <a:latin typeface="Calibri" pitchFamily="34" charset="0"/>
              </a:defRPr>
            </a:lvl2pPr>
            <a:lvl3pPr marL="1143000" indent="-228600">
              <a:tabLst>
                <a:tab pos="1847850" algn="l"/>
              </a:tabLst>
              <a:defRPr>
                <a:solidFill>
                  <a:schemeClr val="tx1"/>
                </a:solidFill>
                <a:latin typeface="Calibri" pitchFamily="34" charset="0"/>
              </a:defRPr>
            </a:lvl3pPr>
            <a:lvl4pPr marL="1600200" indent="-228600">
              <a:tabLst>
                <a:tab pos="1847850" algn="l"/>
              </a:tabLst>
              <a:defRPr>
                <a:solidFill>
                  <a:schemeClr val="tx1"/>
                </a:solidFill>
                <a:latin typeface="Calibri" pitchFamily="34" charset="0"/>
              </a:defRPr>
            </a:lvl4pPr>
            <a:lvl5pPr marL="2057400" indent="-228600">
              <a:tabLst>
                <a:tab pos="1847850" algn="l"/>
              </a:tabLst>
              <a:defRPr>
                <a:solidFill>
                  <a:schemeClr val="tx1"/>
                </a:solidFill>
                <a:latin typeface="Calibri" pitchFamily="34" charset="0"/>
              </a:defRPr>
            </a:lvl5pPr>
            <a:lvl6pPr marL="2514600" indent="-228600" fontAlgn="base">
              <a:spcBef>
                <a:spcPct val="0"/>
              </a:spcBef>
              <a:spcAft>
                <a:spcPct val="0"/>
              </a:spcAft>
              <a:tabLst>
                <a:tab pos="1847850" algn="l"/>
              </a:tabLst>
              <a:defRPr>
                <a:solidFill>
                  <a:schemeClr val="tx1"/>
                </a:solidFill>
                <a:latin typeface="Calibri" pitchFamily="34" charset="0"/>
              </a:defRPr>
            </a:lvl6pPr>
            <a:lvl7pPr marL="2971800" indent="-228600" fontAlgn="base">
              <a:spcBef>
                <a:spcPct val="0"/>
              </a:spcBef>
              <a:spcAft>
                <a:spcPct val="0"/>
              </a:spcAft>
              <a:tabLst>
                <a:tab pos="1847850" algn="l"/>
              </a:tabLst>
              <a:defRPr>
                <a:solidFill>
                  <a:schemeClr val="tx1"/>
                </a:solidFill>
                <a:latin typeface="Calibri" pitchFamily="34" charset="0"/>
              </a:defRPr>
            </a:lvl7pPr>
            <a:lvl8pPr marL="3429000" indent="-228600" fontAlgn="base">
              <a:spcBef>
                <a:spcPct val="0"/>
              </a:spcBef>
              <a:spcAft>
                <a:spcPct val="0"/>
              </a:spcAft>
              <a:tabLst>
                <a:tab pos="1847850" algn="l"/>
              </a:tabLst>
              <a:defRPr>
                <a:solidFill>
                  <a:schemeClr val="tx1"/>
                </a:solidFill>
                <a:latin typeface="Calibri" pitchFamily="34" charset="0"/>
              </a:defRPr>
            </a:lvl8pPr>
            <a:lvl9pPr marL="3886200" indent="-228600" fontAlgn="base">
              <a:spcBef>
                <a:spcPct val="0"/>
              </a:spcBef>
              <a:spcAft>
                <a:spcPct val="0"/>
              </a:spcAft>
              <a:tabLst>
                <a:tab pos="1847850" algn="l"/>
              </a:tabLst>
              <a:defRPr>
                <a:solidFill>
                  <a:schemeClr val="tx1"/>
                </a:solidFill>
                <a:latin typeface="Calibri" pitchFamily="34" charset="0"/>
              </a:defRPr>
            </a:lvl9pPr>
          </a:lstStyle>
          <a:p>
            <a:pPr>
              <a:spcBef>
                <a:spcPts val="85"/>
              </a:spcBef>
            </a:pPr>
            <a:r>
              <a:rPr lang="en-US" sz="1287" b="1" spc="0" baseline="0">
                <a:solidFill>
                  <a:srgbClr val="50C0AF"/>
                </a:solidFill>
                <a:latin typeface="Century Gothic" pitchFamily="34" charset="0"/>
                <a:ea typeface="Mark" pitchFamily="50" charset="0"/>
                <a:cs typeface="Mark" pitchFamily="50" charset="0"/>
              </a:rPr>
              <a:t>0000	0000</a:t>
            </a:r>
            <a:endParaRPr lang="en-US" sz="1287" spc="0" baseline="0">
              <a:latin typeface="Century Gothic" pitchFamily="34" charset="0"/>
              <a:ea typeface="Mark" pitchFamily="50" charset="0"/>
              <a:cs typeface="Mark" pitchFamily="50" charset="0"/>
            </a:endParaRPr>
          </a:p>
          <a:p>
            <a:pPr>
              <a:lnSpc>
                <a:spcPct val="141000"/>
              </a:lnSpc>
              <a:spcBef>
                <a:spcPts val="332"/>
              </a:spcBef>
            </a:pPr>
            <a:r>
              <a:rPr lang="en-US" sz="1115" spc="0" baseline="0" err="1">
                <a:solidFill>
                  <a:srgbClr val="00AAC6"/>
                </a:solidFill>
                <a:latin typeface="Century Gothic" pitchFamily="34" charset="0"/>
                <a:ea typeface="Mark" pitchFamily="50" charset="0"/>
                <a:cs typeface="Mark" pitchFamily="50" charset="0"/>
              </a:rPr>
              <a:t>Aenean</a:t>
            </a:r>
            <a:r>
              <a:rPr lang="en-US" sz="1115" spc="0" baseline="0">
                <a:solidFill>
                  <a:srgbClr val="00AAC6"/>
                </a:solidFill>
                <a:latin typeface="Century Gothic" pitchFamily="34" charset="0"/>
                <a:ea typeface="Mark" pitchFamily="50" charset="0"/>
                <a:cs typeface="Mark" pitchFamily="50" charset="0"/>
              </a:rPr>
              <a:t> </a:t>
            </a:r>
            <a:r>
              <a:rPr lang="en-US" sz="1115" spc="0" baseline="0" err="1">
                <a:solidFill>
                  <a:srgbClr val="00AAC6"/>
                </a:solidFill>
                <a:latin typeface="Century Gothic" pitchFamily="34" charset="0"/>
                <a:ea typeface="Mark" pitchFamily="50" charset="0"/>
                <a:cs typeface="Mark" pitchFamily="50" charset="0"/>
              </a:rPr>
              <a:t>venenatis</a:t>
            </a:r>
            <a:r>
              <a:rPr lang="en-US" sz="1115" spc="0" baseline="0">
                <a:solidFill>
                  <a:srgbClr val="00AAC6"/>
                </a:solidFill>
                <a:latin typeface="Century Gothic" pitchFamily="34" charset="0"/>
                <a:ea typeface="Mark" pitchFamily="50" charset="0"/>
                <a:cs typeface="Mark" pitchFamily="50" charset="0"/>
              </a:rPr>
              <a:t> </a:t>
            </a:r>
            <a:r>
              <a:rPr lang="en-US" sz="1115" spc="0" baseline="0" err="1">
                <a:solidFill>
                  <a:srgbClr val="00AAC6"/>
                </a:solidFill>
                <a:latin typeface="Century Gothic" pitchFamily="34" charset="0"/>
                <a:ea typeface="Mark" pitchFamily="50" charset="0"/>
                <a:cs typeface="Mark" pitchFamily="50" charset="0"/>
              </a:rPr>
              <a:t>felis</a:t>
            </a:r>
            <a:r>
              <a:rPr lang="en-US" sz="1115" spc="0" baseline="0">
                <a:solidFill>
                  <a:srgbClr val="00AAC6"/>
                </a:solidFill>
                <a:latin typeface="Century Gothic" pitchFamily="34" charset="0"/>
                <a:ea typeface="Mark" pitchFamily="50" charset="0"/>
                <a:cs typeface="Mark" pitchFamily="50" charset="0"/>
              </a:rPr>
              <a:t> </a:t>
            </a:r>
            <a:r>
              <a:rPr lang="en-US" sz="1115" spc="0" baseline="0" err="1">
                <a:solidFill>
                  <a:srgbClr val="00AAC6"/>
                </a:solidFill>
                <a:latin typeface="Century Gothic" pitchFamily="34" charset="0"/>
                <a:ea typeface="Mark" pitchFamily="50" charset="0"/>
                <a:cs typeface="Mark" pitchFamily="50" charset="0"/>
              </a:rPr>
              <a:t>arcu</a:t>
            </a:r>
            <a:r>
              <a:rPr lang="en-US" sz="1115" spc="0" baseline="0">
                <a:solidFill>
                  <a:srgbClr val="00AAC6"/>
                </a:solidFill>
                <a:latin typeface="Century Gothic" pitchFamily="34" charset="0"/>
                <a:ea typeface="Mark" pitchFamily="50" charset="0"/>
                <a:cs typeface="Mark" pitchFamily="50" charset="0"/>
              </a:rPr>
              <a:t>.  </a:t>
            </a:r>
            <a:endParaRPr lang="lv-LV" sz="1115" spc="0" baseline="0">
              <a:solidFill>
                <a:srgbClr val="00AAC6"/>
              </a:solidFill>
              <a:latin typeface="Century Gothic" pitchFamily="34" charset="0"/>
              <a:ea typeface="Mark" pitchFamily="50" charset="0"/>
              <a:cs typeface="Mark" pitchFamily="50" charset="0"/>
            </a:endParaRPr>
          </a:p>
          <a:p>
            <a:pPr>
              <a:lnSpc>
                <a:spcPct val="141000"/>
              </a:lnSpc>
              <a:spcBef>
                <a:spcPts val="332"/>
              </a:spcBef>
            </a:pPr>
            <a:r>
              <a:rPr lang="en-US" sz="1115" spc="0" baseline="0" err="1">
                <a:solidFill>
                  <a:srgbClr val="0F416A"/>
                </a:solidFill>
                <a:latin typeface="Century Gothic" pitchFamily="34" charset="0"/>
                <a:ea typeface="Mark" pitchFamily="50" charset="0"/>
                <a:cs typeface="Mark" pitchFamily="50" charset="0"/>
              </a:rPr>
              <a:t>Aenean</a:t>
            </a:r>
            <a:r>
              <a:rPr lang="en-US" sz="1115" spc="0" baseline="0">
                <a:solidFill>
                  <a:srgbClr val="0F416A"/>
                </a:solidFill>
                <a:latin typeface="Century Gothic" pitchFamily="34" charset="0"/>
                <a:ea typeface="Mark" pitchFamily="50" charset="0"/>
                <a:cs typeface="Mark" pitchFamily="50" charset="0"/>
              </a:rPr>
              <a:t> </a:t>
            </a:r>
            <a:r>
              <a:rPr lang="en-US" sz="1115" spc="0" baseline="0" err="1">
                <a:solidFill>
                  <a:srgbClr val="0F416A"/>
                </a:solidFill>
                <a:latin typeface="Century Gothic" pitchFamily="34" charset="0"/>
                <a:ea typeface="Mark" pitchFamily="50" charset="0"/>
                <a:cs typeface="Mark" pitchFamily="50" charset="0"/>
              </a:rPr>
              <a:t>venenatis</a:t>
            </a:r>
            <a:r>
              <a:rPr lang="en-US" sz="1115" spc="0" baseline="0">
                <a:solidFill>
                  <a:srgbClr val="0F416A"/>
                </a:solidFill>
                <a:latin typeface="Century Gothic" pitchFamily="34" charset="0"/>
                <a:ea typeface="Mark" pitchFamily="50" charset="0"/>
                <a:cs typeface="Mark" pitchFamily="50" charset="0"/>
              </a:rPr>
              <a:t> </a:t>
            </a:r>
            <a:r>
              <a:rPr lang="en-US" sz="1115" spc="0" baseline="0" err="1">
                <a:solidFill>
                  <a:srgbClr val="0F416A"/>
                </a:solidFill>
                <a:latin typeface="Century Gothic" pitchFamily="34" charset="0"/>
                <a:ea typeface="Mark" pitchFamily="50" charset="0"/>
                <a:cs typeface="Mark" pitchFamily="50" charset="0"/>
              </a:rPr>
              <a:t>felis</a:t>
            </a:r>
            <a:r>
              <a:rPr lang="en-US" sz="1115" spc="0" baseline="0">
                <a:solidFill>
                  <a:srgbClr val="0F416A"/>
                </a:solidFill>
                <a:latin typeface="Century Gothic" pitchFamily="34" charset="0"/>
                <a:ea typeface="Mark" pitchFamily="50" charset="0"/>
                <a:cs typeface="Mark" pitchFamily="50" charset="0"/>
              </a:rPr>
              <a:t> </a:t>
            </a:r>
            <a:r>
              <a:rPr lang="en-US" sz="1115" spc="0" baseline="0" err="1">
                <a:solidFill>
                  <a:srgbClr val="0F416A"/>
                </a:solidFill>
                <a:latin typeface="Century Gothic" pitchFamily="34" charset="0"/>
                <a:ea typeface="Mark" pitchFamily="50" charset="0"/>
                <a:cs typeface="Mark" pitchFamily="50" charset="0"/>
              </a:rPr>
              <a:t>arcu</a:t>
            </a:r>
            <a:r>
              <a:rPr lang="en-US" sz="1115" spc="0" baseline="0">
                <a:solidFill>
                  <a:srgbClr val="0F416A"/>
                </a:solidFill>
                <a:latin typeface="Century Gothic" pitchFamily="34" charset="0"/>
                <a:ea typeface="Mark" pitchFamily="50" charset="0"/>
                <a:cs typeface="Mark" pitchFamily="50" charset="0"/>
              </a:rPr>
              <a:t>.</a:t>
            </a:r>
            <a:endParaRPr lang="en-US" sz="1115" spc="0" baseline="0">
              <a:latin typeface="Century Gothic" pitchFamily="34" charset="0"/>
              <a:ea typeface="Mark" pitchFamily="50" charset="0"/>
              <a:cs typeface="Mark" pitchFamily="50" charset="0"/>
            </a:endParaRPr>
          </a:p>
        </p:txBody>
      </p:sp>
      <p:sp>
        <p:nvSpPr>
          <p:cNvPr id="64" name="object 3"/>
          <p:cNvSpPr txBox="1"/>
          <p:nvPr userDrawn="1"/>
        </p:nvSpPr>
        <p:spPr>
          <a:xfrm>
            <a:off x="4464954" y="1322576"/>
            <a:ext cx="7296044" cy="340962"/>
          </a:xfrm>
          <a:prstGeom prst="rect">
            <a:avLst/>
          </a:prstGeom>
        </p:spPr>
        <p:txBody>
          <a:bodyPr lIns="0" tIns="10893" rIns="0" bIns="0">
            <a:spAutoFit/>
          </a:bodyPr>
          <a:lstStyle/>
          <a:p>
            <a:pPr marL="10894" algn="ctr"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solidFill>
                <a:srgbClr val="00AAC6"/>
              </a:solidFill>
              <a:latin typeface="Century Gothic" pitchFamily="34" charset="0"/>
              <a:cs typeface="Mark"/>
            </a:endParaRPr>
          </a:p>
        </p:txBody>
      </p:sp>
      <p:sp>
        <p:nvSpPr>
          <p:cNvPr id="65" name="TextBox 44"/>
          <p:cNvSpPr txBox="1">
            <a:spLocks noChangeArrowheads="1"/>
          </p:cNvSpPr>
          <p:nvPr userDrawn="1"/>
        </p:nvSpPr>
        <p:spPr bwMode="auto">
          <a:xfrm>
            <a:off x="4467772" y="570577"/>
            <a:ext cx="7293227"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289" b="1" spc="0" baseline="0">
                <a:solidFill>
                  <a:srgbClr val="00AAC6"/>
                </a:solidFill>
                <a:latin typeface="Century Gothic" pitchFamily="34" charset="0"/>
                <a:ea typeface="Mark" pitchFamily="50" charset="0"/>
                <a:cs typeface="Mark" pitchFamily="50" charset="0"/>
              </a:rPr>
              <a:t>LIELAIS VIRSRAKSTS</a:t>
            </a:r>
            <a:endParaRPr lang="en-US" sz="4289" b="1" spc="0" baseline="0">
              <a:solidFill>
                <a:srgbClr val="00AAC6"/>
              </a:solidFill>
              <a:latin typeface="Century Gothic" pitchFamily="34" charset="0"/>
              <a:ea typeface="Mark" pitchFamily="50" charset="0"/>
              <a:cs typeface="Mark" pitchFamily="50" charset="0"/>
            </a:endParaRPr>
          </a:p>
        </p:txBody>
      </p:sp>
      <p:sp>
        <p:nvSpPr>
          <p:cNvPr id="66" name="object 3"/>
          <p:cNvSpPr txBox="1"/>
          <p:nvPr userDrawn="1"/>
        </p:nvSpPr>
        <p:spPr>
          <a:xfrm>
            <a:off x="4464954" y="1893152"/>
            <a:ext cx="7296044" cy="182585"/>
          </a:xfrm>
          <a:prstGeom prst="rect">
            <a:avLst/>
          </a:prstGeom>
        </p:spPr>
        <p:txBody>
          <a:bodyPr lIns="0" tIns="10893" rIns="0" bIns="0">
            <a:spAutoFit/>
          </a:bodyPr>
          <a:lstStyle/>
          <a:p>
            <a:pPr marL="10894"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solidFill>
                <a:srgbClr val="00AAC6"/>
              </a:solidFill>
              <a:latin typeface="Century Gothic" pitchFamily="34" charset="0"/>
              <a:cs typeface="Mark"/>
            </a:endParaRPr>
          </a:p>
        </p:txBody>
      </p:sp>
      <p:sp>
        <p:nvSpPr>
          <p:cNvPr id="67" name="object 3"/>
          <p:cNvSpPr txBox="1"/>
          <p:nvPr userDrawn="1"/>
        </p:nvSpPr>
        <p:spPr>
          <a:xfrm rot="20355368">
            <a:off x="675375" y="2901592"/>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970155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6415444" y="2578674"/>
            <a:ext cx="5430549" cy="216672"/>
          </a:xfrm>
          <a:prstGeom prst="rect">
            <a:avLst/>
          </a:prstGeom>
        </p:spPr>
        <p:txBody>
          <a:bodyPr anchor="ctr"/>
          <a:lstStyle>
            <a:lvl1pPr marL="0" indent="0">
              <a:buNone/>
              <a:defRPr lang="en-US" sz="120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49" name="Text Placeholder 84"/>
          <p:cNvSpPr>
            <a:spLocks noGrp="1"/>
          </p:cNvSpPr>
          <p:nvPr>
            <p:ph type="body" sz="quarter" idx="17" hasCustomPrompt="1"/>
          </p:nvPr>
        </p:nvSpPr>
        <p:spPr>
          <a:xfrm>
            <a:off x="6415444" y="2007017"/>
            <a:ext cx="5430548" cy="354533"/>
          </a:xfrm>
          <a:prstGeom prst="rect">
            <a:avLst/>
          </a:prstGeom>
        </p:spPr>
        <p:txBody>
          <a:bodyPr anchor="ctr"/>
          <a:lstStyle>
            <a:lvl1pPr marL="0" indent="0" algn="ctr">
              <a:spcBef>
                <a:spcPts val="0"/>
              </a:spcBef>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50" name="Text Placeholder 81"/>
          <p:cNvSpPr>
            <a:spLocks noGrp="1"/>
          </p:cNvSpPr>
          <p:nvPr>
            <p:ph type="body" sz="quarter" idx="16" hasCustomPrompt="1"/>
          </p:nvPr>
        </p:nvSpPr>
        <p:spPr>
          <a:xfrm>
            <a:off x="6415444" y="602192"/>
            <a:ext cx="5430548" cy="691062"/>
          </a:xfrm>
          <a:prstGeom prst="rect">
            <a:avLst/>
          </a:prstGeom>
        </p:spPr>
        <p:txBody>
          <a:bodyPr anchor="ctr"/>
          <a:lstStyle>
            <a:lvl1pPr marL="0" indent="0" algn="ctr">
              <a:buNone/>
              <a:defRPr lang="lv-LV" sz="4289" b="1" kern="1200" spc="0" baseline="0" dirty="0" smtClean="0">
                <a:solidFill>
                  <a:srgbClr val="00AAC6"/>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51" name="Chart Placeholder 2"/>
          <p:cNvSpPr>
            <a:spLocks noGrp="1"/>
          </p:cNvSpPr>
          <p:nvPr>
            <p:ph type="chart" sz="quarter" idx="13" hasCustomPrompt="1"/>
          </p:nvPr>
        </p:nvSpPr>
        <p:spPr>
          <a:xfrm>
            <a:off x="6287668" y="3015554"/>
            <a:ext cx="5709582" cy="3554345"/>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9" name="Picture Placeholder 3"/>
          <p:cNvSpPr>
            <a:spLocks noGrp="1"/>
          </p:cNvSpPr>
          <p:nvPr>
            <p:ph type="pic" sz="quarter" idx="18" hasCustomPrompt="1"/>
          </p:nvPr>
        </p:nvSpPr>
        <p:spPr>
          <a:xfrm>
            <a:off x="1" y="0"/>
            <a:ext cx="6093183" cy="68538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Tree>
    <p:extLst>
      <p:ext uri="{BB962C8B-B14F-4D97-AF65-F5344CB8AC3E}">
        <p14:creationId xmlns:p14="http://schemas.microsoft.com/office/powerpoint/2010/main" val="610395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6415444" y="2578674"/>
            <a:ext cx="5430549" cy="216672"/>
          </a:xfrm>
          <a:prstGeom prst="rect">
            <a:avLst/>
          </a:prstGeom>
        </p:spPr>
        <p:txBody>
          <a:bodyPr anchor="ctr"/>
          <a:lstStyle>
            <a:lvl1pPr marL="0" indent="0">
              <a:buNone/>
              <a:defRPr lang="en-US" sz="120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49" name="Text Placeholder 84"/>
          <p:cNvSpPr>
            <a:spLocks noGrp="1"/>
          </p:cNvSpPr>
          <p:nvPr>
            <p:ph type="body" sz="quarter" idx="17" hasCustomPrompt="1"/>
          </p:nvPr>
        </p:nvSpPr>
        <p:spPr>
          <a:xfrm>
            <a:off x="6415444" y="2007017"/>
            <a:ext cx="5430548" cy="354533"/>
          </a:xfrm>
          <a:prstGeom prst="rect">
            <a:avLst/>
          </a:prstGeom>
        </p:spPr>
        <p:txBody>
          <a:bodyPr anchor="ctr"/>
          <a:lstStyle>
            <a:lvl1pPr marL="0" indent="0" algn="ctr">
              <a:spcBef>
                <a:spcPts val="0"/>
              </a:spcBef>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50" name="Text Placeholder 81"/>
          <p:cNvSpPr>
            <a:spLocks noGrp="1"/>
          </p:cNvSpPr>
          <p:nvPr>
            <p:ph type="body" sz="quarter" idx="16" hasCustomPrompt="1"/>
          </p:nvPr>
        </p:nvSpPr>
        <p:spPr>
          <a:xfrm>
            <a:off x="6415444" y="602192"/>
            <a:ext cx="5430548" cy="691062"/>
          </a:xfrm>
          <a:prstGeom prst="rect">
            <a:avLst/>
          </a:prstGeom>
        </p:spPr>
        <p:txBody>
          <a:bodyPr anchor="ctr"/>
          <a:lstStyle>
            <a:lvl1pPr marL="0" indent="0" algn="ctr">
              <a:buNone/>
              <a:defRPr lang="lv-LV" sz="4289" b="1" kern="1200" spc="0" baseline="0" dirty="0" smtClean="0">
                <a:solidFill>
                  <a:schemeClr val="tx1"/>
                </a:solidFill>
                <a:latin typeface="Century Gothic" pitchFamily="34" charset="0"/>
                <a:ea typeface="Mark" pitchFamily="50" charset="0"/>
                <a:cs typeface="Arial" pitchFamily="34" charset="0"/>
              </a:defRPr>
            </a:lvl1pPr>
          </a:lstStyle>
          <a:p>
            <a:pPr lvl="0"/>
            <a:r>
              <a:rPr lang="lv-LV"/>
              <a:t>LIELAIS VIRSRAKSTS</a:t>
            </a:r>
            <a:endParaRPr lang="en-US"/>
          </a:p>
        </p:txBody>
      </p:sp>
      <p:sp>
        <p:nvSpPr>
          <p:cNvPr id="51" name="Chart Placeholder 2"/>
          <p:cNvSpPr>
            <a:spLocks noGrp="1"/>
          </p:cNvSpPr>
          <p:nvPr>
            <p:ph type="chart" sz="quarter" idx="13" hasCustomPrompt="1"/>
          </p:nvPr>
        </p:nvSpPr>
        <p:spPr>
          <a:xfrm>
            <a:off x="6287668" y="3015554"/>
            <a:ext cx="5709582" cy="3554345"/>
          </a:xfrm>
          <a:prstGeom prst="rect">
            <a:avLst/>
          </a:prstGeom>
        </p:spPr>
        <p:txBody>
          <a:bodyPr/>
          <a:lstStyle>
            <a:lvl1pPr marL="0" indent="0">
              <a:buNone/>
              <a:defRPr spc="0" baseline="0">
                <a:solidFill>
                  <a:schemeClr val="tx1"/>
                </a:solidFill>
              </a:defRPr>
            </a:lvl1pPr>
          </a:lstStyle>
          <a:p>
            <a:r>
              <a:rPr lang="lv-LV"/>
              <a:t>Grafika attēls</a:t>
            </a:r>
            <a:endParaRPr lang="en-US"/>
          </a:p>
        </p:txBody>
      </p:sp>
      <p:sp>
        <p:nvSpPr>
          <p:cNvPr id="9" name="Picture Placeholder 3"/>
          <p:cNvSpPr>
            <a:spLocks noGrp="1"/>
          </p:cNvSpPr>
          <p:nvPr>
            <p:ph type="pic" sz="quarter" idx="18" hasCustomPrompt="1"/>
          </p:nvPr>
        </p:nvSpPr>
        <p:spPr>
          <a:xfrm>
            <a:off x="1" y="0"/>
            <a:ext cx="6093183" cy="68538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p:txBody>
      </p:sp>
    </p:spTree>
    <p:extLst>
      <p:ext uri="{BB962C8B-B14F-4D97-AF65-F5344CB8AC3E}">
        <p14:creationId xmlns:p14="http://schemas.microsoft.com/office/powerpoint/2010/main" val="4064537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pa kreisi bilde pa labi char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1" y="0"/>
            <a:ext cx="6093183"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p>
        </p:txBody>
      </p:sp>
      <p:sp>
        <p:nvSpPr>
          <p:cNvPr id="7" name="object 6"/>
          <p:cNvSpPr>
            <a:spLocks/>
          </p:cNvSpPr>
          <p:nvPr userDrawn="1"/>
        </p:nvSpPr>
        <p:spPr bwMode="auto">
          <a:xfrm>
            <a:off x="10803218" y="3694900"/>
            <a:ext cx="667630"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8" name="object 7"/>
          <p:cNvSpPr>
            <a:spLocks/>
          </p:cNvSpPr>
          <p:nvPr userDrawn="1"/>
        </p:nvSpPr>
        <p:spPr bwMode="auto">
          <a:xfrm>
            <a:off x="7204493" y="3694900"/>
            <a:ext cx="3318433" cy="0"/>
          </a:xfrm>
          <a:custGeom>
            <a:avLst/>
            <a:gdLst>
              <a:gd name="T0" fmla="*/ 0 w 3740150"/>
              <a:gd name="T1" fmla="*/ 3739649 w 3740150"/>
              <a:gd name="T2" fmla="*/ 0 60000 65536"/>
              <a:gd name="T3" fmla="*/ 0 60000 65536"/>
            </a:gdLst>
            <a:ahLst/>
            <a:cxnLst>
              <a:cxn ang="T2">
                <a:pos x="T0" y="0"/>
              </a:cxn>
              <a:cxn ang="T3">
                <a:pos x="T1" y="0"/>
              </a:cxn>
            </a:cxnLst>
            <a:rect l="0" t="0" r="r" b="b"/>
            <a:pathLst>
              <a:path w="3740150">
                <a:moveTo>
                  <a:pt x="0" y="0"/>
                </a:moveTo>
                <a:lnTo>
                  <a:pt x="3739649"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9" name="object 8"/>
          <p:cNvSpPr>
            <a:spLocks/>
          </p:cNvSpPr>
          <p:nvPr userDrawn="1"/>
        </p:nvSpPr>
        <p:spPr bwMode="auto">
          <a:xfrm>
            <a:off x="10803218" y="4002347"/>
            <a:ext cx="667630"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0" name="object 9"/>
          <p:cNvSpPr>
            <a:spLocks/>
          </p:cNvSpPr>
          <p:nvPr userDrawn="1"/>
        </p:nvSpPr>
        <p:spPr bwMode="auto">
          <a:xfrm>
            <a:off x="9858112" y="4002347"/>
            <a:ext cx="664813"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1" name="object 10"/>
          <p:cNvSpPr>
            <a:spLocks/>
          </p:cNvSpPr>
          <p:nvPr userDrawn="1"/>
        </p:nvSpPr>
        <p:spPr bwMode="auto">
          <a:xfrm>
            <a:off x="7204493" y="4002347"/>
            <a:ext cx="2373327" cy="0"/>
          </a:xfrm>
          <a:custGeom>
            <a:avLst/>
            <a:gdLst>
              <a:gd name="T0" fmla="*/ 0 w 2674620"/>
              <a:gd name="T1" fmla="*/ 2674550 w 2674620"/>
              <a:gd name="T2" fmla="*/ 0 60000 65536"/>
              <a:gd name="T3" fmla="*/ 0 60000 65536"/>
            </a:gdLst>
            <a:ahLst/>
            <a:cxnLst>
              <a:cxn ang="T2">
                <a:pos x="T0" y="0"/>
              </a:cxn>
              <a:cxn ang="T3">
                <a:pos x="T1" y="0"/>
              </a:cxn>
            </a:cxnLst>
            <a:rect l="0" t="0" r="r" b="b"/>
            <a:pathLst>
              <a:path w="2674620">
                <a:moveTo>
                  <a:pt x="0" y="0"/>
                </a:moveTo>
                <a:lnTo>
                  <a:pt x="2674233"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2" name="object 11"/>
          <p:cNvSpPr>
            <a:spLocks/>
          </p:cNvSpPr>
          <p:nvPr userDrawn="1"/>
        </p:nvSpPr>
        <p:spPr bwMode="auto">
          <a:xfrm>
            <a:off x="10803218" y="4309793"/>
            <a:ext cx="667630"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3" name="object 12"/>
          <p:cNvSpPr>
            <a:spLocks/>
          </p:cNvSpPr>
          <p:nvPr userDrawn="1"/>
        </p:nvSpPr>
        <p:spPr bwMode="auto">
          <a:xfrm>
            <a:off x="9858112" y="4309793"/>
            <a:ext cx="664813"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4" name="object 13"/>
          <p:cNvSpPr>
            <a:spLocks/>
          </p:cNvSpPr>
          <p:nvPr userDrawn="1"/>
        </p:nvSpPr>
        <p:spPr bwMode="auto">
          <a:xfrm>
            <a:off x="8890471" y="4309793"/>
            <a:ext cx="687349" cy="0"/>
          </a:xfrm>
          <a:custGeom>
            <a:avLst/>
            <a:gdLst>
              <a:gd name="T0" fmla="*/ 0 w 774065"/>
              <a:gd name="T1" fmla="*/ 774611 w 774065"/>
              <a:gd name="T2" fmla="*/ 0 60000 65536"/>
              <a:gd name="T3" fmla="*/ 0 60000 65536"/>
            </a:gdLst>
            <a:ahLst/>
            <a:cxnLst>
              <a:cxn ang="T2">
                <a:pos x="T0" y="0"/>
              </a:cxn>
              <a:cxn ang="T3">
                <a:pos x="T1" y="0"/>
              </a:cxn>
            </a:cxnLst>
            <a:rect l="0" t="0" r="r" b="b"/>
            <a:pathLst>
              <a:path w="774065">
                <a:moveTo>
                  <a:pt x="0" y="0"/>
                </a:moveTo>
                <a:lnTo>
                  <a:pt x="773976"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5" name="object 14"/>
          <p:cNvSpPr>
            <a:spLocks/>
          </p:cNvSpPr>
          <p:nvPr userDrawn="1"/>
        </p:nvSpPr>
        <p:spPr bwMode="auto">
          <a:xfrm>
            <a:off x="7934098" y="4309793"/>
            <a:ext cx="676081"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6" name="object 15"/>
          <p:cNvSpPr>
            <a:spLocks/>
          </p:cNvSpPr>
          <p:nvPr userDrawn="1"/>
        </p:nvSpPr>
        <p:spPr bwMode="auto">
          <a:xfrm>
            <a:off x="7204492" y="4309793"/>
            <a:ext cx="449312" cy="0"/>
          </a:xfrm>
          <a:custGeom>
            <a:avLst/>
            <a:gdLst>
              <a:gd name="T0" fmla="*/ 0 w 506095"/>
              <a:gd name="T1" fmla="*/ 506102 w 506095"/>
              <a:gd name="T2" fmla="*/ 0 60000 65536"/>
              <a:gd name="T3" fmla="*/ 0 60000 65536"/>
            </a:gdLst>
            <a:ahLst/>
            <a:cxnLst>
              <a:cxn ang="T2">
                <a:pos x="T0" y="0"/>
              </a:cxn>
              <a:cxn ang="T3">
                <a:pos x="T1" y="0"/>
              </a:cxn>
            </a:cxnLst>
            <a:rect l="0" t="0" r="r" b="b"/>
            <a:pathLst>
              <a:path w="506095">
                <a:moveTo>
                  <a:pt x="0" y="0"/>
                </a:moveTo>
                <a:lnTo>
                  <a:pt x="50578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7" name="object 16"/>
          <p:cNvSpPr>
            <a:spLocks/>
          </p:cNvSpPr>
          <p:nvPr userDrawn="1"/>
        </p:nvSpPr>
        <p:spPr bwMode="auto">
          <a:xfrm>
            <a:off x="10803218" y="4617240"/>
            <a:ext cx="387339"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8" name="object 17"/>
          <p:cNvSpPr>
            <a:spLocks/>
          </p:cNvSpPr>
          <p:nvPr userDrawn="1"/>
        </p:nvSpPr>
        <p:spPr bwMode="auto">
          <a:xfrm>
            <a:off x="9858113" y="4617240"/>
            <a:ext cx="384521"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19" name="object 18"/>
          <p:cNvSpPr>
            <a:spLocks/>
          </p:cNvSpPr>
          <p:nvPr userDrawn="1"/>
        </p:nvSpPr>
        <p:spPr bwMode="auto">
          <a:xfrm>
            <a:off x="8890469" y="4617240"/>
            <a:ext cx="407058"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0" name="object 19"/>
          <p:cNvSpPr>
            <a:spLocks/>
          </p:cNvSpPr>
          <p:nvPr userDrawn="1"/>
        </p:nvSpPr>
        <p:spPr bwMode="auto">
          <a:xfrm>
            <a:off x="7934098" y="4617240"/>
            <a:ext cx="676081"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1" name="object 20"/>
          <p:cNvSpPr>
            <a:spLocks/>
          </p:cNvSpPr>
          <p:nvPr userDrawn="1"/>
        </p:nvSpPr>
        <p:spPr bwMode="auto">
          <a:xfrm>
            <a:off x="7204492" y="4617240"/>
            <a:ext cx="167611"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2" name="object 21"/>
          <p:cNvSpPr>
            <a:spLocks/>
          </p:cNvSpPr>
          <p:nvPr userDrawn="1"/>
        </p:nvSpPr>
        <p:spPr bwMode="auto">
          <a:xfrm>
            <a:off x="10803218" y="4924687"/>
            <a:ext cx="387339"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3" name="object 22"/>
          <p:cNvSpPr>
            <a:spLocks/>
          </p:cNvSpPr>
          <p:nvPr userDrawn="1"/>
        </p:nvSpPr>
        <p:spPr bwMode="auto">
          <a:xfrm>
            <a:off x="9858113" y="4924687"/>
            <a:ext cx="384521"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4" name="object 23"/>
          <p:cNvSpPr>
            <a:spLocks/>
          </p:cNvSpPr>
          <p:nvPr userDrawn="1"/>
        </p:nvSpPr>
        <p:spPr bwMode="auto">
          <a:xfrm>
            <a:off x="8890469" y="4924687"/>
            <a:ext cx="407058"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5" name="object 24"/>
          <p:cNvSpPr>
            <a:spLocks/>
          </p:cNvSpPr>
          <p:nvPr userDrawn="1"/>
        </p:nvSpPr>
        <p:spPr bwMode="auto">
          <a:xfrm>
            <a:off x="7934096" y="4924687"/>
            <a:ext cx="394381" cy="0"/>
          </a:xfrm>
          <a:custGeom>
            <a:avLst/>
            <a:gdLst>
              <a:gd name="T0" fmla="*/ 0 w 444500"/>
              <a:gd name="T1" fmla="*/ 444398 w 444500"/>
              <a:gd name="T2" fmla="*/ 0 60000 65536"/>
              <a:gd name="T3" fmla="*/ 0 60000 65536"/>
            </a:gdLst>
            <a:ahLst/>
            <a:cxnLst>
              <a:cxn ang="T2">
                <a:pos x="T0" y="0"/>
              </a:cxn>
              <a:cxn ang="T3">
                <a:pos x="T1" y="0"/>
              </a:cxn>
            </a:cxnLst>
            <a:rect l="0" t="0" r="r" b="b"/>
            <a:pathLst>
              <a:path w="444500">
                <a:moveTo>
                  <a:pt x="0" y="0"/>
                </a:moveTo>
                <a:lnTo>
                  <a:pt x="444398"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6" name="object 25"/>
          <p:cNvSpPr>
            <a:spLocks/>
          </p:cNvSpPr>
          <p:nvPr userDrawn="1"/>
        </p:nvSpPr>
        <p:spPr bwMode="auto">
          <a:xfrm>
            <a:off x="7204492" y="4924687"/>
            <a:ext cx="167611"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7" name="object 26"/>
          <p:cNvSpPr>
            <a:spLocks/>
          </p:cNvSpPr>
          <p:nvPr userDrawn="1"/>
        </p:nvSpPr>
        <p:spPr bwMode="auto">
          <a:xfrm>
            <a:off x="7204494" y="5232133"/>
            <a:ext cx="4548055" cy="0"/>
          </a:xfrm>
          <a:custGeom>
            <a:avLst/>
            <a:gdLst>
              <a:gd name="T0" fmla="*/ 0 w 5125719"/>
              <a:gd name="T1" fmla="*/ 5125784 w 5125719"/>
              <a:gd name="T2" fmla="*/ 0 60000 65536"/>
              <a:gd name="T3" fmla="*/ 0 60000 65536"/>
            </a:gdLst>
            <a:ahLst/>
            <a:cxnLst>
              <a:cxn ang="T2">
                <a:pos x="T0" y="0"/>
              </a:cxn>
              <a:cxn ang="T3">
                <a:pos x="T1" y="0"/>
              </a:cxn>
            </a:cxnLst>
            <a:rect l="0" t="0" r="r" b="b"/>
            <a:pathLst>
              <a:path w="5125719">
                <a:moveTo>
                  <a:pt x="0" y="0"/>
                </a:moveTo>
                <a:lnTo>
                  <a:pt x="5125466"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44" spc="0" baseline="0">
              <a:latin typeface="Century Gothic" pitchFamily="34" charset="0"/>
            </a:endParaRPr>
          </a:p>
        </p:txBody>
      </p:sp>
      <p:sp>
        <p:nvSpPr>
          <p:cNvPr id="28" name="object 27"/>
          <p:cNvSpPr>
            <a:spLocks/>
          </p:cNvSpPr>
          <p:nvPr userDrawn="1"/>
        </p:nvSpPr>
        <p:spPr bwMode="auto">
          <a:xfrm>
            <a:off x="7372104" y="4575694"/>
            <a:ext cx="281701" cy="656440"/>
          </a:xfrm>
          <a:custGeom>
            <a:avLst/>
            <a:gdLst>
              <a:gd name="T0" fmla="*/ 317334 w 316865"/>
              <a:gd name="T1" fmla="*/ 752144 h 753110"/>
              <a:gd name="T2" fmla="*/ 0 w 316865"/>
              <a:gd name="T3" fmla="*/ 752144 h 753110"/>
              <a:gd name="T4" fmla="*/ 0 w 316865"/>
              <a:gd name="T5" fmla="*/ 0 h 753110"/>
              <a:gd name="T6" fmla="*/ 317334 w 316865"/>
              <a:gd name="T7" fmla="*/ 0 h 753110"/>
              <a:gd name="T8" fmla="*/ 317334 w 316865"/>
              <a:gd name="T9" fmla="*/ 752144 h 753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53110">
                <a:moveTo>
                  <a:pt x="316699" y="752779"/>
                </a:moveTo>
                <a:lnTo>
                  <a:pt x="0" y="752779"/>
                </a:lnTo>
                <a:lnTo>
                  <a:pt x="0" y="0"/>
                </a:lnTo>
                <a:lnTo>
                  <a:pt x="316699" y="0"/>
                </a:lnTo>
                <a:lnTo>
                  <a:pt x="316699"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29" name="object 28"/>
          <p:cNvSpPr>
            <a:spLocks/>
          </p:cNvSpPr>
          <p:nvPr userDrawn="1"/>
        </p:nvSpPr>
        <p:spPr bwMode="auto">
          <a:xfrm>
            <a:off x="7653805" y="4009271"/>
            <a:ext cx="280292" cy="1222862"/>
          </a:xfrm>
          <a:custGeom>
            <a:avLst/>
            <a:gdLst>
              <a:gd name="T0" fmla="*/ 315747 w 316865"/>
              <a:gd name="T1" fmla="*/ 1401166 h 1402714"/>
              <a:gd name="T2" fmla="*/ 0 w 316865"/>
              <a:gd name="T3" fmla="*/ 1401166 h 1402714"/>
              <a:gd name="T4" fmla="*/ 0 w 316865"/>
              <a:gd name="T5" fmla="*/ 0 h 1402714"/>
              <a:gd name="T6" fmla="*/ 315747 w 316865"/>
              <a:gd name="T7" fmla="*/ 0 h 1402714"/>
              <a:gd name="T8" fmla="*/ 315747 w 316865"/>
              <a:gd name="T9" fmla="*/ 1401166 h 1402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0" name="object 29"/>
          <p:cNvSpPr>
            <a:spLocks/>
          </p:cNvSpPr>
          <p:nvPr userDrawn="1"/>
        </p:nvSpPr>
        <p:spPr bwMode="auto">
          <a:xfrm>
            <a:off x="8328478" y="4618625"/>
            <a:ext cx="281701" cy="613508"/>
          </a:xfrm>
          <a:custGeom>
            <a:avLst/>
            <a:gdLst>
              <a:gd name="T0" fmla="*/ 317334 w 316865"/>
              <a:gd name="T1" fmla="*/ 702982 h 702945"/>
              <a:gd name="T2" fmla="*/ 0 w 316865"/>
              <a:gd name="T3" fmla="*/ 702982 h 702945"/>
              <a:gd name="T4" fmla="*/ 0 w 316865"/>
              <a:gd name="T5" fmla="*/ 0 h 702945"/>
              <a:gd name="T6" fmla="*/ 317334 w 316865"/>
              <a:gd name="T7" fmla="*/ 0 h 702945"/>
              <a:gd name="T8" fmla="*/ 317334 w 316865"/>
              <a:gd name="T9" fmla="*/ 702982 h 702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1" name="object 30"/>
          <p:cNvSpPr>
            <a:spLocks/>
          </p:cNvSpPr>
          <p:nvPr userDrawn="1"/>
        </p:nvSpPr>
        <p:spPr bwMode="auto">
          <a:xfrm>
            <a:off x="8610178" y="4090981"/>
            <a:ext cx="280292" cy="1141153"/>
          </a:xfrm>
          <a:custGeom>
            <a:avLst/>
            <a:gdLst>
              <a:gd name="T0" fmla="*/ 315746 w 316865"/>
              <a:gd name="T1" fmla="*/ 1307504 h 1309370"/>
              <a:gd name="T2" fmla="*/ 0 w 316865"/>
              <a:gd name="T3" fmla="*/ 1307504 h 1309370"/>
              <a:gd name="T4" fmla="*/ 0 w 316865"/>
              <a:gd name="T5" fmla="*/ 0 h 1309370"/>
              <a:gd name="T6" fmla="*/ 315746 w 316865"/>
              <a:gd name="T7" fmla="*/ 0 h 1309370"/>
              <a:gd name="T8" fmla="*/ 315746 w 316865"/>
              <a:gd name="T9" fmla="*/ 1307504 h 130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309370">
                <a:moveTo>
                  <a:pt x="316699" y="1308773"/>
                </a:moveTo>
                <a:lnTo>
                  <a:pt x="0" y="1308773"/>
                </a:lnTo>
                <a:lnTo>
                  <a:pt x="0" y="0"/>
                </a:lnTo>
                <a:lnTo>
                  <a:pt x="316699" y="0"/>
                </a:lnTo>
                <a:lnTo>
                  <a:pt x="316699"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2" name="object 31"/>
          <p:cNvSpPr>
            <a:spLocks/>
          </p:cNvSpPr>
          <p:nvPr userDrawn="1"/>
        </p:nvSpPr>
        <p:spPr bwMode="auto">
          <a:xfrm>
            <a:off x="9296119" y="4513373"/>
            <a:ext cx="281701" cy="718760"/>
          </a:xfrm>
          <a:custGeom>
            <a:avLst/>
            <a:gdLst>
              <a:gd name="T0" fmla="*/ 317334 w 316865"/>
              <a:gd name="T1" fmla="*/ 823608 h 824229"/>
              <a:gd name="T2" fmla="*/ 0 w 316865"/>
              <a:gd name="T3" fmla="*/ 823608 h 824229"/>
              <a:gd name="T4" fmla="*/ 0 w 316865"/>
              <a:gd name="T5" fmla="*/ 0 h 824229"/>
              <a:gd name="T6" fmla="*/ 317334 w 316865"/>
              <a:gd name="T7" fmla="*/ 0 h 824229"/>
              <a:gd name="T8" fmla="*/ 317334 w 316865"/>
              <a:gd name="T9" fmla="*/ 823608 h 824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3" name="object 32"/>
          <p:cNvSpPr>
            <a:spLocks/>
          </p:cNvSpPr>
          <p:nvPr userDrawn="1"/>
        </p:nvSpPr>
        <p:spPr bwMode="auto">
          <a:xfrm>
            <a:off x="9577820" y="3892940"/>
            <a:ext cx="280292" cy="1339193"/>
          </a:xfrm>
          <a:custGeom>
            <a:avLst/>
            <a:gdLst>
              <a:gd name="T0" fmla="*/ 315747 w 316865"/>
              <a:gd name="T1" fmla="*/ 1534946 h 1534795"/>
              <a:gd name="T2" fmla="*/ 0 w 316865"/>
              <a:gd name="T3" fmla="*/ 1534946 h 1534795"/>
              <a:gd name="T4" fmla="*/ 0 w 316865"/>
              <a:gd name="T5" fmla="*/ 0 h 1534795"/>
              <a:gd name="T6" fmla="*/ 315747 w 316865"/>
              <a:gd name="T7" fmla="*/ 0 h 1534795"/>
              <a:gd name="T8" fmla="*/ 315747 w 316865"/>
              <a:gd name="T9" fmla="*/ 1534946 h 15347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534795">
                <a:moveTo>
                  <a:pt x="316699" y="1534629"/>
                </a:moveTo>
                <a:lnTo>
                  <a:pt x="0" y="1534629"/>
                </a:lnTo>
                <a:lnTo>
                  <a:pt x="0" y="0"/>
                </a:lnTo>
                <a:lnTo>
                  <a:pt x="316699" y="0"/>
                </a:lnTo>
                <a:lnTo>
                  <a:pt x="316699"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4" name="object 33"/>
          <p:cNvSpPr>
            <a:spLocks/>
          </p:cNvSpPr>
          <p:nvPr userDrawn="1"/>
        </p:nvSpPr>
        <p:spPr bwMode="auto">
          <a:xfrm>
            <a:off x="10241225" y="4355497"/>
            <a:ext cx="281701" cy="876638"/>
          </a:xfrm>
          <a:custGeom>
            <a:avLst/>
            <a:gdLst>
              <a:gd name="T0" fmla="*/ 317334 w 316865"/>
              <a:gd name="T1" fmla="*/ 1004861 h 1004570"/>
              <a:gd name="T2" fmla="*/ 0 w 316865"/>
              <a:gd name="T3" fmla="*/ 1004861 h 1004570"/>
              <a:gd name="T4" fmla="*/ 0 w 316865"/>
              <a:gd name="T5" fmla="*/ 0 h 1004570"/>
              <a:gd name="T6" fmla="*/ 317334 w 316865"/>
              <a:gd name="T7" fmla="*/ 0 h 1004570"/>
              <a:gd name="T8" fmla="*/ 317334 w 316865"/>
              <a:gd name="T9" fmla="*/ 1004861 h 1004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04570">
                <a:moveTo>
                  <a:pt x="316699" y="1004544"/>
                </a:moveTo>
                <a:lnTo>
                  <a:pt x="0" y="1004544"/>
                </a:lnTo>
                <a:lnTo>
                  <a:pt x="0" y="0"/>
                </a:lnTo>
                <a:lnTo>
                  <a:pt x="316699" y="0"/>
                </a:lnTo>
                <a:lnTo>
                  <a:pt x="316699"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5" name="object 34"/>
          <p:cNvSpPr>
            <a:spLocks/>
          </p:cNvSpPr>
          <p:nvPr userDrawn="1"/>
        </p:nvSpPr>
        <p:spPr bwMode="auto">
          <a:xfrm>
            <a:off x="10522925" y="3599342"/>
            <a:ext cx="281701" cy="1632791"/>
          </a:xfrm>
          <a:custGeom>
            <a:avLst/>
            <a:gdLst>
              <a:gd name="T0" fmla="*/ 317334 w 316865"/>
              <a:gd name="T1" fmla="*/ 1871344 h 1871345"/>
              <a:gd name="T2" fmla="*/ 0 w 316865"/>
              <a:gd name="T3" fmla="*/ 1871344 h 1871345"/>
              <a:gd name="T4" fmla="*/ 0 w 316865"/>
              <a:gd name="T5" fmla="*/ 0 h 1871345"/>
              <a:gd name="T6" fmla="*/ 317334 w 316865"/>
              <a:gd name="T7" fmla="*/ 0 h 1871345"/>
              <a:gd name="T8" fmla="*/ 317334 w 316865"/>
              <a:gd name="T9" fmla="*/ 1871344 h 18713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6" name="object 35"/>
          <p:cNvSpPr>
            <a:spLocks/>
          </p:cNvSpPr>
          <p:nvPr userDrawn="1"/>
        </p:nvSpPr>
        <p:spPr bwMode="auto">
          <a:xfrm>
            <a:off x="11190556" y="4311180"/>
            <a:ext cx="281701" cy="920955"/>
          </a:xfrm>
          <a:custGeom>
            <a:avLst/>
            <a:gdLst>
              <a:gd name="T0" fmla="*/ 317334 w 316865"/>
              <a:gd name="T1" fmla="*/ 1055510 h 1056004"/>
              <a:gd name="T2" fmla="*/ 0 w 316865"/>
              <a:gd name="T3" fmla="*/ 1055510 h 1056004"/>
              <a:gd name="T4" fmla="*/ 0 w 316865"/>
              <a:gd name="T5" fmla="*/ 0 h 1056004"/>
              <a:gd name="T6" fmla="*/ 317334 w 316865"/>
              <a:gd name="T7" fmla="*/ 0 h 1056004"/>
              <a:gd name="T8" fmla="*/ 317334 w 316865"/>
              <a:gd name="T9" fmla="*/ 1055510 h 1056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7" name="object 36"/>
          <p:cNvSpPr>
            <a:spLocks/>
          </p:cNvSpPr>
          <p:nvPr userDrawn="1"/>
        </p:nvSpPr>
        <p:spPr bwMode="auto">
          <a:xfrm>
            <a:off x="11470847" y="3516249"/>
            <a:ext cx="281701" cy="1715884"/>
          </a:xfrm>
          <a:custGeom>
            <a:avLst/>
            <a:gdLst>
              <a:gd name="T0" fmla="*/ 317334 w 316865"/>
              <a:gd name="T1" fmla="*/ 1966873 h 1966595"/>
              <a:gd name="T2" fmla="*/ 0 w 316865"/>
              <a:gd name="T3" fmla="*/ 1966873 h 1966595"/>
              <a:gd name="T4" fmla="*/ 0 w 316865"/>
              <a:gd name="T5" fmla="*/ 0 h 1966595"/>
              <a:gd name="T6" fmla="*/ 317334 w 316865"/>
              <a:gd name="T7" fmla="*/ 0 h 1966595"/>
              <a:gd name="T8" fmla="*/ 317334 w 316865"/>
              <a:gd name="T9" fmla="*/ 1966873 h 1966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966595">
                <a:moveTo>
                  <a:pt x="316699" y="1966556"/>
                </a:moveTo>
                <a:lnTo>
                  <a:pt x="0" y="1966556"/>
                </a:lnTo>
                <a:lnTo>
                  <a:pt x="0" y="0"/>
                </a:lnTo>
                <a:lnTo>
                  <a:pt x="316699" y="0"/>
                </a:lnTo>
                <a:lnTo>
                  <a:pt x="316699"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38" name="object 37"/>
          <p:cNvSpPr txBox="1">
            <a:spLocks noChangeArrowheads="1"/>
          </p:cNvSpPr>
          <p:nvPr userDrawn="1"/>
        </p:nvSpPr>
        <p:spPr bwMode="auto">
          <a:xfrm>
            <a:off x="6517144" y="3409613"/>
            <a:ext cx="428185" cy="183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7105"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922"/>
              </a:spcBef>
            </a:pPr>
            <a:r>
              <a:rPr lang="en-US" sz="1287" b="1" spc="0" baseline="0">
                <a:solidFill>
                  <a:srgbClr val="50C0AF"/>
                </a:solidFill>
                <a:latin typeface="Century Gothic" pitchFamily="34" charset="0"/>
              </a:rPr>
              <a:t>0000</a:t>
            </a:r>
            <a:endParaRPr lang="en-US" sz="1287" spc="0" baseline="0">
              <a:latin typeface="Century Gothic" pitchFamily="34" charset="0"/>
            </a:endParaRPr>
          </a:p>
          <a:p>
            <a:pPr eaLnBrk="1" hangingPunct="1">
              <a:spcBef>
                <a:spcPts val="837"/>
              </a:spcBef>
            </a:pPr>
            <a:r>
              <a:rPr lang="en-US" sz="1287" b="1" spc="0" baseline="0">
                <a:solidFill>
                  <a:srgbClr val="50C0AF"/>
                </a:solidFill>
                <a:latin typeface="Century Gothic" pitchFamily="34" charset="0"/>
              </a:rPr>
              <a:t>0000</a:t>
            </a:r>
            <a:endParaRPr lang="en-US" sz="1287" spc="0" baseline="0">
              <a:latin typeface="Century Gothic" pitchFamily="34" charset="0"/>
            </a:endParaRPr>
          </a:p>
          <a:p>
            <a:pPr eaLnBrk="1" hangingPunct="1">
              <a:spcBef>
                <a:spcPts val="837"/>
              </a:spcBef>
            </a:pPr>
            <a:r>
              <a:rPr lang="en-US" sz="1287" b="1" spc="0" baseline="0">
                <a:solidFill>
                  <a:srgbClr val="50C0AF"/>
                </a:solidFill>
                <a:latin typeface="Century Gothic" pitchFamily="34" charset="0"/>
              </a:rPr>
              <a:t>0000</a:t>
            </a:r>
            <a:endParaRPr lang="en-US" sz="1287" spc="0" baseline="0">
              <a:latin typeface="Century Gothic" pitchFamily="34" charset="0"/>
            </a:endParaRPr>
          </a:p>
          <a:p>
            <a:pPr eaLnBrk="1" hangingPunct="1">
              <a:spcBef>
                <a:spcPts val="848"/>
              </a:spcBef>
            </a:pPr>
            <a:r>
              <a:rPr lang="en-US" sz="1287" b="1" spc="0" baseline="0">
                <a:solidFill>
                  <a:srgbClr val="50C0AF"/>
                </a:solidFill>
                <a:latin typeface="Century Gothic" pitchFamily="34" charset="0"/>
              </a:rPr>
              <a:t>0000</a:t>
            </a:r>
            <a:endParaRPr lang="en-US" sz="1287" spc="0" baseline="0">
              <a:latin typeface="Century Gothic" pitchFamily="34" charset="0"/>
            </a:endParaRPr>
          </a:p>
          <a:p>
            <a:pPr eaLnBrk="1" hangingPunct="1">
              <a:spcBef>
                <a:spcPts val="837"/>
              </a:spcBef>
            </a:pPr>
            <a:r>
              <a:rPr lang="en-US" sz="1287" b="1" spc="0" baseline="0">
                <a:solidFill>
                  <a:srgbClr val="50C0AF"/>
                </a:solidFill>
                <a:latin typeface="Century Gothic" pitchFamily="34" charset="0"/>
              </a:rPr>
              <a:t>0000</a:t>
            </a:r>
            <a:endParaRPr lang="en-US" sz="1287" spc="0" baseline="0">
              <a:latin typeface="Century Gothic" pitchFamily="34" charset="0"/>
            </a:endParaRPr>
          </a:p>
          <a:p>
            <a:pPr eaLnBrk="1" hangingPunct="1">
              <a:spcBef>
                <a:spcPts val="922"/>
              </a:spcBef>
            </a:pPr>
            <a:r>
              <a:rPr lang="en-US" sz="1287" b="1" spc="0" baseline="0">
                <a:solidFill>
                  <a:srgbClr val="50C0AF"/>
                </a:solidFill>
                <a:latin typeface="Century Gothic" pitchFamily="34" charset="0"/>
              </a:rPr>
              <a:t>0000</a:t>
            </a:r>
            <a:endParaRPr lang="en-US" sz="1287" spc="0" baseline="0">
              <a:latin typeface="Century Gothic" pitchFamily="34" charset="0"/>
            </a:endParaRPr>
          </a:p>
        </p:txBody>
      </p:sp>
      <p:sp>
        <p:nvSpPr>
          <p:cNvPr id="39" name="object 38"/>
          <p:cNvSpPr txBox="1">
            <a:spLocks noChangeArrowheads="1"/>
          </p:cNvSpPr>
          <p:nvPr userDrawn="1"/>
        </p:nvSpPr>
        <p:spPr bwMode="auto">
          <a:xfrm>
            <a:off x="9363726"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85"/>
              </a:spcBef>
            </a:pPr>
            <a:r>
              <a:rPr lang="en-US" sz="1287" b="1" spc="0" baseline="0">
                <a:solidFill>
                  <a:srgbClr val="50C0AF"/>
                </a:solidFill>
                <a:latin typeface="Century Gothic" pitchFamily="34" charset="0"/>
              </a:rPr>
              <a:t>0000</a:t>
            </a:r>
            <a:endParaRPr lang="en-US" sz="1287" spc="0" baseline="0">
              <a:latin typeface="Century Gothic" pitchFamily="34" charset="0"/>
            </a:endParaRPr>
          </a:p>
        </p:txBody>
      </p:sp>
      <p:sp>
        <p:nvSpPr>
          <p:cNvPr id="40" name="object 39"/>
          <p:cNvSpPr txBox="1">
            <a:spLocks noChangeArrowheads="1"/>
          </p:cNvSpPr>
          <p:nvPr userDrawn="1"/>
        </p:nvSpPr>
        <p:spPr bwMode="auto">
          <a:xfrm>
            <a:off x="10291930"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85"/>
              </a:spcBef>
            </a:pPr>
            <a:r>
              <a:rPr lang="en-US" sz="1287" b="1" spc="0" baseline="0">
                <a:solidFill>
                  <a:srgbClr val="50C0AF"/>
                </a:solidFill>
                <a:latin typeface="Century Gothic" pitchFamily="34" charset="0"/>
              </a:rPr>
              <a:t>0000</a:t>
            </a:r>
            <a:endParaRPr lang="en-US" sz="1287" spc="0" baseline="0">
              <a:latin typeface="Century Gothic" pitchFamily="34" charset="0"/>
            </a:endParaRPr>
          </a:p>
        </p:txBody>
      </p:sp>
      <p:sp>
        <p:nvSpPr>
          <p:cNvPr id="41" name="object 40"/>
          <p:cNvSpPr txBox="1">
            <a:spLocks noChangeArrowheads="1"/>
          </p:cNvSpPr>
          <p:nvPr userDrawn="1"/>
        </p:nvSpPr>
        <p:spPr bwMode="auto">
          <a:xfrm>
            <a:off x="11256754"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85"/>
              </a:spcBef>
            </a:pPr>
            <a:r>
              <a:rPr lang="en-US" sz="1287" b="1" spc="0" baseline="0">
                <a:solidFill>
                  <a:srgbClr val="50C0AF"/>
                </a:solidFill>
                <a:latin typeface="Century Gothic" pitchFamily="34" charset="0"/>
              </a:rPr>
              <a:t>0000</a:t>
            </a:r>
            <a:endParaRPr lang="en-US" sz="1287" spc="0" baseline="0">
              <a:latin typeface="Century Gothic" pitchFamily="34" charset="0"/>
            </a:endParaRPr>
          </a:p>
        </p:txBody>
      </p:sp>
      <p:sp>
        <p:nvSpPr>
          <p:cNvPr id="42" name="object 43"/>
          <p:cNvSpPr txBox="1">
            <a:spLocks noChangeArrowheads="1"/>
          </p:cNvSpPr>
          <p:nvPr userDrawn="1"/>
        </p:nvSpPr>
        <p:spPr bwMode="auto">
          <a:xfrm>
            <a:off x="6803774" y="5687765"/>
            <a:ext cx="4987509" cy="43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93" rIns="0" bIns="0">
            <a:spAutoFit/>
          </a:bodyPr>
          <a:lstStyle>
            <a:lvl1pPr marL="769938" eaLnBrk="0" hangingPunct="0">
              <a:tabLst>
                <a:tab pos="1847850" algn="l"/>
              </a:tabLst>
              <a:defRPr>
                <a:solidFill>
                  <a:schemeClr val="tx1"/>
                </a:solidFill>
                <a:latin typeface="Calibri" pitchFamily="34" charset="0"/>
                <a:cs typeface="Arial" pitchFamily="34" charset="0"/>
              </a:defRPr>
            </a:lvl1pPr>
            <a:lvl2pPr marL="742950" indent="-285750" eaLnBrk="0" hangingPunct="0">
              <a:tabLst>
                <a:tab pos="1847850" algn="l"/>
              </a:tabLst>
              <a:defRPr>
                <a:solidFill>
                  <a:schemeClr val="tx1"/>
                </a:solidFill>
                <a:latin typeface="Calibri" pitchFamily="34" charset="0"/>
                <a:cs typeface="Arial" pitchFamily="34" charset="0"/>
              </a:defRPr>
            </a:lvl2pPr>
            <a:lvl3pPr marL="1143000" indent="-228600" eaLnBrk="0" hangingPunct="0">
              <a:tabLst>
                <a:tab pos="1847850" algn="l"/>
              </a:tabLst>
              <a:defRPr>
                <a:solidFill>
                  <a:schemeClr val="tx1"/>
                </a:solidFill>
                <a:latin typeface="Calibri" pitchFamily="34" charset="0"/>
                <a:cs typeface="Arial" pitchFamily="34" charset="0"/>
              </a:defRPr>
            </a:lvl3pPr>
            <a:lvl4pPr marL="1600200" indent="-228600" eaLnBrk="0" hangingPunct="0">
              <a:tabLst>
                <a:tab pos="1847850" algn="l"/>
              </a:tabLst>
              <a:defRPr>
                <a:solidFill>
                  <a:schemeClr val="tx1"/>
                </a:solidFill>
                <a:latin typeface="Calibri" pitchFamily="34" charset="0"/>
                <a:cs typeface="Arial" pitchFamily="34" charset="0"/>
              </a:defRPr>
            </a:lvl4pPr>
            <a:lvl5pPr marL="2057400" indent="-228600" eaLnBrk="0" hangingPunct="0">
              <a:tabLst>
                <a:tab pos="184785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9pPr>
          </a:lstStyle>
          <a:p>
            <a:pPr lvl="1" eaLnBrk="1" hangingPunct="1">
              <a:spcBef>
                <a:spcPts val="85"/>
              </a:spcBef>
            </a:pPr>
            <a:r>
              <a:rPr lang="en-US" sz="1115" spc="0" baseline="0" err="1">
                <a:solidFill>
                  <a:srgbClr val="00AAC6"/>
                </a:solidFill>
                <a:latin typeface="Century Gothic" pitchFamily="34" charset="0"/>
              </a:rPr>
              <a:t>Aenean</a:t>
            </a:r>
            <a:r>
              <a:rPr lang="en-US" sz="1115" spc="0" baseline="0">
                <a:solidFill>
                  <a:srgbClr val="00AAC6"/>
                </a:solidFill>
                <a:latin typeface="Century Gothic" pitchFamily="34" charset="0"/>
              </a:rPr>
              <a:t> </a:t>
            </a:r>
            <a:r>
              <a:rPr lang="en-US" sz="1115" spc="0" baseline="0" err="1">
                <a:solidFill>
                  <a:srgbClr val="00AAC6"/>
                </a:solidFill>
                <a:latin typeface="Century Gothic" pitchFamily="34" charset="0"/>
              </a:rPr>
              <a:t>venenatis</a:t>
            </a:r>
            <a:r>
              <a:rPr lang="en-US" sz="1115" spc="0" baseline="0">
                <a:solidFill>
                  <a:srgbClr val="00AAC6"/>
                </a:solidFill>
                <a:latin typeface="Century Gothic" pitchFamily="34" charset="0"/>
              </a:rPr>
              <a:t> </a:t>
            </a:r>
            <a:r>
              <a:rPr lang="en-US" sz="1115" spc="0" baseline="0" err="1">
                <a:solidFill>
                  <a:srgbClr val="00AAC6"/>
                </a:solidFill>
                <a:latin typeface="Century Gothic" pitchFamily="34" charset="0"/>
              </a:rPr>
              <a:t>felis</a:t>
            </a:r>
            <a:r>
              <a:rPr lang="en-US" sz="1115" spc="0" baseline="0">
                <a:solidFill>
                  <a:srgbClr val="00AAC6"/>
                </a:solidFill>
                <a:latin typeface="Century Gothic" pitchFamily="34" charset="0"/>
              </a:rPr>
              <a:t> </a:t>
            </a:r>
            <a:r>
              <a:rPr lang="en-US" sz="1115" spc="0" baseline="0" err="1">
                <a:solidFill>
                  <a:srgbClr val="00AAC6"/>
                </a:solidFill>
                <a:latin typeface="Century Gothic" pitchFamily="34" charset="0"/>
              </a:rPr>
              <a:t>arcu</a:t>
            </a:r>
            <a:r>
              <a:rPr lang="en-US" sz="1115" spc="0" baseline="0">
                <a:solidFill>
                  <a:srgbClr val="00AAC6"/>
                </a:solidFill>
                <a:latin typeface="Century Gothic" pitchFamily="34" charset="0"/>
              </a:rPr>
              <a:t>.  </a:t>
            </a:r>
            <a:endParaRPr lang="lv-LV" sz="1115" spc="0" baseline="0">
              <a:solidFill>
                <a:srgbClr val="00AAC6"/>
              </a:solidFill>
              <a:latin typeface="Century Gothic" pitchFamily="34" charset="0"/>
            </a:endParaRPr>
          </a:p>
          <a:p>
            <a:pPr lvl="1" eaLnBrk="1" hangingPunct="1">
              <a:lnSpc>
                <a:spcPct val="141000"/>
              </a:lnSpc>
              <a:spcBef>
                <a:spcPts val="332"/>
              </a:spcBef>
            </a:pPr>
            <a:r>
              <a:rPr lang="en-US" sz="1115" spc="0" baseline="0" err="1">
                <a:solidFill>
                  <a:srgbClr val="0F416A"/>
                </a:solidFill>
                <a:latin typeface="Century Gothic" pitchFamily="34" charset="0"/>
              </a:rPr>
              <a:t>Aenean</a:t>
            </a:r>
            <a:r>
              <a:rPr lang="en-US" sz="1115" spc="0" baseline="0">
                <a:solidFill>
                  <a:srgbClr val="0F416A"/>
                </a:solidFill>
                <a:latin typeface="Century Gothic" pitchFamily="34" charset="0"/>
              </a:rPr>
              <a:t> </a:t>
            </a:r>
            <a:r>
              <a:rPr lang="en-US" sz="1115" spc="0" baseline="0" err="1">
                <a:solidFill>
                  <a:srgbClr val="0F416A"/>
                </a:solidFill>
                <a:latin typeface="Century Gothic" pitchFamily="34" charset="0"/>
              </a:rPr>
              <a:t>venenatis</a:t>
            </a:r>
            <a:r>
              <a:rPr lang="en-US" sz="1115" spc="0" baseline="0">
                <a:solidFill>
                  <a:srgbClr val="0F416A"/>
                </a:solidFill>
                <a:latin typeface="Century Gothic" pitchFamily="34" charset="0"/>
              </a:rPr>
              <a:t> </a:t>
            </a:r>
            <a:r>
              <a:rPr lang="en-US" sz="1115" spc="0" baseline="0" err="1">
                <a:solidFill>
                  <a:srgbClr val="0F416A"/>
                </a:solidFill>
                <a:latin typeface="Century Gothic" pitchFamily="34" charset="0"/>
              </a:rPr>
              <a:t>felis</a:t>
            </a:r>
            <a:r>
              <a:rPr lang="en-US" sz="1115" spc="0" baseline="0">
                <a:solidFill>
                  <a:srgbClr val="0F416A"/>
                </a:solidFill>
                <a:latin typeface="Century Gothic" pitchFamily="34" charset="0"/>
              </a:rPr>
              <a:t> </a:t>
            </a:r>
            <a:r>
              <a:rPr lang="en-US" sz="1115" spc="0" baseline="0" err="1">
                <a:solidFill>
                  <a:srgbClr val="0F416A"/>
                </a:solidFill>
                <a:latin typeface="Century Gothic" pitchFamily="34" charset="0"/>
              </a:rPr>
              <a:t>arcu</a:t>
            </a:r>
            <a:r>
              <a:rPr lang="en-US" sz="1115" spc="0" baseline="0">
                <a:solidFill>
                  <a:srgbClr val="0F416A"/>
                </a:solidFill>
                <a:latin typeface="Century Gothic" pitchFamily="34" charset="0"/>
              </a:rPr>
              <a:t>.</a:t>
            </a:r>
            <a:endParaRPr lang="en-US" sz="1115" spc="0" baseline="0">
              <a:latin typeface="Century Gothic" pitchFamily="34" charset="0"/>
            </a:endParaRPr>
          </a:p>
        </p:txBody>
      </p:sp>
      <p:sp>
        <p:nvSpPr>
          <p:cNvPr id="43" name="object 3"/>
          <p:cNvSpPr txBox="1"/>
          <p:nvPr userDrawn="1"/>
        </p:nvSpPr>
        <p:spPr>
          <a:xfrm>
            <a:off x="6514327" y="2008099"/>
            <a:ext cx="5238221" cy="340962"/>
          </a:xfrm>
          <a:prstGeom prst="rect">
            <a:avLst/>
          </a:prstGeom>
        </p:spPr>
        <p:txBody>
          <a:bodyPr lIns="0" tIns="10893" rIns="0" bIns="0">
            <a:spAutoFit/>
          </a:bodyPr>
          <a:lstStyle/>
          <a:p>
            <a:pPr marL="10894" algn="ctr"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solidFill>
                <a:srgbClr val="00AAC6"/>
              </a:solidFill>
              <a:latin typeface="Century Gothic" pitchFamily="34" charset="0"/>
              <a:cs typeface="Mark"/>
            </a:endParaRPr>
          </a:p>
        </p:txBody>
      </p:sp>
      <p:sp>
        <p:nvSpPr>
          <p:cNvPr id="44" name="TextBox 44"/>
          <p:cNvSpPr txBox="1">
            <a:spLocks noChangeArrowheads="1"/>
          </p:cNvSpPr>
          <p:nvPr userDrawn="1"/>
        </p:nvSpPr>
        <p:spPr bwMode="auto">
          <a:xfrm>
            <a:off x="6517144" y="570578"/>
            <a:ext cx="5236813"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lv-LV" sz="4289" b="1" spc="0" baseline="0">
                <a:solidFill>
                  <a:srgbClr val="00AAC6"/>
                </a:solidFill>
                <a:latin typeface="Century Gothic" pitchFamily="34" charset="0"/>
              </a:rPr>
              <a:t>LIELAIS VIRSRAKSTS</a:t>
            </a:r>
            <a:endParaRPr lang="en-US" sz="4289" b="1" spc="0" baseline="0">
              <a:solidFill>
                <a:srgbClr val="00AAC6"/>
              </a:solidFill>
              <a:latin typeface="Century Gothic" pitchFamily="34" charset="0"/>
            </a:endParaRPr>
          </a:p>
        </p:txBody>
      </p:sp>
      <p:sp>
        <p:nvSpPr>
          <p:cNvPr id="45" name="object 3"/>
          <p:cNvSpPr txBox="1"/>
          <p:nvPr userDrawn="1"/>
        </p:nvSpPr>
        <p:spPr>
          <a:xfrm>
            <a:off x="6514327" y="2578675"/>
            <a:ext cx="5238221" cy="182585"/>
          </a:xfrm>
          <a:prstGeom prst="rect">
            <a:avLst/>
          </a:prstGeom>
        </p:spPr>
        <p:txBody>
          <a:bodyPr lIns="0" tIns="10893" rIns="0" bIns="0">
            <a:spAutoFit/>
          </a:bodyPr>
          <a:lstStyle/>
          <a:p>
            <a:pPr marL="10894"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solidFill>
                <a:srgbClr val="00AAC6"/>
              </a:solidFill>
              <a:latin typeface="Century Gothic" pitchFamily="34" charset="0"/>
              <a:cs typeface="Mark"/>
            </a:endParaRPr>
          </a:p>
        </p:txBody>
      </p:sp>
      <p:sp>
        <p:nvSpPr>
          <p:cNvPr id="47" name="object 38"/>
          <p:cNvSpPr txBox="1">
            <a:spLocks noChangeArrowheads="1"/>
          </p:cNvSpPr>
          <p:nvPr userDrawn="1"/>
        </p:nvSpPr>
        <p:spPr bwMode="auto">
          <a:xfrm>
            <a:off x="7429149"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85"/>
              </a:spcBef>
            </a:pPr>
            <a:r>
              <a:rPr lang="en-US" sz="1287" b="1" spc="0" baseline="0">
                <a:solidFill>
                  <a:srgbClr val="50C0AF"/>
                </a:solidFill>
                <a:latin typeface="Century Gothic" pitchFamily="34" charset="0"/>
              </a:rPr>
              <a:t>0000</a:t>
            </a:r>
            <a:endParaRPr lang="en-US" sz="1287" spc="0" baseline="0">
              <a:latin typeface="Century Gothic" pitchFamily="34" charset="0"/>
            </a:endParaRPr>
          </a:p>
        </p:txBody>
      </p:sp>
      <p:sp>
        <p:nvSpPr>
          <p:cNvPr id="48" name="object 38"/>
          <p:cNvSpPr txBox="1">
            <a:spLocks noChangeArrowheads="1"/>
          </p:cNvSpPr>
          <p:nvPr userDrawn="1"/>
        </p:nvSpPr>
        <p:spPr bwMode="auto">
          <a:xfrm>
            <a:off x="8426891" y="5341542"/>
            <a:ext cx="428185" cy="2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893"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85"/>
              </a:spcBef>
            </a:pPr>
            <a:r>
              <a:rPr lang="en-US" sz="1287" b="1" spc="0" baseline="0">
                <a:solidFill>
                  <a:srgbClr val="50C0AF"/>
                </a:solidFill>
                <a:latin typeface="Century Gothic" pitchFamily="34" charset="0"/>
              </a:rPr>
              <a:t>0000</a:t>
            </a:r>
            <a:endParaRPr lang="en-US" sz="1287" spc="0" baseline="0">
              <a:latin typeface="Century Gothic" pitchFamily="34" charset="0"/>
            </a:endParaRPr>
          </a:p>
        </p:txBody>
      </p:sp>
      <p:sp>
        <p:nvSpPr>
          <p:cNvPr id="52" name="object 60"/>
          <p:cNvSpPr>
            <a:spLocks/>
          </p:cNvSpPr>
          <p:nvPr userDrawn="1"/>
        </p:nvSpPr>
        <p:spPr bwMode="auto">
          <a:xfrm>
            <a:off x="6514326" y="5984132"/>
            <a:ext cx="123948" cy="121871"/>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3" name="object 61"/>
          <p:cNvSpPr>
            <a:spLocks/>
          </p:cNvSpPr>
          <p:nvPr userDrawn="1"/>
        </p:nvSpPr>
        <p:spPr bwMode="auto">
          <a:xfrm>
            <a:off x="6514326" y="5741775"/>
            <a:ext cx="123948" cy="121871"/>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544" spc="0" baseline="0">
              <a:latin typeface="Century Gothic" pitchFamily="34" charset="0"/>
            </a:endParaRPr>
          </a:p>
        </p:txBody>
      </p:sp>
      <p:sp>
        <p:nvSpPr>
          <p:cNvPr id="54" name="object 3"/>
          <p:cNvSpPr txBox="1"/>
          <p:nvPr userDrawn="1"/>
        </p:nvSpPr>
        <p:spPr>
          <a:xfrm rot="20355368">
            <a:off x="675375" y="2901592"/>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762738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214092" y="843583"/>
            <a:ext cx="3664924" cy="1329059"/>
          </a:xfrm>
          <a:prstGeom prst="rect">
            <a:avLst/>
          </a:prstGeom>
        </p:spPr>
        <p:txBody>
          <a:bodyPr/>
          <a:lstStyle>
            <a:lvl1pPr marL="0" indent="0" algn="ctr">
              <a:spcBef>
                <a:spcPts val="0"/>
              </a:spcBef>
              <a:buNone/>
              <a:defRPr lang="lv-LV" sz="4118"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5" name="Text Placeholder 10"/>
          <p:cNvSpPr>
            <a:spLocks noGrp="1"/>
          </p:cNvSpPr>
          <p:nvPr>
            <p:ph type="body" sz="quarter" idx="14" hasCustomPrompt="1"/>
          </p:nvPr>
        </p:nvSpPr>
        <p:spPr>
          <a:xfrm>
            <a:off x="218231" y="2344629"/>
            <a:ext cx="3664924" cy="354533"/>
          </a:xfrm>
          <a:prstGeom prst="rect">
            <a:avLst/>
          </a:prstGeom>
        </p:spPr>
        <p:txBody>
          <a:bodyPr anchor="ctr"/>
          <a:lstStyle>
            <a:lvl1pPr marL="0" indent="0" algn="ctr">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6" name="Text Placeholder 2"/>
          <p:cNvSpPr>
            <a:spLocks noGrp="1"/>
          </p:cNvSpPr>
          <p:nvPr>
            <p:ph type="body" sz="quarter" idx="15" hasCustomPrompt="1"/>
          </p:nvPr>
        </p:nvSpPr>
        <p:spPr>
          <a:xfrm>
            <a:off x="200273" y="2848643"/>
            <a:ext cx="3672495" cy="185576"/>
          </a:xfrm>
          <a:prstGeom prst="rect">
            <a:avLst/>
          </a:prstGeom>
        </p:spPr>
        <p:txBody>
          <a:bodyPr anchor="ctr"/>
          <a:lstStyle>
            <a:lvl1pPr marL="0" indent="0" algn="ctr">
              <a:buNone/>
              <a:defRPr lang="en-US" sz="1200" kern="1200" spc="0" baseline="0" dirty="0">
                <a:solidFill>
                  <a:srgbClr val="00AAC6"/>
                </a:solidFill>
                <a:latin typeface="Century Gothic" pitchFamily="34" charset="0"/>
                <a:ea typeface="+mn-ea"/>
                <a:cs typeface="Mark"/>
              </a:defRPr>
            </a:lvl1pPr>
          </a:lstStyle>
          <a:p>
            <a:pPr lvl="0"/>
            <a:r>
              <a:rPr lang="lv-LV"/>
              <a:t>Teksts</a:t>
            </a:r>
            <a:endParaRPr lang="en-US"/>
          </a:p>
        </p:txBody>
      </p:sp>
      <p:sp>
        <p:nvSpPr>
          <p:cNvPr id="8" name="Picture Placeholder 6"/>
          <p:cNvSpPr>
            <a:spLocks noGrp="1"/>
          </p:cNvSpPr>
          <p:nvPr>
            <p:ph type="pic" sz="quarter" idx="16"/>
          </p:nvPr>
        </p:nvSpPr>
        <p:spPr>
          <a:xfrm>
            <a:off x="4062122" y="0"/>
            <a:ext cx="8129878"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759288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214092" y="843583"/>
            <a:ext cx="3664924" cy="1329059"/>
          </a:xfrm>
          <a:prstGeom prst="rect">
            <a:avLst/>
          </a:prstGeom>
        </p:spPr>
        <p:txBody>
          <a:bodyPr/>
          <a:lstStyle>
            <a:lvl1pPr marL="0" indent="0" algn="ctr">
              <a:spcBef>
                <a:spcPts val="0"/>
              </a:spcBef>
              <a:buNone/>
              <a:defRPr lang="lv-LV" sz="4118"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5" name="Text Placeholder 10"/>
          <p:cNvSpPr>
            <a:spLocks noGrp="1"/>
          </p:cNvSpPr>
          <p:nvPr>
            <p:ph type="body" sz="quarter" idx="14" hasCustomPrompt="1"/>
          </p:nvPr>
        </p:nvSpPr>
        <p:spPr>
          <a:xfrm>
            <a:off x="218231" y="2344629"/>
            <a:ext cx="3664924" cy="354533"/>
          </a:xfrm>
          <a:prstGeom prst="rect">
            <a:avLst/>
          </a:prstGeom>
        </p:spPr>
        <p:txBody>
          <a:bodyPr anchor="ctr"/>
          <a:lstStyle>
            <a:lvl1pPr marL="0" indent="0" algn="ctr">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6" name="Text Placeholder 2"/>
          <p:cNvSpPr>
            <a:spLocks noGrp="1"/>
          </p:cNvSpPr>
          <p:nvPr>
            <p:ph type="body" sz="quarter" idx="15" hasCustomPrompt="1"/>
          </p:nvPr>
        </p:nvSpPr>
        <p:spPr>
          <a:xfrm>
            <a:off x="200273" y="2848643"/>
            <a:ext cx="3672495" cy="185576"/>
          </a:xfrm>
          <a:prstGeom prst="rect">
            <a:avLst/>
          </a:prstGeom>
        </p:spPr>
        <p:txBody>
          <a:bodyPr anchor="ctr"/>
          <a:lstStyle>
            <a:lvl1pPr marL="0" indent="0" algn="ctr">
              <a:buNone/>
              <a:defRPr lang="en-US" sz="1200" kern="1200" spc="0" baseline="0" dirty="0">
                <a:solidFill>
                  <a:schemeClr val="tx1"/>
                </a:solidFill>
                <a:latin typeface="Century Gothic" pitchFamily="34" charset="0"/>
                <a:ea typeface="+mn-ea"/>
                <a:cs typeface="Mark"/>
              </a:defRPr>
            </a:lvl1pPr>
          </a:lstStyle>
          <a:p>
            <a:pPr lvl="0"/>
            <a:r>
              <a:rPr lang="lv-LV"/>
              <a:t>Teksts</a:t>
            </a:r>
            <a:endParaRPr lang="en-US"/>
          </a:p>
        </p:txBody>
      </p:sp>
      <p:sp>
        <p:nvSpPr>
          <p:cNvPr id="8" name="Picture Placeholder 6"/>
          <p:cNvSpPr>
            <a:spLocks noGrp="1"/>
          </p:cNvSpPr>
          <p:nvPr>
            <p:ph type="pic" sz="quarter" idx="16"/>
          </p:nvPr>
        </p:nvSpPr>
        <p:spPr>
          <a:xfrm>
            <a:off x="4062122" y="0"/>
            <a:ext cx="8129878"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805069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Baltais lielais virsraksts 2/3 pa kreisi donut">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4062123" y="0"/>
            <a:ext cx="8125653"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p>
        </p:txBody>
      </p:sp>
      <p:sp>
        <p:nvSpPr>
          <p:cNvPr id="7" name="object 3"/>
          <p:cNvSpPr txBox="1"/>
          <p:nvPr userDrawn="1"/>
        </p:nvSpPr>
        <p:spPr>
          <a:xfrm>
            <a:off x="214094" y="2344629"/>
            <a:ext cx="3664924" cy="340962"/>
          </a:xfrm>
          <a:prstGeom prst="rect">
            <a:avLst/>
          </a:prstGeom>
        </p:spPr>
        <p:txBody>
          <a:bodyPr wrap="square" lIns="0" tIns="10893" rIns="0" bIns="0">
            <a:spAutoFit/>
          </a:bodyPr>
          <a:lstStyle/>
          <a:p>
            <a:pPr marL="10894" algn="ctr" fontAlgn="auto">
              <a:spcBef>
                <a:spcPts val="85"/>
              </a:spcBef>
              <a:spcAft>
                <a:spcPts val="0"/>
              </a:spcAft>
              <a:defRPr/>
            </a:pPr>
            <a:r>
              <a:rPr sz="2144" b="1" spc="0" baseline="0">
                <a:solidFill>
                  <a:srgbClr val="00AAC6"/>
                </a:solidFill>
                <a:latin typeface="Century Gothic" pitchFamily="34" charset="0"/>
                <a:cs typeface="Mark"/>
              </a:rPr>
              <a:t>Mazais virsraksts</a:t>
            </a:r>
            <a:endParaRPr sz="2144" spc="0" baseline="0">
              <a:latin typeface="Century Gothic" pitchFamily="34" charset="0"/>
              <a:cs typeface="Mark"/>
            </a:endParaRPr>
          </a:p>
        </p:txBody>
      </p:sp>
      <p:sp>
        <p:nvSpPr>
          <p:cNvPr id="8" name="TextBox 5"/>
          <p:cNvSpPr txBox="1">
            <a:spLocks noChangeArrowheads="1"/>
          </p:cNvSpPr>
          <p:nvPr userDrawn="1"/>
        </p:nvSpPr>
        <p:spPr bwMode="auto">
          <a:xfrm>
            <a:off x="214094" y="836478"/>
            <a:ext cx="3664924" cy="135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118" b="1" spc="0" baseline="0">
                <a:solidFill>
                  <a:srgbClr val="00AAC6"/>
                </a:solidFill>
                <a:latin typeface="Century Gothic" pitchFamily="34" charset="0"/>
                <a:ea typeface="Mark" pitchFamily="50" charset="0"/>
                <a:cs typeface="Mark" pitchFamily="50" charset="0"/>
              </a:rPr>
              <a:t>LIELAIS VIRSRAKSTS</a:t>
            </a:r>
            <a:endParaRPr lang="en-US" sz="4118" b="1" spc="0" baseline="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a:off x="214094" y="2858424"/>
            <a:ext cx="3664924" cy="182585"/>
          </a:xfrm>
          <a:prstGeom prst="rect">
            <a:avLst/>
          </a:prstGeom>
        </p:spPr>
        <p:txBody>
          <a:bodyPr wrap="square" lIns="0" tIns="10893" rIns="0" bIns="0">
            <a:spAutoFit/>
          </a:bodyPr>
          <a:lstStyle/>
          <a:p>
            <a:pPr marL="10894" algn="ctr"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latin typeface="Century Gothic" pitchFamily="34" charset="0"/>
              <a:cs typeface="Mark"/>
            </a:endParaRPr>
          </a:p>
        </p:txBody>
      </p:sp>
      <p:sp>
        <p:nvSpPr>
          <p:cNvPr id="10" name="object 3"/>
          <p:cNvSpPr txBox="1"/>
          <p:nvPr userDrawn="1"/>
        </p:nvSpPr>
        <p:spPr>
          <a:xfrm rot="20355368">
            <a:off x="675375" y="2901592"/>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655346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2200" y="449629"/>
            <a:ext cx="1558886" cy="672734"/>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3645145" y="6140523"/>
            <a:ext cx="150789" cy="212879"/>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14099" y="5850412"/>
            <a:ext cx="212879" cy="212879"/>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207677" y="1848428"/>
            <a:ext cx="10515600" cy="1325563"/>
          </a:xfrm>
          <a:prstGeom prst="rect">
            <a:avLst/>
          </a:prstGeom>
        </p:spPr>
        <p:txBody>
          <a:bodyPr>
            <a:noAutofit/>
          </a:bodyPr>
          <a:lstStyle>
            <a:lvl1pPr>
              <a:defRPr sz="5400"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208088" y="3426352"/>
            <a:ext cx="10515600" cy="986965"/>
          </a:xfrm>
          <a:prstGeom prst="rect">
            <a:avLst/>
          </a:prstGeom>
        </p:spPr>
        <p:txBody>
          <a:bodyPr>
            <a:normAutofit/>
          </a:bodyPr>
          <a:lstStyle>
            <a:lvl1pPr marL="0" indent="0">
              <a:buNone/>
              <a:defRPr sz="3200" b="0" i="0">
                <a:solidFill>
                  <a:srgbClr val="00467F"/>
                </a:solidFill>
                <a:latin typeface="Century Gothic" panose="020B0502020202020204" pitchFamily="34" charset="0"/>
              </a:defRPr>
            </a:lvl1pPr>
            <a:lvl2pPr marL="457200" indent="0">
              <a:buNone/>
              <a:defRPr b="0" i="0">
                <a:latin typeface="Century Gothic" panose="020B0502020202020204" pitchFamily="34" charset="0"/>
              </a:defRPr>
            </a:lvl2pPr>
            <a:lvl3pPr marL="914400" indent="0">
              <a:buNone/>
              <a:defRPr b="0" i="0">
                <a:latin typeface="Century Gothic" panose="020B0502020202020204" pitchFamily="34" charset="0"/>
              </a:defRPr>
            </a:lvl3pPr>
            <a:lvl4pPr marL="1371600" indent="0">
              <a:buNone/>
              <a:defRPr b="0" i="0">
                <a:latin typeface="Century Gothic" panose="020B0502020202020204" pitchFamily="34" charset="0"/>
              </a:defRPr>
            </a:lvl4pPr>
            <a:lvl5pPr marL="1828800"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3516563" y="5254422"/>
            <a:ext cx="2016125" cy="247880"/>
          </a:xfrm>
          <a:prstGeom prst="rect">
            <a:avLst/>
          </a:prstGeo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3516563" y="5521109"/>
            <a:ext cx="2016125" cy="247880"/>
          </a:xfrm>
          <a:prstGeom prst="rect">
            <a:avLst/>
          </a:prstGeo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3875341" y="5846221"/>
            <a:ext cx="2016125" cy="228268"/>
          </a:xfrm>
          <a:prstGeom prst="rect">
            <a:avLst/>
          </a:prstGeo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3875341" y="6140419"/>
            <a:ext cx="2016125" cy="228268"/>
          </a:xfrm>
          <a:prstGeom prst="rect">
            <a:avLst/>
          </a:prstGeo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207677" y="4497567"/>
            <a:ext cx="2116744" cy="2116744"/>
          </a:xfrm>
          <a:prstGeom prst="ellipse">
            <a:avLst/>
          </a:prstGeom>
        </p:spPr>
        <p:txBody>
          <a:bodyPr>
            <a:normAutofit/>
          </a:bodyPr>
          <a:lstStyle>
            <a:lvl1pPr marL="0" indent="0" algn="ctr">
              <a:buNone/>
              <a:defRPr sz="1600"/>
            </a:lvl1pPr>
          </a:lstStyle>
          <a:p>
            <a:r>
              <a:rPr lang="lv-LV"/>
              <a:t>Foto</a:t>
            </a:r>
          </a:p>
        </p:txBody>
      </p:sp>
    </p:spTree>
    <p:extLst>
      <p:ext uri="{BB962C8B-B14F-4D97-AF65-F5344CB8AC3E}">
        <p14:creationId xmlns:p14="http://schemas.microsoft.com/office/powerpoint/2010/main" val="386942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2817" y="0"/>
            <a:ext cx="12184958"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latin typeface="Century Gothic" pitchFamily="34" charset="0"/>
            </a:endParaRPr>
          </a:p>
        </p:txBody>
      </p:sp>
      <p:sp>
        <p:nvSpPr>
          <p:cNvPr id="10" name="Text Placeholder 4"/>
          <p:cNvSpPr>
            <a:spLocks noGrp="1"/>
          </p:cNvSpPr>
          <p:nvPr>
            <p:ph type="body" sz="quarter" idx="10" hasCustomPrompt="1"/>
          </p:nvPr>
        </p:nvSpPr>
        <p:spPr>
          <a:xfrm>
            <a:off x="876462" y="1637963"/>
            <a:ext cx="10969530" cy="346224"/>
          </a:xfrm>
          <a:prstGeom prst="rect">
            <a:avLst/>
          </a:prstGeom>
        </p:spPr>
        <p:txBody>
          <a:bodyPr/>
          <a:lstStyle>
            <a:lvl1pPr marL="11079" indent="0" fontAlgn="auto">
              <a:spcBef>
                <a:spcPts val="87"/>
              </a:spcBef>
              <a:spcAft>
                <a:spcPts val="0"/>
              </a:spcAft>
              <a:buNone/>
              <a:defRPr sz="1544" spc="0" baseline="0">
                <a:solidFill>
                  <a:schemeClr val="bg1"/>
                </a:solidFill>
              </a:defRPr>
            </a:lvl1pPr>
          </a:lstStyle>
          <a:p>
            <a:pPr marL="12700" fontAlgn="auto">
              <a:spcBef>
                <a:spcPts val="100"/>
              </a:spcBef>
              <a:spcAft>
                <a:spcPts val="0"/>
              </a:spcAft>
              <a:defRPr/>
            </a:pPr>
            <a:r>
              <a:rPr lang="en-US" sz="2144" b="1" spc="-124" err="1">
                <a:solidFill>
                  <a:srgbClr val="0F416A"/>
                </a:solidFill>
                <a:latin typeface="Century Gothic" pitchFamily="34" charset="0"/>
                <a:cs typeface="Mark"/>
              </a:rPr>
              <a:t>Mazais</a:t>
            </a:r>
            <a:r>
              <a:rPr lang="en-US" sz="2144" b="1" spc="-360">
                <a:solidFill>
                  <a:srgbClr val="0F416A"/>
                </a:solidFill>
                <a:latin typeface="Century Gothic" pitchFamily="34" charset="0"/>
                <a:cs typeface="Mark"/>
              </a:rPr>
              <a:t> </a:t>
            </a:r>
            <a:r>
              <a:rPr lang="en-US" sz="2144" b="1" spc="-133" err="1">
                <a:solidFill>
                  <a:srgbClr val="0F416A"/>
                </a:solidFill>
                <a:latin typeface="Century Gothic" pitchFamily="34" charset="0"/>
                <a:cs typeface="Mark"/>
              </a:rPr>
              <a:t>virsraksts</a:t>
            </a:r>
            <a:endParaRPr lang="en-US" sz="2144">
              <a:latin typeface="Century Gothic" pitchFamily="34" charset="0"/>
              <a:cs typeface="Mark"/>
            </a:endParaRPr>
          </a:p>
        </p:txBody>
      </p:sp>
      <p:sp>
        <p:nvSpPr>
          <p:cNvPr id="11" name="object 3"/>
          <p:cNvSpPr txBox="1">
            <a:spLocks noGrp="1"/>
          </p:cNvSpPr>
          <p:nvPr>
            <p:ph type="title" hasCustomPrompt="1"/>
          </p:nvPr>
        </p:nvSpPr>
        <p:spPr>
          <a:xfrm>
            <a:off x="876462" y="857553"/>
            <a:ext cx="10969530" cy="686908"/>
          </a:xfrm>
          <a:prstGeom prst="rect">
            <a:avLst/>
          </a:prstGeom>
        </p:spPr>
        <p:txBody>
          <a:bodyPr tIns="12700" rtlCol="0"/>
          <a:lstStyle>
            <a:lvl1pPr marL="11079" algn="l" fontAlgn="auto">
              <a:spcBef>
                <a:spcPts val="87"/>
              </a:spcBef>
              <a:spcAft>
                <a:spcPts val="0"/>
              </a:spcAft>
              <a:defRPr sz="4289" b="1" spc="0" baseline="0">
                <a:solidFill>
                  <a:schemeClr val="bg1"/>
                </a:solidFill>
              </a:defRPr>
            </a:lvl1pPr>
          </a:lstStyle>
          <a:p>
            <a:pPr marL="12700" fontAlgn="auto">
              <a:spcBef>
                <a:spcPts val="100"/>
              </a:spcBef>
              <a:spcAft>
                <a:spcPts val="0"/>
              </a:spcAft>
              <a:defRPr/>
            </a:pPr>
            <a:r>
              <a:rPr lang="en-US" sz="4289" b="1" spc="-103">
                <a:solidFill>
                  <a:srgbClr val="0F416A"/>
                </a:solidFill>
                <a:latin typeface="Century Gothic" pitchFamily="34" charset="0"/>
                <a:cs typeface="Mark"/>
              </a:rPr>
              <a:t>LIELAIS</a:t>
            </a:r>
            <a:r>
              <a:rPr lang="en-US" sz="4289" b="1" spc="-287">
                <a:solidFill>
                  <a:srgbClr val="0F416A"/>
                </a:solidFill>
                <a:latin typeface="Century Gothic" pitchFamily="34" charset="0"/>
                <a:cs typeface="Mark"/>
              </a:rPr>
              <a:t> </a:t>
            </a:r>
            <a:r>
              <a:rPr lang="en-US" sz="4289" b="1" spc="-111">
                <a:solidFill>
                  <a:srgbClr val="0F416A"/>
                </a:solidFill>
                <a:latin typeface="Century Gothic" pitchFamily="34" charset="0"/>
                <a:cs typeface="Mark"/>
              </a:rPr>
              <a:t>VIRSRAKSTS</a:t>
            </a:r>
            <a:endParaRPr lang="en-US" sz="4289">
              <a:latin typeface="Century Gothic" pitchFamily="34" charset="0"/>
              <a:cs typeface="Mark"/>
            </a:endParaRPr>
          </a:p>
        </p:txBody>
      </p:sp>
    </p:spTree>
    <p:extLst>
      <p:ext uri="{BB962C8B-B14F-4D97-AF65-F5344CB8AC3E}">
        <p14:creationId xmlns:p14="http://schemas.microsoft.com/office/powerpoint/2010/main" val="262743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Zils virsraksts + bulle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831850" y="888761"/>
            <a:ext cx="5264150" cy="855634"/>
          </a:xfrm>
          <a:prstGeom prst="rect">
            <a:avLst/>
          </a:prstGeom>
        </p:spPr>
        <p:txBody>
          <a:bodyPr anchor="t">
            <a:normAutofit/>
          </a:bodyPr>
          <a:lstStyle>
            <a:lvl1pPr>
              <a:defRPr sz="4400" b="1" i="0" cap="all" baseline="0">
                <a:solidFill>
                  <a:schemeClr val="bg1"/>
                </a:solidFill>
                <a:highlight>
                  <a:srgbClr val="00467F"/>
                </a:highlight>
                <a:latin typeface="Century Gothic" panose="020B0502020202020204" pitchFamily="34" charset="0"/>
              </a:defRPr>
            </a:lvl1pPr>
          </a:lstStyle>
          <a:p>
            <a:r>
              <a:rPr lang="en-GB" err="1"/>
              <a:t>Lielais</a:t>
            </a:r>
            <a:r>
              <a:rPr lang="en-GB"/>
              <a:t> </a:t>
            </a:r>
            <a:r>
              <a:rPr lang="en-GB" err="1"/>
              <a:t>virsraksts</a:t>
            </a:r>
            <a:endParaRPr lang="lv-LV"/>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6356350" y="0"/>
            <a:ext cx="5835650" cy="6858000"/>
          </a:xfrm>
          <a:prstGeom prst="rect">
            <a:avLst/>
          </a:prstGeom>
        </p:spPr>
        <p:txBody>
          <a:bodyPr>
            <a:normAutofit/>
          </a:bodyPr>
          <a:lstStyle>
            <a:lvl1pPr marL="0" indent="0" algn="r">
              <a:buNone/>
              <a:defRPr sz="2400"/>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831850" y="1744663"/>
            <a:ext cx="5264150" cy="758825"/>
          </a:xfrm>
          <a:prstGeom prst="rect">
            <a:avLst/>
          </a:prstGeo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6" name="Text Placeholder 4">
            <a:extLst>
              <a:ext uri="{FF2B5EF4-FFF2-40B4-BE49-F238E27FC236}">
                <a16:creationId xmlns:a16="http://schemas.microsoft.com/office/drawing/2014/main" id="{AF8A32F2-4EFC-7540-9E9E-8EF3747C41D8}"/>
              </a:ext>
            </a:extLst>
          </p:cNvPr>
          <p:cNvSpPr>
            <a:spLocks noGrp="1"/>
          </p:cNvSpPr>
          <p:nvPr>
            <p:ph type="body" sz="quarter" idx="15"/>
          </p:nvPr>
        </p:nvSpPr>
        <p:spPr>
          <a:xfrm>
            <a:off x="831850" y="2808746"/>
            <a:ext cx="5264150" cy="3829560"/>
          </a:xfrm>
          <a:prstGeom prst="rect">
            <a:avLst/>
          </a:prstGeo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9657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e + teksts pa labi">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0E40A1-5BF6-2042-8B26-1A7B7E4A5A14}"/>
              </a:ext>
            </a:extLst>
          </p:cNvPr>
          <p:cNvSpPr>
            <a:spLocks noGrp="1"/>
          </p:cNvSpPr>
          <p:nvPr>
            <p:ph type="body" sz="quarter" idx="15"/>
          </p:nvPr>
        </p:nvSpPr>
        <p:spPr>
          <a:xfrm>
            <a:off x="6558233" y="2808746"/>
            <a:ext cx="5264150" cy="3829560"/>
          </a:xfrm>
          <a:prstGeom prst="rect">
            <a:avLst/>
          </a:prstGeo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 y="296883"/>
            <a:ext cx="6096001" cy="6858000"/>
          </a:xfrm>
          <a:prstGeom prst="rect">
            <a:avLst/>
          </a:prstGeom>
        </p:spPr>
        <p:txBody>
          <a:bodyPr>
            <a:normAutofit/>
          </a:bodyPr>
          <a:lstStyle>
            <a:lvl1pPr marL="0" indent="0" algn="l">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558233" y="888761"/>
            <a:ext cx="5264150" cy="855634"/>
          </a:xfrm>
          <a:prstGeom prst="rect">
            <a:avLst/>
          </a:prstGeo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558233" y="1744663"/>
            <a:ext cx="5264150" cy="758825"/>
          </a:xfrm>
          <a:prstGeom prst="rect">
            <a:avLst/>
          </a:prstGeo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pic>
        <p:nvPicPr>
          <p:cNvPr id="8" name="Picture 7">
            <a:extLst>
              <a:ext uri="{FF2B5EF4-FFF2-40B4-BE49-F238E27FC236}">
                <a16:creationId xmlns:a16="http://schemas.microsoft.com/office/drawing/2014/main" id="{D37D8D68-67D7-924A-855C-6B66A662D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696" y="2244725"/>
            <a:ext cx="1558886" cy="672734"/>
          </a:xfrm>
          <a:prstGeom prst="rect">
            <a:avLst/>
          </a:prstGeom>
        </p:spPr>
      </p:pic>
    </p:spTree>
    <p:extLst>
      <p:ext uri="{BB962C8B-B14F-4D97-AF65-F5344CB8AC3E}">
        <p14:creationId xmlns:p14="http://schemas.microsoft.com/office/powerpoint/2010/main" val="1109494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0" y="0"/>
            <a:ext cx="3040084" cy="6858000"/>
          </a:xfrm>
          <a:prstGeom prst="rect">
            <a:avLst/>
          </a:prstGeom>
        </p:spPr>
        <p:txBody>
          <a:bodyPr>
            <a:normAutofit/>
          </a:bodyPr>
          <a:lstStyle>
            <a:lvl1pPr marL="0" indent="0" algn="l">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3791282" y="888761"/>
            <a:ext cx="7822786" cy="855634"/>
          </a:xfrm>
          <a:prstGeom prst="rect">
            <a:avLst/>
          </a:prstGeo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3791282" y="1744663"/>
            <a:ext cx="7822786" cy="758825"/>
          </a:xfrm>
          <a:prstGeom prst="rect">
            <a:avLst/>
          </a:prstGeo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3791282" y="2503488"/>
            <a:ext cx="7822786" cy="4014788"/>
          </a:xfrm>
          <a:prstGeom prst="rect">
            <a:avLst/>
          </a:prstGeom>
        </p:spPr>
        <p:txBody>
          <a:bodyPr>
            <a:normAutofit/>
          </a:bodyPr>
          <a:lstStyle>
            <a:lvl1pPr marL="0" indent="0">
              <a:lnSpc>
                <a:spcPct val="15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err="1"/>
              <a:t>Teksts</a:t>
            </a:r>
            <a:endParaRPr lang="en-GB"/>
          </a:p>
        </p:txBody>
      </p:sp>
    </p:spTree>
    <p:extLst>
      <p:ext uri="{BB962C8B-B14F-4D97-AF65-F5344CB8AC3E}">
        <p14:creationId xmlns:p14="http://schemas.microsoft.com/office/powerpoint/2010/main" val="2263421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9151916" y="0"/>
            <a:ext cx="3040084" cy="6858000"/>
          </a:xfrm>
          <a:prstGeom prst="rect">
            <a:avLst/>
          </a:prstGeom>
        </p:spPr>
        <p:txBody>
          <a:bodyPr>
            <a:normAutofit/>
          </a:bodyPr>
          <a:lstStyle>
            <a:lvl1pPr marL="0" indent="0" algn="r">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56196" y="888761"/>
            <a:ext cx="7822786" cy="855634"/>
          </a:xfrm>
          <a:prstGeom prst="rect">
            <a:avLst/>
          </a:prstGeo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56196" y="1744663"/>
            <a:ext cx="7822786" cy="758825"/>
          </a:xfrm>
          <a:prstGeom prst="rect">
            <a:avLst/>
          </a:prstGeo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656196" y="2503488"/>
            <a:ext cx="7822786" cy="4014788"/>
          </a:xfrm>
          <a:prstGeom prst="rect">
            <a:avLst/>
          </a:prstGeom>
        </p:spPr>
        <p:txBody>
          <a:bodyPr>
            <a:normAutofit/>
          </a:bodyPr>
          <a:lstStyle>
            <a:lvl1pPr marL="0" indent="0">
              <a:lnSpc>
                <a:spcPct val="15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err="1"/>
              <a:t>Teksts</a:t>
            </a:r>
            <a:endParaRPr lang="en-GB"/>
          </a:p>
        </p:txBody>
      </p:sp>
    </p:spTree>
    <p:extLst>
      <p:ext uri="{BB962C8B-B14F-4D97-AF65-F5344CB8AC3E}">
        <p14:creationId xmlns:p14="http://schemas.microsoft.com/office/powerpoint/2010/main" val="2407864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055619"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05561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5273039"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527303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7490459" y="1493110"/>
            <a:ext cx="1869375" cy="1869375"/>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749045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7" name="Picture Placeholder 40">
            <a:extLst>
              <a:ext uri="{FF2B5EF4-FFF2-40B4-BE49-F238E27FC236}">
                <a16:creationId xmlns:a16="http://schemas.microsoft.com/office/drawing/2014/main" id="{26DDCF39-64C2-044E-B1A7-50462B58A052}"/>
              </a:ext>
            </a:extLst>
          </p:cNvPr>
          <p:cNvSpPr>
            <a:spLocks noGrp="1"/>
          </p:cNvSpPr>
          <p:nvPr>
            <p:ph type="pic" sz="quarter" idx="23" hasCustomPrompt="1"/>
          </p:nvPr>
        </p:nvSpPr>
        <p:spPr>
          <a:xfrm>
            <a:off x="9707879" y="1493110"/>
            <a:ext cx="1869375" cy="1869375"/>
          </a:xfrm>
          <a:prstGeom prst="ellipse">
            <a:avLst/>
          </a:prstGeom>
        </p:spPr>
        <p:txBody>
          <a:bodyPr>
            <a:normAutofit/>
          </a:bodyPr>
          <a:lstStyle>
            <a:lvl1pPr marL="0" indent="0" algn="ctr">
              <a:buNone/>
              <a:defRPr sz="1600"/>
            </a:lvl1pPr>
          </a:lstStyle>
          <a:p>
            <a:r>
              <a:rPr lang="lv-LV"/>
              <a:t>Foto</a:t>
            </a:r>
          </a:p>
        </p:txBody>
      </p:sp>
      <p:sp>
        <p:nvSpPr>
          <p:cNvPr id="18" name="Text Placeholder 2">
            <a:extLst>
              <a:ext uri="{FF2B5EF4-FFF2-40B4-BE49-F238E27FC236}">
                <a16:creationId xmlns:a16="http://schemas.microsoft.com/office/drawing/2014/main" id="{456DCC94-580C-344E-9EA1-0572D5EE8CF4}"/>
              </a:ext>
            </a:extLst>
          </p:cNvPr>
          <p:cNvSpPr>
            <a:spLocks noGrp="1"/>
          </p:cNvSpPr>
          <p:nvPr>
            <p:ph type="body" sz="quarter" idx="24" hasCustomPrompt="1"/>
          </p:nvPr>
        </p:nvSpPr>
        <p:spPr>
          <a:xfrm>
            <a:off x="970787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055619"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05561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5273039"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527303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7490459" y="4144870"/>
            <a:ext cx="1869375" cy="1869375"/>
          </a:xfrm>
          <a:prstGeom prst="ellipse">
            <a:avLst/>
          </a:prstGeom>
        </p:spPr>
        <p:txBody>
          <a:bodyPr>
            <a:normAutofit/>
          </a:bodyPr>
          <a:lstStyle>
            <a:lvl1pPr marL="0" indent="0" algn="ctr">
              <a:buNone/>
              <a:defRPr sz="1600"/>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749045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17F02615-A105-DB48-AC15-548CB0D27E58}"/>
              </a:ext>
            </a:extLst>
          </p:cNvPr>
          <p:cNvSpPr>
            <a:spLocks noGrp="1"/>
          </p:cNvSpPr>
          <p:nvPr>
            <p:ph type="pic" sz="quarter" idx="33" hasCustomPrompt="1"/>
          </p:nvPr>
        </p:nvSpPr>
        <p:spPr>
          <a:xfrm>
            <a:off x="9707879" y="4144870"/>
            <a:ext cx="1869375" cy="1869375"/>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CAB1159B-DECB-2D4E-ABE7-ED7AF5BB9E13}"/>
              </a:ext>
            </a:extLst>
          </p:cNvPr>
          <p:cNvSpPr>
            <a:spLocks noGrp="1"/>
          </p:cNvSpPr>
          <p:nvPr>
            <p:ph type="body" sz="quarter" idx="34" hasCustomPrompt="1"/>
          </p:nvPr>
        </p:nvSpPr>
        <p:spPr>
          <a:xfrm>
            <a:off x="970787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642061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055619"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05561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5273039"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527303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7490459" y="1493110"/>
            <a:ext cx="1869375" cy="1869375"/>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749045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055619"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05561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5273039"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527303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7490459" y="4144870"/>
            <a:ext cx="1869375" cy="1869375"/>
          </a:xfrm>
          <a:prstGeom prst="ellipse">
            <a:avLst/>
          </a:prstGeom>
        </p:spPr>
        <p:txBody>
          <a:bodyPr>
            <a:normAutofit/>
          </a:bodyPr>
          <a:lstStyle>
            <a:lvl1pPr marL="0" indent="0" algn="ctr">
              <a:buNone/>
              <a:defRPr sz="1600"/>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749045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366616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878580"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878580"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6918961"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6918961" y="346919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878580"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878580"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6918961"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6918961" y="6120952"/>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721586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790290"/>
            <a:ext cx="2396491" cy="2396491"/>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479053EE-4FFB-C44D-BC3F-B935B35B83C6}"/>
              </a:ext>
            </a:extLst>
          </p:cNvPr>
          <p:cNvSpPr>
            <a:spLocks noGrp="1"/>
          </p:cNvSpPr>
          <p:nvPr>
            <p:ph type="pic" sz="quarter" idx="17" hasCustomPrompt="1"/>
          </p:nvPr>
        </p:nvSpPr>
        <p:spPr>
          <a:xfrm>
            <a:off x="3467099" y="1790290"/>
            <a:ext cx="2396491" cy="2396491"/>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7" name="Picture Placeholder 40">
            <a:extLst>
              <a:ext uri="{FF2B5EF4-FFF2-40B4-BE49-F238E27FC236}">
                <a16:creationId xmlns:a16="http://schemas.microsoft.com/office/drawing/2014/main" id="{DFF98D52-04EB-B743-BDC3-99B5E22072EF}"/>
              </a:ext>
            </a:extLst>
          </p:cNvPr>
          <p:cNvSpPr>
            <a:spLocks noGrp="1"/>
          </p:cNvSpPr>
          <p:nvPr>
            <p:ph type="pic" sz="quarter" idx="19" hasCustomPrompt="1"/>
          </p:nvPr>
        </p:nvSpPr>
        <p:spPr>
          <a:xfrm>
            <a:off x="6095999" y="1790290"/>
            <a:ext cx="2396491" cy="2396491"/>
          </a:xfrm>
          <a:prstGeom prst="ellipse">
            <a:avLst/>
          </a:prstGeom>
        </p:spPr>
        <p:txBody>
          <a:bodyPr>
            <a:normAutofit/>
          </a:bodyPr>
          <a:lstStyle>
            <a:lvl1pPr marL="0" indent="0" algn="ctr">
              <a:buNone/>
              <a:defRPr sz="1600"/>
            </a:lvl1pPr>
          </a:lstStyle>
          <a:p>
            <a:r>
              <a:rPr lang="lv-LV"/>
              <a:t>Foto</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6DE696D6-5DCE-334E-A0AB-AA6048429E12}"/>
              </a:ext>
            </a:extLst>
          </p:cNvPr>
          <p:cNvSpPr>
            <a:spLocks noGrp="1"/>
          </p:cNvSpPr>
          <p:nvPr>
            <p:ph type="pic" sz="quarter" idx="21" hasCustomPrompt="1"/>
          </p:nvPr>
        </p:nvSpPr>
        <p:spPr>
          <a:xfrm>
            <a:off x="8724899" y="1790290"/>
            <a:ext cx="2396491" cy="2396491"/>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73479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8" y="1904589"/>
            <a:ext cx="3070861" cy="3070861"/>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38940" y="5147337"/>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5D46201D-37FE-594C-A13C-3C258D7731E6}"/>
              </a:ext>
            </a:extLst>
          </p:cNvPr>
          <p:cNvSpPr>
            <a:spLocks noGrp="1"/>
          </p:cNvSpPr>
          <p:nvPr>
            <p:ph type="pic" sz="quarter" idx="17" hasCustomPrompt="1"/>
          </p:nvPr>
        </p:nvSpPr>
        <p:spPr>
          <a:xfrm>
            <a:off x="4244338" y="1904589"/>
            <a:ext cx="3070861" cy="3070861"/>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74A7C685-0B3F-5D4B-ABFC-97193D8B0682}"/>
              </a:ext>
            </a:extLst>
          </p:cNvPr>
          <p:cNvSpPr>
            <a:spLocks noGrp="1"/>
          </p:cNvSpPr>
          <p:nvPr>
            <p:ph type="body" sz="quarter" idx="18" hasCustomPrompt="1"/>
          </p:nvPr>
        </p:nvSpPr>
        <p:spPr>
          <a:xfrm>
            <a:off x="4845080" y="5147337"/>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9" name="Picture Placeholder 40">
            <a:extLst>
              <a:ext uri="{FF2B5EF4-FFF2-40B4-BE49-F238E27FC236}">
                <a16:creationId xmlns:a16="http://schemas.microsoft.com/office/drawing/2014/main" id="{F730EF31-7D30-444C-AC87-A226B6A501B2}"/>
              </a:ext>
            </a:extLst>
          </p:cNvPr>
          <p:cNvSpPr>
            <a:spLocks noGrp="1"/>
          </p:cNvSpPr>
          <p:nvPr>
            <p:ph type="pic" sz="quarter" idx="19" hasCustomPrompt="1"/>
          </p:nvPr>
        </p:nvSpPr>
        <p:spPr>
          <a:xfrm>
            <a:off x="7650478" y="1904589"/>
            <a:ext cx="3070861" cy="3070861"/>
          </a:xfrm>
          <a:prstGeom prst="ellipse">
            <a:avLst/>
          </a:prstGeom>
        </p:spPr>
        <p:txBody>
          <a:bodyPr>
            <a:normAutofit/>
          </a:bodyPr>
          <a:lstStyle>
            <a:lvl1pPr marL="0" indent="0" algn="ctr">
              <a:buNone/>
              <a:defRPr sz="1600"/>
            </a:lvl1pPr>
          </a:lstStyle>
          <a:p>
            <a:r>
              <a:rPr lang="lv-LV"/>
              <a:t>Foto</a:t>
            </a:r>
          </a:p>
        </p:txBody>
      </p:sp>
      <p:sp>
        <p:nvSpPr>
          <p:cNvPr id="30" name="Text Placeholder 2">
            <a:extLst>
              <a:ext uri="{FF2B5EF4-FFF2-40B4-BE49-F238E27FC236}">
                <a16:creationId xmlns:a16="http://schemas.microsoft.com/office/drawing/2014/main" id="{B3F18B16-ED69-C34A-BD18-E7C5FB319886}"/>
              </a:ext>
            </a:extLst>
          </p:cNvPr>
          <p:cNvSpPr>
            <a:spLocks noGrp="1"/>
          </p:cNvSpPr>
          <p:nvPr>
            <p:ph type="body" sz="quarter" idx="20" hasCustomPrompt="1"/>
          </p:nvPr>
        </p:nvSpPr>
        <p:spPr>
          <a:xfrm>
            <a:off x="8251220" y="5147337"/>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398656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nti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6432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32721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59010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85299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Tree>
    <p:extLst>
      <p:ext uri="{BB962C8B-B14F-4D97-AF65-F5344CB8AC3E}">
        <p14:creationId xmlns:p14="http://schemas.microsoft.com/office/powerpoint/2010/main" val="151774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2817" y="0"/>
            <a:ext cx="12184958"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latin typeface="Century Gothic" pitchFamily="34" charset="0"/>
            </a:endParaRPr>
          </a:p>
        </p:txBody>
      </p:sp>
      <p:sp>
        <p:nvSpPr>
          <p:cNvPr id="5" name="object 3"/>
          <p:cNvSpPr txBox="1"/>
          <p:nvPr userDrawn="1"/>
        </p:nvSpPr>
        <p:spPr>
          <a:xfrm>
            <a:off x="950740" y="848941"/>
            <a:ext cx="10113050" cy="671052"/>
          </a:xfrm>
          <a:prstGeom prst="rect">
            <a:avLst/>
          </a:prstGeom>
        </p:spPr>
        <p:txBody>
          <a:bodyPr lIns="0" tIns="10893" rIns="0" bIns="0">
            <a:spAutoFit/>
          </a:bodyPr>
          <a:lstStyle/>
          <a:p>
            <a:pPr marL="10894" fontAlgn="auto">
              <a:spcBef>
                <a:spcPts val="85"/>
              </a:spcBef>
              <a:spcAft>
                <a:spcPts val="0"/>
              </a:spcAft>
              <a:defRPr/>
            </a:pPr>
            <a:r>
              <a:rPr sz="4289" b="1" spc="0" baseline="0">
                <a:solidFill>
                  <a:srgbClr val="0F416A"/>
                </a:solidFill>
                <a:latin typeface="Century Gothic" pitchFamily="34" charset="0"/>
                <a:cs typeface="Mark"/>
              </a:rPr>
              <a:t>LIELAIS VIRSRAKSTS</a:t>
            </a:r>
            <a:endParaRPr sz="4289" spc="0" baseline="0">
              <a:latin typeface="Century Gothic" pitchFamily="34" charset="0"/>
              <a:cs typeface="Mark"/>
            </a:endParaRPr>
          </a:p>
        </p:txBody>
      </p:sp>
      <p:sp>
        <p:nvSpPr>
          <p:cNvPr id="6" name="object 4"/>
          <p:cNvSpPr txBox="1"/>
          <p:nvPr userDrawn="1"/>
        </p:nvSpPr>
        <p:spPr>
          <a:xfrm>
            <a:off x="950740" y="1679879"/>
            <a:ext cx="10113050" cy="340962"/>
          </a:xfrm>
          <a:prstGeom prst="rect">
            <a:avLst/>
          </a:prstGeom>
        </p:spPr>
        <p:txBody>
          <a:bodyPr lIns="0" tIns="10893" rIns="0" bIns="0">
            <a:spAutoFit/>
          </a:bodyPr>
          <a:lstStyle/>
          <a:p>
            <a:pPr marL="10894" fontAlgn="auto">
              <a:spcBef>
                <a:spcPts val="85"/>
              </a:spcBef>
              <a:spcAft>
                <a:spcPts val="0"/>
              </a:spcAft>
              <a:defRPr/>
            </a:pPr>
            <a:r>
              <a:rPr sz="2144" b="1" spc="0" baseline="0">
                <a:solidFill>
                  <a:srgbClr val="0F416A"/>
                </a:solidFill>
                <a:latin typeface="Century Gothic" pitchFamily="34" charset="0"/>
                <a:cs typeface="Mark"/>
              </a:rPr>
              <a:t>Mazais virsraksts</a:t>
            </a:r>
            <a:endParaRPr sz="2144" spc="0" baseline="0">
              <a:latin typeface="Century Gothic" pitchFamily="34" charset="0"/>
              <a:cs typeface="Mark"/>
            </a:endParaRPr>
          </a:p>
        </p:txBody>
      </p:sp>
      <p:sp>
        <p:nvSpPr>
          <p:cNvPr id="8" name="object 3"/>
          <p:cNvSpPr txBox="1"/>
          <p:nvPr userDrawn="1"/>
        </p:nvSpPr>
        <p:spPr>
          <a:xfrm rot="20355368">
            <a:off x="314368" y="1859675"/>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5143029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nti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6432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32721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59010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8529920" y="2741104"/>
            <a:ext cx="2785111" cy="1375792"/>
          </a:xfrm>
          <a:prstGeom prst="rect">
            <a:avLst/>
          </a:prstGeo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Tree>
    <p:extLst>
      <p:ext uri="{BB962C8B-B14F-4D97-AF65-F5344CB8AC3E}">
        <p14:creationId xmlns:p14="http://schemas.microsoft.com/office/powerpoint/2010/main" val="159796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a:prstGeom prst="rect">
            <a:avLst/>
          </a:prstGeo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587246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a:prstGeom prst="rect">
            <a:avLst/>
          </a:prstGeo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200185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6700154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8677745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a:prstGeom prst="rect">
            <a:avLst/>
          </a:prstGeo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a:prstGeom prst="rect">
            <a:avLst/>
          </a:prstGeo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116826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125099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736296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801069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70801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4434892" y="1759531"/>
            <a:ext cx="7347212" cy="354533"/>
          </a:xfrm>
          <a:prstGeom prst="rect">
            <a:avLst/>
          </a:prstGeom>
        </p:spPr>
        <p:txBody>
          <a:bodyPr/>
          <a:lstStyle>
            <a:lvl1pPr marL="0" indent="0" algn="l">
              <a:buNone/>
              <a:defRPr lang="lv-LV" sz="2144" b="1" kern="1200" spc="0" baseline="0" dirty="0" smtClean="0">
                <a:solidFill>
                  <a:srgbClr val="00AAC6"/>
                </a:solidFill>
                <a:latin typeface="Century Gothic" pitchFamily="34" charset="0"/>
                <a:ea typeface="+mn-ea"/>
                <a:cs typeface="Mark"/>
              </a:defRPr>
            </a:lvl1pPr>
          </a:lstStyle>
          <a:p>
            <a:pPr lvl="0"/>
            <a:r>
              <a:rPr lang="lv-LV"/>
              <a:t>Mazais virsraksts</a:t>
            </a:r>
            <a:endParaRPr lang="en-US"/>
          </a:p>
        </p:txBody>
      </p:sp>
      <p:sp>
        <p:nvSpPr>
          <p:cNvPr id="11" name="Text Placeholder 2"/>
          <p:cNvSpPr>
            <a:spLocks noGrp="1"/>
          </p:cNvSpPr>
          <p:nvPr>
            <p:ph type="body" sz="quarter" idx="14" hasCustomPrompt="1"/>
          </p:nvPr>
        </p:nvSpPr>
        <p:spPr>
          <a:xfrm>
            <a:off x="4434891" y="853465"/>
            <a:ext cx="7347212" cy="738496"/>
          </a:xfrm>
          <a:prstGeom prst="rect">
            <a:avLst/>
          </a:prstGeom>
        </p:spPr>
        <p:txBody>
          <a:bodyPr/>
          <a:lstStyle>
            <a:lvl1pPr marL="0" indent="0" algn="l">
              <a:spcBef>
                <a:spcPts val="0"/>
              </a:spcBef>
              <a:buNone/>
              <a:defRPr lang="lv-LV" sz="4289" b="1" kern="1200" spc="0" baseline="0" dirty="0" smtClean="0">
                <a:solidFill>
                  <a:srgbClr val="00AAC6"/>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4434891" y="2172641"/>
            <a:ext cx="7347212" cy="251272"/>
          </a:xfrm>
          <a:prstGeom prst="rect">
            <a:avLst/>
          </a:prstGeom>
        </p:spPr>
        <p:txBody>
          <a:bodyPr anchor="ctr"/>
          <a:lstStyle>
            <a:lvl1pPr marL="0" indent="0">
              <a:spcBef>
                <a:spcPts val="0"/>
              </a:spcBef>
              <a:buNone/>
              <a:defRPr lang="en-US" sz="1200" kern="1200" spc="0" baseline="0" dirty="0">
                <a:solidFill>
                  <a:srgbClr val="00AAC6"/>
                </a:solidFill>
                <a:latin typeface="Century Gothic" pitchFamily="34" charset="0"/>
                <a:ea typeface="+mn-ea"/>
                <a:cs typeface="Arial" pitchFamily="34" charset="0"/>
              </a:defRPr>
            </a:lvl1pPr>
          </a:lstStyle>
          <a:p>
            <a:pPr lvl="0"/>
            <a:r>
              <a:rPr lang="lv-LV"/>
              <a:t>Teksts</a:t>
            </a:r>
            <a:endParaRPr lang="en-US"/>
          </a:p>
        </p:txBody>
      </p:sp>
      <p:sp>
        <p:nvSpPr>
          <p:cNvPr id="6" name="Picture Placeholder 3"/>
          <p:cNvSpPr>
            <a:spLocks noGrp="1"/>
          </p:cNvSpPr>
          <p:nvPr>
            <p:ph type="pic" sz="quarter" idx="18" hasCustomPrompt="1"/>
          </p:nvPr>
        </p:nvSpPr>
        <p:spPr>
          <a:xfrm>
            <a:off x="0" y="0"/>
            <a:ext cx="4062122" cy="68538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369367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85321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6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a:prstGeom prst="rect">
            <a:avLst/>
          </a:prstGeom>
        </p:spPr>
        <p:txBody>
          <a:bodyPr>
            <a:normAutofit/>
          </a:bodyPr>
          <a:lstStyle>
            <a:lvl1pPr marL="0" indent="0" algn="ctr">
              <a:buNone/>
              <a:defRPr sz="1800" b="1"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a:prstGeom prst="rect">
            <a:avLst/>
          </a:prstGeom>
        </p:spPr>
        <p:txBody>
          <a:bodyPr>
            <a:normAutofit/>
          </a:bodyPr>
          <a:lstStyle>
            <a:lvl1pPr marL="0" indent="0" algn="ctr">
              <a:buNone/>
              <a:defRPr sz="1500" b="0" i="0">
                <a:solidFill>
                  <a:schemeClr val="bg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937097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V karte tukš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62" name="Picture 61">
            <a:extLst>
              <a:ext uri="{FF2B5EF4-FFF2-40B4-BE49-F238E27FC236}">
                <a16:creationId xmlns:a16="http://schemas.microsoft.com/office/drawing/2014/main" id="{95D831A5-7D20-8145-84F4-3447B4D572CC}"/>
              </a:ext>
            </a:extLst>
          </p:cNvPr>
          <p:cNvPicPr>
            <a:picLocks noChangeAspect="1"/>
          </p:cNvPicPr>
          <p:nvPr userDrawn="1"/>
        </p:nvPicPr>
        <p:blipFill>
          <a:blip r:embed="rId2"/>
          <a:stretch>
            <a:fillRect/>
          </a:stretch>
        </p:blipFill>
        <p:spPr>
          <a:xfrm>
            <a:off x="838199" y="1404393"/>
            <a:ext cx="8851901" cy="5266881"/>
          </a:xfrm>
          <a:prstGeom prst="rect">
            <a:avLst/>
          </a:prstGeom>
        </p:spPr>
      </p:pic>
    </p:spTree>
    <p:extLst>
      <p:ext uri="{BB962C8B-B14F-4D97-AF65-F5344CB8AC3E}">
        <p14:creationId xmlns:p14="http://schemas.microsoft.com/office/powerpoint/2010/main" val="12805880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V kar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pic>
        <p:nvPicPr>
          <p:cNvPr id="13" name="Picture 12">
            <a:extLst>
              <a:ext uri="{FF2B5EF4-FFF2-40B4-BE49-F238E27FC236}">
                <a16:creationId xmlns:a16="http://schemas.microsoft.com/office/drawing/2014/main" id="{FB429790-51C0-B04E-9FE5-6DC1F4CDE74E}"/>
              </a:ext>
            </a:extLst>
          </p:cNvPr>
          <p:cNvPicPr>
            <a:picLocks noChangeAspect="1"/>
          </p:cNvPicPr>
          <p:nvPr userDrawn="1"/>
        </p:nvPicPr>
        <p:blipFill>
          <a:blip r:embed="rId2"/>
          <a:stretch>
            <a:fillRect/>
          </a:stretch>
        </p:blipFill>
        <p:spPr>
          <a:xfrm>
            <a:off x="838199" y="1404393"/>
            <a:ext cx="8851901" cy="5266881"/>
          </a:xfrm>
          <a:prstGeom prst="rect">
            <a:avLst/>
          </a:prstGeom>
        </p:spPr>
      </p:pic>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a:prstGeom prst="rect">
            <a:avLst/>
          </a:prstGeo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a:prstGeom prst="rect">
            <a:avLst/>
          </a:prstGeo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a:prstGeom prst="rect">
            <a:avLst/>
          </a:prstGeo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a:prstGeom prst="rect">
            <a:avLst/>
          </a:prstGeo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a:prstGeom prst="rect">
            <a:avLst/>
          </a:prstGeo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a:prstGeom prst="rect">
            <a:avLst/>
          </a:prstGeo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a:prstGeom prst="rect">
            <a:avLst/>
          </a:prstGeo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a:prstGeom prst="rect">
            <a:avLst/>
          </a:prstGeo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a:prstGeom prst="rect">
            <a:avLst/>
          </a:prstGeo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a:prstGeom prst="rect">
            <a:avLst/>
          </a:prstGeo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a:prstGeom prst="rect">
            <a:avLst/>
          </a:prstGeo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a:prstGeom prst="rect">
            <a:avLst/>
          </a:prstGeo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a:prstGeom prst="rect">
            <a:avLst/>
          </a:prstGeo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44521"/>
            <a:ext cx="1108075" cy="209550"/>
          </a:xfrm>
          <a:prstGeom prst="rect">
            <a:avLst/>
          </a:prstGeo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a:prstGeom prst="rect">
            <a:avLst/>
          </a:prstGeo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a:prstGeom prst="rect">
            <a:avLst/>
          </a:prstGeo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038716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V karte - Kurzem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240472A-C45D-D64E-82BA-00C48AE018A5}"/>
              </a:ext>
            </a:extLst>
          </p:cNvPr>
          <p:cNvPicPr>
            <a:picLocks noChangeAspect="1"/>
          </p:cNvPicPr>
          <p:nvPr userDrawn="1"/>
        </p:nvPicPr>
        <p:blipFill>
          <a:blip r:embed="rId2"/>
          <a:stretch>
            <a:fillRect/>
          </a:stretch>
        </p:blipFill>
        <p:spPr>
          <a:xfrm>
            <a:off x="838199" y="1393258"/>
            <a:ext cx="8869657" cy="5277446"/>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a:prstGeom prst="rect">
            <a:avLst/>
          </a:prstGeo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a:prstGeom prst="rect">
            <a:avLst/>
          </a:prstGeo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a:prstGeom prst="rect">
            <a:avLst/>
          </a:prstGeo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a:prstGeom prst="rect">
            <a:avLst/>
          </a:prstGeo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a:prstGeom prst="rect">
            <a:avLst/>
          </a:prstGeo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a:prstGeom prst="rect">
            <a:avLst/>
          </a:prstGeo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a:prstGeom prst="rect">
            <a:avLst/>
          </a:prstGeo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a:prstGeom prst="rect">
            <a:avLst/>
          </a:prstGeo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a:prstGeom prst="rect">
            <a:avLst/>
          </a:prstGeo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a:prstGeom prst="rect">
            <a:avLst/>
          </a:prstGeo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a:prstGeom prst="rect">
            <a:avLst/>
          </a:prstGeo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a:prstGeom prst="rect">
            <a:avLst/>
          </a:prstGeo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a:prstGeom prst="rect">
            <a:avLst/>
          </a:prstGeo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a:prstGeom prst="rect">
            <a:avLst/>
          </a:prstGeo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a:prstGeom prst="rect">
            <a:avLst/>
          </a:prstGeo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a:prstGeom prst="rect">
            <a:avLst/>
          </a:prstGeo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1817509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V karte - Zemgal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D9B07C3-ECB0-6A47-AE19-E01BF5E5A6FB}"/>
              </a:ext>
            </a:extLst>
          </p:cNvPr>
          <p:cNvPicPr>
            <a:picLocks noChangeAspect="1"/>
          </p:cNvPicPr>
          <p:nvPr userDrawn="1"/>
        </p:nvPicPr>
        <p:blipFill>
          <a:blip r:embed="rId2"/>
          <a:stretch>
            <a:fillRect/>
          </a:stretch>
        </p:blipFill>
        <p:spPr>
          <a:xfrm>
            <a:off x="821322" y="1388758"/>
            <a:ext cx="8896159" cy="5293215"/>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a:prstGeom prst="rect">
            <a:avLst/>
          </a:prstGeo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a:prstGeom prst="rect">
            <a:avLst/>
          </a:prstGeo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a:prstGeom prst="rect">
            <a:avLst/>
          </a:prstGeo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a:prstGeom prst="rect">
            <a:avLst/>
          </a:prstGeo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a:prstGeom prst="rect">
            <a:avLst/>
          </a:prstGeo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a:prstGeom prst="rect">
            <a:avLst/>
          </a:prstGeo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a:prstGeom prst="rect">
            <a:avLst/>
          </a:prstGeo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a:prstGeom prst="rect">
            <a:avLst/>
          </a:prstGeo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a:prstGeom prst="rect">
            <a:avLst/>
          </a:prstGeo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a:prstGeom prst="rect">
            <a:avLst/>
          </a:prstGeo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a:prstGeom prst="rect">
            <a:avLst/>
          </a:prstGeo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a:prstGeom prst="rect">
            <a:avLst/>
          </a:prstGeo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a:prstGeom prst="rect">
            <a:avLst/>
          </a:prstGeo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a:prstGeom prst="rect">
            <a:avLst/>
          </a:prstGeo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a:prstGeom prst="rect">
            <a:avLst/>
          </a:prstGeo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a:prstGeom prst="rect">
            <a:avLst/>
          </a:prstGeo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2572913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V karte - Latgale">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436DD974-394F-5C47-9EC9-BE5582D6BB1F}"/>
              </a:ext>
            </a:extLst>
          </p:cNvPr>
          <p:cNvPicPr>
            <a:picLocks noChangeAspect="1"/>
          </p:cNvPicPr>
          <p:nvPr userDrawn="1"/>
        </p:nvPicPr>
        <p:blipFill>
          <a:blip r:embed="rId2"/>
          <a:stretch>
            <a:fillRect/>
          </a:stretch>
        </p:blipFill>
        <p:spPr>
          <a:xfrm>
            <a:off x="830384" y="1399984"/>
            <a:ext cx="8887097" cy="5287823"/>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a:prstGeom prst="rect">
            <a:avLst/>
          </a:prstGeo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a:prstGeom prst="rect">
            <a:avLst/>
          </a:prstGeo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a:prstGeom prst="rect">
            <a:avLst/>
          </a:prstGeo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a:prstGeom prst="rect">
            <a:avLst/>
          </a:prstGeo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a:prstGeom prst="rect">
            <a:avLst/>
          </a:prstGeo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a:prstGeom prst="rect">
            <a:avLst/>
          </a:prstGeo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a:prstGeom prst="rect">
            <a:avLst/>
          </a:prstGeo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a:prstGeom prst="rect">
            <a:avLst/>
          </a:prstGeo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a:prstGeom prst="rect">
            <a:avLst/>
          </a:prstGeo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a:prstGeom prst="rect">
            <a:avLst/>
          </a:prstGeo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a:prstGeom prst="rect">
            <a:avLst/>
          </a:prstGeo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a:prstGeom prst="rect">
            <a:avLst/>
          </a:prstGeo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a:prstGeom prst="rect">
            <a:avLst/>
          </a:prstGeo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a:prstGeom prst="rect">
            <a:avLst/>
          </a:prstGeo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a:prstGeom prst="rect">
            <a:avLst/>
          </a:prstGeo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a:prstGeom prst="rect">
            <a:avLst/>
          </a:prstGeo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1875450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V karte - Vidzeme">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82720451-87D2-0741-B5FD-3A48BB7D2045}"/>
              </a:ext>
            </a:extLst>
          </p:cNvPr>
          <p:cNvPicPr>
            <a:picLocks noChangeAspect="1"/>
          </p:cNvPicPr>
          <p:nvPr userDrawn="1"/>
        </p:nvPicPr>
        <p:blipFill>
          <a:blip r:embed="rId2"/>
          <a:stretch>
            <a:fillRect/>
          </a:stretch>
        </p:blipFill>
        <p:spPr>
          <a:xfrm>
            <a:off x="829004" y="1390064"/>
            <a:ext cx="8903770" cy="529774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a:prstGeom prst="rect">
            <a:avLst/>
          </a:prstGeo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a:prstGeom prst="rect">
            <a:avLst/>
          </a:prstGeo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a:prstGeom prst="rect">
            <a:avLst/>
          </a:prstGeo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a:prstGeom prst="rect">
            <a:avLst/>
          </a:prstGeo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a:prstGeom prst="rect">
            <a:avLst/>
          </a:prstGeo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a:prstGeom prst="rect">
            <a:avLst/>
          </a:prstGeo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a:prstGeom prst="rect">
            <a:avLst/>
          </a:prstGeo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a:prstGeom prst="rect">
            <a:avLst/>
          </a:prstGeo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a:prstGeom prst="rect">
            <a:avLst/>
          </a:prstGeo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a:prstGeom prst="rect">
            <a:avLst/>
          </a:prstGeo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a:prstGeom prst="rect">
            <a:avLst/>
          </a:prstGeo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a:prstGeom prst="rect">
            <a:avLst/>
          </a:prstGeo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a:prstGeom prst="rect">
            <a:avLst/>
          </a:prstGeo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a:prstGeom prst="rect">
            <a:avLst/>
          </a:prstGeo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a:prstGeom prst="rect">
            <a:avLst/>
          </a:prstGeo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a:prstGeom prst="rect">
            <a:avLst/>
          </a:prstGeo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726114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V karte - Rīga">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E252B4DA-E618-E644-BB51-5943C78D0C6B}"/>
              </a:ext>
            </a:extLst>
          </p:cNvPr>
          <p:cNvPicPr>
            <a:picLocks noChangeAspect="1"/>
          </p:cNvPicPr>
          <p:nvPr userDrawn="1"/>
        </p:nvPicPr>
        <p:blipFill>
          <a:blip r:embed="rId2"/>
          <a:stretch>
            <a:fillRect/>
          </a:stretch>
        </p:blipFill>
        <p:spPr>
          <a:xfrm>
            <a:off x="829004" y="1390064"/>
            <a:ext cx="8903771" cy="5297744"/>
          </a:xfrm>
          <a:prstGeom prst="rect">
            <a:avLst/>
          </a:prstGeom>
        </p:spPr>
      </p:pic>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a:prstGeom prst="rect">
            <a:avLst/>
          </a:prstGeo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5" name="Oval 14">
            <a:extLst>
              <a:ext uri="{FF2B5EF4-FFF2-40B4-BE49-F238E27FC236}">
                <a16:creationId xmlns:a16="http://schemas.microsoft.com/office/drawing/2014/main" id="{84FA8ED9-5171-EB45-9D30-4A0F59CD2E64}"/>
              </a:ext>
            </a:extLst>
          </p:cNvPr>
          <p:cNvSpPr/>
          <p:nvPr/>
        </p:nvSpPr>
        <p:spPr>
          <a:xfrm>
            <a:off x="7822644" y="6158144"/>
            <a:ext cx="109922" cy="109923"/>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7" name="Oval 86">
            <a:extLst>
              <a:ext uri="{FF2B5EF4-FFF2-40B4-BE49-F238E27FC236}">
                <a16:creationId xmlns:a16="http://schemas.microsoft.com/office/drawing/2014/main" id="{3D597554-851B-A546-8E56-F136667375D1}"/>
              </a:ext>
            </a:extLst>
          </p:cNvPr>
          <p:cNvSpPr/>
          <p:nvPr/>
        </p:nvSpPr>
        <p:spPr>
          <a:xfrm>
            <a:off x="7890600" y="5281303"/>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5" name="Oval 84">
            <a:extLst>
              <a:ext uri="{FF2B5EF4-FFF2-40B4-BE49-F238E27FC236}">
                <a16:creationId xmlns:a16="http://schemas.microsoft.com/office/drawing/2014/main" id="{ADDFF84D-7421-AA45-9410-53C124943417}"/>
              </a:ext>
            </a:extLst>
          </p:cNvPr>
          <p:cNvSpPr/>
          <p:nvPr/>
        </p:nvSpPr>
        <p:spPr>
          <a:xfrm>
            <a:off x="6451163" y="4791198"/>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3" name="Oval 82">
            <a:extLst>
              <a:ext uri="{FF2B5EF4-FFF2-40B4-BE49-F238E27FC236}">
                <a16:creationId xmlns:a16="http://schemas.microsoft.com/office/drawing/2014/main" id="{3B06BEF0-617E-534D-8CD9-3F54886F52CA}"/>
              </a:ext>
            </a:extLst>
          </p:cNvPr>
          <p:cNvSpPr/>
          <p:nvPr/>
        </p:nvSpPr>
        <p:spPr>
          <a:xfrm>
            <a:off x="4771581" y="488591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1" name="Oval 80">
            <a:extLst>
              <a:ext uri="{FF2B5EF4-FFF2-40B4-BE49-F238E27FC236}">
                <a16:creationId xmlns:a16="http://schemas.microsoft.com/office/drawing/2014/main" id="{B9BEDF9E-F120-8743-AF41-6465041AB1CF}"/>
              </a:ext>
            </a:extLst>
          </p:cNvPr>
          <p:cNvSpPr/>
          <p:nvPr/>
        </p:nvSpPr>
        <p:spPr>
          <a:xfrm>
            <a:off x="3377621" y="4524252"/>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9" name="Oval 78">
            <a:extLst>
              <a:ext uri="{FF2B5EF4-FFF2-40B4-BE49-F238E27FC236}">
                <a16:creationId xmlns:a16="http://schemas.microsoft.com/office/drawing/2014/main" id="{BD77F370-E7DC-0D4B-970B-212D76BC7B38}"/>
              </a:ext>
            </a:extLst>
          </p:cNvPr>
          <p:cNvSpPr/>
          <p:nvPr/>
        </p:nvSpPr>
        <p:spPr>
          <a:xfrm>
            <a:off x="2938750" y="314347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7" name="Oval 76">
            <a:extLst>
              <a:ext uri="{FF2B5EF4-FFF2-40B4-BE49-F238E27FC236}">
                <a16:creationId xmlns:a16="http://schemas.microsoft.com/office/drawing/2014/main" id="{221243AD-C76E-C547-A9E4-70EA2780C57F}"/>
              </a:ext>
            </a:extLst>
          </p:cNvPr>
          <p:cNvSpPr/>
          <p:nvPr/>
        </p:nvSpPr>
        <p:spPr>
          <a:xfrm>
            <a:off x="1791671" y="2689697"/>
            <a:ext cx="109922" cy="109921"/>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5" name="Oval 74">
            <a:extLst>
              <a:ext uri="{FF2B5EF4-FFF2-40B4-BE49-F238E27FC236}">
                <a16:creationId xmlns:a16="http://schemas.microsoft.com/office/drawing/2014/main" id="{2B3EB222-AD5A-944F-ACA7-049F7795855E}"/>
              </a:ext>
            </a:extLst>
          </p:cNvPr>
          <p:cNvSpPr/>
          <p:nvPr/>
        </p:nvSpPr>
        <p:spPr>
          <a:xfrm>
            <a:off x="2235845" y="366513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3" name="Oval 72">
            <a:extLst>
              <a:ext uri="{FF2B5EF4-FFF2-40B4-BE49-F238E27FC236}">
                <a16:creationId xmlns:a16="http://schemas.microsoft.com/office/drawing/2014/main" id="{AB2F0F9A-BB79-4C49-9B20-1646D9166677}"/>
              </a:ext>
            </a:extLst>
          </p:cNvPr>
          <p:cNvSpPr/>
          <p:nvPr/>
        </p:nvSpPr>
        <p:spPr>
          <a:xfrm>
            <a:off x="2609243" y="43480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1" name="Oval 70">
            <a:extLst>
              <a:ext uri="{FF2B5EF4-FFF2-40B4-BE49-F238E27FC236}">
                <a16:creationId xmlns:a16="http://schemas.microsoft.com/office/drawing/2014/main" id="{18ADB9C4-9709-CE42-A67C-0A9E604AC546}"/>
              </a:ext>
            </a:extLst>
          </p:cNvPr>
          <p:cNvSpPr/>
          <p:nvPr/>
        </p:nvSpPr>
        <p:spPr>
          <a:xfrm>
            <a:off x="7828305" y="344642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5" name="Oval 24">
            <a:extLst>
              <a:ext uri="{FF2B5EF4-FFF2-40B4-BE49-F238E27FC236}">
                <a16:creationId xmlns:a16="http://schemas.microsoft.com/office/drawing/2014/main" id="{00E81DA8-FD67-AB48-8BF9-012BBFE4055C}"/>
              </a:ext>
            </a:extLst>
          </p:cNvPr>
          <p:cNvSpPr/>
          <p:nvPr/>
        </p:nvSpPr>
        <p:spPr>
          <a:xfrm>
            <a:off x="7388625" y="3864690"/>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9" name="Oval 68">
            <a:extLst>
              <a:ext uri="{FF2B5EF4-FFF2-40B4-BE49-F238E27FC236}">
                <a16:creationId xmlns:a16="http://schemas.microsoft.com/office/drawing/2014/main" id="{5A496989-21BD-BE44-AC7F-5AEB1C3FF24E}"/>
              </a:ext>
            </a:extLst>
          </p:cNvPr>
          <p:cNvSpPr/>
          <p:nvPr/>
        </p:nvSpPr>
        <p:spPr>
          <a:xfrm>
            <a:off x="6158164" y="295120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7" name="Oval 66">
            <a:extLst>
              <a:ext uri="{FF2B5EF4-FFF2-40B4-BE49-F238E27FC236}">
                <a16:creationId xmlns:a16="http://schemas.microsoft.com/office/drawing/2014/main" id="{93A1AC8F-A66F-EB46-84DC-C9A76178E596}"/>
              </a:ext>
            </a:extLst>
          </p:cNvPr>
          <p:cNvSpPr/>
          <p:nvPr/>
        </p:nvSpPr>
        <p:spPr>
          <a:xfrm>
            <a:off x="5498305" y="264988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5" name="Oval 64">
            <a:extLst>
              <a:ext uri="{FF2B5EF4-FFF2-40B4-BE49-F238E27FC236}">
                <a16:creationId xmlns:a16="http://schemas.microsoft.com/office/drawing/2014/main" id="{47838149-6BB8-6044-B24F-B9C023123A58}"/>
              </a:ext>
            </a:extLst>
          </p:cNvPr>
          <p:cNvSpPr/>
          <p:nvPr/>
        </p:nvSpPr>
        <p:spPr>
          <a:xfrm>
            <a:off x="8220365" y="26702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3" name="Oval 62">
            <a:extLst>
              <a:ext uri="{FF2B5EF4-FFF2-40B4-BE49-F238E27FC236}">
                <a16:creationId xmlns:a16="http://schemas.microsoft.com/office/drawing/2014/main" id="{3DBDD770-B819-4F49-9856-0814A8BD6365}"/>
              </a:ext>
            </a:extLst>
          </p:cNvPr>
          <p:cNvSpPr/>
          <p:nvPr/>
        </p:nvSpPr>
        <p:spPr>
          <a:xfrm>
            <a:off x="5278464" y="4049477"/>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1" name="Oval 60">
            <a:extLst>
              <a:ext uri="{FF2B5EF4-FFF2-40B4-BE49-F238E27FC236}">
                <a16:creationId xmlns:a16="http://schemas.microsoft.com/office/drawing/2014/main" id="{50D4A24D-61C8-134B-9DD3-C02CDFC4220F}"/>
              </a:ext>
            </a:extLst>
          </p:cNvPr>
          <p:cNvSpPr/>
          <p:nvPr/>
        </p:nvSpPr>
        <p:spPr>
          <a:xfrm>
            <a:off x="3486392" y="3743429"/>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grpSp>
        <p:nvGrpSpPr>
          <p:cNvPr id="31" name="Group 30">
            <a:extLst>
              <a:ext uri="{FF2B5EF4-FFF2-40B4-BE49-F238E27FC236}">
                <a16:creationId xmlns:a16="http://schemas.microsoft.com/office/drawing/2014/main" id="{56DF642B-DF78-AD4B-9E60-48EBD706ADC0}"/>
              </a:ext>
            </a:extLst>
          </p:cNvPr>
          <p:cNvGrpSpPr/>
          <p:nvPr/>
        </p:nvGrpSpPr>
        <p:grpSpPr>
          <a:xfrm>
            <a:off x="6454791" y="2067068"/>
            <a:ext cx="1056585" cy="417023"/>
            <a:chOff x="7943832" y="1435667"/>
            <a:chExt cx="1384300" cy="546369"/>
          </a:xfrm>
        </p:grpSpPr>
        <p:pic>
          <p:nvPicPr>
            <p:cNvPr id="59" name="Picture 58">
              <a:extLst>
                <a:ext uri="{FF2B5EF4-FFF2-40B4-BE49-F238E27FC236}">
                  <a16:creationId xmlns:a16="http://schemas.microsoft.com/office/drawing/2014/main" id="{1EA6DB1B-714C-234F-8607-87F8D46D6B30}"/>
                </a:ext>
              </a:extLst>
            </p:cNvPr>
            <p:cNvPicPr>
              <a:picLocks noChangeAspect="1"/>
            </p:cNvPicPr>
            <p:nvPr/>
          </p:nvPicPr>
          <p:blipFill>
            <a:blip r:embed="rId3"/>
            <a:stretch>
              <a:fillRect/>
            </a:stretch>
          </p:blipFill>
          <p:spPr>
            <a:xfrm>
              <a:off x="7943832" y="1461336"/>
              <a:ext cx="1384300" cy="520700"/>
            </a:xfrm>
            <a:prstGeom prst="rect">
              <a:avLst/>
            </a:prstGeom>
          </p:spPr>
        </p:pic>
        <p:sp>
          <p:nvSpPr>
            <p:cNvPr id="60" name="TextBox 59">
              <a:extLst>
                <a:ext uri="{FF2B5EF4-FFF2-40B4-BE49-F238E27FC236}">
                  <a16:creationId xmlns:a16="http://schemas.microsoft.com/office/drawing/2014/main" id="{87D86A98-178F-7646-816F-AA03EB353E24}"/>
                </a:ext>
              </a:extLst>
            </p:cNvPr>
            <p:cNvSpPr txBox="1"/>
            <p:nvPr/>
          </p:nvSpPr>
          <p:spPr>
            <a:xfrm>
              <a:off x="8014958" y="1435667"/>
              <a:ext cx="1302081" cy="403239"/>
            </a:xfrm>
            <a:prstGeom prst="rect">
              <a:avLst/>
            </a:prstGeom>
            <a:noFill/>
          </p:spPr>
          <p:txBody>
            <a:bodyPr wrap="square" rtlCol="0">
              <a:spAutoFit/>
            </a:bodyPr>
            <a:lstStyle/>
            <a:p>
              <a:pPr algn="ctr"/>
              <a:r>
                <a:rPr lang="en-LV" sz="1400" b="1">
                  <a:solidFill>
                    <a:schemeClr val="bg1"/>
                  </a:solidFill>
                  <a:latin typeface="Century Gothic" panose="020B0502020202020204" pitchFamily="34" charset="0"/>
                </a:rPr>
                <a:t>Valmiera</a:t>
              </a:r>
            </a:p>
          </p:txBody>
        </p:sp>
      </p:grpSp>
      <p:sp>
        <p:nvSpPr>
          <p:cNvPr id="32" name="Oval 31">
            <a:extLst>
              <a:ext uri="{FF2B5EF4-FFF2-40B4-BE49-F238E27FC236}">
                <a16:creationId xmlns:a16="http://schemas.microsoft.com/office/drawing/2014/main" id="{E0AC006E-6923-FB44-8EE0-12F84850486A}"/>
              </a:ext>
            </a:extLst>
          </p:cNvPr>
          <p:cNvSpPr/>
          <p:nvPr/>
        </p:nvSpPr>
        <p:spPr>
          <a:xfrm>
            <a:off x="6297038" y="2492223"/>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7" name="Picture 56">
            <a:extLst>
              <a:ext uri="{FF2B5EF4-FFF2-40B4-BE49-F238E27FC236}">
                <a16:creationId xmlns:a16="http://schemas.microsoft.com/office/drawing/2014/main" id="{E45B4A30-2920-D341-BCBB-699DC9F36245}"/>
              </a:ext>
            </a:extLst>
          </p:cNvPr>
          <p:cNvPicPr>
            <a:picLocks noChangeAspect="1"/>
          </p:cNvPicPr>
          <p:nvPr/>
        </p:nvPicPr>
        <p:blipFill>
          <a:blip r:embed="rId3"/>
          <a:stretch>
            <a:fillRect/>
          </a:stretch>
        </p:blipFill>
        <p:spPr>
          <a:xfrm>
            <a:off x="4653987" y="3275620"/>
            <a:ext cx="1056585" cy="397430"/>
          </a:xfrm>
          <a:prstGeom prst="rect">
            <a:avLst/>
          </a:prstGeom>
        </p:spPr>
      </p:pic>
      <p:sp>
        <p:nvSpPr>
          <p:cNvPr id="34" name="Oval 33">
            <a:extLst>
              <a:ext uri="{FF2B5EF4-FFF2-40B4-BE49-F238E27FC236}">
                <a16:creationId xmlns:a16="http://schemas.microsoft.com/office/drawing/2014/main" id="{4047F380-B03F-8544-A88D-97E918606C5D}"/>
              </a:ext>
            </a:extLst>
          </p:cNvPr>
          <p:cNvSpPr/>
          <p:nvPr/>
        </p:nvSpPr>
        <p:spPr>
          <a:xfrm>
            <a:off x="4496237"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5" name="Picture 54">
            <a:extLst>
              <a:ext uri="{FF2B5EF4-FFF2-40B4-BE49-F238E27FC236}">
                <a16:creationId xmlns:a16="http://schemas.microsoft.com/office/drawing/2014/main" id="{79035142-11AC-DD43-B57F-C35B26737707}"/>
              </a:ext>
            </a:extLst>
          </p:cNvPr>
          <p:cNvPicPr>
            <a:picLocks noChangeAspect="1"/>
          </p:cNvPicPr>
          <p:nvPr/>
        </p:nvPicPr>
        <p:blipFill>
          <a:blip r:embed="rId3"/>
          <a:stretch>
            <a:fillRect/>
          </a:stretch>
        </p:blipFill>
        <p:spPr>
          <a:xfrm>
            <a:off x="4163836" y="4068097"/>
            <a:ext cx="1056585" cy="397431"/>
          </a:xfrm>
          <a:prstGeom prst="rect">
            <a:avLst/>
          </a:prstGeom>
        </p:spPr>
      </p:pic>
      <p:sp>
        <p:nvSpPr>
          <p:cNvPr id="36" name="Oval 35">
            <a:extLst>
              <a:ext uri="{FF2B5EF4-FFF2-40B4-BE49-F238E27FC236}">
                <a16:creationId xmlns:a16="http://schemas.microsoft.com/office/drawing/2014/main" id="{75C8D39B-A333-3A4B-8532-59323437CCD8}"/>
              </a:ext>
            </a:extLst>
          </p:cNvPr>
          <p:cNvSpPr/>
          <p:nvPr/>
        </p:nvSpPr>
        <p:spPr>
          <a:xfrm>
            <a:off x="4060136" y="447951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3" name="Picture 52">
            <a:extLst>
              <a:ext uri="{FF2B5EF4-FFF2-40B4-BE49-F238E27FC236}">
                <a16:creationId xmlns:a16="http://schemas.microsoft.com/office/drawing/2014/main" id="{6B410EDD-FC97-3744-8E4F-44ED9EAF36BB}"/>
              </a:ext>
            </a:extLst>
          </p:cNvPr>
          <p:cNvPicPr>
            <a:picLocks noChangeAspect="1"/>
          </p:cNvPicPr>
          <p:nvPr/>
        </p:nvPicPr>
        <p:blipFill>
          <a:blip r:embed="rId3"/>
          <a:stretch>
            <a:fillRect/>
          </a:stretch>
        </p:blipFill>
        <p:spPr>
          <a:xfrm>
            <a:off x="8571651" y="4236746"/>
            <a:ext cx="1056585" cy="397432"/>
          </a:xfrm>
          <a:prstGeom prst="rect">
            <a:avLst/>
          </a:prstGeom>
        </p:spPr>
      </p:pic>
      <p:sp>
        <p:nvSpPr>
          <p:cNvPr id="38" name="Oval 37">
            <a:extLst>
              <a:ext uri="{FF2B5EF4-FFF2-40B4-BE49-F238E27FC236}">
                <a16:creationId xmlns:a16="http://schemas.microsoft.com/office/drawing/2014/main" id="{55569BE5-0DE4-D148-A8FB-01A2B912ECCB}"/>
              </a:ext>
            </a:extLst>
          </p:cNvPr>
          <p:cNvSpPr/>
          <p:nvPr/>
        </p:nvSpPr>
        <p:spPr>
          <a:xfrm>
            <a:off x="8413897" y="4642310"/>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1" name="Picture 50">
            <a:extLst>
              <a:ext uri="{FF2B5EF4-FFF2-40B4-BE49-F238E27FC236}">
                <a16:creationId xmlns:a16="http://schemas.microsoft.com/office/drawing/2014/main" id="{CECB8E30-D743-7043-8CBC-37D35A76D269}"/>
              </a:ext>
            </a:extLst>
          </p:cNvPr>
          <p:cNvPicPr>
            <a:picLocks noChangeAspect="1"/>
          </p:cNvPicPr>
          <p:nvPr/>
        </p:nvPicPr>
        <p:blipFill>
          <a:blip r:embed="rId3"/>
          <a:stretch>
            <a:fillRect/>
          </a:stretch>
        </p:blipFill>
        <p:spPr>
          <a:xfrm>
            <a:off x="1191974" y="4316736"/>
            <a:ext cx="1056585" cy="397431"/>
          </a:xfrm>
          <a:prstGeom prst="rect">
            <a:avLst/>
          </a:prstGeom>
        </p:spPr>
      </p:pic>
      <p:sp>
        <p:nvSpPr>
          <p:cNvPr id="40" name="Oval 39">
            <a:extLst>
              <a:ext uri="{FF2B5EF4-FFF2-40B4-BE49-F238E27FC236}">
                <a16:creationId xmlns:a16="http://schemas.microsoft.com/office/drawing/2014/main" id="{9E2F0B65-87BB-CD48-8CCD-823260DD0B93}"/>
              </a:ext>
            </a:extLst>
          </p:cNvPr>
          <p:cNvSpPr/>
          <p:nvPr/>
        </p:nvSpPr>
        <p:spPr>
          <a:xfrm>
            <a:off x="1034221" y="472230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9" name="Oval 48">
            <a:extLst>
              <a:ext uri="{FF2B5EF4-FFF2-40B4-BE49-F238E27FC236}">
                <a16:creationId xmlns:a16="http://schemas.microsoft.com/office/drawing/2014/main" id="{7D02CA00-3F59-8840-8A3F-B26EB0E12106}"/>
              </a:ext>
            </a:extLst>
          </p:cNvPr>
          <p:cNvSpPr/>
          <p:nvPr/>
        </p:nvSpPr>
        <p:spPr>
          <a:xfrm>
            <a:off x="7822647" y="6158144"/>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2" name="Oval 41">
            <a:extLst>
              <a:ext uri="{FF2B5EF4-FFF2-40B4-BE49-F238E27FC236}">
                <a16:creationId xmlns:a16="http://schemas.microsoft.com/office/drawing/2014/main" id="{D237987F-A8B7-CF41-A85F-9A4ACEDA3B84}"/>
              </a:ext>
            </a:extLst>
          </p:cNvPr>
          <p:cNvSpPr/>
          <p:nvPr/>
        </p:nvSpPr>
        <p:spPr>
          <a:xfrm>
            <a:off x="7388625" y="3864691"/>
            <a:ext cx="109922" cy="10992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4" name="Oval 43">
            <a:extLst>
              <a:ext uri="{FF2B5EF4-FFF2-40B4-BE49-F238E27FC236}">
                <a16:creationId xmlns:a16="http://schemas.microsoft.com/office/drawing/2014/main" id="{229CAB33-DBCF-A94C-BB33-5B1C6EAD2AE0}"/>
              </a:ext>
            </a:extLst>
          </p:cNvPr>
          <p:cNvSpPr/>
          <p:nvPr/>
        </p:nvSpPr>
        <p:spPr>
          <a:xfrm>
            <a:off x="6297038" y="2492224"/>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5" name="Oval 44">
            <a:extLst>
              <a:ext uri="{FF2B5EF4-FFF2-40B4-BE49-F238E27FC236}">
                <a16:creationId xmlns:a16="http://schemas.microsoft.com/office/drawing/2014/main" id="{5EFA7E7C-F146-FE4B-B67E-19838152DBC7}"/>
              </a:ext>
            </a:extLst>
          </p:cNvPr>
          <p:cNvSpPr/>
          <p:nvPr/>
        </p:nvSpPr>
        <p:spPr>
          <a:xfrm>
            <a:off x="4496235" y="3681185"/>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6" name="Oval 45">
            <a:extLst>
              <a:ext uri="{FF2B5EF4-FFF2-40B4-BE49-F238E27FC236}">
                <a16:creationId xmlns:a16="http://schemas.microsoft.com/office/drawing/2014/main" id="{E0B723B6-EDED-7048-A349-31D8224E9B0A}"/>
              </a:ext>
            </a:extLst>
          </p:cNvPr>
          <p:cNvSpPr/>
          <p:nvPr/>
        </p:nvSpPr>
        <p:spPr>
          <a:xfrm>
            <a:off x="4060136" y="4479517"/>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7" name="Oval 46">
            <a:extLst>
              <a:ext uri="{FF2B5EF4-FFF2-40B4-BE49-F238E27FC236}">
                <a16:creationId xmlns:a16="http://schemas.microsoft.com/office/drawing/2014/main" id="{E45AE09E-15C6-8245-BCEE-6B3C502C15D6}"/>
              </a:ext>
            </a:extLst>
          </p:cNvPr>
          <p:cNvSpPr/>
          <p:nvPr/>
        </p:nvSpPr>
        <p:spPr>
          <a:xfrm>
            <a:off x="8413897" y="464231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8" name="Oval 47">
            <a:extLst>
              <a:ext uri="{FF2B5EF4-FFF2-40B4-BE49-F238E27FC236}">
                <a16:creationId xmlns:a16="http://schemas.microsoft.com/office/drawing/2014/main" id="{332F3DFB-6249-1B42-AAB2-3401FEBEEBFB}"/>
              </a:ext>
            </a:extLst>
          </p:cNvPr>
          <p:cNvSpPr/>
          <p:nvPr/>
        </p:nvSpPr>
        <p:spPr>
          <a:xfrm>
            <a:off x="1034220" y="4722302"/>
            <a:ext cx="177152" cy="177152"/>
          </a:xfrm>
          <a:prstGeom prst="ellipse">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4" name="Text Placeholder 3">
            <a:extLst>
              <a:ext uri="{FF2B5EF4-FFF2-40B4-BE49-F238E27FC236}">
                <a16:creationId xmlns:a16="http://schemas.microsoft.com/office/drawing/2014/main" id="{90A78762-FF34-2947-A3C1-464F1B280B8C}"/>
              </a:ext>
            </a:extLst>
          </p:cNvPr>
          <p:cNvSpPr>
            <a:spLocks noGrp="1"/>
          </p:cNvSpPr>
          <p:nvPr>
            <p:ph type="body" sz="quarter" idx="10" hasCustomPrompt="1"/>
          </p:nvPr>
        </p:nvSpPr>
        <p:spPr>
          <a:xfrm>
            <a:off x="7721288" y="2504298"/>
            <a:ext cx="1108075" cy="209550"/>
          </a:xfrm>
          <a:prstGeom prst="rect">
            <a:avLst/>
          </a:prstGeom>
        </p:spPr>
        <p:txBody>
          <a:bodyPr anchor="ctr">
            <a:noAutofit/>
          </a:bodyPr>
          <a:lstStyle>
            <a:lvl1pPr marL="0" indent="0" algn="ctr">
              <a:buNone/>
              <a:defRPr sz="1100"/>
            </a:lvl1pPr>
          </a:lstStyle>
          <a:p>
            <a:pPr lvl="0"/>
            <a:r>
              <a:rPr lang="lv-LV"/>
              <a:t>Alūksne</a:t>
            </a:r>
          </a:p>
        </p:txBody>
      </p:sp>
      <p:sp>
        <p:nvSpPr>
          <p:cNvPr id="89" name="Text Placeholder 3">
            <a:extLst>
              <a:ext uri="{FF2B5EF4-FFF2-40B4-BE49-F238E27FC236}">
                <a16:creationId xmlns:a16="http://schemas.microsoft.com/office/drawing/2014/main" id="{EA274F34-4939-ED4E-AD39-48D1EBD917A8}"/>
              </a:ext>
            </a:extLst>
          </p:cNvPr>
          <p:cNvSpPr>
            <a:spLocks noGrp="1"/>
          </p:cNvSpPr>
          <p:nvPr>
            <p:ph type="body" sz="quarter" idx="11" hasCustomPrompt="1"/>
          </p:nvPr>
        </p:nvSpPr>
        <p:spPr>
          <a:xfrm>
            <a:off x="7342673" y="3201210"/>
            <a:ext cx="1108075" cy="209550"/>
          </a:xfrm>
          <a:prstGeom prst="rect">
            <a:avLst/>
          </a:prstGeom>
        </p:spPr>
        <p:txBody>
          <a:bodyPr anchor="ctr">
            <a:noAutofit/>
          </a:bodyPr>
          <a:lstStyle>
            <a:lvl1pPr marL="0" indent="0" algn="ctr">
              <a:buNone/>
              <a:defRPr sz="1100"/>
            </a:lvl1pPr>
          </a:lstStyle>
          <a:p>
            <a:pPr lvl="0"/>
            <a:r>
              <a:rPr lang="lv-LV"/>
              <a:t>Gulbene</a:t>
            </a:r>
          </a:p>
        </p:txBody>
      </p:sp>
      <p:sp>
        <p:nvSpPr>
          <p:cNvPr id="91" name="Text Placeholder 3">
            <a:extLst>
              <a:ext uri="{FF2B5EF4-FFF2-40B4-BE49-F238E27FC236}">
                <a16:creationId xmlns:a16="http://schemas.microsoft.com/office/drawing/2014/main" id="{BE2A71EB-AA70-EA4E-A3C4-45671BCF1A33}"/>
              </a:ext>
            </a:extLst>
          </p:cNvPr>
          <p:cNvSpPr>
            <a:spLocks noGrp="1"/>
          </p:cNvSpPr>
          <p:nvPr>
            <p:ph type="body" sz="quarter" idx="12" hasCustomPrompt="1"/>
          </p:nvPr>
        </p:nvSpPr>
        <p:spPr>
          <a:xfrm>
            <a:off x="6892447" y="3650066"/>
            <a:ext cx="1108075" cy="209550"/>
          </a:xfrm>
          <a:prstGeom prst="rect">
            <a:avLst/>
          </a:prstGeom>
        </p:spPr>
        <p:txBody>
          <a:bodyPr anchor="ctr">
            <a:noAutofit/>
          </a:bodyPr>
          <a:lstStyle>
            <a:lvl1pPr marL="0" indent="0" algn="ctr">
              <a:buNone/>
              <a:defRPr sz="1100"/>
            </a:lvl1pPr>
          </a:lstStyle>
          <a:p>
            <a:pPr lvl="0"/>
            <a:r>
              <a:rPr lang="lv-LV"/>
              <a:t>Madona</a:t>
            </a:r>
          </a:p>
        </p:txBody>
      </p:sp>
      <p:sp>
        <p:nvSpPr>
          <p:cNvPr id="93" name="Text Placeholder 3">
            <a:extLst>
              <a:ext uri="{FF2B5EF4-FFF2-40B4-BE49-F238E27FC236}">
                <a16:creationId xmlns:a16="http://schemas.microsoft.com/office/drawing/2014/main" id="{E21928CB-5325-A44D-BDA5-F8B47F8C8F65}"/>
              </a:ext>
            </a:extLst>
          </p:cNvPr>
          <p:cNvSpPr>
            <a:spLocks noGrp="1"/>
          </p:cNvSpPr>
          <p:nvPr>
            <p:ph type="body" sz="quarter" idx="13" hasCustomPrompt="1"/>
          </p:nvPr>
        </p:nvSpPr>
        <p:spPr>
          <a:xfrm>
            <a:off x="7378528" y="5063359"/>
            <a:ext cx="1108075" cy="209550"/>
          </a:xfrm>
          <a:prstGeom prst="rect">
            <a:avLst/>
          </a:prstGeom>
        </p:spPr>
        <p:txBody>
          <a:bodyPr anchor="ctr">
            <a:noAutofit/>
          </a:bodyPr>
          <a:lstStyle>
            <a:lvl1pPr marL="0" indent="0" algn="ctr">
              <a:buNone/>
              <a:defRPr sz="1100"/>
            </a:lvl1pPr>
          </a:lstStyle>
          <a:p>
            <a:pPr lvl="0"/>
            <a:r>
              <a:rPr lang="lv-LV"/>
              <a:t>Preiļi</a:t>
            </a:r>
          </a:p>
        </p:txBody>
      </p:sp>
      <p:sp>
        <p:nvSpPr>
          <p:cNvPr id="94" name="Text Placeholder 3">
            <a:extLst>
              <a:ext uri="{FF2B5EF4-FFF2-40B4-BE49-F238E27FC236}">
                <a16:creationId xmlns:a16="http://schemas.microsoft.com/office/drawing/2014/main" id="{68B3A83F-0682-AE45-987F-CA92D67484A8}"/>
              </a:ext>
            </a:extLst>
          </p:cNvPr>
          <p:cNvSpPr>
            <a:spLocks noGrp="1"/>
          </p:cNvSpPr>
          <p:nvPr>
            <p:ph type="body" sz="quarter" idx="14" hasCustomPrompt="1"/>
          </p:nvPr>
        </p:nvSpPr>
        <p:spPr>
          <a:xfrm>
            <a:off x="7323567" y="5937423"/>
            <a:ext cx="1108075" cy="209550"/>
          </a:xfrm>
          <a:prstGeom prst="rect">
            <a:avLst/>
          </a:prstGeom>
        </p:spPr>
        <p:txBody>
          <a:bodyPr anchor="ctr">
            <a:noAutofit/>
          </a:bodyPr>
          <a:lstStyle>
            <a:lvl1pPr marL="0" indent="0" algn="ctr">
              <a:buNone/>
              <a:defRPr sz="1100"/>
            </a:lvl1pPr>
          </a:lstStyle>
          <a:p>
            <a:pPr lvl="0"/>
            <a:r>
              <a:rPr lang="lv-LV"/>
              <a:t>Daugavpils</a:t>
            </a:r>
          </a:p>
        </p:txBody>
      </p:sp>
      <p:sp>
        <p:nvSpPr>
          <p:cNvPr id="95" name="Text Placeholder 3">
            <a:extLst>
              <a:ext uri="{FF2B5EF4-FFF2-40B4-BE49-F238E27FC236}">
                <a16:creationId xmlns:a16="http://schemas.microsoft.com/office/drawing/2014/main" id="{35D4DE21-70D4-4E42-92EC-CB9BB53F09B6}"/>
              </a:ext>
            </a:extLst>
          </p:cNvPr>
          <p:cNvSpPr>
            <a:spLocks noGrp="1"/>
          </p:cNvSpPr>
          <p:nvPr>
            <p:ph type="body" sz="quarter" idx="15" hasCustomPrompt="1"/>
          </p:nvPr>
        </p:nvSpPr>
        <p:spPr>
          <a:xfrm>
            <a:off x="5952086" y="4574199"/>
            <a:ext cx="1108075" cy="209550"/>
          </a:xfrm>
          <a:prstGeom prst="rect">
            <a:avLst/>
          </a:prstGeom>
        </p:spPr>
        <p:txBody>
          <a:bodyPr anchor="ctr">
            <a:noAutofit/>
          </a:bodyPr>
          <a:lstStyle>
            <a:lvl1pPr marL="0" indent="0" algn="ctr">
              <a:buNone/>
              <a:defRPr sz="1100"/>
            </a:lvl1pPr>
          </a:lstStyle>
          <a:p>
            <a:pPr lvl="0"/>
            <a:r>
              <a:rPr lang="lv-LV"/>
              <a:t>Jēkabpils</a:t>
            </a:r>
          </a:p>
        </p:txBody>
      </p:sp>
      <p:sp>
        <p:nvSpPr>
          <p:cNvPr id="96" name="Text Placeholder 3">
            <a:extLst>
              <a:ext uri="{FF2B5EF4-FFF2-40B4-BE49-F238E27FC236}">
                <a16:creationId xmlns:a16="http://schemas.microsoft.com/office/drawing/2014/main" id="{748E7940-289D-7646-8C3D-2D307781B9D1}"/>
              </a:ext>
            </a:extLst>
          </p:cNvPr>
          <p:cNvSpPr>
            <a:spLocks noGrp="1"/>
          </p:cNvSpPr>
          <p:nvPr>
            <p:ph type="body" sz="quarter" idx="16" hasCustomPrompt="1"/>
          </p:nvPr>
        </p:nvSpPr>
        <p:spPr>
          <a:xfrm>
            <a:off x="5642406" y="2752812"/>
            <a:ext cx="1108075" cy="209550"/>
          </a:xfrm>
          <a:prstGeom prst="rect">
            <a:avLst/>
          </a:prstGeom>
        </p:spPr>
        <p:txBody>
          <a:bodyPr anchor="ctr">
            <a:noAutofit/>
          </a:bodyPr>
          <a:lstStyle>
            <a:lvl1pPr marL="0" indent="0" algn="ctr">
              <a:buNone/>
              <a:defRPr sz="1100"/>
            </a:lvl1pPr>
          </a:lstStyle>
          <a:p>
            <a:pPr lvl="0"/>
            <a:r>
              <a:rPr lang="lv-LV"/>
              <a:t>Cēsis</a:t>
            </a:r>
          </a:p>
        </p:txBody>
      </p:sp>
      <p:sp>
        <p:nvSpPr>
          <p:cNvPr id="97" name="Text Placeholder 3">
            <a:extLst>
              <a:ext uri="{FF2B5EF4-FFF2-40B4-BE49-F238E27FC236}">
                <a16:creationId xmlns:a16="http://schemas.microsoft.com/office/drawing/2014/main" id="{5775B044-27CE-8F4A-AEFD-178002C363B6}"/>
              </a:ext>
            </a:extLst>
          </p:cNvPr>
          <p:cNvSpPr>
            <a:spLocks noGrp="1"/>
          </p:cNvSpPr>
          <p:nvPr>
            <p:ph type="body" sz="quarter" idx="17" hasCustomPrompt="1"/>
          </p:nvPr>
        </p:nvSpPr>
        <p:spPr>
          <a:xfrm>
            <a:off x="5002645" y="2426896"/>
            <a:ext cx="1108075" cy="209550"/>
          </a:xfrm>
          <a:prstGeom prst="rect">
            <a:avLst/>
          </a:prstGeom>
        </p:spPr>
        <p:txBody>
          <a:bodyPr anchor="ctr">
            <a:noAutofit/>
          </a:bodyPr>
          <a:lstStyle>
            <a:lvl1pPr marL="0" indent="0" algn="ctr">
              <a:buNone/>
              <a:defRPr sz="1100"/>
            </a:lvl1pPr>
          </a:lstStyle>
          <a:p>
            <a:pPr lvl="0"/>
            <a:r>
              <a:rPr lang="lv-LV"/>
              <a:t>Limbaži</a:t>
            </a:r>
          </a:p>
        </p:txBody>
      </p:sp>
      <p:sp>
        <p:nvSpPr>
          <p:cNvPr id="98" name="Text Placeholder 3">
            <a:extLst>
              <a:ext uri="{FF2B5EF4-FFF2-40B4-BE49-F238E27FC236}">
                <a16:creationId xmlns:a16="http://schemas.microsoft.com/office/drawing/2014/main" id="{C854FC21-C2E5-534F-BD03-9A62FA598E6D}"/>
              </a:ext>
            </a:extLst>
          </p:cNvPr>
          <p:cNvSpPr>
            <a:spLocks noGrp="1"/>
          </p:cNvSpPr>
          <p:nvPr>
            <p:ph type="body" sz="quarter" idx="18" hasCustomPrompt="1"/>
          </p:nvPr>
        </p:nvSpPr>
        <p:spPr>
          <a:xfrm>
            <a:off x="4784171" y="3837042"/>
            <a:ext cx="1108075" cy="209550"/>
          </a:xfrm>
          <a:prstGeom prst="rect">
            <a:avLst/>
          </a:prstGeom>
        </p:spPr>
        <p:txBody>
          <a:bodyPr anchor="ctr">
            <a:noAutofit/>
          </a:bodyPr>
          <a:lstStyle>
            <a:lvl1pPr marL="0" indent="0" algn="ctr">
              <a:buNone/>
              <a:defRPr sz="1100"/>
            </a:lvl1pPr>
          </a:lstStyle>
          <a:p>
            <a:pPr lvl="0"/>
            <a:r>
              <a:rPr lang="lv-LV"/>
              <a:t>Ogre</a:t>
            </a:r>
          </a:p>
        </p:txBody>
      </p:sp>
      <p:sp>
        <p:nvSpPr>
          <p:cNvPr id="99" name="Text Placeholder 3">
            <a:extLst>
              <a:ext uri="{FF2B5EF4-FFF2-40B4-BE49-F238E27FC236}">
                <a16:creationId xmlns:a16="http://schemas.microsoft.com/office/drawing/2014/main" id="{9B01FD82-8FDC-BD4E-A0AA-8BC7BAC98C24}"/>
              </a:ext>
            </a:extLst>
          </p:cNvPr>
          <p:cNvSpPr>
            <a:spLocks noGrp="1"/>
          </p:cNvSpPr>
          <p:nvPr>
            <p:ph type="body" sz="quarter" idx="19" hasCustomPrompt="1"/>
          </p:nvPr>
        </p:nvSpPr>
        <p:spPr>
          <a:xfrm>
            <a:off x="4272504" y="4689904"/>
            <a:ext cx="1108075" cy="209550"/>
          </a:xfrm>
          <a:prstGeom prst="rect">
            <a:avLst/>
          </a:prstGeom>
        </p:spPr>
        <p:txBody>
          <a:bodyPr anchor="ctr">
            <a:noAutofit/>
          </a:bodyPr>
          <a:lstStyle>
            <a:lvl1pPr marL="0" indent="0" algn="ctr">
              <a:buNone/>
              <a:defRPr sz="1100"/>
            </a:lvl1pPr>
          </a:lstStyle>
          <a:p>
            <a:pPr lvl="0"/>
            <a:r>
              <a:rPr lang="lv-LV"/>
              <a:t>Bauska</a:t>
            </a:r>
          </a:p>
        </p:txBody>
      </p:sp>
      <p:sp>
        <p:nvSpPr>
          <p:cNvPr id="100" name="Text Placeholder 3">
            <a:extLst>
              <a:ext uri="{FF2B5EF4-FFF2-40B4-BE49-F238E27FC236}">
                <a16:creationId xmlns:a16="http://schemas.microsoft.com/office/drawing/2014/main" id="{9497EEE2-68EC-D349-8BE3-18ABDD8F22DB}"/>
              </a:ext>
            </a:extLst>
          </p:cNvPr>
          <p:cNvSpPr>
            <a:spLocks noGrp="1"/>
          </p:cNvSpPr>
          <p:nvPr>
            <p:ph type="body" sz="quarter" idx="20" hasCustomPrompt="1"/>
          </p:nvPr>
        </p:nvSpPr>
        <p:spPr>
          <a:xfrm>
            <a:off x="2878544" y="4673214"/>
            <a:ext cx="1108075" cy="209550"/>
          </a:xfrm>
          <a:prstGeom prst="rect">
            <a:avLst/>
          </a:prstGeom>
        </p:spPr>
        <p:txBody>
          <a:bodyPr anchor="ctr">
            <a:noAutofit/>
          </a:bodyPr>
          <a:lstStyle>
            <a:lvl1pPr marL="0" indent="0" algn="ctr">
              <a:buNone/>
              <a:defRPr sz="1100"/>
            </a:lvl1pPr>
          </a:lstStyle>
          <a:p>
            <a:pPr lvl="0"/>
            <a:r>
              <a:rPr lang="lv-LV"/>
              <a:t>Dobele</a:t>
            </a:r>
          </a:p>
        </p:txBody>
      </p:sp>
      <p:sp>
        <p:nvSpPr>
          <p:cNvPr id="101" name="Text Placeholder 3">
            <a:extLst>
              <a:ext uri="{FF2B5EF4-FFF2-40B4-BE49-F238E27FC236}">
                <a16:creationId xmlns:a16="http://schemas.microsoft.com/office/drawing/2014/main" id="{5D1F65BB-9549-D240-87A5-C56D1287AB1B}"/>
              </a:ext>
            </a:extLst>
          </p:cNvPr>
          <p:cNvSpPr>
            <a:spLocks noGrp="1"/>
          </p:cNvSpPr>
          <p:nvPr>
            <p:ph type="body" sz="quarter" idx="21" hasCustomPrompt="1"/>
          </p:nvPr>
        </p:nvSpPr>
        <p:spPr>
          <a:xfrm>
            <a:off x="2993710" y="3858547"/>
            <a:ext cx="1108075" cy="209550"/>
          </a:xfrm>
          <a:prstGeom prst="rect">
            <a:avLst/>
          </a:prstGeom>
        </p:spPr>
        <p:txBody>
          <a:bodyPr anchor="ctr">
            <a:noAutofit/>
          </a:bodyPr>
          <a:lstStyle>
            <a:lvl1pPr marL="0" indent="0" algn="ctr">
              <a:buNone/>
              <a:defRPr sz="1100"/>
            </a:lvl1pPr>
          </a:lstStyle>
          <a:p>
            <a:pPr lvl="0"/>
            <a:r>
              <a:rPr lang="lv-LV"/>
              <a:t>Tukums</a:t>
            </a:r>
          </a:p>
        </p:txBody>
      </p:sp>
      <p:sp>
        <p:nvSpPr>
          <p:cNvPr id="102" name="Text Placeholder 3">
            <a:extLst>
              <a:ext uri="{FF2B5EF4-FFF2-40B4-BE49-F238E27FC236}">
                <a16:creationId xmlns:a16="http://schemas.microsoft.com/office/drawing/2014/main" id="{EB50C829-F22A-F54F-8D6D-044E7265C99F}"/>
              </a:ext>
            </a:extLst>
          </p:cNvPr>
          <p:cNvSpPr>
            <a:spLocks noGrp="1"/>
          </p:cNvSpPr>
          <p:nvPr>
            <p:ph type="body" sz="quarter" idx="22" hasCustomPrompt="1"/>
          </p:nvPr>
        </p:nvSpPr>
        <p:spPr>
          <a:xfrm>
            <a:off x="2449394" y="2928733"/>
            <a:ext cx="1108075" cy="209550"/>
          </a:xfrm>
          <a:prstGeom prst="rect">
            <a:avLst/>
          </a:prstGeom>
        </p:spPr>
        <p:txBody>
          <a:bodyPr anchor="ctr">
            <a:noAutofit/>
          </a:bodyPr>
          <a:lstStyle>
            <a:lvl1pPr marL="0" indent="0" algn="ctr">
              <a:buNone/>
              <a:defRPr sz="1100"/>
            </a:lvl1pPr>
          </a:lstStyle>
          <a:p>
            <a:pPr lvl="0"/>
            <a:r>
              <a:rPr lang="lv-LV"/>
              <a:t>Talsi</a:t>
            </a:r>
          </a:p>
        </p:txBody>
      </p:sp>
      <p:sp>
        <p:nvSpPr>
          <p:cNvPr id="103" name="Text Placeholder 3">
            <a:extLst>
              <a:ext uri="{FF2B5EF4-FFF2-40B4-BE49-F238E27FC236}">
                <a16:creationId xmlns:a16="http://schemas.microsoft.com/office/drawing/2014/main" id="{53A617C0-9324-6F49-8C74-1BDE3A12533B}"/>
              </a:ext>
            </a:extLst>
          </p:cNvPr>
          <p:cNvSpPr>
            <a:spLocks noGrp="1"/>
          </p:cNvSpPr>
          <p:nvPr>
            <p:ph type="body" sz="quarter" idx="23" hasCustomPrompt="1"/>
          </p:nvPr>
        </p:nvSpPr>
        <p:spPr>
          <a:xfrm>
            <a:off x="1694521" y="2655031"/>
            <a:ext cx="1108075" cy="209550"/>
          </a:xfrm>
          <a:prstGeom prst="rect">
            <a:avLst/>
          </a:prstGeom>
        </p:spPr>
        <p:txBody>
          <a:bodyPr anchor="ctr">
            <a:noAutofit/>
          </a:bodyPr>
          <a:lstStyle>
            <a:lvl1pPr marL="0" indent="0" algn="ctr">
              <a:buNone/>
              <a:defRPr sz="1100"/>
            </a:lvl1pPr>
          </a:lstStyle>
          <a:p>
            <a:pPr lvl="0"/>
            <a:r>
              <a:rPr lang="lv-LV"/>
              <a:t>Ventspils</a:t>
            </a:r>
          </a:p>
        </p:txBody>
      </p:sp>
      <p:sp>
        <p:nvSpPr>
          <p:cNvPr id="104" name="Text Placeholder 3">
            <a:extLst>
              <a:ext uri="{FF2B5EF4-FFF2-40B4-BE49-F238E27FC236}">
                <a16:creationId xmlns:a16="http://schemas.microsoft.com/office/drawing/2014/main" id="{DC0DEC4B-7A8D-4B41-8F5A-9C37C75B9927}"/>
              </a:ext>
            </a:extLst>
          </p:cNvPr>
          <p:cNvSpPr>
            <a:spLocks noGrp="1"/>
          </p:cNvSpPr>
          <p:nvPr>
            <p:ph type="body" sz="quarter" idx="24" hasCustomPrompt="1"/>
          </p:nvPr>
        </p:nvSpPr>
        <p:spPr>
          <a:xfrm>
            <a:off x="1736768" y="3451703"/>
            <a:ext cx="1108075" cy="209550"/>
          </a:xfrm>
          <a:prstGeom prst="rect">
            <a:avLst/>
          </a:prstGeom>
        </p:spPr>
        <p:txBody>
          <a:bodyPr anchor="ctr">
            <a:noAutofit/>
          </a:bodyPr>
          <a:lstStyle>
            <a:lvl1pPr marL="0" indent="0" algn="ctr">
              <a:buNone/>
              <a:defRPr sz="1100"/>
            </a:lvl1pPr>
          </a:lstStyle>
          <a:p>
            <a:pPr lvl="0"/>
            <a:r>
              <a:rPr lang="lv-LV"/>
              <a:t>Kuldīga</a:t>
            </a:r>
          </a:p>
        </p:txBody>
      </p:sp>
      <p:sp>
        <p:nvSpPr>
          <p:cNvPr id="105" name="Text Placeholder 3">
            <a:extLst>
              <a:ext uri="{FF2B5EF4-FFF2-40B4-BE49-F238E27FC236}">
                <a16:creationId xmlns:a16="http://schemas.microsoft.com/office/drawing/2014/main" id="{13C6E485-8BEF-E240-A494-B70802FC8696}"/>
              </a:ext>
            </a:extLst>
          </p:cNvPr>
          <p:cNvSpPr>
            <a:spLocks noGrp="1"/>
          </p:cNvSpPr>
          <p:nvPr>
            <p:ph type="body" sz="quarter" idx="25" hasCustomPrompt="1"/>
          </p:nvPr>
        </p:nvSpPr>
        <p:spPr>
          <a:xfrm>
            <a:off x="2110166" y="4143600"/>
            <a:ext cx="1108075" cy="209550"/>
          </a:xfrm>
          <a:prstGeom prst="rect">
            <a:avLst/>
          </a:prstGeom>
        </p:spPr>
        <p:txBody>
          <a:bodyPr anchor="ctr">
            <a:noAutofit/>
          </a:bodyPr>
          <a:lstStyle>
            <a:lvl1pPr marL="0" indent="0" algn="ctr">
              <a:buNone/>
              <a:defRPr sz="1100"/>
            </a:lvl1pPr>
          </a:lstStyle>
          <a:p>
            <a:pPr lvl="0"/>
            <a:r>
              <a:rPr lang="lv-LV"/>
              <a:t>Saldus</a:t>
            </a:r>
          </a:p>
        </p:txBody>
      </p:sp>
      <p:sp>
        <p:nvSpPr>
          <p:cNvPr id="3" name="Text Placeholder 2">
            <a:extLst>
              <a:ext uri="{FF2B5EF4-FFF2-40B4-BE49-F238E27FC236}">
                <a16:creationId xmlns:a16="http://schemas.microsoft.com/office/drawing/2014/main" id="{E8388D1F-6A82-5B4C-973D-017017F2DE9B}"/>
              </a:ext>
            </a:extLst>
          </p:cNvPr>
          <p:cNvSpPr>
            <a:spLocks noGrp="1"/>
          </p:cNvSpPr>
          <p:nvPr>
            <p:ph type="body" sz="quarter" idx="26" hasCustomPrompt="1"/>
          </p:nvPr>
        </p:nvSpPr>
        <p:spPr>
          <a:xfrm>
            <a:off x="4633599" y="3163838"/>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Rīga</a:t>
            </a:r>
            <a:endParaRPr lang="lv-LV"/>
          </a:p>
        </p:txBody>
      </p:sp>
      <p:sp>
        <p:nvSpPr>
          <p:cNvPr id="68" name="Text Placeholder 2">
            <a:extLst>
              <a:ext uri="{FF2B5EF4-FFF2-40B4-BE49-F238E27FC236}">
                <a16:creationId xmlns:a16="http://schemas.microsoft.com/office/drawing/2014/main" id="{F4BAA335-7943-DE4D-9933-E0FEABC6206F}"/>
              </a:ext>
            </a:extLst>
          </p:cNvPr>
          <p:cNvSpPr>
            <a:spLocks noGrp="1"/>
          </p:cNvSpPr>
          <p:nvPr>
            <p:ph type="body" sz="quarter" idx="27" hasCustomPrompt="1"/>
          </p:nvPr>
        </p:nvSpPr>
        <p:spPr>
          <a:xfrm>
            <a:off x="8545905" y="4139079"/>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Rēzekne</a:t>
            </a:r>
            <a:endParaRPr lang="lv-LV"/>
          </a:p>
        </p:txBody>
      </p:sp>
      <p:sp>
        <p:nvSpPr>
          <p:cNvPr id="72" name="Text Placeholder 2">
            <a:extLst>
              <a:ext uri="{FF2B5EF4-FFF2-40B4-BE49-F238E27FC236}">
                <a16:creationId xmlns:a16="http://schemas.microsoft.com/office/drawing/2014/main" id="{3EE82D6D-070C-D146-8E48-CCF12BFE252A}"/>
              </a:ext>
            </a:extLst>
          </p:cNvPr>
          <p:cNvSpPr>
            <a:spLocks noGrp="1"/>
          </p:cNvSpPr>
          <p:nvPr>
            <p:ph type="body" sz="quarter" idx="28" hasCustomPrompt="1"/>
          </p:nvPr>
        </p:nvSpPr>
        <p:spPr>
          <a:xfrm>
            <a:off x="4123629" y="397631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a:t>Jelgava</a:t>
            </a:r>
            <a:endParaRPr lang="lv-LV"/>
          </a:p>
        </p:txBody>
      </p:sp>
      <p:sp>
        <p:nvSpPr>
          <p:cNvPr id="74" name="Text Placeholder 2">
            <a:extLst>
              <a:ext uri="{FF2B5EF4-FFF2-40B4-BE49-F238E27FC236}">
                <a16:creationId xmlns:a16="http://schemas.microsoft.com/office/drawing/2014/main" id="{CF653078-7093-1B41-943A-103BA864783F}"/>
              </a:ext>
            </a:extLst>
          </p:cNvPr>
          <p:cNvSpPr>
            <a:spLocks noGrp="1"/>
          </p:cNvSpPr>
          <p:nvPr>
            <p:ph type="body" sz="quarter" idx="29" hasCustomPrompt="1"/>
          </p:nvPr>
        </p:nvSpPr>
        <p:spPr>
          <a:xfrm>
            <a:off x="1167659" y="4223593"/>
            <a:ext cx="1108075" cy="463550"/>
          </a:xfrm>
          <a:prstGeom prst="rect">
            <a:avLst/>
          </a:prstGeom>
        </p:spPr>
        <p:txBody>
          <a:bodyPr anchor="ctr">
            <a:normAutofit/>
          </a:bodyPr>
          <a:lstStyle>
            <a:lvl1pPr marL="0" indent="0" algn="ctr">
              <a:buNone/>
              <a:defRPr sz="1400" b="1" i="0">
                <a:solidFill>
                  <a:schemeClr val="bg1"/>
                </a:solidFill>
                <a:latin typeface="Century Gothic" panose="020B0502020202020204" pitchFamily="34" charset="0"/>
              </a:defRPr>
            </a:lvl1pPr>
          </a:lstStyle>
          <a:p>
            <a:pPr lvl="0"/>
            <a:r>
              <a:rPr lang="en-GB" err="1"/>
              <a:t>Liepāja</a:t>
            </a:r>
            <a:endParaRPr lang="lv-LV"/>
          </a:p>
        </p:txBody>
      </p:sp>
    </p:spTree>
    <p:extLst>
      <p:ext uri="{BB962C8B-B14F-4D97-AF65-F5344CB8AC3E}">
        <p14:creationId xmlns:p14="http://schemas.microsoft.com/office/powerpoint/2010/main" val="3483901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oslēguma slaids ar telefonu">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6AF531B-94AD-BF45-B0FD-6AB7E1C47F12}"/>
              </a:ext>
            </a:extLst>
          </p:cNvPr>
          <p:cNvSpPr>
            <a:spLocks noGrp="1"/>
          </p:cNvSpPr>
          <p:nvPr>
            <p:ph type="body" sz="quarter" idx="10" hasCustomPrompt="1"/>
          </p:nvPr>
        </p:nvSpPr>
        <p:spPr>
          <a:xfrm>
            <a:off x="1094220" y="969450"/>
            <a:ext cx="4600575" cy="762000"/>
          </a:xfrm>
          <a:prstGeom prst="rect">
            <a:avLst/>
          </a:prstGeom>
        </p:spPr>
        <p:txBody>
          <a:bodyPr anchor="ctr">
            <a:normAutofit/>
          </a:bodyPr>
          <a:lstStyle>
            <a:lvl1pPr marL="0" indent="0" algn="l">
              <a:buNone/>
              <a:defRPr sz="32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err="1"/>
              <a:t>www.altum.lv</a:t>
            </a:r>
            <a:endParaRPr lang="lv-LV"/>
          </a:p>
        </p:txBody>
      </p:sp>
      <p:pic>
        <p:nvPicPr>
          <p:cNvPr id="15" name="Picture 14">
            <a:extLst>
              <a:ext uri="{FF2B5EF4-FFF2-40B4-BE49-F238E27FC236}">
                <a16:creationId xmlns:a16="http://schemas.microsoft.com/office/drawing/2014/main" id="{45A20B54-6053-9E4A-8B7C-73EC55E661EF}"/>
              </a:ext>
            </a:extLst>
          </p:cNvPr>
          <p:cNvPicPr>
            <a:picLocks noChangeAspect="1"/>
          </p:cNvPicPr>
          <p:nvPr userDrawn="1"/>
        </p:nvPicPr>
        <p:blipFill>
          <a:blip r:embed="rId2"/>
          <a:stretch>
            <a:fillRect/>
          </a:stretch>
        </p:blipFill>
        <p:spPr>
          <a:xfrm>
            <a:off x="1222802" y="5141678"/>
            <a:ext cx="150789" cy="212879"/>
          </a:xfrm>
          <a:prstGeom prst="rect">
            <a:avLst/>
          </a:prstGeom>
        </p:spPr>
      </p:pic>
      <p:pic>
        <p:nvPicPr>
          <p:cNvPr id="16" name="Picture 15">
            <a:extLst>
              <a:ext uri="{FF2B5EF4-FFF2-40B4-BE49-F238E27FC236}">
                <a16:creationId xmlns:a16="http://schemas.microsoft.com/office/drawing/2014/main" id="{B29A8D50-0275-8943-8615-8B82762FF2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1756" y="4851567"/>
            <a:ext cx="212879" cy="212879"/>
          </a:xfrm>
          <a:prstGeom prst="rect">
            <a:avLst/>
          </a:prstGeom>
        </p:spPr>
      </p:pic>
      <p:sp>
        <p:nvSpPr>
          <p:cNvPr id="17" name="Text Placeholder 32">
            <a:extLst>
              <a:ext uri="{FF2B5EF4-FFF2-40B4-BE49-F238E27FC236}">
                <a16:creationId xmlns:a16="http://schemas.microsoft.com/office/drawing/2014/main" id="{C00DADF9-6DDD-594E-8EFD-70DA78BE3801}"/>
              </a:ext>
            </a:extLst>
          </p:cNvPr>
          <p:cNvSpPr>
            <a:spLocks noGrp="1"/>
          </p:cNvSpPr>
          <p:nvPr>
            <p:ph type="body" sz="quarter" idx="11" hasCustomPrompt="1"/>
          </p:nvPr>
        </p:nvSpPr>
        <p:spPr>
          <a:xfrm>
            <a:off x="1094220" y="4255577"/>
            <a:ext cx="2016125" cy="247880"/>
          </a:xfrm>
          <a:prstGeom prst="rect">
            <a:avLst/>
          </a:prstGeo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18" name="Text Placeholder 32">
            <a:extLst>
              <a:ext uri="{FF2B5EF4-FFF2-40B4-BE49-F238E27FC236}">
                <a16:creationId xmlns:a16="http://schemas.microsoft.com/office/drawing/2014/main" id="{1BA851FC-DA12-9D4D-976D-BB831AA464EE}"/>
              </a:ext>
            </a:extLst>
          </p:cNvPr>
          <p:cNvSpPr>
            <a:spLocks noGrp="1"/>
          </p:cNvSpPr>
          <p:nvPr>
            <p:ph type="body" sz="quarter" idx="12" hasCustomPrompt="1"/>
          </p:nvPr>
        </p:nvSpPr>
        <p:spPr>
          <a:xfrm>
            <a:off x="1094220" y="4522264"/>
            <a:ext cx="2016125" cy="247880"/>
          </a:xfrm>
          <a:prstGeom prst="rect">
            <a:avLst/>
          </a:prstGeo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19" name="Text Placeholder 32">
            <a:extLst>
              <a:ext uri="{FF2B5EF4-FFF2-40B4-BE49-F238E27FC236}">
                <a16:creationId xmlns:a16="http://schemas.microsoft.com/office/drawing/2014/main" id="{6D3FCF87-C232-214B-B656-C64DCA323225}"/>
              </a:ext>
            </a:extLst>
          </p:cNvPr>
          <p:cNvSpPr>
            <a:spLocks noGrp="1"/>
          </p:cNvSpPr>
          <p:nvPr>
            <p:ph type="body" sz="quarter" idx="13" hasCustomPrompt="1"/>
          </p:nvPr>
        </p:nvSpPr>
        <p:spPr>
          <a:xfrm>
            <a:off x="1452998" y="4847376"/>
            <a:ext cx="2016125" cy="228268"/>
          </a:xfrm>
          <a:prstGeom prst="rect">
            <a:avLst/>
          </a:prstGeo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20" name="Text Placeholder 32">
            <a:extLst>
              <a:ext uri="{FF2B5EF4-FFF2-40B4-BE49-F238E27FC236}">
                <a16:creationId xmlns:a16="http://schemas.microsoft.com/office/drawing/2014/main" id="{5665B61C-1EE7-BE4D-A075-58D75C232CD7}"/>
              </a:ext>
            </a:extLst>
          </p:cNvPr>
          <p:cNvSpPr>
            <a:spLocks noGrp="1"/>
          </p:cNvSpPr>
          <p:nvPr>
            <p:ph type="body" sz="quarter" idx="14" hasCustomPrompt="1"/>
          </p:nvPr>
        </p:nvSpPr>
        <p:spPr>
          <a:xfrm>
            <a:off x="1452998" y="5141574"/>
            <a:ext cx="2016125" cy="228268"/>
          </a:xfrm>
          <a:prstGeom prst="rect">
            <a:avLst/>
          </a:prstGeo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21" name="Picture Placeholder 40">
            <a:extLst>
              <a:ext uri="{FF2B5EF4-FFF2-40B4-BE49-F238E27FC236}">
                <a16:creationId xmlns:a16="http://schemas.microsoft.com/office/drawing/2014/main" id="{43464FD3-DA0F-B44E-841F-5011E8C97700}"/>
              </a:ext>
            </a:extLst>
          </p:cNvPr>
          <p:cNvSpPr>
            <a:spLocks noGrp="1"/>
          </p:cNvSpPr>
          <p:nvPr>
            <p:ph type="pic" sz="quarter" idx="15" hasCustomPrompt="1"/>
          </p:nvPr>
        </p:nvSpPr>
        <p:spPr>
          <a:xfrm>
            <a:off x="1094220" y="2022993"/>
            <a:ext cx="2016125" cy="2016125"/>
          </a:xfrm>
          <a:prstGeom prst="ellipse">
            <a:avLst/>
          </a:prstGeom>
        </p:spPr>
        <p:txBody>
          <a:bodyPr>
            <a:normAutofit/>
          </a:bodyPr>
          <a:lstStyle>
            <a:lvl1pPr marL="0" indent="0" algn="ctr">
              <a:buNone/>
              <a:defRPr sz="1600"/>
            </a:lvl1pPr>
          </a:lstStyle>
          <a:p>
            <a:r>
              <a:rPr lang="lv-LV"/>
              <a:t>Foto</a:t>
            </a:r>
          </a:p>
        </p:txBody>
      </p:sp>
      <p:pic>
        <p:nvPicPr>
          <p:cNvPr id="12" name="Picture 11">
            <a:extLst>
              <a:ext uri="{FF2B5EF4-FFF2-40B4-BE49-F238E27FC236}">
                <a16:creationId xmlns:a16="http://schemas.microsoft.com/office/drawing/2014/main" id="{6FBA9C2C-77A5-6F4C-9A01-5FF41B033321}"/>
              </a:ext>
            </a:extLst>
          </p:cNvPr>
          <p:cNvPicPr>
            <a:picLocks noChangeAspect="1"/>
          </p:cNvPicPr>
          <p:nvPr userDrawn="1"/>
        </p:nvPicPr>
        <p:blipFill>
          <a:blip r:embed="rId4"/>
          <a:stretch>
            <a:fillRect/>
          </a:stretch>
        </p:blipFill>
        <p:spPr>
          <a:xfrm>
            <a:off x="7529535" y="599529"/>
            <a:ext cx="2736683" cy="5546623"/>
          </a:xfrm>
          <a:prstGeom prst="rect">
            <a:avLst/>
          </a:prstGeom>
        </p:spPr>
      </p:pic>
      <p:pic>
        <p:nvPicPr>
          <p:cNvPr id="14" name="Picture 13">
            <a:extLst>
              <a:ext uri="{FF2B5EF4-FFF2-40B4-BE49-F238E27FC236}">
                <a16:creationId xmlns:a16="http://schemas.microsoft.com/office/drawing/2014/main" id="{6736814F-D85D-AA4F-A573-16DD482C150B}"/>
              </a:ext>
            </a:extLst>
          </p:cNvPr>
          <p:cNvPicPr>
            <a:picLocks noChangeAspect="1"/>
          </p:cNvPicPr>
          <p:nvPr userDrawn="1"/>
        </p:nvPicPr>
        <p:blipFill>
          <a:blip r:embed="rId5"/>
          <a:stretch>
            <a:fillRect/>
          </a:stretch>
        </p:blipFill>
        <p:spPr>
          <a:xfrm rot="19007446">
            <a:off x="9644789" y="4316196"/>
            <a:ext cx="986951" cy="1496501"/>
          </a:xfrm>
          <a:prstGeom prst="rect">
            <a:avLst/>
          </a:prstGeom>
        </p:spPr>
      </p:pic>
    </p:spTree>
    <p:extLst>
      <p:ext uri="{BB962C8B-B14F-4D97-AF65-F5344CB8AC3E}">
        <p14:creationId xmlns:p14="http://schemas.microsoft.com/office/powerpoint/2010/main" val="286854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4434892" y="1759531"/>
            <a:ext cx="7347212" cy="354533"/>
          </a:xfrm>
          <a:prstGeom prst="rect">
            <a:avLst/>
          </a:prstGeom>
        </p:spPr>
        <p:txBody>
          <a:bodyPr/>
          <a:lstStyle>
            <a:lvl1pPr marL="0" indent="0" algn="l">
              <a:buNone/>
              <a:defRPr lang="lv-LV" sz="2144" b="1" kern="1200" spc="0" baseline="0" dirty="0" smtClean="0">
                <a:solidFill>
                  <a:schemeClr val="tx1"/>
                </a:solidFill>
                <a:latin typeface="Century Gothic" pitchFamily="34" charset="0"/>
                <a:ea typeface="+mn-ea"/>
                <a:cs typeface="Mark"/>
              </a:defRPr>
            </a:lvl1pPr>
          </a:lstStyle>
          <a:p>
            <a:pPr lvl="0"/>
            <a:r>
              <a:rPr lang="lv-LV"/>
              <a:t>Mazais virsraksts</a:t>
            </a:r>
            <a:endParaRPr lang="en-US"/>
          </a:p>
        </p:txBody>
      </p:sp>
      <p:sp>
        <p:nvSpPr>
          <p:cNvPr id="11" name="Text Placeholder 2"/>
          <p:cNvSpPr>
            <a:spLocks noGrp="1"/>
          </p:cNvSpPr>
          <p:nvPr>
            <p:ph type="body" sz="quarter" idx="14" hasCustomPrompt="1"/>
          </p:nvPr>
        </p:nvSpPr>
        <p:spPr>
          <a:xfrm>
            <a:off x="4434891" y="853465"/>
            <a:ext cx="7347212" cy="738496"/>
          </a:xfrm>
          <a:prstGeom prst="rect">
            <a:avLst/>
          </a:prstGeom>
        </p:spPr>
        <p:txBody>
          <a:bodyPr/>
          <a:lstStyle>
            <a:lvl1pPr marL="0" indent="0" algn="l">
              <a:spcBef>
                <a:spcPts val="0"/>
              </a:spcBef>
              <a:buNone/>
              <a:defRPr lang="lv-LV" sz="4289" b="1" kern="1200" spc="0" baseline="0" dirty="0" smtClean="0">
                <a:solidFill>
                  <a:schemeClr val="tx1"/>
                </a:solidFill>
                <a:latin typeface="Century Gothic" pitchFamily="34" charset="0"/>
                <a:ea typeface="Mark" pitchFamily="50" charset="0"/>
                <a:cs typeface="Mark" pitchFamily="50" charset="0"/>
              </a:defRPr>
            </a:lvl1pPr>
          </a:lstStyle>
          <a:p>
            <a:pPr lvl="0"/>
            <a:r>
              <a:rPr lang="lv-LV"/>
              <a:t>LIELAIS VIRSRAKSTS</a:t>
            </a:r>
            <a:endParaRPr lang="en-US"/>
          </a:p>
        </p:txBody>
      </p:sp>
      <p:sp>
        <p:nvSpPr>
          <p:cNvPr id="13" name="Text Placeholder 12"/>
          <p:cNvSpPr>
            <a:spLocks noGrp="1"/>
          </p:cNvSpPr>
          <p:nvPr>
            <p:ph type="body" sz="quarter" idx="15" hasCustomPrompt="1"/>
          </p:nvPr>
        </p:nvSpPr>
        <p:spPr>
          <a:xfrm>
            <a:off x="4434891" y="2172641"/>
            <a:ext cx="7347212" cy="251272"/>
          </a:xfrm>
          <a:prstGeom prst="rect">
            <a:avLst/>
          </a:prstGeom>
        </p:spPr>
        <p:txBody>
          <a:bodyPr anchor="ctr"/>
          <a:lstStyle>
            <a:lvl1pPr marL="0" indent="0">
              <a:spcBef>
                <a:spcPts val="0"/>
              </a:spcBef>
              <a:buNone/>
              <a:defRPr lang="en-US" sz="1200" kern="1200" spc="0" baseline="0" dirty="0">
                <a:solidFill>
                  <a:schemeClr val="tx1"/>
                </a:solidFill>
                <a:latin typeface="Century Gothic" pitchFamily="34" charset="0"/>
                <a:ea typeface="+mn-ea"/>
                <a:cs typeface="Arial" pitchFamily="34" charset="0"/>
              </a:defRPr>
            </a:lvl1pPr>
          </a:lstStyle>
          <a:p>
            <a:pPr lvl="0"/>
            <a:r>
              <a:rPr lang="lv-LV"/>
              <a:t>Teksts</a:t>
            </a:r>
            <a:endParaRPr lang="en-US"/>
          </a:p>
        </p:txBody>
      </p:sp>
      <p:sp>
        <p:nvSpPr>
          <p:cNvPr id="6" name="Picture Placeholder 3"/>
          <p:cNvSpPr>
            <a:spLocks noGrp="1"/>
          </p:cNvSpPr>
          <p:nvPr>
            <p:ph type="pic" sz="quarter" idx="18" hasCustomPrompt="1"/>
          </p:nvPr>
        </p:nvSpPr>
        <p:spPr>
          <a:xfrm>
            <a:off x="0" y="0"/>
            <a:ext cx="4062122" cy="68538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784387"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a:t>Ievietot attēlu</a:t>
            </a:r>
            <a:endParaRPr lang="en-US"/>
          </a:p>
          <a:p>
            <a:endParaRPr lang="en-US"/>
          </a:p>
        </p:txBody>
      </p:sp>
    </p:spTree>
    <p:extLst>
      <p:ext uri="{BB962C8B-B14F-4D97-AF65-F5344CB8AC3E}">
        <p14:creationId xmlns:p14="http://schemas.microsoft.com/office/powerpoint/2010/main" val="1786956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ulslai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D8B496-CB44-1B4B-85FF-913C7AC2FC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2200" y="449629"/>
            <a:ext cx="1558886" cy="672734"/>
          </a:xfrm>
          <a:prstGeom prst="rect">
            <a:avLst/>
          </a:prstGeom>
        </p:spPr>
      </p:pic>
      <p:pic>
        <p:nvPicPr>
          <p:cNvPr id="16" name="Picture 15">
            <a:extLst>
              <a:ext uri="{FF2B5EF4-FFF2-40B4-BE49-F238E27FC236}">
                <a16:creationId xmlns:a16="http://schemas.microsoft.com/office/drawing/2014/main" id="{E6C3450B-FF23-AA40-8F2C-E4CC555D2DD8}"/>
              </a:ext>
            </a:extLst>
          </p:cNvPr>
          <p:cNvPicPr>
            <a:picLocks noChangeAspect="1"/>
          </p:cNvPicPr>
          <p:nvPr userDrawn="1"/>
        </p:nvPicPr>
        <p:blipFill>
          <a:blip r:embed="rId3"/>
          <a:stretch>
            <a:fillRect/>
          </a:stretch>
        </p:blipFill>
        <p:spPr>
          <a:xfrm>
            <a:off x="3645145" y="6140523"/>
            <a:ext cx="150789" cy="212879"/>
          </a:xfrm>
          <a:prstGeom prst="rect">
            <a:avLst/>
          </a:prstGeom>
        </p:spPr>
      </p:pic>
      <p:pic>
        <p:nvPicPr>
          <p:cNvPr id="17" name="Picture 16">
            <a:extLst>
              <a:ext uri="{FF2B5EF4-FFF2-40B4-BE49-F238E27FC236}">
                <a16:creationId xmlns:a16="http://schemas.microsoft.com/office/drawing/2014/main" id="{B38297D4-C0FA-9745-BC88-2DE64D70E9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14099" y="5850412"/>
            <a:ext cx="212879" cy="212879"/>
          </a:xfrm>
          <a:prstGeom prst="rect">
            <a:avLst/>
          </a:prstGeom>
        </p:spPr>
      </p:pic>
      <p:sp>
        <p:nvSpPr>
          <p:cNvPr id="20" name="Title 19">
            <a:extLst>
              <a:ext uri="{FF2B5EF4-FFF2-40B4-BE49-F238E27FC236}">
                <a16:creationId xmlns:a16="http://schemas.microsoft.com/office/drawing/2014/main" id="{8749D499-06B4-ED40-B85A-BA442E2CBAB1}"/>
              </a:ext>
            </a:extLst>
          </p:cNvPr>
          <p:cNvSpPr>
            <a:spLocks noGrp="1"/>
          </p:cNvSpPr>
          <p:nvPr>
            <p:ph type="title" hasCustomPrompt="1"/>
          </p:nvPr>
        </p:nvSpPr>
        <p:spPr>
          <a:xfrm>
            <a:off x="1207677" y="1848428"/>
            <a:ext cx="10515600" cy="1325563"/>
          </a:xfrm>
        </p:spPr>
        <p:txBody>
          <a:bodyPr>
            <a:noAutofit/>
          </a:bodyPr>
          <a:lstStyle>
            <a:lvl1pPr>
              <a:defRPr sz="5400" b="1" i="0" cap="all" baseline="0">
                <a:solidFill>
                  <a:srgbClr val="00467F"/>
                </a:solidFill>
                <a:latin typeface="Century Gothic" panose="020B0502020202020204" pitchFamily="34" charset="0"/>
              </a:defRPr>
            </a:lvl1pPr>
          </a:lstStyle>
          <a:p>
            <a:r>
              <a:rPr lang="en-GB"/>
              <a:t>LIELAIS VIRSRAKSTS</a:t>
            </a:r>
            <a:endParaRPr lang="lv-LV"/>
          </a:p>
        </p:txBody>
      </p:sp>
      <p:sp>
        <p:nvSpPr>
          <p:cNvPr id="25" name="Text Placeholder 24">
            <a:extLst>
              <a:ext uri="{FF2B5EF4-FFF2-40B4-BE49-F238E27FC236}">
                <a16:creationId xmlns:a16="http://schemas.microsoft.com/office/drawing/2014/main" id="{00676533-AB2A-854B-A62A-A90E7C915595}"/>
              </a:ext>
            </a:extLst>
          </p:cNvPr>
          <p:cNvSpPr>
            <a:spLocks noGrp="1"/>
          </p:cNvSpPr>
          <p:nvPr>
            <p:ph type="body" sz="quarter" idx="10" hasCustomPrompt="1"/>
          </p:nvPr>
        </p:nvSpPr>
        <p:spPr>
          <a:xfrm>
            <a:off x="1208088" y="3426352"/>
            <a:ext cx="10515600" cy="986965"/>
          </a:xfrm>
        </p:spPr>
        <p:txBody>
          <a:bodyPr>
            <a:normAutofit/>
          </a:bodyPr>
          <a:lstStyle>
            <a:lvl1pPr marL="0" indent="0">
              <a:buNone/>
              <a:defRPr sz="3200" b="0" i="0">
                <a:solidFill>
                  <a:srgbClr val="00467F"/>
                </a:solidFill>
                <a:latin typeface="Century Gothic" panose="020B0502020202020204" pitchFamily="34" charset="0"/>
              </a:defRPr>
            </a:lvl1pPr>
            <a:lvl2pPr marL="457200" indent="0">
              <a:buNone/>
              <a:defRPr b="0" i="0">
                <a:latin typeface="Century Gothic" panose="020B0502020202020204" pitchFamily="34" charset="0"/>
              </a:defRPr>
            </a:lvl2pPr>
            <a:lvl3pPr marL="914400" indent="0">
              <a:buNone/>
              <a:defRPr b="0" i="0">
                <a:latin typeface="Century Gothic" panose="020B0502020202020204" pitchFamily="34" charset="0"/>
              </a:defRPr>
            </a:lvl3pPr>
            <a:lvl4pPr marL="1371600" indent="0">
              <a:buNone/>
              <a:defRPr b="0" i="0">
                <a:latin typeface="Century Gothic" panose="020B0502020202020204" pitchFamily="34" charset="0"/>
              </a:defRPr>
            </a:lvl4pPr>
            <a:lvl5pPr marL="1828800" indent="0">
              <a:buNone/>
              <a:defRPr b="0" i="0">
                <a:latin typeface="Century Gothic" panose="020B0502020202020204" pitchFamily="34" charset="0"/>
              </a:defRPr>
            </a:lvl5pPr>
          </a:lstStyle>
          <a:p>
            <a:pPr lvl="0"/>
            <a:r>
              <a:rPr lang="en-GB" err="1"/>
              <a:t>Mazais</a:t>
            </a:r>
            <a:r>
              <a:rPr lang="en-GB"/>
              <a:t> </a:t>
            </a:r>
            <a:r>
              <a:rPr lang="en-GB" err="1"/>
              <a:t>virsraksts</a:t>
            </a:r>
            <a:endParaRPr lang="en-GB"/>
          </a:p>
        </p:txBody>
      </p:sp>
      <p:sp>
        <p:nvSpPr>
          <p:cNvPr id="33" name="Text Placeholder 32">
            <a:extLst>
              <a:ext uri="{FF2B5EF4-FFF2-40B4-BE49-F238E27FC236}">
                <a16:creationId xmlns:a16="http://schemas.microsoft.com/office/drawing/2014/main" id="{05EBDD08-F6AA-694A-9BF1-1D5CE3F43347}"/>
              </a:ext>
            </a:extLst>
          </p:cNvPr>
          <p:cNvSpPr>
            <a:spLocks noGrp="1"/>
          </p:cNvSpPr>
          <p:nvPr>
            <p:ph type="body" sz="quarter" idx="11" hasCustomPrompt="1"/>
          </p:nvPr>
        </p:nvSpPr>
        <p:spPr>
          <a:xfrm>
            <a:off x="3516563" y="5254422"/>
            <a:ext cx="2016125" cy="247880"/>
          </a:xfrm>
        </p:spPr>
        <p:txBody>
          <a:bodyPr anchor="ctr">
            <a:noAutofit/>
          </a:bodyPr>
          <a:lstStyle>
            <a:lvl1pPr marL="0" indent="0">
              <a:buFontTx/>
              <a:buNone/>
              <a:defRPr sz="1400" b="1" i="0">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Vārds</a:t>
            </a:r>
            <a:r>
              <a:rPr lang="en-GB"/>
              <a:t> </a:t>
            </a:r>
            <a:r>
              <a:rPr lang="en-GB" err="1"/>
              <a:t>Uzvārds</a:t>
            </a:r>
            <a:endParaRPr lang="en-GB"/>
          </a:p>
        </p:txBody>
      </p:sp>
      <p:sp>
        <p:nvSpPr>
          <p:cNvPr id="37" name="Text Placeholder 32">
            <a:extLst>
              <a:ext uri="{FF2B5EF4-FFF2-40B4-BE49-F238E27FC236}">
                <a16:creationId xmlns:a16="http://schemas.microsoft.com/office/drawing/2014/main" id="{2DD886AF-5CB2-A242-9E10-7CFF112E8082}"/>
              </a:ext>
            </a:extLst>
          </p:cNvPr>
          <p:cNvSpPr>
            <a:spLocks noGrp="1"/>
          </p:cNvSpPr>
          <p:nvPr>
            <p:ph type="body" sz="quarter" idx="12" hasCustomPrompt="1"/>
          </p:nvPr>
        </p:nvSpPr>
        <p:spPr>
          <a:xfrm>
            <a:off x="3516563" y="5521109"/>
            <a:ext cx="2016125" cy="247880"/>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Amats</a:t>
            </a:r>
            <a:endParaRPr lang="en-GB"/>
          </a:p>
        </p:txBody>
      </p:sp>
      <p:sp>
        <p:nvSpPr>
          <p:cNvPr id="38" name="Text Placeholder 32">
            <a:extLst>
              <a:ext uri="{FF2B5EF4-FFF2-40B4-BE49-F238E27FC236}">
                <a16:creationId xmlns:a16="http://schemas.microsoft.com/office/drawing/2014/main" id="{1D0F533F-B9DC-6D42-B630-F0B87FB14E61}"/>
              </a:ext>
            </a:extLst>
          </p:cNvPr>
          <p:cNvSpPr>
            <a:spLocks noGrp="1"/>
          </p:cNvSpPr>
          <p:nvPr>
            <p:ph type="body" sz="quarter" idx="13" hasCustomPrompt="1"/>
          </p:nvPr>
        </p:nvSpPr>
        <p:spPr>
          <a:xfrm>
            <a:off x="3875341" y="5846221"/>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err="1"/>
              <a:t>epasts@altum.lv</a:t>
            </a:r>
            <a:endParaRPr lang="en-GB"/>
          </a:p>
        </p:txBody>
      </p:sp>
      <p:sp>
        <p:nvSpPr>
          <p:cNvPr id="39" name="Text Placeholder 32">
            <a:extLst>
              <a:ext uri="{FF2B5EF4-FFF2-40B4-BE49-F238E27FC236}">
                <a16:creationId xmlns:a16="http://schemas.microsoft.com/office/drawing/2014/main" id="{60301190-7DAE-2E4B-A007-B55FB5CA0F58}"/>
              </a:ext>
            </a:extLst>
          </p:cNvPr>
          <p:cNvSpPr>
            <a:spLocks noGrp="1"/>
          </p:cNvSpPr>
          <p:nvPr>
            <p:ph type="body" sz="quarter" idx="14" hasCustomPrompt="1"/>
          </p:nvPr>
        </p:nvSpPr>
        <p:spPr>
          <a:xfrm>
            <a:off x="3875341" y="6140419"/>
            <a:ext cx="2016125" cy="228268"/>
          </a:xfrm>
        </p:spPr>
        <p:txBody>
          <a:bodyPr anchor="ctr">
            <a:noAutofit/>
          </a:bodyPr>
          <a:lstStyle>
            <a:lvl1pPr marL="0" indent="0">
              <a:buFontTx/>
              <a:buNone/>
              <a:defRPr sz="1400" b="0" i="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22222222</a:t>
            </a:r>
          </a:p>
        </p:txBody>
      </p:sp>
      <p:sp>
        <p:nvSpPr>
          <p:cNvPr id="41" name="Picture Placeholder 40">
            <a:extLst>
              <a:ext uri="{FF2B5EF4-FFF2-40B4-BE49-F238E27FC236}">
                <a16:creationId xmlns:a16="http://schemas.microsoft.com/office/drawing/2014/main" id="{04EFF263-62FC-BD42-B427-55413817EF69}"/>
              </a:ext>
            </a:extLst>
          </p:cNvPr>
          <p:cNvSpPr>
            <a:spLocks noGrp="1"/>
          </p:cNvSpPr>
          <p:nvPr>
            <p:ph type="pic" sz="quarter" idx="15" hasCustomPrompt="1"/>
          </p:nvPr>
        </p:nvSpPr>
        <p:spPr>
          <a:xfrm>
            <a:off x="1207677" y="4497567"/>
            <a:ext cx="2116744" cy="2116744"/>
          </a:xfrm>
          <a:prstGeom prst="ellipse">
            <a:avLst/>
          </a:prstGeom>
        </p:spPr>
        <p:txBody>
          <a:bodyPr>
            <a:normAutofit/>
          </a:bodyPr>
          <a:lstStyle>
            <a:lvl1pPr marL="0" indent="0" algn="ctr">
              <a:buNone/>
              <a:defRPr sz="1600"/>
            </a:lvl1pPr>
          </a:lstStyle>
          <a:p>
            <a:r>
              <a:rPr lang="lv-LV"/>
              <a:t>Foto</a:t>
            </a:r>
          </a:p>
        </p:txBody>
      </p:sp>
    </p:spTree>
    <p:extLst>
      <p:ext uri="{BB962C8B-B14F-4D97-AF65-F5344CB8AC3E}">
        <p14:creationId xmlns:p14="http://schemas.microsoft.com/office/powerpoint/2010/main" val="1679344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rpslaids ar bildi">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771FD7C-0047-FB43-8B4F-D9D5A8A11ACB}"/>
              </a:ext>
            </a:extLst>
          </p:cNvPr>
          <p:cNvSpPr>
            <a:spLocks noGrp="1"/>
          </p:cNvSpPr>
          <p:nvPr>
            <p:ph type="pic" sz="quarter" idx="14" hasCustomPrompt="1"/>
          </p:nvPr>
        </p:nvSpPr>
        <p:spPr>
          <a:xfrm>
            <a:off x="0" y="0"/>
            <a:ext cx="12192000" cy="6858000"/>
          </a:xfrm>
        </p:spPr>
        <p:txBody>
          <a:bodyPr>
            <a:normAutofit/>
          </a:bodyPr>
          <a:lstStyle>
            <a:lvl1pPr marL="0" indent="0" algn="r">
              <a:buNone/>
              <a:defRPr sz="2000"/>
            </a:lvl1pPr>
          </a:lstStyle>
          <a:p>
            <a:r>
              <a:rPr lang="lv-LV"/>
              <a:t>Fona bilde</a:t>
            </a:r>
          </a:p>
        </p:txBody>
      </p:sp>
      <p:sp>
        <p:nvSpPr>
          <p:cNvPr id="2" name="Title 1">
            <a:extLst>
              <a:ext uri="{FF2B5EF4-FFF2-40B4-BE49-F238E27FC236}">
                <a16:creationId xmlns:a16="http://schemas.microsoft.com/office/drawing/2014/main" id="{4780C01D-8C7D-FE4F-ABF1-5D420F2AFFDD}"/>
              </a:ext>
            </a:extLst>
          </p:cNvPr>
          <p:cNvSpPr>
            <a:spLocks noGrp="1"/>
          </p:cNvSpPr>
          <p:nvPr>
            <p:ph type="title" hasCustomPrompt="1"/>
          </p:nvPr>
        </p:nvSpPr>
        <p:spPr>
          <a:xfrm>
            <a:off x="838200" y="449704"/>
            <a:ext cx="10515600"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0" name="Text Placeholder 9">
            <a:extLst>
              <a:ext uri="{FF2B5EF4-FFF2-40B4-BE49-F238E27FC236}">
                <a16:creationId xmlns:a16="http://schemas.microsoft.com/office/drawing/2014/main" id="{C30BAF47-95C3-3F40-B4D8-69B9C15B572F}"/>
              </a:ext>
            </a:extLst>
          </p:cNvPr>
          <p:cNvSpPr>
            <a:spLocks noGrp="1"/>
          </p:cNvSpPr>
          <p:nvPr>
            <p:ph type="body" sz="quarter" idx="13" hasCustomPrompt="1"/>
          </p:nvPr>
        </p:nvSpPr>
        <p:spPr>
          <a:xfrm>
            <a:off x="838200" y="1169233"/>
            <a:ext cx="10515600" cy="539646"/>
          </a:xfrm>
        </p:spPr>
        <p:txBody>
          <a:bodyPr anchor="ctr">
            <a:noAutofit/>
          </a:bodyPr>
          <a:lstStyle>
            <a:lvl1pPr marL="0" indent="0">
              <a:buNone/>
              <a:defRPr sz="3200"/>
            </a:lvl1pPr>
            <a:lvl2pPr marL="457200" indent="0">
              <a:buNone/>
              <a:defRPr sz="3200"/>
            </a:lvl2pPr>
            <a:lvl3pPr marL="914400" indent="0">
              <a:buNone/>
              <a:defRPr sz="3200"/>
            </a:lvl3pPr>
            <a:lvl4pPr marL="1371600" indent="0">
              <a:buNone/>
              <a:defRPr sz="3200"/>
            </a:lvl4pPr>
            <a:lvl5pPr marL="1828800" indent="0">
              <a:buNone/>
              <a:defRPr sz="3200"/>
            </a:lvl5pPr>
          </a:lstStyle>
          <a:p>
            <a:pPr lvl="0"/>
            <a:r>
              <a:rPr lang="en-GB" err="1"/>
              <a:t>Mazais</a:t>
            </a:r>
            <a:r>
              <a:rPr lang="en-GB"/>
              <a:t> </a:t>
            </a:r>
            <a:r>
              <a:rPr lang="en-GB" err="1"/>
              <a:t>virsraksts</a:t>
            </a:r>
            <a:endParaRPr lang="en-GB"/>
          </a:p>
        </p:txBody>
      </p:sp>
    </p:spTree>
    <p:extLst>
      <p:ext uri="{BB962C8B-B14F-4D97-AF65-F5344CB8AC3E}">
        <p14:creationId xmlns:p14="http://schemas.microsoft.com/office/powerpoint/2010/main" val="2548220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Zils virsraksts + bulle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831850" y="888761"/>
            <a:ext cx="5264150" cy="855634"/>
          </a:xfrm>
        </p:spPr>
        <p:txBody>
          <a:bodyPr anchor="t">
            <a:normAutofit/>
          </a:bodyPr>
          <a:lstStyle>
            <a:lvl1pPr>
              <a:defRPr sz="4400" b="1" i="0" cap="all" baseline="0">
                <a:solidFill>
                  <a:schemeClr val="bg1"/>
                </a:solidFill>
                <a:highlight>
                  <a:srgbClr val="00467F"/>
                </a:highlight>
                <a:latin typeface="Century Gothic" panose="020B0502020202020204" pitchFamily="34" charset="0"/>
              </a:defRPr>
            </a:lvl1pPr>
          </a:lstStyle>
          <a:p>
            <a:r>
              <a:rPr lang="en-GB" err="1"/>
              <a:t>Lielais</a:t>
            </a:r>
            <a:r>
              <a:rPr lang="en-GB"/>
              <a:t> </a:t>
            </a:r>
            <a:r>
              <a:rPr lang="en-GB" err="1"/>
              <a:t>virsraksts</a:t>
            </a:r>
            <a:endParaRPr lang="lv-LV"/>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6356350" y="0"/>
            <a:ext cx="5835650" cy="6858000"/>
          </a:xfrm>
        </p:spPr>
        <p:txBody>
          <a:bodyPr>
            <a:normAutofit/>
          </a:bodyPr>
          <a:lstStyle>
            <a:lvl1pPr marL="0" indent="0" algn="r">
              <a:buNone/>
              <a:defRPr sz="2400"/>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831850" y="1744663"/>
            <a:ext cx="5264150"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6" name="Text Placeholder 4">
            <a:extLst>
              <a:ext uri="{FF2B5EF4-FFF2-40B4-BE49-F238E27FC236}">
                <a16:creationId xmlns:a16="http://schemas.microsoft.com/office/drawing/2014/main" id="{AF8A32F2-4EFC-7540-9E9E-8EF3747C41D8}"/>
              </a:ext>
            </a:extLst>
          </p:cNvPr>
          <p:cNvSpPr>
            <a:spLocks noGrp="1"/>
          </p:cNvSpPr>
          <p:nvPr>
            <p:ph type="body" sz="quarter" idx="15"/>
          </p:nvPr>
        </p:nvSpPr>
        <p:spPr>
          <a:xfrm>
            <a:off x="831850" y="2808746"/>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9516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Zaļš virsraksts + bulleti">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1DB09D57-D20B-2A49-9610-38C1336D0134}"/>
              </a:ext>
            </a:extLst>
          </p:cNvPr>
          <p:cNvSpPr>
            <a:spLocks noGrp="1"/>
          </p:cNvSpPr>
          <p:nvPr>
            <p:ph type="body" sz="quarter" idx="15"/>
          </p:nvPr>
        </p:nvSpPr>
        <p:spPr>
          <a:xfrm>
            <a:off x="831850" y="2724340"/>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6356350" y="0"/>
            <a:ext cx="5835650" cy="6858000"/>
          </a:xfrm>
        </p:spPr>
        <p:txBody>
          <a:bodyPr>
            <a:normAutofit/>
          </a:bodyPr>
          <a:lstStyle>
            <a:lvl1pPr marL="0" indent="0" algn="r">
              <a:buNone/>
              <a:defRPr sz="2400"/>
            </a:lvl1pPr>
          </a:lstStyle>
          <a:p>
            <a:r>
              <a:rPr lang="lv-LV"/>
              <a:t>Bilde</a:t>
            </a:r>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831850" y="1744663"/>
            <a:ext cx="5264150"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6" name="Title 1">
            <a:extLst>
              <a:ext uri="{FF2B5EF4-FFF2-40B4-BE49-F238E27FC236}">
                <a16:creationId xmlns:a16="http://schemas.microsoft.com/office/drawing/2014/main" id="{5BC9103D-239C-0C43-85C2-C395D32B43E3}"/>
              </a:ext>
            </a:extLst>
          </p:cNvPr>
          <p:cNvSpPr>
            <a:spLocks noGrp="1"/>
          </p:cNvSpPr>
          <p:nvPr>
            <p:ph type="title" hasCustomPrompt="1"/>
          </p:nvPr>
        </p:nvSpPr>
        <p:spPr>
          <a:xfrm>
            <a:off x="831850" y="888761"/>
            <a:ext cx="5264150" cy="855634"/>
          </a:xfrm>
        </p:spPr>
        <p:txBody>
          <a:bodyPr anchor="t">
            <a:normAutofit/>
          </a:bodyPr>
          <a:lstStyle>
            <a:lvl1pPr>
              <a:defRPr sz="4400" b="1" i="0" cap="all" baseline="0">
                <a:solidFill>
                  <a:srgbClr val="00467F"/>
                </a:solidFill>
                <a:highlight>
                  <a:srgbClr val="C1D82F"/>
                </a:highlight>
                <a:latin typeface="Century Gothic" panose="020B0502020202020204" pitchFamily="34" charset="0"/>
              </a:defRPr>
            </a:lvl1pPr>
          </a:lstStyle>
          <a:p>
            <a:r>
              <a:rPr lang="en-GB" err="1"/>
              <a:t>Lielais</a:t>
            </a:r>
            <a:r>
              <a:rPr lang="en-GB"/>
              <a:t> </a:t>
            </a:r>
            <a:r>
              <a:rPr lang="en-GB" err="1"/>
              <a:t>virsraksts</a:t>
            </a:r>
            <a:endParaRPr lang="lv-LV"/>
          </a:p>
        </p:txBody>
      </p:sp>
    </p:spTree>
    <p:extLst>
      <p:ext uri="{BB962C8B-B14F-4D97-AF65-F5344CB8AC3E}">
        <p14:creationId xmlns:p14="http://schemas.microsoft.com/office/powerpoint/2010/main" val="626826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lde + teksts pa labi">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0E40A1-5BF6-2042-8B26-1A7B7E4A5A14}"/>
              </a:ext>
            </a:extLst>
          </p:cNvPr>
          <p:cNvSpPr>
            <a:spLocks noGrp="1"/>
          </p:cNvSpPr>
          <p:nvPr>
            <p:ph type="body" sz="quarter" idx="15"/>
          </p:nvPr>
        </p:nvSpPr>
        <p:spPr>
          <a:xfrm>
            <a:off x="6558233" y="2808746"/>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1" y="296883"/>
            <a:ext cx="6096001" cy="6858000"/>
          </a:xfrm>
        </p:spPr>
        <p:txBody>
          <a:bodyPr>
            <a:normAutofit/>
          </a:bodyPr>
          <a:lstStyle>
            <a:lvl1pPr marL="0" indent="0" algn="l">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558233" y="888761"/>
            <a:ext cx="5264150" cy="855634"/>
          </a:xfr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558233" y="1744663"/>
            <a:ext cx="5264150"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pic>
        <p:nvPicPr>
          <p:cNvPr id="8" name="Picture 7">
            <a:extLst>
              <a:ext uri="{FF2B5EF4-FFF2-40B4-BE49-F238E27FC236}">
                <a16:creationId xmlns:a16="http://schemas.microsoft.com/office/drawing/2014/main" id="{D37D8D68-67D7-924A-855C-6B66A662D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696" y="2244725"/>
            <a:ext cx="1558886" cy="672734"/>
          </a:xfrm>
          <a:prstGeom prst="rect">
            <a:avLst/>
          </a:prstGeom>
        </p:spPr>
      </p:pic>
    </p:spTree>
    <p:extLst>
      <p:ext uri="{BB962C8B-B14F-4D97-AF65-F5344CB8AC3E}">
        <p14:creationId xmlns:p14="http://schemas.microsoft.com/office/powerpoint/2010/main" val="2472357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0" y="0"/>
            <a:ext cx="3040084" cy="6858000"/>
          </a:xfrm>
        </p:spPr>
        <p:txBody>
          <a:bodyPr>
            <a:normAutofit/>
          </a:bodyPr>
          <a:lstStyle>
            <a:lvl1pPr marL="0" indent="0" algn="l">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3791282" y="888761"/>
            <a:ext cx="7822786" cy="855634"/>
          </a:xfr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3791282" y="1744663"/>
            <a:ext cx="7822786"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3791282" y="2503488"/>
            <a:ext cx="7822786" cy="4014788"/>
          </a:xfrm>
        </p:spPr>
        <p:txBody>
          <a:bodyPr>
            <a:normAutofit/>
          </a:bodyPr>
          <a:lstStyle>
            <a:lvl1pPr marL="0" indent="0">
              <a:lnSpc>
                <a:spcPct val="15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err="1"/>
              <a:t>Teksts</a:t>
            </a:r>
            <a:endParaRPr lang="en-GB"/>
          </a:p>
        </p:txBody>
      </p:sp>
    </p:spTree>
    <p:extLst>
      <p:ext uri="{BB962C8B-B14F-4D97-AF65-F5344CB8AC3E}">
        <p14:creationId xmlns:p14="http://schemas.microsoft.com/office/powerpoint/2010/main" val="2049796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Maza bilde + teksts pa lab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57917A5-3127-454B-ADE4-54B09619D39B}"/>
              </a:ext>
            </a:extLst>
          </p:cNvPr>
          <p:cNvSpPr>
            <a:spLocks noGrp="1"/>
          </p:cNvSpPr>
          <p:nvPr>
            <p:ph type="pic" sz="quarter" idx="13" hasCustomPrompt="1"/>
          </p:nvPr>
        </p:nvSpPr>
        <p:spPr>
          <a:xfrm>
            <a:off x="9151916" y="0"/>
            <a:ext cx="3040084" cy="6858000"/>
          </a:xfrm>
        </p:spPr>
        <p:txBody>
          <a:bodyPr>
            <a:normAutofit/>
          </a:bodyPr>
          <a:lstStyle>
            <a:lvl1pPr marL="0" indent="0" algn="r">
              <a:buNone/>
              <a:defRPr sz="2400"/>
            </a:lvl1pPr>
          </a:lstStyle>
          <a:p>
            <a:r>
              <a:rPr lang="lv-LV"/>
              <a:t>Bilde</a:t>
            </a:r>
          </a:p>
        </p:txBody>
      </p:sp>
      <p:sp>
        <p:nvSpPr>
          <p:cNvPr id="2" name="Title 1">
            <a:extLst>
              <a:ext uri="{FF2B5EF4-FFF2-40B4-BE49-F238E27FC236}">
                <a16:creationId xmlns:a16="http://schemas.microsoft.com/office/drawing/2014/main" id="{09B324CF-8BB2-F44B-8E27-97915A3D11E8}"/>
              </a:ext>
            </a:extLst>
          </p:cNvPr>
          <p:cNvSpPr>
            <a:spLocks noGrp="1"/>
          </p:cNvSpPr>
          <p:nvPr>
            <p:ph type="title" hasCustomPrompt="1"/>
          </p:nvPr>
        </p:nvSpPr>
        <p:spPr>
          <a:xfrm>
            <a:off x="656196" y="888761"/>
            <a:ext cx="7822786" cy="855634"/>
          </a:xfrm>
        </p:spPr>
        <p:txBody>
          <a:bodyPr anchor="t">
            <a:normAutofit/>
          </a:bodyPr>
          <a:lstStyle>
            <a:lvl1pPr>
              <a:defRPr sz="4400" b="1" i="0" cap="all" baseline="0">
                <a:solidFill>
                  <a:srgbClr val="00467F"/>
                </a:solidFill>
                <a:latin typeface="Century Gothic" panose="020B0502020202020204" pitchFamily="34" charset="0"/>
              </a:defRPr>
            </a:lvl1pPr>
          </a:lstStyle>
          <a:p>
            <a:r>
              <a:rPr lang="en-GB" err="1"/>
              <a:t>Lielais</a:t>
            </a:r>
            <a:r>
              <a:rPr lang="en-GB"/>
              <a:t> </a:t>
            </a:r>
            <a:r>
              <a:rPr lang="en-GB" err="1"/>
              <a:t>virsraksts</a:t>
            </a:r>
            <a:endParaRPr lang="lv-LV"/>
          </a:p>
        </p:txBody>
      </p:sp>
      <p:sp>
        <p:nvSpPr>
          <p:cNvPr id="15" name="Text Placeholder 14">
            <a:extLst>
              <a:ext uri="{FF2B5EF4-FFF2-40B4-BE49-F238E27FC236}">
                <a16:creationId xmlns:a16="http://schemas.microsoft.com/office/drawing/2014/main" id="{80EA0F48-6DF1-744D-9B40-E4109E0105BC}"/>
              </a:ext>
            </a:extLst>
          </p:cNvPr>
          <p:cNvSpPr>
            <a:spLocks noGrp="1"/>
          </p:cNvSpPr>
          <p:nvPr>
            <p:ph type="body" sz="quarter" idx="14" hasCustomPrompt="1"/>
          </p:nvPr>
        </p:nvSpPr>
        <p:spPr>
          <a:xfrm>
            <a:off x="656196" y="1744663"/>
            <a:ext cx="7822786" cy="758825"/>
          </a:xfrm>
        </p:spPr>
        <p:txBody>
          <a:bodyPr>
            <a:normAutofit/>
          </a:bodyPr>
          <a:lstStyle>
            <a:lvl1pPr marL="0" indent="0">
              <a:buNone/>
              <a:defRPr sz="3000"/>
            </a:lvl1pPr>
            <a:lvl2pPr marL="457200" indent="0">
              <a:buNone/>
              <a:defRPr/>
            </a:lvl2pPr>
            <a:lvl3pPr marL="914400" indent="0">
              <a:buNone/>
              <a:defRPr/>
            </a:lvl3pPr>
            <a:lvl4pPr marL="1371600" indent="0">
              <a:buNone/>
              <a:defRPr/>
            </a:lvl4pPr>
            <a:lvl5pPr marL="1828800" indent="0">
              <a:buNone/>
              <a:defRPr/>
            </a:lvl5pPr>
          </a:lstStyle>
          <a:p>
            <a:pPr lvl="0"/>
            <a:r>
              <a:rPr lang="en-GB" err="1"/>
              <a:t>Mazais</a:t>
            </a:r>
            <a:r>
              <a:rPr lang="en-GB"/>
              <a:t> </a:t>
            </a:r>
            <a:r>
              <a:rPr lang="en-GB" err="1"/>
              <a:t>virsraksts</a:t>
            </a:r>
            <a:endParaRPr lang="en-GB"/>
          </a:p>
        </p:txBody>
      </p:sp>
      <p:sp>
        <p:nvSpPr>
          <p:cNvPr id="5" name="Text Placeholder 4">
            <a:extLst>
              <a:ext uri="{FF2B5EF4-FFF2-40B4-BE49-F238E27FC236}">
                <a16:creationId xmlns:a16="http://schemas.microsoft.com/office/drawing/2014/main" id="{B37368EB-F605-1F40-AE58-1410681B1B66}"/>
              </a:ext>
            </a:extLst>
          </p:cNvPr>
          <p:cNvSpPr>
            <a:spLocks noGrp="1"/>
          </p:cNvSpPr>
          <p:nvPr>
            <p:ph type="body" sz="quarter" idx="15" hasCustomPrompt="1"/>
          </p:nvPr>
        </p:nvSpPr>
        <p:spPr>
          <a:xfrm>
            <a:off x="656196" y="2503488"/>
            <a:ext cx="7822786" cy="4014788"/>
          </a:xfrm>
        </p:spPr>
        <p:txBody>
          <a:bodyPr>
            <a:normAutofit/>
          </a:bodyPr>
          <a:lstStyle>
            <a:lvl1pPr marL="0" indent="0">
              <a:lnSpc>
                <a:spcPct val="150000"/>
              </a:lnSpc>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err="1"/>
              <a:t>Teksts</a:t>
            </a:r>
            <a:endParaRPr lang="en-GB"/>
          </a:p>
        </p:txBody>
      </p:sp>
    </p:spTree>
    <p:extLst>
      <p:ext uri="{BB962C8B-B14F-4D97-AF65-F5344CB8AC3E}">
        <p14:creationId xmlns:p14="http://schemas.microsoft.com/office/powerpoint/2010/main" val="12458789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12" name="Chart Placeholder 11">
            <a:extLst>
              <a:ext uri="{FF2B5EF4-FFF2-40B4-BE49-F238E27FC236}">
                <a16:creationId xmlns:a16="http://schemas.microsoft.com/office/drawing/2014/main" id="{A495290D-4F67-1845-A162-E493C9539775}"/>
              </a:ext>
            </a:extLst>
          </p:cNvPr>
          <p:cNvSpPr>
            <a:spLocks noGrp="1"/>
          </p:cNvSpPr>
          <p:nvPr>
            <p:ph type="chart" sz="quarter" idx="10" hasCustomPrompt="1"/>
          </p:nvPr>
        </p:nvSpPr>
        <p:spPr>
          <a:xfrm>
            <a:off x="838199" y="1491819"/>
            <a:ext cx="5087938" cy="4810125"/>
          </a:xfrm>
        </p:spPr>
        <p:txBody>
          <a:bodyPr>
            <a:normAutofit/>
          </a:bodyPr>
          <a:lstStyle>
            <a:lvl1pPr marL="0" indent="0">
              <a:buNone/>
              <a:defRPr sz="2000"/>
            </a:lvl1pPr>
          </a:lstStyle>
          <a:p>
            <a:r>
              <a:rPr lang="lv-LV"/>
              <a:t>Grafiks</a:t>
            </a:r>
          </a:p>
        </p:txBody>
      </p:sp>
      <p:sp>
        <p:nvSpPr>
          <p:cNvPr id="5" name="Text Placeholder 4">
            <a:extLst>
              <a:ext uri="{FF2B5EF4-FFF2-40B4-BE49-F238E27FC236}">
                <a16:creationId xmlns:a16="http://schemas.microsoft.com/office/drawing/2014/main" id="{5B71D92D-8D61-A74B-BD12-F8CF078DEBF1}"/>
              </a:ext>
            </a:extLst>
          </p:cNvPr>
          <p:cNvSpPr>
            <a:spLocks noGrp="1"/>
          </p:cNvSpPr>
          <p:nvPr>
            <p:ph type="body" sz="quarter" idx="15"/>
          </p:nvPr>
        </p:nvSpPr>
        <p:spPr>
          <a:xfrm>
            <a:off x="6290540" y="1982101"/>
            <a:ext cx="5264150" cy="3829560"/>
          </a:xfrm>
        </p:spPr>
        <p:txBody>
          <a:bodyPr/>
          <a:lstStyle>
            <a:lvl1pPr marL="228600" indent="-228600">
              <a:buClr>
                <a:srgbClr val="C1D82F"/>
              </a:buClr>
              <a:buFontTx/>
              <a:buBlip>
                <a:blip r:embed="rId2"/>
              </a:buBlip>
              <a:defRPr sz="2400"/>
            </a:lvl1pPr>
            <a:lvl2pPr marL="685800" indent="-228600">
              <a:buClr>
                <a:srgbClr val="01B5CE"/>
              </a:buClr>
              <a:buFont typeface="System Font Regular"/>
              <a:buChar char="⎼"/>
              <a:defRPr/>
            </a:lvl2pPr>
            <a:lvl3pPr marL="1143000" indent="-228600">
              <a:buClr>
                <a:srgbClr val="01B5CC"/>
              </a:buClr>
              <a:buFont typeface="System Font Regular"/>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02730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055619"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05561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5273039"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527303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7490459" y="1493110"/>
            <a:ext cx="1869375" cy="1869375"/>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749045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7" name="Picture Placeholder 40">
            <a:extLst>
              <a:ext uri="{FF2B5EF4-FFF2-40B4-BE49-F238E27FC236}">
                <a16:creationId xmlns:a16="http://schemas.microsoft.com/office/drawing/2014/main" id="{26DDCF39-64C2-044E-B1A7-50462B58A052}"/>
              </a:ext>
            </a:extLst>
          </p:cNvPr>
          <p:cNvSpPr>
            <a:spLocks noGrp="1"/>
          </p:cNvSpPr>
          <p:nvPr>
            <p:ph type="pic" sz="quarter" idx="23" hasCustomPrompt="1"/>
          </p:nvPr>
        </p:nvSpPr>
        <p:spPr>
          <a:xfrm>
            <a:off x="9707879" y="1493110"/>
            <a:ext cx="1869375" cy="1869375"/>
          </a:xfrm>
          <a:prstGeom prst="ellipse">
            <a:avLst/>
          </a:prstGeom>
        </p:spPr>
        <p:txBody>
          <a:bodyPr>
            <a:normAutofit/>
          </a:bodyPr>
          <a:lstStyle>
            <a:lvl1pPr marL="0" indent="0" algn="ctr">
              <a:buNone/>
              <a:defRPr sz="1600"/>
            </a:lvl1pPr>
          </a:lstStyle>
          <a:p>
            <a:r>
              <a:rPr lang="lv-LV"/>
              <a:t>Foto</a:t>
            </a:r>
          </a:p>
        </p:txBody>
      </p:sp>
      <p:sp>
        <p:nvSpPr>
          <p:cNvPr id="18" name="Text Placeholder 2">
            <a:extLst>
              <a:ext uri="{FF2B5EF4-FFF2-40B4-BE49-F238E27FC236}">
                <a16:creationId xmlns:a16="http://schemas.microsoft.com/office/drawing/2014/main" id="{456DCC94-580C-344E-9EA1-0572D5EE8CF4}"/>
              </a:ext>
            </a:extLst>
          </p:cNvPr>
          <p:cNvSpPr>
            <a:spLocks noGrp="1"/>
          </p:cNvSpPr>
          <p:nvPr>
            <p:ph type="body" sz="quarter" idx="24" hasCustomPrompt="1"/>
          </p:nvPr>
        </p:nvSpPr>
        <p:spPr>
          <a:xfrm>
            <a:off x="970787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055619"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05561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5273039"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527303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7490459" y="4144870"/>
            <a:ext cx="1869375" cy="1869375"/>
          </a:xfrm>
          <a:prstGeom prst="ellipse">
            <a:avLst/>
          </a:prstGeom>
        </p:spPr>
        <p:txBody>
          <a:bodyPr>
            <a:normAutofit/>
          </a:bodyPr>
          <a:lstStyle>
            <a:lvl1pPr marL="0" indent="0" algn="ctr">
              <a:buNone/>
              <a:defRPr sz="1600"/>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749045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17F02615-A105-DB48-AC15-548CB0D27E58}"/>
              </a:ext>
            </a:extLst>
          </p:cNvPr>
          <p:cNvSpPr>
            <a:spLocks noGrp="1"/>
          </p:cNvSpPr>
          <p:nvPr>
            <p:ph type="pic" sz="quarter" idx="33" hasCustomPrompt="1"/>
          </p:nvPr>
        </p:nvSpPr>
        <p:spPr>
          <a:xfrm>
            <a:off x="9707879" y="4144870"/>
            <a:ext cx="1869375" cy="1869375"/>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CAB1159B-DECB-2D4E-ABE7-ED7AF5BB9E13}"/>
              </a:ext>
            </a:extLst>
          </p:cNvPr>
          <p:cNvSpPr>
            <a:spLocks noGrp="1"/>
          </p:cNvSpPr>
          <p:nvPr>
            <p:ph type="body" sz="quarter" idx="34" hasCustomPrompt="1"/>
          </p:nvPr>
        </p:nvSpPr>
        <p:spPr>
          <a:xfrm>
            <a:off x="970787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6731813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055619"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05561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5273039"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527303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390C88E1-ABEF-D24F-B63E-677FCF6CFC0D}"/>
              </a:ext>
            </a:extLst>
          </p:cNvPr>
          <p:cNvSpPr>
            <a:spLocks noGrp="1"/>
          </p:cNvSpPr>
          <p:nvPr>
            <p:ph type="pic" sz="quarter" idx="21" hasCustomPrompt="1"/>
          </p:nvPr>
        </p:nvSpPr>
        <p:spPr>
          <a:xfrm>
            <a:off x="7490459" y="1493110"/>
            <a:ext cx="1869375" cy="1869375"/>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152D5F36-1948-484D-B7B0-2760D17349AD}"/>
              </a:ext>
            </a:extLst>
          </p:cNvPr>
          <p:cNvSpPr>
            <a:spLocks noGrp="1"/>
          </p:cNvSpPr>
          <p:nvPr>
            <p:ph type="body" sz="quarter" idx="22" hasCustomPrompt="1"/>
          </p:nvPr>
        </p:nvSpPr>
        <p:spPr>
          <a:xfrm>
            <a:off x="749045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055619"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05561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5273039"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527303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5" name="Picture Placeholder 40">
            <a:extLst>
              <a:ext uri="{FF2B5EF4-FFF2-40B4-BE49-F238E27FC236}">
                <a16:creationId xmlns:a16="http://schemas.microsoft.com/office/drawing/2014/main" id="{82B91B42-312D-D844-8A9D-0587288EC26D}"/>
              </a:ext>
            </a:extLst>
          </p:cNvPr>
          <p:cNvSpPr>
            <a:spLocks noGrp="1"/>
          </p:cNvSpPr>
          <p:nvPr>
            <p:ph type="pic" sz="quarter" idx="31" hasCustomPrompt="1"/>
          </p:nvPr>
        </p:nvSpPr>
        <p:spPr>
          <a:xfrm>
            <a:off x="7490459" y="4144870"/>
            <a:ext cx="1869375" cy="1869375"/>
          </a:xfrm>
          <a:prstGeom prst="ellipse">
            <a:avLst/>
          </a:prstGeom>
        </p:spPr>
        <p:txBody>
          <a:bodyPr>
            <a:normAutofit/>
          </a:bodyPr>
          <a:lstStyle>
            <a:lvl1pPr marL="0" indent="0" algn="ctr">
              <a:buNone/>
              <a:defRPr sz="1600"/>
            </a:lvl1pPr>
          </a:lstStyle>
          <a:p>
            <a:r>
              <a:rPr lang="lv-LV"/>
              <a:t>Foto</a:t>
            </a:r>
          </a:p>
        </p:txBody>
      </p:sp>
      <p:sp>
        <p:nvSpPr>
          <p:cNvPr id="26" name="Text Placeholder 2">
            <a:extLst>
              <a:ext uri="{FF2B5EF4-FFF2-40B4-BE49-F238E27FC236}">
                <a16:creationId xmlns:a16="http://schemas.microsoft.com/office/drawing/2014/main" id="{B4718B10-B6E8-3C4E-AE17-C8299CEE6795}"/>
              </a:ext>
            </a:extLst>
          </p:cNvPr>
          <p:cNvSpPr>
            <a:spLocks noGrp="1"/>
          </p:cNvSpPr>
          <p:nvPr>
            <p:ph type="body" sz="quarter" idx="32" hasCustomPrompt="1"/>
          </p:nvPr>
        </p:nvSpPr>
        <p:spPr>
          <a:xfrm>
            <a:off x="749045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61125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altais 1/3 bilde pa kreisi">
    <p:spTree>
      <p:nvGrpSpPr>
        <p:cNvPr id="1" name=""/>
        <p:cNvGrpSpPr/>
        <p:nvPr/>
      </p:nvGrpSpPr>
      <p:grpSpPr>
        <a:xfrm>
          <a:off x="0" y="0"/>
          <a:ext cx="0" cy="0"/>
          <a:chOff x="0" y="0"/>
          <a:chExt cx="0" cy="0"/>
        </a:xfrm>
      </p:grpSpPr>
      <p:sp>
        <p:nvSpPr>
          <p:cNvPr id="5" name="object 3"/>
          <p:cNvSpPr>
            <a:spLocks noChangeArrowheads="1"/>
          </p:cNvSpPr>
          <p:nvPr userDrawn="1"/>
        </p:nvSpPr>
        <p:spPr bwMode="auto">
          <a:xfrm>
            <a:off x="0" y="0"/>
            <a:ext cx="4062122" cy="68538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1544">
              <a:latin typeface="Century Gothic" pitchFamily="34" charset="0"/>
            </a:endParaRPr>
          </a:p>
        </p:txBody>
      </p:sp>
      <p:sp>
        <p:nvSpPr>
          <p:cNvPr id="7" name="object 3"/>
          <p:cNvSpPr txBox="1"/>
          <p:nvPr userDrawn="1"/>
        </p:nvSpPr>
        <p:spPr>
          <a:xfrm>
            <a:off x="4541013" y="848941"/>
            <a:ext cx="7176322" cy="671052"/>
          </a:xfrm>
          <a:prstGeom prst="rect">
            <a:avLst/>
          </a:prstGeom>
        </p:spPr>
        <p:txBody>
          <a:bodyPr lIns="0" tIns="10893" rIns="0" bIns="0">
            <a:spAutoFit/>
          </a:bodyPr>
          <a:lstStyle/>
          <a:p>
            <a:pPr marL="10894" fontAlgn="auto">
              <a:spcBef>
                <a:spcPts val="85"/>
              </a:spcBef>
              <a:spcAft>
                <a:spcPts val="0"/>
              </a:spcAft>
              <a:defRPr/>
            </a:pPr>
            <a:r>
              <a:rPr sz="4289" b="1" spc="0" baseline="0">
                <a:solidFill>
                  <a:srgbClr val="00AAC6"/>
                </a:solidFill>
                <a:latin typeface="Century Gothic" pitchFamily="34" charset="0"/>
                <a:cs typeface="Arial" pitchFamily="34" charset="0"/>
              </a:rPr>
              <a:t>LIELAIS VIRSRAKSTS</a:t>
            </a:r>
          </a:p>
        </p:txBody>
      </p:sp>
      <p:sp>
        <p:nvSpPr>
          <p:cNvPr id="8" name="object 4"/>
          <p:cNvSpPr txBox="1"/>
          <p:nvPr userDrawn="1"/>
        </p:nvSpPr>
        <p:spPr>
          <a:xfrm>
            <a:off x="4541013" y="1679879"/>
            <a:ext cx="7176322" cy="340962"/>
          </a:xfrm>
          <a:prstGeom prst="rect">
            <a:avLst/>
          </a:prstGeom>
        </p:spPr>
        <p:txBody>
          <a:bodyPr lIns="0" tIns="10893" rIns="0" bIns="0">
            <a:spAutoFit/>
          </a:bodyPr>
          <a:lstStyle/>
          <a:p>
            <a:pPr marL="10894" fontAlgn="auto">
              <a:spcBef>
                <a:spcPts val="85"/>
              </a:spcBef>
              <a:spcAft>
                <a:spcPts val="0"/>
              </a:spcAft>
              <a:defRPr/>
            </a:pPr>
            <a:r>
              <a:rPr sz="2144" b="1" spc="0" baseline="0">
                <a:solidFill>
                  <a:srgbClr val="00AAC6"/>
                </a:solidFill>
                <a:latin typeface="Century Gothic" pitchFamily="34" charset="0"/>
                <a:cs typeface="Mark"/>
              </a:rPr>
              <a:t>Mazais virsraksts</a:t>
            </a:r>
          </a:p>
        </p:txBody>
      </p:sp>
      <p:sp>
        <p:nvSpPr>
          <p:cNvPr id="9" name="object 4"/>
          <p:cNvSpPr txBox="1"/>
          <p:nvPr userDrawn="1"/>
        </p:nvSpPr>
        <p:spPr>
          <a:xfrm>
            <a:off x="4541013" y="2165976"/>
            <a:ext cx="7188998" cy="182585"/>
          </a:xfrm>
          <a:prstGeom prst="rect">
            <a:avLst/>
          </a:prstGeom>
        </p:spPr>
        <p:txBody>
          <a:bodyPr lIns="0" tIns="10893" rIns="0" bIns="0">
            <a:spAutoFit/>
          </a:bodyPr>
          <a:lstStyle/>
          <a:p>
            <a:pPr marL="10894" fontAlgn="auto">
              <a:spcBef>
                <a:spcPts val="85"/>
              </a:spcBef>
              <a:spcAft>
                <a:spcPts val="0"/>
              </a:spcAft>
              <a:defRPr/>
            </a:pPr>
            <a:r>
              <a:rPr lang="lv-LV" sz="1115" spc="0" baseline="0">
                <a:solidFill>
                  <a:srgbClr val="00AAC6"/>
                </a:solidFill>
                <a:latin typeface="Century Gothic" pitchFamily="34" charset="0"/>
                <a:cs typeface="Mark"/>
              </a:rPr>
              <a:t>Teksts</a:t>
            </a:r>
            <a:endParaRPr sz="1115" spc="0" baseline="0">
              <a:solidFill>
                <a:srgbClr val="00AAC6"/>
              </a:solidFill>
              <a:latin typeface="Century Gothic" pitchFamily="34" charset="0"/>
              <a:cs typeface="Mark"/>
            </a:endParaRPr>
          </a:p>
        </p:txBody>
      </p:sp>
      <p:sp>
        <p:nvSpPr>
          <p:cNvPr id="6" name="object 3"/>
          <p:cNvSpPr txBox="1"/>
          <p:nvPr userDrawn="1"/>
        </p:nvSpPr>
        <p:spPr>
          <a:xfrm rot="20355368">
            <a:off x="867042" y="2787790"/>
            <a:ext cx="10859641" cy="1278269"/>
          </a:xfrm>
          <a:prstGeom prst="rect">
            <a:avLst/>
          </a:prstGeom>
        </p:spPr>
        <p:txBody>
          <a:bodyPr wrap="square" lIns="0" tIns="10893" rIns="0" bIns="0">
            <a:spAutoFit/>
          </a:bodyPr>
          <a:lstStyle/>
          <a:p>
            <a:pPr marL="10894" fontAlgn="auto">
              <a:spcBef>
                <a:spcPts val="85"/>
              </a:spcBef>
              <a:spcAft>
                <a:spcPts val="0"/>
              </a:spcAft>
              <a:defRPr/>
            </a:pPr>
            <a:r>
              <a:rPr lang="lv-LV" sz="8235" b="1">
                <a:solidFill>
                  <a:srgbClr val="FF0000"/>
                </a:solidFill>
                <a:latin typeface="Century Gothic" pitchFamily="34" charset="0"/>
                <a:cs typeface="Arial" pitchFamily="34" charset="0"/>
              </a:rPr>
              <a:t>PARAUGS!</a:t>
            </a:r>
            <a:r>
              <a:rPr lang="lv-LV" sz="8235" b="1" baseline="0">
                <a:solidFill>
                  <a:srgbClr val="FF0000"/>
                </a:solidFill>
                <a:latin typeface="Century Gothic" pitchFamily="34" charset="0"/>
                <a:cs typeface="Arial" pitchFamily="34" charset="0"/>
              </a:rPr>
              <a:t> NELIETOT!</a:t>
            </a:r>
            <a:endParaRPr sz="8235" b="1">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42643385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493110"/>
            <a:ext cx="1869375" cy="1869375"/>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38199"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Picture Placeholder 40">
            <a:extLst>
              <a:ext uri="{FF2B5EF4-FFF2-40B4-BE49-F238E27FC236}">
                <a16:creationId xmlns:a16="http://schemas.microsoft.com/office/drawing/2014/main" id="{4F0A528F-A467-7F4E-A6EA-53E1170BAEC5}"/>
              </a:ext>
            </a:extLst>
          </p:cNvPr>
          <p:cNvSpPr>
            <a:spLocks noGrp="1"/>
          </p:cNvSpPr>
          <p:nvPr>
            <p:ph type="pic" sz="quarter" idx="17" hasCustomPrompt="1"/>
          </p:nvPr>
        </p:nvSpPr>
        <p:spPr>
          <a:xfrm>
            <a:off x="3878580" y="1493110"/>
            <a:ext cx="1869375" cy="1869375"/>
          </a:xfrm>
          <a:prstGeom prst="ellipse">
            <a:avLst/>
          </a:prstGeom>
        </p:spPr>
        <p:txBody>
          <a:bodyPr>
            <a:normAutofit/>
          </a:bodyPr>
          <a:lstStyle>
            <a:lvl1pPr marL="0" indent="0" algn="ctr">
              <a:buNone/>
              <a:defRPr sz="1600"/>
            </a:lvl1pPr>
          </a:lstStyle>
          <a:p>
            <a:r>
              <a:rPr lang="lv-LV"/>
              <a:t>Foto</a:t>
            </a:r>
          </a:p>
        </p:txBody>
      </p:sp>
      <p:sp>
        <p:nvSpPr>
          <p:cNvPr id="11" name="Text Placeholder 2">
            <a:extLst>
              <a:ext uri="{FF2B5EF4-FFF2-40B4-BE49-F238E27FC236}">
                <a16:creationId xmlns:a16="http://schemas.microsoft.com/office/drawing/2014/main" id="{AE47DAB1-5F7B-CE40-B71E-1C8889B51E51}"/>
              </a:ext>
            </a:extLst>
          </p:cNvPr>
          <p:cNvSpPr>
            <a:spLocks noGrp="1"/>
          </p:cNvSpPr>
          <p:nvPr>
            <p:ph type="body" sz="quarter" idx="18" hasCustomPrompt="1"/>
          </p:nvPr>
        </p:nvSpPr>
        <p:spPr>
          <a:xfrm>
            <a:off x="3878580"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Picture Placeholder 40">
            <a:extLst>
              <a:ext uri="{FF2B5EF4-FFF2-40B4-BE49-F238E27FC236}">
                <a16:creationId xmlns:a16="http://schemas.microsoft.com/office/drawing/2014/main" id="{EC9ABC09-08A0-1A42-BE5D-7EA28141E453}"/>
              </a:ext>
            </a:extLst>
          </p:cNvPr>
          <p:cNvSpPr>
            <a:spLocks noGrp="1"/>
          </p:cNvSpPr>
          <p:nvPr>
            <p:ph type="pic" sz="quarter" idx="19" hasCustomPrompt="1"/>
          </p:nvPr>
        </p:nvSpPr>
        <p:spPr>
          <a:xfrm>
            <a:off x="6918961" y="1493110"/>
            <a:ext cx="1869375" cy="1869375"/>
          </a:xfrm>
          <a:prstGeom prst="ellipse">
            <a:avLst/>
          </a:prstGeom>
        </p:spPr>
        <p:txBody>
          <a:bodyPr>
            <a:normAutofit/>
          </a:bodyPr>
          <a:lstStyle>
            <a:lvl1pPr marL="0" indent="0" algn="ctr">
              <a:buNone/>
              <a:defRPr sz="1600"/>
            </a:lvl1pPr>
          </a:lstStyle>
          <a:p>
            <a:r>
              <a:rPr lang="lv-LV"/>
              <a:t>Foto</a:t>
            </a:r>
          </a:p>
        </p:txBody>
      </p:sp>
      <p:sp>
        <p:nvSpPr>
          <p:cNvPr id="14" name="Text Placeholder 2">
            <a:extLst>
              <a:ext uri="{FF2B5EF4-FFF2-40B4-BE49-F238E27FC236}">
                <a16:creationId xmlns:a16="http://schemas.microsoft.com/office/drawing/2014/main" id="{EB4269E5-EAA1-DA4D-8B3F-348DF1DBDEAB}"/>
              </a:ext>
            </a:extLst>
          </p:cNvPr>
          <p:cNvSpPr>
            <a:spLocks noGrp="1"/>
          </p:cNvSpPr>
          <p:nvPr>
            <p:ph type="body" sz="quarter" idx="20" hasCustomPrompt="1"/>
          </p:nvPr>
        </p:nvSpPr>
        <p:spPr>
          <a:xfrm>
            <a:off x="6918961" y="346919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9" name="Picture Placeholder 40">
            <a:extLst>
              <a:ext uri="{FF2B5EF4-FFF2-40B4-BE49-F238E27FC236}">
                <a16:creationId xmlns:a16="http://schemas.microsoft.com/office/drawing/2014/main" id="{9C3B4D56-AC56-B143-A967-814F6A655798}"/>
              </a:ext>
            </a:extLst>
          </p:cNvPr>
          <p:cNvSpPr>
            <a:spLocks noGrp="1"/>
          </p:cNvSpPr>
          <p:nvPr>
            <p:ph type="pic" sz="quarter" idx="25" hasCustomPrompt="1"/>
          </p:nvPr>
        </p:nvSpPr>
        <p:spPr>
          <a:xfrm>
            <a:off x="838199" y="4144870"/>
            <a:ext cx="1869375" cy="1869375"/>
          </a:xfrm>
          <a:prstGeom prst="ellipse">
            <a:avLst/>
          </a:prstGeom>
        </p:spPr>
        <p:txBody>
          <a:bodyPr>
            <a:normAutofit/>
          </a:bodyPr>
          <a:lstStyle>
            <a:lvl1pPr marL="0" indent="0" algn="ctr">
              <a:buNone/>
              <a:defRPr sz="1600"/>
            </a:lvl1pPr>
          </a:lstStyle>
          <a:p>
            <a:r>
              <a:rPr lang="lv-LV"/>
              <a:t>Foto</a:t>
            </a:r>
          </a:p>
        </p:txBody>
      </p:sp>
      <p:sp>
        <p:nvSpPr>
          <p:cNvPr id="20" name="Text Placeholder 2">
            <a:extLst>
              <a:ext uri="{FF2B5EF4-FFF2-40B4-BE49-F238E27FC236}">
                <a16:creationId xmlns:a16="http://schemas.microsoft.com/office/drawing/2014/main" id="{DCA30FC3-5687-D840-A7D5-4B495B7E38A1}"/>
              </a:ext>
            </a:extLst>
          </p:cNvPr>
          <p:cNvSpPr>
            <a:spLocks noGrp="1"/>
          </p:cNvSpPr>
          <p:nvPr>
            <p:ph type="body" sz="quarter" idx="26" hasCustomPrompt="1"/>
          </p:nvPr>
        </p:nvSpPr>
        <p:spPr>
          <a:xfrm>
            <a:off x="838199"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1" name="Picture Placeholder 40">
            <a:extLst>
              <a:ext uri="{FF2B5EF4-FFF2-40B4-BE49-F238E27FC236}">
                <a16:creationId xmlns:a16="http://schemas.microsoft.com/office/drawing/2014/main" id="{51D56D81-678E-0948-BF23-5298C6B2A937}"/>
              </a:ext>
            </a:extLst>
          </p:cNvPr>
          <p:cNvSpPr>
            <a:spLocks noGrp="1"/>
          </p:cNvSpPr>
          <p:nvPr>
            <p:ph type="pic" sz="quarter" idx="27" hasCustomPrompt="1"/>
          </p:nvPr>
        </p:nvSpPr>
        <p:spPr>
          <a:xfrm>
            <a:off x="3878580" y="4144870"/>
            <a:ext cx="1869375" cy="1869375"/>
          </a:xfrm>
          <a:prstGeom prst="ellipse">
            <a:avLst/>
          </a:prstGeom>
        </p:spPr>
        <p:txBody>
          <a:bodyPr>
            <a:normAutofit/>
          </a:bodyPr>
          <a:lstStyle>
            <a:lvl1pPr marL="0" indent="0" algn="ctr">
              <a:buNone/>
              <a:defRPr sz="1600"/>
            </a:lvl1pPr>
          </a:lstStyle>
          <a:p>
            <a:r>
              <a:rPr lang="lv-LV"/>
              <a:t>Foto</a:t>
            </a:r>
          </a:p>
        </p:txBody>
      </p:sp>
      <p:sp>
        <p:nvSpPr>
          <p:cNvPr id="22" name="Text Placeholder 2">
            <a:extLst>
              <a:ext uri="{FF2B5EF4-FFF2-40B4-BE49-F238E27FC236}">
                <a16:creationId xmlns:a16="http://schemas.microsoft.com/office/drawing/2014/main" id="{B2C83E59-368A-A547-B8AF-CB7DC6B8F85A}"/>
              </a:ext>
            </a:extLst>
          </p:cNvPr>
          <p:cNvSpPr>
            <a:spLocks noGrp="1"/>
          </p:cNvSpPr>
          <p:nvPr>
            <p:ph type="body" sz="quarter" idx="28" hasCustomPrompt="1"/>
          </p:nvPr>
        </p:nvSpPr>
        <p:spPr>
          <a:xfrm>
            <a:off x="3878580"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3" name="Picture Placeholder 40">
            <a:extLst>
              <a:ext uri="{FF2B5EF4-FFF2-40B4-BE49-F238E27FC236}">
                <a16:creationId xmlns:a16="http://schemas.microsoft.com/office/drawing/2014/main" id="{3857E7FD-FF75-3D43-BEE7-C62955649A2F}"/>
              </a:ext>
            </a:extLst>
          </p:cNvPr>
          <p:cNvSpPr>
            <a:spLocks noGrp="1"/>
          </p:cNvSpPr>
          <p:nvPr>
            <p:ph type="pic" sz="quarter" idx="29" hasCustomPrompt="1"/>
          </p:nvPr>
        </p:nvSpPr>
        <p:spPr>
          <a:xfrm>
            <a:off x="6918961" y="4144870"/>
            <a:ext cx="1869375" cy="1869375"/>
          </a:xfrm>
          <a:prstGeom prst="ellipse">
            <a:avLst/>
          </a:prstGeom>
        </p:spPr>
        <p:txBody>
          <a:bodyPr>
            <a:normAutofit/>
          </a:bodyPr>
          <a:lstStyle>
            <a:lvl1pPr marL="0" indent="0" algn="ctr">
              <a:buNone/>
              <a:defRPr sz="1600"/>
            </a:lvl1pPr>
          </a:lstStyle>
          <a:p>
            <a:r>
              <a:rPr lang="lv-LV"/>
              <a:t>Foto</a:t>
            </a:r>
          </a:p>
        </p:txBody>
      </p:sp>
      <p:sp>
        <p:nvSpPr>
          <p:cNvPr id="24" name="Text Placeholder 2">
            <a:extLst>
              <a:ext uri="{FF2B5EF4-FFF2-40B4-BE49-F238E27FC236}">
                <a16:creationId xmlns:a16="http://schemas.microsoft.com/office/drawing/2014/main" id="{721F32C2-6155-9541-90AA-9034612F5443}"/>
              </a:ext>
            </a:extLst>
          </p:cNvPr>
          <p:cNvSpPr>
            <a:spLocks noGrp="1"/>
          </p:cNvSpPr>
          <p:nvPr>
            <p:ph type="body" sz="quarter" idx="30" hasCustomPrompt="1"/>
          </p:nvPr>
        </p:nvSpPr>
        <p:spPr>
          <a:xfrm>
            <a:off x="6918961" y="6120952"/>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0637234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9" y="1790290"/>
            <a:ext cx="2396491" cy="2396491"/>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Picture Placeholder 40">
            <a:extLst>
              <a:ext uri="{FF2B5EF4-FFF2-40B4-BE49-F238E27FC236}">
                <a16:creationId xmlns:a16="http://schemas.microsoft.com/office/drawing/2014/main" id="{479053EE-4FFB-C44D-BC3F-B935B35B83C6}"/>
              </a:ext>
            </a:extLst>
          </p:cNvPr>
          <p:cNvSpPr>
            <a:spLocks noGrp="1"/>
          </p:cNvSpPr>
          <p:nvPr>
            <p:ph type="pic" sz="quarter" idx="17" hasCustomPrompt="1"/>
          </p:nvPr>
        </p:nvSpPr>
        <p:spPr>
          <a:xfrm>
            <a:off x="3467099" y="1790290"/>
            <a:ext cx="2396491" cy="2396491"/>
          </a:xfrm>
          <a:prstGeom prst="ellipse">
            <a:avLst/>
          </a:prstGeom>
        </p:spPr>
        <p:txBody>
          <a:bodyPr>
            <a:normAutofit/>
          </a:bodyPr>
          <a:lstStyle>
            <a:lvl1pPr marL="0" indent="0" algn="ctr">
              <a:buNone/>
              <a:defRPr sz="1600"/>
            </a:lvl1pPr>
          </a:lstStyle>
          <a:p>
            <a:r>
              <a:rPr lang="lv-LV"/>
              <a:t>Foto</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7" name="Picture Placeholder 40">
            <a:extLst>
              <a:ext uri="{FF2B5EF4-FFF2-40B4-BE49-F238E27FC236}">
                <a16:creationId xmlns:a16="http://schemas.microsoft.com/office/drawing/2014/main" id="{DFF98D52-04EB-B743-BDC3-99B5E22072EF}"/>
              </a:ext>
            </a:extLst>
          </p:cNvPr>
          <p:cNvSpPr>
            <a:spLocks noGrp="1"/>
          </p:cNvSpPr>
          <p:nvPr>
            <p:ph type="pic" sz="quarter" idx="19" hasCustomPrompt="1"/>
          </p:nvPr>
        </p:nvSpPr>
        <p:spPr>
          <a:xfrm>
            <a:off x="6095999" y="1790290"/>
            <a:ext cx="2396491" cy="2396491"/>
          </a:xfrm>
          <a:prstGeom prst="ellipse">
            <a:avLst/>
          </a:prstGeom>
        </p:spPr>
        <p:txBody>
          <a:bodyPr>
            <a:normAutofit/>
          </a:bodyPr>
          <a:lstStyle>
            <a:lvl1pPr marL="0" indent="0" algn="ctr">
              <a:buNone/>
              <a:defRPr sz="1600"/>
            </a:lvl1pPr>
          </a:lstStyle>
          <a:p>
            <a:r>
              <a:rPr lang="lv-LV"/>
              <a:t>Foto</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6DE696D6-5DCE-334E-A0AB-AA6048429E12}"/>
              </a:ext>
            </a:extLst>
          </p:cNvPr>
          <p:cNvSpPr>
            <a:spLocks noGrp="1"/>
          </p:cNvSpPr>
          <p:nvPr>
            <p:ph type="pic" sz="quarter" idx="21" hasCustomPrompt="1"/>
          </p:nvPr>
        </p:nvSpPr>
        <p:spPr>
          <a:xfrm>
            <a:off x="8724899" y="1790290"/>
            <a:ext cx="2396491" cy="2396491"/>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13899214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foto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5" name="Picture Placeholder 40">
            <a:extLst>
              <a:ext uri="{FF2B5EF4-FFF2-40B4-BE49-F238E27FC236}">
                <a16:creationId xmlns:a16="http://schemas.microsoft.com/office/drawing/2014/main" id="{13D4CC21-9E01-8E49-BEBD-A4AE88F99152}"/>
              </a:ext>
            </a:extLst>
          </p:cNvPr>
          <p:cNvSpPr>
            <a:spLocks noGrp="1"/>
          </p:cNvSpPr>
          <p:nvPr>
            <p:ph type="pic" sz="quarter" idx="15" hasCustomPrompt="1"/>
          </p:nvPr>
        </p:nvSpPr>
        <p:spPr>
          <a:xfrm>
            <a:off x="838198" y="1904589"/>
            <a:ext cx="3070861" cy="3070861"/>
          </a:xfrm>
          <a:prstGeom prst="ellipse">
            <a:avLst/>
          </a:prstGeom>
        </p:spPr>
        <p:txBody>
          <a:bodyPr>
            <a:normAutofit/>
          </a:bodyPr>
          <a:lstStyle>
            <a:lvl1pPr marL="0" indent="0" algn="ctr">
              <a:buNone/>
              <a:defRPr sz="1600"/>
            </a:lvl1pPr>
          </a:lstStyle>
          <a:p>
            <a:r>
              <a:rPr lang="lv-LV"/>
              <a:t>Foto</a:t>
            </a:r>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438940" y="5147337"/>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Picture Placeholder 40">
            <a:extLst>
              <a:ext uri="{FF2B5EF4-FFF2-40B4-BE49-F238E27FC236}">
                <a16:creationId xmlns:a16="http://schemas.microsoft.com/office/drawing/2014/main" id="{5D46201D-37FE-594C-A13C-3C258D7731E6}"/>
              </a:ext>
            </a:extLst>
          </p:cNvPr>
          <p:cNvSpPr>
            <a:spLocks noGrp="1"/>
          </p:cNvSpPr>
          <p:nvPr>
            <p:ph type="pic" sz="quarter" idx="17" hasCustomPrompt="1"/>
          </p:nvPr>
        </p:nvSpPr>
        <p:spPr>
          <a:xfrm>
            <a:off x="4244338" y="1904589"/>
            <a:ext cx="3070861" cy="3070861"/>
          </a:xfrm>
          <a:prstGeom prst="ellipse">
            <a:avLst/>
          </a:prstGeom>
        </p:spPr>
        <p:txBody>
          <a:bodyPr>
            <a:normAutofit/>
          </a:bodyPr>
          <a:lstStyle>
            <a:lvl1pPr marL="0" indent="0" algn="ctr">
              <a:buNone/>
              <a:defRPr sz="1600"/>
            </a:lvl1pPr>
          </a:lstStyle>
          <a:p>
            <a:r>
              <a:rPr lang="lv-LV"/>
              <a:t>Foto</a:t>
            </a:r>
          </a:p>
        </p:txBody>
      </p:sp>
      <p:sp>
        <p:nvSpPr>
          <p:cNvPr id="28" name="Text Placeholder 2">
            <a:extLst>
              <a:ext uri="{FF2B5EF4-FFF2-40B4-BE49-F238E27FC236}">
                <a16:creationId xmlns:a16="http://schemas.microsoft.com/office/drawing/2014/main" id="{74A7C685-0B3F-5D4B-ABFC-97193D8B0682}"/>
              </a:ext>
            </a:extLst>
          </p:cNvPr>
          <p:cNvSpPr>
            <a:spLocks noGrp="1"/>
          </p:cNvSpPr>
          <p:nvPr>
            <p:ph type="body" sz="quarter" idx="18" hasCustomPrompt="1"/>
          </p:nvPr>
        </p:nvSpPr>
        <p:spPr>
          <a:xfrm>
            <a:off x="4845080" y="5147337"/>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9" name="Picture Placeholder 40">
            <a:extLst>
              <a:ext uri="{FF2B5EF4-FFF2-40B4-BE49-F238E27FC236}">
                <a16:creationId xmlns:a16="http://schemas.microsoft.com/office/drawing/2014/main" id="{F730EF31-7D30-444C-AC87-A226B6A501B2}"/>
              </a:ext>
            </a:extLst>
          </p:cNvPr>
          <p:cNvSpPr>
            <a:spLocks noGrp="1"/>
          </p:cNvSpPr>
          <p:nvPr>
            <p:ph type="pic" sz="quarter" idx="19" hasCustomPrompt="1"/>
          </p:nvPr>
        </p:nvSpPr>
        <p:spPr>
          <a:xfrm>
            <a:off x="7650478" y="1904589"/>
            <a:ext cx="3070861" cy="3070861"/>
          </a:xfrm>
          <a:prstGeom prst="ellipse">
            <a:avLst/>
          </a:prstGeom>
        </p:spPr>
        <p:txBody>
          <a:bodyPr>
            <a:normAutofit/>
          </a:bodyPr>
          <a:lstStyle>
            <a:lvl1pPr marL="0" indent="0" algn="ctr">
              <a:buNone/>
              <a:defRPr sz="1600"/>
            </a:lvl1pPr>
          </a:lstStyle>
          <a:p>
            <a:r>
              <a:rPr lang="lv-LV"/>
              <a:t>Foto</a:t>
            </a:r>
          </a:p>
        </p:txBody>
      </p:sp>
      <p:sp>
        <p:nvSpPr>
          <p:cNvPr id="30" name="Text Placeholder 2">
            <a:extLst>
              <a:ext uri="{FF2B5EF4-FFF2-40B4-BE49-F238E27FC236}">
                <a16:creationId xmlns:a16="http://schemas.microsoft.com/office/drawing/2014/main" id="{B3F18B16-ED69-C34A-BD18-E7C5FB319886}"/>
              </a:ext>
            </a:extLst>
          </p:cNvPr>
          <p:cNvSpPr>
            <a:spLocks noGrp="1"/>
          </p:cNvSpPr>
          <p:nvPr>
            <p:ph type="body" sz="quarter" idx="20" hasCustomPrompt="1"/>
          </p:nvPr>
        </p:nvSpPr>
        <p:spPr>
          <a:xfrm>
            <a:off x="8251220" y="5147337"/>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9751324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centi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6432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32721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59010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85299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Tree>
    <p:extLst>
      <p:ext uri="{BB962C8B-B14F-4D97-AF65-F5344CB8AC3E}">
        <p14:creationId xmlns:p14="http://schemas.microsoft.com/office/powerpoint/2010/main" val="13325748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centi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1" name="Text Placeholder 2">
            <a:extLst>
              <a:ext uri="{FF2B5EF4-FFF2-40B4-BE49-F238E27FC236}">
                <a16:creationId xmlns:a16="http://schemas.microsoft.com/office/drawing/2014/main" id="{E68BAAE3-15A4-874A-B131-6D28E7B0915D}"/>
              </a:ext>
            </a:extLst>
          </p:cNvPr>
          <p:cNvSpPr>
            <a:spLocks noGrp="1"/>
          </p:cNvSpPr>
          <p:nvPr>
            <p:ph type="body" sz="quarter" idx="23" hasCustomPrompt="1"/>
          </p:nvPr>
        </p:nvSpPr>
        <p:spPr>
          <a:xfrm>
            <a:off x="6432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2" name="Text Placeholder 2">
            <a:extLst>
              <a:ext uri="{FF2B5EF4-FFF2-40B4-BE49-F238E27FC236}">
                <a16:creationId xmlns:a16="http://schemas.microsoft.com/office/drawing/2014/main" id="{92327A39-39C1-334A-8C75-C473DB6DA75B}"/>
              </a:ext>
            </a:extLst>
          </p:cNvPr>
          <p:cNvSpPr>
            <a:spLocks noGrp="1"/>
          </p:cNvSpPr>
          <p:nvPr>
            <p:ph type="body" sz="quarter" idx="24" hasCustomPrompt="1"/>
          </p:nvPr>
        </p:nvSpPr>
        <p:spPr>
          <a:xfrm>
            <a:off x="32721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3" name="Text Placeholder 2">
            <a:extLst>
              <a:ext uri="{FF2B5EF4-FFF2-40B4-BE49-F238E27FC236}">
                <a16:creationId xmlns:a16="http://schemas.microsoft.com/office/drawing/2014/main" id="{BCEB167E-49A1-F849-8E7C-7437EB3598D5}"/>
              </a:ext>
            </a:extLst>
          </p:cNvPr>
          <p:cNvSpPr>
            <a:spLocks noGrp="1"/>
          </p:cNvSpPr>
          <p:nvPr>
            <p:ph type="body" sz="quarter" idx="25" hasCustomPrompt="1"/>
          </p:nvPr>
        </p:nvSpPr>
        <p:spPr>
          <a:xfrm>
            <a:off x="59010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
        <p:nvSpPr>
          <p:cNvPr id="14" name="Text Placeholder 2">
            <a:extLst>
              <a:ext uri="{FF2B5EF4-FFF2-40B4-BE49-F238E27FC236}">
                <a16:creationId xmlns:a16="http://schemas.microsoft.com/office/drawing/2014/main" id="{67077936-A88D-914F-A83A-3C04E044F6DF}"/>
              </a:ext>
            </a:extLst>
          </p:cNvPr>
          <p:cNvSpPr>
            <a:spLocks noGrp="1"/>
          </p:cNvSpPr>
          <p:nvPr>
            <p:ph type="body" sz="quarter" idx="26" hasCustomPrompt="1"/>
          </p:nvPr>
        </p:nvSpPr>
        <p:spPr>
          <a:xfrm>
            <a:off x="8529920" y="2741104"/>
            <a:ext cx="2785111" cy="1375792"/>
          </a:xfrm>
        </p:spPr>
        <p:txBody>
          <a:bodyPr>
            <a:noAutofit/>
          </a:bodyPr>
          <a:lstStyle>
            <a:lvl1pPr marL="0" indent="0" algn="ctr">
              <a:buNone/>
              <a:defRPr sz="8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0%</a:t>
            </a:r>
          </a:p>
        </p:txBody>
      </p:sp>
    </p:spTree>
    <p:extLst>
      <p:ext uri="{BB962C8B-B14F-4D97-AF65-F5344CB8AC3E}">
        <p14:creationId xmlns:p14="http://schemas.microsoft.com/office/powerpoint/2010/main" val="1305152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3795337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Virsraksts +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11010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6" name="Text Placeholder 2">
            <a:extLst>
              <a:ext uri="{FF2B5EF4-FFF2-40B4-BE49-F238E27FC236}">
                <a16:creationId xmlns:a16="http://schemas.microsoft.com/office/drawing/2014/main" id="{4EA49156-E654-1F47-8BC4-0DAB30A7BC78}"/>
              </a:ext>
            </a:extLst>
          </p:cNvPr>
          <p:cNvSpPr>
            <a:spLocks noGrp="1"/>
          </p:cNvSpPr>
          <p:nvPr>
            <p:ph type="body" sz="quarter" idx="18" hasCustomPrompt="1"/>
          </p:nvPr>
        </p:nvSpPr>
        <p:spPr>
          <a:xfrm>
            <a:off x="37299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8" name="Text Placeholder 2">
            <a:extLst>
              <a:ext uri="{FF2B5EF4-FFF2-40B4-BE49-F238E27FC236}">
                <a16:creationId xmlns:a16="http://schemas.microsoft.com/office/drawing/2014/main" id="{46E83931-96E2-AC43-B420-3167DC01BB96}"/>
              </a:ext>
            </a:extLst>
          </p:cNvPr>
          <p:cNvSpPr>
            <a:spLocks noGrp="1"/>
          </p:cNvSpPr>
          <p:nvPr>
            <p:ph type="body" sz="quarter" idx="20" hasCustomPrompt="1"/>
          </p:nvPr>
        </p:nvSpPr>
        <p:spPr>
          <a:xfrm>
            <a:off x="63588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8" name="Text Placeholder 2">
            <a:extLst>
              <a:ext uri="{FF2B5EF4-FFF2-40B4-BE49-F238E27FC236}">
                <a16:creationId xmlns:a16="http://schemas.microsoft.com/office/drawing/2014/main" id="{43F59673-F377-7A42-8917-20FD09DBF2EE}"/>
              </a:ext>
            </a:extLst>
          </p:cNvPr>
          <p:cNvSpPr>
            <a:spLocks noGrp="1"/>
          </p:cNvSpPr>
          <p:nvPr>
            <p:ph type="body" sz="quarter" idx="22" hasCustomPrompt="1"/>
          </p:nvPr>
        </p:nvSpPr>
        <p:spPr>
          <a:xfrm>
            <a:off x="8987789" y="4339208"/>
            <a:ext cx="1869375" cy="388620"/>
          </a:xfrm>
        </p:spPr>
        <p:txBody>
          <a:bodyPr>
            <a:normAutofit/>
          </a:bodyPr>
          <a:lstStyle>
            <a:lvl1pPr marL="0" indent="0" algn="ctr">
              <a:buNone/>
              <a:defRPr sz="1800">
                <a:highlight>
                  <a:srgbClr val="C1D82F"/>
                </a:highlight>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2043222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2669126"/>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3096509"/>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10225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150299" y="2669126"/>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150299" y="3096509"/>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366319" y="2599552"/>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414359" y="2669126"/>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414359" y="3096509"/>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27" name="Rectangle 26">
            <a:extLst>
              <a:ext uri="{FF2B5EF4-FFF2-40B4-BE49-F238E27FC236}">
                <a16:creationId xmlns:a16="http://schemas.microsoft.com/office/drawing/2014/main" id="{74028B6E-A71C-6046-B69C-57C406D8CD36}"/>
              </a:ext>
            </a:extLst>
          </p:cNvPr>
          <p:cNvSpPr/>
          <p:nvPr userDrawn="1"/>
        </p:nvSpPr>
        <p:spPr>
          <a:xfrm>
            <a:off x="83819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9" name="Text Placeholder 2">
            <a:extLst>
              <a:ext uri="{FF2B5EF4-FFF2-40B4-BE49-F238E27FC236}">
                <a16:creationId xmlns:a16="http://schemas.microsoft.com/office/drawing/2014/main" id="{7989E537-3DD3-EE40-8FF3-CFD07F2F1E95}"/>
              </a:ext>
            </a:extLst>
          </p:cNvPr>
          <p:cNvSpPr>
            <a:spLocks noGrp="1"/>
          </p:cNvSpPr>
          <p:nvPr>
            <p:ph type="body" sz="quarter" idx="22" hasCustomPrompt="1"/>
          </p:nvPr>
        </p:nvSpPr>
        <p:spPr>
          <a:xfrm>
            <a:off x="886239" y="5357979"/>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0" name="Text Placeholder 2">
            <a:extLst>
              <a:ext uri="{FF2B5EF4-FFF2-40B4-BE49-F238E27FC236}">
                <a16:creationId xmlns:a16="http://schemas.microsoft.com/office/drawing/2014/main" id="{F2C24D09-D316-5A46-9B81-1C114070AF5F}"/>
              </a:ext>
            </a:extLst>
          </p:cNvPr>
          <p:cNvSpPr>
            <a:spLocks noGrp="1"/>
          </p:cNvSpPr>
          <p:nvPr>
            <p:ph type="body" sz="quarter" idx="23" hasCustomPrompt="1"/>
          </p:nvPr>
        </p:nvSpPr>
        <p:spPr>
          <a:xfrm>
            <a:off x="886239" y="5785362"/>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1" name="Rectangle 30">
            <a:extLst>
              <a:ext uri="{FF2B5EF4-FFF2-40B4-BE49-F238E27FC236}">
                <a16:creationId xmlns:a16="http://schemas.microsoft.com/office/drawing/2014/main" id="{D07FBD4F-BFFF-B94E-8ED0-B001164DE476}"/>
              </a:ext>
            </a:extLst>
          </p:cNvPr>
          <p:cNvSpPr/>
          <p:nvPr userDrawn="1"/>
        </p:nvSpPr>
        <p:spPr>
          <a:xfrm>
            <a:off x="410225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2" name="Text Placeholder 2">
            <a:extLst>
              <a:ext uri="{FF2B5EF4-FFF2-40B4-BE49-F238E27FC236}">
                <a16:creationId xmlns:a16="http://schemas.microsoft.com/office/drawing/2014/main" id="{3161A73F-3798-9B46-A173-364B0A1812CB}"/>
              </a:ext>
            </a:extLst>
          </p:cNvPr>
          <p:cNvSpPr>
            <a:spLocks noGrp="1"/>
          </p:cNvSpPr>
          <p:nvPr>
            <p:ph type="body" sz="quarter" idx="24" hasCustomPrompt="1"/>
          </p:nvPr>
        </p:nvSpPr>
        <p:spPr>
          <a:xfrm>
            <a:off x="4150299" y="5357979"/>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3" name="Text Placeholder 2">
            <a:extLst>
              <a:ext uri="{FF2B5EF4-FFF2-40B4-BE49-F238E27FC236}">
                <a16:creationId xmlns:a16="http://schemas.microsoft.com/office/drawing/2014/main" id="{97963B76-77D5-C845-8AA3-C6CC3C673503}"/>
              </a:ext>
            </a:extLst>
          </p:cNvPr>
          <p:cNvSpPr>
            <a:spLocks noGrp="1"/>
          </p:cNvSpPr>
          <p:nvPr>
            <p:ph type="body" sz="quarter" idx="25" hasCustomPrompt="1"/>
          </p:nvPr>
        </p:nvSpPr>
        <p:spPr>
          <a:xfrm>
            <a:off x="4150299" y="5785362"/>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4" name="Rectangle 33">
            <a:extLst>
              <a:ext uri="{FF2B5EF4-FFF2-40B4-BE49-F238E27FC236}">
                <a16:creationId xmlns:a16="http://schemas.microsoft.com/office/drawing/2014/main" id="{57331CB4-7CD1-3C48-9BC3-5A18A5E66274}"/>
              </a:ext>
            </a:extLst>
          </p:cNvPr>
          <p:cNvSpPr/>
          <p:nvPr userDrawn="1"/>
        </p:nvSpPr>
        <p:spPr>
          <a:xfrm>
            <a:off x="7366319" y="5288405"/>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5" name="Text Placeholder 2">
            <a:extLst>
              <a:ext uri="{FF2B5EF4-FFF2-40B4-BE49-F238E27FC236}">
                <a16:creationId xmlns:a16="http://schemas.microsoft.com/office/drawing/2014/main" id="{5BCF1B78-F8CE-B745-A13B-46073AB41125}"/>
              </a:ext>
            </a:extLst>
          </p:cNvPr>
          <p:cNvSpPr>
            <a:spLocks noGrp="1"/>
          </p:cNvSpPr>
          <p:nvPr>
            <p:ph type="body" sz="quarter" idx="26" hasCustomPrompt="1"/>
          </p:nvPr>
        </p:nvSpPr>
        <p:spPr>
          <a:xfrm>
            <a:off x="7414359" y="5357979"/>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36" name="Text Placeholder 2">
            <a:extLst>
              <a:ext uri="{FF2B5EF4-FFF2-40B4-BE49-F238E27FC236}">
                <a16:creationId xmlns:a16="http://schemas.microsoft.com/office/drawing/2014/main" id="{D0F1D6BE-800D-654C-BC60-ED146E0F19ED}"/>
              </a:ext>
            </a:extLst>
          </p:cNvPr>
          <p:cNvSpPr>
            <a:spLocks noGrp="1"/>
          </p:cNvSpPr>
          <p:nvPr>
            <p:ph type="body" sz="quarter" idx="27" hasCustomPrompt="1"/>
          </p:nvPr>
        </p:nvSpPr>
        <p:spPr>
          <a:xfrm>
            <a:off x="7414359" y="5785362"/>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2735897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838199"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886239"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886239"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4333753"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4381793"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4381793"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3" name="Rectangle 12">
            <a:extLst>
              <a:ext uri="{FF2B5EF4-FFF2-40B4-BE49-F238E27FC236}">
                <a16:creationId xmlns:a16="http://schemas.microsoft.com/office/drawing/2014/main" id="{FE3550F3-84B0-E648-AB96-D72195540B9E}"/>
              </a:ext>
            </a:extLst>
          </p:cNvPr>
          <p:cNvSpPr/>
          <p:nvPr userDrawn="1"/>
        </p:nvSpPr>
        <p:spPr>
          <a:xfrm>
            <a:off x="7829307"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4" name="Text Placeholder 2">
            <a:extLst>
              <a:ext uri="{FF2B5EF4-FFF2-40B4-BE49-F238E27FC236}">
                <a16:creationId xmlns:a16="http://schemas.microsoft.com/office/drawing/2014/main" id="{6718D6D5-FBEA-C54F-B9E0-19CB9BABF0F3}"/>
              </a:ext>
            </a:extLst>
          </p:cNvPr>
          <p:cNvSpPr>
            <a:spLocks noGrp="1"/>
          </p:cNvSpPr>
          <p:nvPr>
            <p:ph type="body" sz="quarter" idx="20" hasCustomPrompt="1"/>
          </p:nvPr>
        </p:nvSpPr>
        <p:spPr>
          <a:xfrm>
            <a:off x="7877347"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5" name="Text Placeholder 2">
            <a:extLst>
              <a:ext uri="{FF2B5EF4-FFF2-40B4-BE49-F238E27FC236}">
                <a16:creationId xmlns:a16="http://schemas.microsoft.com/office/drawing/2014/main" id="{AF84098B-0889-A347-9E97-B734FEE1682D}"/>
              </a:ext>
            </a:extLst>
          </p:cNvPr>
          <p:cNvSpPr>
            <a:spLocks noGrp="1"/>
          </p:cNvSpPr>
          <p:nvPr>
            <p:ph type="body" sz="quarter" idx="21" hasCustomPrompt="1"/>
          </p:nvPr>
        </p:nvSpPr>
        <p:spPr>
          <a:xfrm>
            <a:off x="7877347"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37153656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Virsraksts + izcelti paskaidrojumi">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CDB8D9-8796-9D48-ABF0-0D05656896F6}"/>
              </a:ext>
            </a:extLst>
          </p:cNvPr>
          <p:cNvSpPr>
            <a:spLocks noGrp="1"/>
          </p:cNvSpPr>
          <p:nvPr>
            <p:ph type="title" hasCustomPrompt="1"/>
          </p:nvPr>
        </p:nvSpPr>
        <p:spPr>
          <a:xfrm>
            <a:off x="838199" y="449704"/>
            <a:ext cx="10716491" cy="719529"/>
          </a:xfrm>
        </p:spPr>
        <p:txBody>
          <a:bodyPr anchor="ctr"/>
          <a:lstStyle>
            <a:lvl1pPr>
              <a:defRPr b="1" i="0" cap="all" baseline="0">
                <a:latin typeface="Century Gothic" panose="020B0502020202020204" pitchFamily="34" charset="0"/>
              </a:defRPr>
            </a:lvl1pPr>
          </a:lstStyle>
          <a:p>
            <a:r>
              <a:rPr lang="en-GB"/>
              <a:t>LIELAIS VIRSRAKSTS</a:t>
            </a:r>
            <a:endParaRPr lang="lv-LV"/>
          </a:p>
        </p:txBody>
      </p:sp>
      <p:sp>
        <p:nvSpPr>
          <p:cNvPr id="7" name="Rectangle 6">
            <a:extLst>
              <a:ext uri="{FF2B5EF4-FFF2-40B4-BE49-F238E27FC236}">
                <a16:creationId xmlns:a16="http://schemas.microsoft.com/office/drawing/2014/main" id="{33E40542-F926-A842-B229-82CE99E255DF}"/>
              </a:ext>
            </a:extLst>
          </p:cNvPr>
          <p:cNvSpPr/>
          <p:nvPr userDrawn="1"/>
        </p:nvSpPr>
        <p:spPr>
          <a:xfrm>
            <a:off x="2308184"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ext Placeholder 2">
            <a:extLst>
              <a:ext uri="{FF2B5EF4-FFF2-40B4-BE49-F238E27FC236}">
                <a16:creationId xmlns:a16="http://schemas.microsoft.com/office/drawing/2014/main" id="{518B4BC0-0619-914B-AB93-B6935DED5458}"/>
              </a:ext>
            </a:extLst>
          </p:cNvPr>
          <p:cNvSpPr>
            <a:spLocks noGrp="1"/>
          </p:cNvSpPr>
          <p:nvPr>
            <p:ph type="body" sz="quarter" idx="16" hasCustomPrompt="1"/>
          </p:nvPr>
        </p:nvSpPr>
        <p:spPr>
          <a:xfrm>
            <a:off x="2356224"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9" name="Text Placeholder 2">
            <a:extLst>
              <a:ext uri="{FF2B5EF4-FFF2-40B4-BE49-F238E27FC236}">
                <a16:creationId xmlns:a16="http://schemas.microsoft.com/office/drawing/2014/main" id="{4B8D7B99-5479-B54C-BC08-7F5D005D036E}"/>
              </a:ext>
            </a:extLst>
          </p:cNvPr>
          <p:cNvSpPr>
            <a:spLocks noGrp="1"/>
          </p:cNvSpPr>
          <p:nvPr>
            <p:ph type="body" sz="quarter" idx="17" hasCustomPrompt="1"/>
          </p:nvPr>
        </p:nvSpPr>
        <p:spPr>
          <a:xfrm>
            <a:off x="2356224"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0" name="Rectangle 9">
            <a:extLst>
              <a:ext uri="{FF2B5EF4-FFF2-40B4-BE49-F238E27FC236}">
                <a16:creationId xmlns:a16="http://schemas.microsoft.com/office/drawing/2014/main" id="{B2F86F42-23FB-C54D-A40C-5CE3D57CB63B}"/>
              </a:ext>
            </a:extLst>
          </p:cNvPr>
          <p:cNvSpPr/>
          <p:nvPr userDrawn="1"/>
        </p:nvSpPr>
        <p:spPr>
          <a:xfrm>
            <a:off x="6579241" y="3733871"/>
            <a:ext cx="2952328" cy="1317020"/>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1" name="Text Placeholder 2">
            <a:extLst>
              <a:ext uri="{FF2B5EF4-FFF2-40B4-BE49-F238E27FC236}">
                <a16:creationId xmlns:a16="http://schemas.microsoft.com/office/drawing/2014/main" id="{767EF005-CBAB-7D4B-B4D3-D4CB84AE58FD}"/>
              </a:ext>
            </a:extLst>
          </p:cNvPr>
          <p:cNvSpPr>
            <a:spLocks noGrp="1"/>
          </p:cNvSpPr>
          <p:nvPr>
            <p:ph type="body" sz="quarter" idx="18" hasCustomPrompt="1"/>
          </p:nvPr>
        </p:nvSpPr>
        <p:spPr>
          <a:xfrm>
            <a:off x="6627281" y="3803445"/>
            <a:ext cx="2856248" cy="388620"/>
          </a:xfrm>
        </p:spPr>
        <p:txBody>
          <a:bodyPr>
            <a:normAutofit/>
          </a:bodyPr>
          <a:lstStyle>
            <a:lvl1pPr marL="0" indent="0" algn="ctr">
              <a:buNone/>
              <a:defRPr sz="1800" b="1"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
        <p:nvSpPr>
          <p:cNvPr id="12" name="Text Placeholder 2">
            <a:extLst>
              <a:ext uri="{FF2B5EF4-FFF2-40B4-BE49-F238E27FC236}">
                <a16:creationId xmlns:a16="http://schemas.microsoft.com/office/drawing/2014/main" id="{ECEE41D9-27AA-7540-807A-E544BEA4B552}"/>
              </a:ext>
            </a:extLst>
          </p:cNvPr>
          <p:cNvSpPr>
            <a:spLocks noGrp="1"/>
          </p:cNvSpPr>
          <p:nvPr>
            <p:ph type="body" sz="quarter" idx="19" hasCustomPrompt="1"/>
          </p:nvPr>
        </p:nvSpPr>
        <p:spPr>
          <a:xfrm>
            <a:off x="6627281" y="4230828"/>
            <a:ext cx="2856248" cy="705170"/>
          </a:xfrm>
        </p:spPr>
        <p:txBody>
          <a:bodyPr>
            <a:normAutofit/>
          </a:bodyPr>
          <a:lstStyle>
            <a:lvl1pPr marL="0" indent="0" algn="ctr">
              <a:buNone/>
              <a:defRPr sz="1500" b="0" i="0">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lv-LV"/>
              <a:t>Teksts</a:t>
            </a:r>
          </a:p>
        </p:txBody>
      </p:sp>
    </p:spTree>
    <p:extLst>
      <p:ext uri="{BB962C8B-B14F-4D97-AF65-F5344CB8AC3E}">
        <p14:creationId xmlns:p14="http://schemas.microsoft.com/office/powerpoint/2010/main" val="406316813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image" Target="../media/image27.emf"/><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theme" Target="../theme/theme2.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8" Type="http://schemas.openxmlformats.org/officeDocument/2006/relationships/slideLayout" Target="../slideLayouts/slideLayout87.xml"/><Relationship Id="rId3"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theme" Target="../theme/theme3.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41" Type="http://schemas.openxmlformats.org/officeDocument/2006/relationships/slideLayout" Target="../slideLayouts/slideLayout156.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image" Target="../media/image27.emf"/><Relationship Id="rId8" Type="http://schemas.openxmlformats.org/officeDocument/2006/relationships/slideLayout" Target="../slideLayouts/slideLayout123.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16066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00" r:id="rId49"/>
    <p:sldLayoutId id="2147483702" r:id="rId50"/>
    <p:sldLayoutId id="2147483704" r:id="rId51"/>
    <p:sldLayoutId id="2147483705" r:id="rId52"/>
    <p:sldLayoutId id="2147483706" r:id="rId53"/>
    <p:sldLayoutId id="2147483708" r:id="rId54"/>
    <p:sldLayoutId id="214748370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1" r:id="rId67"/>
    <p:sldLayoutId id="2147483722" r:id="rId68"/>
    <p:sldLayoutId id="2147483723" r:id="rId69"/>
    <p:sldLayoutId id="2147483724" r:id="rId70"/>
    <p:sldLayoutId id="2147483725" r:id="rId71"/>
    <p:sldLayoutId id="2147483726" r:id="rId72"/>
    <p:sldLayoutId id="2147483727" r:id="rId73"/>
    <p:sldLayoutId id="2147483728" r:id="rId74"/>
    <p:sldLayoutId id="2147483729" r:id="rId75"/>
    <p:sldLayoutId id="2147483730" r:id="rId76"/>
    <p:sldLayoutId id="2147483731" r:id="rId77"/>
    <p:sldLayoutId id="2147483732" r:id="rId78"/>
    <p:sldLayoutId id="2147483734" r:id="rId79"/>
  </p:sldLayoutIdLst>
  <p:txStyles>
    <p:titleStyle>
      <a:lvl1pPr algn="ctr" defTabSz="784387" rtl="0" eaLnBrk="1" latinLnBrk="0" hangingPunct="1">
        <a:spcBef>
          <a:spcPct val="0"/>
        </a:spcBef>
        <a:buNone/>
        <a:defRPr sz="3775" kern="1200">
          <a:solidFill>
            <a:schemeClr val="tx1"/>
          </a:solidFill>
          <a:latin typeface="+mj-lt"/>
          <a:ea typeface="+mj-ea"/>
          <a:cs typeface="+mj-cs"/>
        </a:defRPr>
      </a:lvl1pPr>
    </p:titleStyle>
    <p:bodyStyle>
      <a:lvl1pPr marL="294144" indent="-294144" algn="l" defTabSz="784387" rtl="0" eaLnBrk="1" latinLnBrk="0" hangingPunct="1">
        <a:spcBef>
          <a:spcPct val="20000"/>
        </a:spcBef>
        <a:buFont typeface="Arial" pitchFamily="34" charset="0"/>
        <a:buChar char="•"/>
        <a:defRPr sz="2745" kern="1200">
          <a:solidFill>
            <a:schemeClr val="tx1"/>
          </a:solidFill>
          <a:latin typeface="+mn-lt"/>
          <a:ea typeface="+mn-ea"/>
          <a:cs typeface="+mn-cs"/>
        </a:defRPr>
      </a:lvl1pPr>
      <a:lvl2pPr marL="637314" indent="-245121" algn="l" defTabSz="784387" rtl="0" eaLnBrk="1" latinLnBrk="0" hangingPunct="1">
        <a:spcBef>
          <a:spcPct val="20000"/>
        </a:spcBef>
        <a:buFont typeface="Arial" pitchFamily="34" charset="0"/>
        <a:buChar char="–"/>
        <a:defRPr sz="2403" kern="1200">
          <a:solidFill>
            <a:schemeClr val="tx1"/>
          </a:solidFill>
          <a:latin typeface="+mn-lt"/>
          <a:ea typeface="+mn-ea"/>
          <a:cs typeface="+mn-cs"/>
        </a:defRPr>
      </a:lvl2pPr>
      <a:lvl3pPr marL="980483" indent="-196097" algn="l" defTabSz="784387" rtl="0" eaLnBrk="1" latinLnBrk="0" hangingPunct="1">
        <a:spcBef>
          <a:spcPct val="20000"/>
        </a:spcBef>
        <a:buFont typeface="Arial" pitchFamily="34" charset="0"/>
        <a:buChar char="•"/>
        <a:defRPr sz="2059" kern="1200">
          <a:solidFill>
            <a:schemeClr val="tx1"/>
          </a:solidFill>
          <a:latin typeface="+mn-lt"/>
          <a:ea typeface="+mn-ea"/>
          <a:cs typeface="+mn-cs"/>
        </a:defRPr>
      </a:lvl3pPr>
      <a:lvl4pPr marL="137267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4pPr>
      <a:lvl5pPr marL="1764870"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5pPr>
      <a:lvl6pPr marL="215706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6pPr>
      <a:lvl7pPr marL="254925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7pPr>
      <a:lvl8pPr marL="2941449"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8pPr>
      <a:lvl9pPr marL="333364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9pPr>
    </p:bodyStyle>
    <p:otherStyle>
      <a:defPPr>
        <a:defRPr lang="en-US"/>
      </a:defPPr>
      <a:lvl1pPr marL="0" algn="l" defTabSz="784387" rtl="0" eaLnBrk="1" latinLnBrk="0" hangingPunct="1">
        <a:defRPr sz="1544" kern="1200">
          <a:solidFill>
            <a:schemeClr val="tx1"/>
          </a:solidFill>
          <a:latin typeface="+mn-lt"/>
          <a:ea typeface="+mn-ea"/>
          <a:cs typeface="+mn-cs"/>
        </a:defRPr>
      </a:lvl1pPr>
      <a:lvl2pPr marL="392193" algn="l" defTabSz="784387" rtl="0" eaLnBrk="1" latinLnBrk="0" hangingPunct="1">
        <a:defRPr sz="1544" kern="1200">
          <a:solidFill>
            <a:schemeClr val="tx1"/>
          </a:solidFill>
          <a:latin typeface="+mn-lt"/>
          <a:ea typeface="+mn-ea"/>
          <a:cs typeface="+mn-cs"/>
        </a:defRPr>
      </a:lvl2pPr>
      <a:lvl3pPr marL="784387" algn="l" defTabSz="784387" rtl="0" eaLnBrk="1" latinLnBrk="0" hangingPunct="1">
        <a:defRPr sz="1544" kern="1200">
          <a:solidFill>
            <a:schemeClr val="tx1"/>
          </a:solidFill>
          <a:latin typeface="+mn-lt"/>
          <a:ea typeface="+mn-ea"/>
          <a:cs typeface="+mn-cs"/>
        </a:defRPr>
      </a:lvl3pPr>
      <a:lvl4pPr marL="1176580" algn="l" defTabSz="784387" rtl="0" eaLnBrk="1" latinLnBrk="0" hangingPunct="1">
        <a:defRPr sz="1544" kern="1200">
          <a:solidFill>
            <a:schemeClr val="tx1"/>
          </a:solidFill>
          <a:latin typeface="+mn-lt"/>
          <a:ea typeface="+mn-ea"/>
          <a:cs typeface="+mn-cs"/>
        </a:defRPr>
      </a:lvl4pPr>
      <a:lvl5pPr marL="1568772" algn="l" defTabSz="784387" rtl="0" eaLnBrk="1" latinLnBrk="0" hangingPunct="1">
        <a:defRPr sz="1544" kern="1200">
          <a:solidFill>
            <a:schemeClr val="tx1"/>
          </a:solidFill>
          <a:latin typeface="+mn-lt"/>
          <a:ea typeface="+mn-ea"/>
          <a:cs typeface="+mn-cs"/>
        </a:defRPr>
      </a:lvl5pPr>
      <a:lvl6pPr marL="1960965" algn="l" defTabSz="784387" rtl="0" eaLnBrk="1" latinLnBrk="0" hangingPunct="1">
        <a:defRPr sz="1544" kern="1200">
          <a:solidFill>
            <a:schemeClr val="tx1"/>
          </a:solidFill>
          <a:latin typeface="+mn-lt"/>
          <a:ea typeface="+mn-ea"/>
          <a:cs typeface="+mn-cs"/>
        </a:defRPr>
      </a:lvl6pPr>
      <a:lvl7pPr marL="2353159" algn="l" defTabSz="784387" rtl="0" eaLnBrk="1" latinLnBrk="0" hangingPunct="1">
        <a:defRPr sz="1544" kern="1200">
          <a:solidFill>
            <a:schemeClr val="tx1"/>
          </a:solidFill>
          <a:latin typeface="+mn-lt"/>
          <a:ea typeface="+mn-ea"/>
          <a:cs typeface="+mn-cs"/>
        </a:defRPr>
      </a:lvl7pPr>
      <a:lvl8pPr marL="2745352" algn="l" defTabSz="784387" rtl="0" eaLnBrk="1" latinLnBrk="0" hangingPunct="1">
        <a:defRPr sz="1544" kern="1200">
          <a:solidFill>
            <a:schemeClr val="tx1"/>
          </a:solidFill>
          <a:latin typeface="+mn-lt"/>
          <a:ea typeface="+mn-ea"/>
          <a:cs typeface="+mn-cs"/>
        </a:defRPr>
      </a:lvl8pPr>
      <a:lvl9pPr marL="3137545" algn="l" defTabSz="784387" rtl="0" eaLnBrk="1" latinLnBrk="0" hangingPunct="1">
        <a:defRPr sz="154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BE797-4FB4-5B4B-93F6-EC89F6128894}"/>
              </a:ext>
            </a:extLst>
          </p:cNvPr>
          <p:cNvPicPr>
            <a:picLocks noChangeAspect="1"/>
          </p:cNvPicPr>
          <p:nvPr userDrawn="1"/>
        </p:nvPicPr>
        <p:blipFill rotWithShape="1">
          <a:blip r:embed="rId38"/>
          <a:srcRect l="7563" t="6561" r="7563" b="8565"/>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56FCF6C3-6854-4E4E-BC4C-CC5E27384B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7468028-A66B-E740-B6AF-9A8102213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7DD10B1-F3A1-9849-88DF-62746C4B3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A862E-8960-6947-B215-BE88EFAFE8FA}" type="datetimeFigureOut">
              <a:rPr lang="lv-LV" smtClean="0"/>
              <a:t>02.10.2024</a:t>
            </a:fld>
            <a:endParaRPr lang="lv-LV"/>
          </a:p>
        </p:txBody>
      </p:sp>
      <p:sp>
        <p:nvSpPr>
          <p:cNvPr id="5" name="Footer Placeholder 4">
            <a:extLst>
              <a:ext uri="{FF2B5EF4-FFF2-40B4-BE49-F238E27FC236}">
                <a16:creationId xmlns:a16="http://schemas.microsoft.com/office/drawing/2014/main" id="{1AAB9E73-957F-054C-805F-11E14B5DA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3B24221B-1EDD-FF4A-99ED-EDB28CA0E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1C410-2051-824A-BF06-A3C623CBFE17}" type="slidenum">
              <a:rPr lang="lv-LV" smtClean="0"/>
              <a:t>‹#›</a:t>
            </a:fld>
            <a:endParaRPr lang="lv-LV"/>
          </a:p>
        </p:txBody>
      </p:sp>
    </p:spTree>
    <p:extLst>
      <p:ext uri="{BB962C8B-B14F-4D97-AF65-F5344CB8AC3E}">
        <p14:creationId xmlns:p14="http://schemas.microsoft.com/office/powerpoint/2010/main" val="2205447979"/>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45" r:id="rId35"/>
    <p:sldLayoutId id="2147483946" r:id="rId36"/>
  </p:sldLayoutIdLst>
  <p:txStyles>
    <p:title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BE797-4FB4-5B4B-93F6-EC89F6128894}"/>
              </a:ext>
            </a:extLst>
          </p:cNvPr>
          <p:cNvPicPr>
            <a:picLocks noChangeAspect="1"/>
          </p:cNvPicPr>
          <p:nvPr userDrawn="1"/>
        </p:nvPicPr>
        <p:blipFill rotWithShape="1">
          <a:blip r:embed="rId43"/>
          <a:srcRect l="7563" t="6561" r="7563" b="8565"/>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56FCF6C3-6854-4E4E-BC4C-CC5E27384B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E7468028-A66B-E740-B6AF-9A8102213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7DD10B1-F3A1-9849-88DF-62746C4B3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A862E-8960-6947-B215-BE88EFAFE8FA}" type="datetimeFigureOut">
              <a:rPr lang="lv-LV" smtClean="0"/>
              <a:t>02.10.2024</a:t>
            </a:fld>
            <a:endParaRPr lang="lv-LV"/>
          </a:p>
        </p:txBody>
      </p:sp>
      <p:sp>
        <p:nvSpPr>
          <p:cNvPr id="5" name="Footer Placeholder 4">
            <a:extLst>
              <a:ext uri="{FF2B5EF4-FFF2-40B4-BE49-F238E27FC236}">
                <a16:creationId xmlns:a16="http://schemas.microsoft.com/office/drawing/2014/main" id="{1AAB9E73-957F-054C-805F-11E14B5DAF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3B24221B-1EDD-FF4A-99ED-EDB28CA0E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1C410-2051-824A-BF06-A3C623CBFE17}" type="slidenum">
              <a:rPr lang="lv-LV" smtClean="0"/>
              <a:t>‹#›</a:t>
            </a:fld>
            <a:endParaRPr lang="lv-LV"/>
          </a:p>
        </p:txBody>
      </p:sp>
    </p:spTree>
    <p:extLst>
      <p:ext uri="{BB962C8B-B14F-4D97-AF65-F5344CB8AC3E}">
        <p14:creationId xmlns:p14="http://schemas.microsoft.com/office/powerpoint/2010/main" val="278247900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Lst>
  <p:txStyles>
    <p:title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96.xml"/><Relationship Id="rId6" Type="http://schemas.openxmlformats.org/officeDocument/2006/relationships/image" Target="../media/image53.svg"/><Relationship Id="rId11" Type="http://schemas.openxmlformats.org/officeDocument/2006/relationships/image" Target="../media/image58.sv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sv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9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4.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hyperlink" Target="https://eur-lex.europa.eu/legal-content/LV/TXT/?uri=CELEX:32023R2831&amp;qid=1708333673343" TargetMode="External"/><Relationship Id="rId2" Type="http://schemas.openxmlformats.org/officeDocument/2006/relationships/notesSlide" Target="../notesSlides/notesSlide18.xml"/><Relationship Id="rId1" Type="http://schemas.openxmlformats.org/officeDocument/2006/relationships/slideLayout" Target="../slideLayouts/slideLayout95.xml"/><Relationship Id="rId5" Type="http://schemas.openxmlformats.org/officeDocument/2006/relationships/hyperlink" Target="http://eur-lex.europa.eu/eli/reg/2014/651/oj/?locale=LV" TargetMode="External"/><Relationship Id="rId4" Type="http://schemas.openxmlformats.org/officeDocument/2006/relationships/hyperlink" Target="https://eur-lex.europa.eu/legal-content/EN/TXT/?uri=CELEX%3A02014R0651-2021080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9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95.xml"/><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3.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1E89-9B5E-E444-B397-0806BF45B13B}"/>
              </a:ext>
            </a:extLst>
          </p:cNvPr>
          <p:cNvSpPr>
            <a:spLocks noGrp="1"/>
          </p:cNvSpPr>
          <p:nvPr>
            <p:ph type="title"/>
          </p:nvPr>
        </p:nvSpPr>
        <p:spPr>
          <a:xfrm>
            <a:off x="838200" y="1825339"/>
            <a:ext cx="10515600" cy="1325563"/>
          </a:xfrm>
        </p:spPr>
        <p:txBody>
          <a:bodyPr wrap="square" lIns="0" tIns="0" rIns="0" bIns="0" anchor="t">
            <a:noAutofit/>
          </a:bodyPr>
          <a:lstStyle/>
          <a:p>
            <a:r>
              <a:rPr lang="lv-LV" sz="4400">
                <a:latin typeface="Century Gothic"/>
              </a:rPr>
              <a:t>Ilgtspēju atbalstoši finansējuma risinājumi</a:t>
            </a:r>
            <a:endParaRPr lang="en-US"/>
          </a:p>
        </p:txBody>
      </p:sp>
      <p:sp>
        <p:nvSpPr>
          <p:cNvPr id="4" name="Text Placeholder 3">
            <a:extLst>
              <a:ext uri="{FF2B5EF4-FFF2-40B4-BE49-F238E27FC236}">
                <a16:creationId xmlns:a16="http://schemas.microsoft.com/office/drawing/2014/main" id="{F9AA00FB-2B65-6041-8DB4-C7AC7DE2F184}"/>
              </a:ext>
            </a:extLst>
          </p:cNvPr>
          <p:cNvSpPr>
            <a:spLocks noGrp="1"/>
          </p:cNvSpPr>
          <p:nvPr>
            <p:ph type="body" sz="quarter" idx="11"/>
          </p:nvPr>
        </p:nvSpPr>
        <p:spPr>
          <a:xfrm>
            <a:off x="3516563" y="5110529"/>
            <a:ext cx="2016125" cy="247880"/>
          </a:xfrm>
        </p:spPr>
        <p:txBody>
          <a:bodyPr/>
          <a:lstStyle/>
          <a:p>
            <a:r>
              <a:rPr lang="lv-LV"/>
              <a:t>Līga Mellēna</a:t>
            </a:r>
          </a:p>
        </p:txBody>
      </p:sp>
      <p:sp>
        <p:nvSpPr>
          <p:cNvPr id="5" name="Text Placeholder 4">
            <a:extLst>
              <a:ext uri="{FF2B5EF4-FFF2-40B4-BE49-F238E27FC236}">
                <a16:creationId xmlns:a16="http://schemas.microsoft.com/office/drawing/2014/main" id="{BD434181-5C69-E14C-A215-6370F60F1081}"/>
              </a:ext>
            </a:extLst>
          </p:cNvPr>
          <p:cNvSpPr>
            <a:spLocks noGrp="1"/>
          </p:cNvSpPr>
          <p:nvPr>
            <p:ph type="body" sz="quarter" idx="12"/>
          </p:nvPr>
        </p:nvSpPr>
        <p:spPr>
          <a:xfrm>
            <a:off x="3512642" y="5446439"/>
            <a:ext cx="4040091" cy="247863"/>
          </a:xfrm>
        </p:spPr>
        <p:txBody>
          <a:bodyPr/>
          <a:lstStyle/>
          <a:p>
            <a:r>
              <a:rPr lang="lv-LV">
                <a:latin typeface="Century Gothic" panose="020B0502020202020204" pitchFamily="34" charset="0"/>
              </a:rPr>
              <a:t>Uzņēmumu energoefektivitātes daļas vadītāja</a:t>
            </a:r>
          </a:p>
        </p:txBody>
      </p:sp>
      <p:sp>
        <p:nvSpPr>
          <p:cNvPr id="6" name="Text Placeholder 5">
            <a:extLst>
              <a:ext uri="{FF2B5EF4-FFF2-40B4-BE49-F238E27FC236}">
                <a16:creationId xmlns:a16="http://schemas.microsoft.com/office/drawing/2014/main" id="{46AEFEFC-D6CB-FB48-B233-6E172870F559}"/>
              </a:ext>
            </a:extLst>
          </p:cNvPr>
          <p:cNvSpPr>
            <a:spLocks noGrp="1"/>
          </p:cNvSpPr>
          <p:nvPr>
            <p:ph type="body" sz="quarter" idx="13"/>
          </p:nvPr>
        </p:nvSpPr>
        <p:spPr>
          <a:xfrm>
            <a:off x="3875341" y="5826751"/>
            <a:ext cx="2596397" cy="228252"/>
          </a:xfrm>
        </p:spPr>
        <p:txBody>
          <a:bodyPr/>
          <a:lstStyle/>
          <a:p>
            <a:r>
              <a:rPr lang="lv-LV">
                <a:latin typeface="Century Gothic" panose="020B0502020202020204" pitchFamily="34" charset="0"/>
              </a:rPr>
              <a:t>Liga.Mellena@altum.lv</a:t>
            </a:r>
          </a:p>
        </p:txBody>
      </p:sp>
      <p:sp>
        <p:nvSpPr>
          <p:cNvPr id="7" name="Text Placeholder 6">
            <a:extLst>
              <a:ext uri="{FF2B5EF4-FFF2-40B4-BE49-F238E27FC236}">
                <a16:creationId xmlns:a16="http://schemas.microsoft.com/office/drawing/2014/main" id="{668BA11C-ECF4-664F-AAB6-D10C150822EB}"/>
              </a:ext>
            </a:extLst>
          </p:cNvPr>
          <p:cNvSpPr>
            <a:spLocks noGrp="1"/>
          </p:cNvSpPr>
          <p:nvPr>
            <p:ph type="body" sz="quarter" idx="14"/>
          </p:nvPr>
        </p:nvSpPr>
        <p:spPr>
          <a:xfrm>
            <a:off x="3961066" y="6073318"/>
            <a:ext cx="2016125" cy="228268"/>
          </a:xfrm>
        </p:spPr>
        <p:txBody>
          <a:bodyPr/>
          <a:lstStyle/>
          <a:p>
            <a:r>
              <a:rPr lang="lv-LV">
                <a:latin typeface="Century Gothic" panose="020B0502020202020204" pitchFamily="34" charset="0"/>
              </a:rPr>
              <a:t>2 666 4583</a:t>
            </a:r>
          </a:p>
        </p:txBody>
      </p:sp>
      <p:pic>
        <p:nvPicPr>
          <p:cNvPr id="8" name="Picture 7" descr="A blue square with yellow stars and a black background&#10;&#10;Description automatically generated">
            <a:extLst>
              <a:ext uri="{FF2B5EF4-FFF2-40B4-BE49-F238E27FC236}">
                <a16:creationId xmlns:a16="http://schemas.microsoft.com/office/drawing/2014/main" id="{1D169BD5-F7B8-982B-A559-ED76F56F74B7}"/>
              </a:ext>
            </a:extLst>
          </p:cNvPr>
          <p:cNvPicPr>
            <a:picLocks noChangeAspect="1"/>
          </p:cNvPicPr>
          <p:nvPr/>
        </p:nvPicPr>
        <p:blipFill>
          <a:blip r:embed="rId3"/>
          <a:stretch>
            <a:fillRect/>
          </a:stretch>
        </p:blipFill>
        <p:spPr>
          <a:xfrm>
            <a:off x="5532688" y="92424"/>
            <a:ext cx="2652878" cy="122149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32D6456-F92D-A6EB-DA72-FF4A142229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3912" y="255336"/>
            <a:ext cx="1159517" cy="895674"/>
          </a:xfrm>
          <a:prstGeom prst="rect">
            <a:avLst/>
          </a:prstGeom>
        </p:spPr>
      </p:pic>
      <p:pic>
        <p:nvPicPr>
          <p:cNvPr id="13" name="Picture Placeholder 12" descr="A person in a suit jacket&#10;&#10;Description automatically generated">
            <a:extLst>
              <a:ext uri="{FF2B5EF4-FFF2-40B4-BE49-F238E27FC236}">
                <a16:creationId xmlns:a16="http://schemas.microsoft.com/office/drawing/2014/main" id="{C6F3A9CE-D53F-B5AC-AF74-127FA7DE1D8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3998" r="13998"/>
          <a:stretch>
            <a:fillRect/>
          </a:stretch>
        </p:blipFill>
        <p:spPr/>
      </p:pic>
      <p:pic>
        <p:nvPicPr>
          <p:cNvPr id="10" name="Picture 9">
            <a:extLst>
              <a:ext uri="{FF2B5EF4-FFF2-40B4-BE49-F238E27FC236}">
                <a16:creationId xmlns:a16="http://schemas.microsoft.com/office/drawing/2014/main" id="{0D522BB2-6E5F-DBB9-AAB1-F1ABC232EDF7}"/>
              </a:ext>
            </a:extLst>
          </p:cNvPr>
          <p:cNvPicPr>
            <a:picLocks noChangeAspect="1"/>
          </p:cNvPicPr>
          <p:nvPr/>
        </p:nvPicPr>
        <p:blipFill>
          <a:blip r:embed="rId6"/>
          <a:stretch>
            <a:fillRect/>
          </a:stretch>
        </p:blipFill>
        <p:spPr>
          <a:xfrm>
            <a:off x="4640" y="4495679"/>
            <a:ext cx="6028103" cy="2262797"/>
          </a:xfrm>
          <a:prstGeom prst="rect">
            <a:avLst/>
          </a:prstGeom>
        </p:spPr>
      </p:pic>
      <p:pic>
        <p:nvPicPr>
          <p:cNvPr id="12" name="Picture 11">
            <a:extLst>
              <a:ext uri="{FF2B5EF4-FFF2-40B4-BE49-F238E27FC236}">
                <a16:creationId xmlns:a16="http://schemas.microsoft.com/office/drawing/2014/main" id="{41C4240D-E39E-ACB8-DE78-1C9AFDB28F6F}"/>
              </a:ext>
            </a:extLst>
          </p:cNvPr>
          <p:cNvPicPr>
            <a:picLocks noChangeAspect="1"/>
          </p:cNvPicPr>
          <p:nvPr/>
        </p:nvPicPr>
        <p:blipFill>
          <a:blip r:embed="rId7"/>
          <a:stretch>
            <a:fillRect/>
          </a:stretch>
        </p:blipFill>
        <p:spPr>
          <a:xfrm>
            <a:off x="5857261" y="4517316"/>
            <a:ext cx="6020640" cy="2305372"/>
          </a:xfrm>
          <a:prstGeom prst="rect">
            <a:avLst/>
          </a:prstGeom>
        </p:spPr>
      </p:pic>
    </p:spTree>
    <p:extLst>
      <p:ext uri="{BB962C8B-B14F-4D97-AF65-F5344CB8AC3E}">
        <p14:creationId xmlns:p14="http://schemas.microsoft.com/office/powerpoint/2010/main" val="289845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1A4CE-02DF-C03B-14DE-8BE813FD586A}"/>
              </a:ext>
            </a:extLst>
          </p:cNvPr>
          <p:cNvSpPr>
            <a:spLocks noGrp="1"/>
          </p:cNvSpPr>
          <p:nvPr>
            <p:ph type="body" sz="quarter" idx="13"/>
          </p:nvPr>
        </p:nvSpPr>
        <p:spPr>
          <a:xfrm>
            <a:off x="4456274" y="2271513"/>
            <a:ext cx="7347212" cy="354533"/>
          </a:xfrm>
        </p:spPr>
        <p:txBody>
          <a:bodyPr/>
          <a:lstStyle/>
          <a:p>
            <a:r>
              <a:rPr lang="lv-LV"/>
              <a:t>NEDZĪVOJAMĀS ĒKĀS</a:t>
            </a:r>
          </a:p>
        </p:txBody>
      </p:sp>
      <p:sp>
        <p:nvSpPr>
          <p:cNvPr id="3" name="Text Placeholder 2">
            <a:extLst>
              <a:ext uri="{FF2B5EF4-FFF2-40B4-BE49-F238E27FC236}">
                <a16:creationId xmlns:a16="http://schemas.microsoft.com/office/drawing/2014/main" id="{4CC80180-7AB8-7BD0-48DA-BE9F2FF7271F}"/>
              </a:ext>
            </a:extLst>
          </p:cNvPr>
          <p:cNvSpPr>
            <a:spLocks noGrp="1"/>
          </p:cNvSpPr>
          <p:nvPr>
            <p:ph type="body" sz="quarter" idx="14"/>
          </p:nvPr>
        </p:nvSpPr>
        <p:spPr>
          <a:xfrm>
            <a:off x="4434891" y="290182"/>
            <a:ext cx="7347212" cy="738496"/>
          </a:xfrm>
        </p:spPr>
        <p:txBody>
          <a:bodyPr/>
          <a:lstStyle/>
          <a:p>
            <a:r>
              <a:rPr lang="lv-LV" sz="3800"/>
              <a:t>ENERGOEFEKTIVITĀTES PAAUGSTINĀŠANA PAR 30%*</a:t>
            </a:r>
          </a:p>
        </p:txBody>
      </p:sp>
      <p:sp>
        <p:nvSpPr>
          <p:cNvPr id="4" name="Text Placeholder 3">
            <a:extLst>
              <a:ext uri="{FF2B5EF4-FFF2-40B4-BE49-F238E27FC236}">
                <a16:creationId xmlns:a16="http://schemas.microsoft.com/office/drawing/2014/main" id="{3E2639DD-EB99-E4E1-ADF2-AB0948E9E4B8}"/>
              </a:ext>
            </a:extLst>
          </p:cNvPr>
          <p:cNvSpPr>
            <a:spLocks noGrp="1"/>
          </p:cNvSpPr>
          <p:nvPr>
            <p:ph type="body" sz="quarter" idx="15"/>
          </p:nvPr>
        </p:nvSpPr>
        <p:spPr>
          <a:xfrm>
            <a:off x="4456274" y="2663498"/>
            <a:ext cx="7347212" cy="1736406"/>
          </a:xfrm>
        </p:spPr>
        <p:txBody>
          <a:bodyPr/>
          <a:lstStyle/>
          <a:p>
            <a:pPr marL="171450" indent="-171450">
              <a:spcBef>
                <a:spcPts val="600"/>
              </a:spcBef>
              <a:buFont typeface="Arial" panose="020B0604020202020204" pitchFamily="34" charset="0"/>
              <a:buChar char="•"/>
            </a:pPr>
            <a:r>
              <a:rPr lang="lv-LV" sz="1600"/>
              <a:t>būvdarbi </a:t>
            </a:r>
            <a:r>
              <a:rPr lang="lv-LV" sz="1600" b="1">
                <a:latin typeface="Century Gothic" panose="020B0502020202020204" pitchFamily="34" charset="0"/>
              </a:rPr>
              <a:t>norobežojošajās konstrukcijās</a:t>
            </a:r>
          </a:p>
          <a:p>
            <a:pPr marL="171450" indent="-171450">
              <a:spcBef>
                <a:spcPts val="600"/>
              </a:spcBef>
              <a:buFont typeface="Arial" panose="020B0604020202020204" pitchFamily="34" charset="0"/>
              <a:buChar char="•"/>
            </a:pPr>
            <a:r>
              <a:rPr lang="lv-LV" sz="1600"/>
              <a:t>investīcijas </a:t>
            </a:r>
            <a:r>
              <a:rPr lang="lv-LV" sz="1600" b="1" err="1"/>
              <a:t>inženiersistēmās</a:t>
            </a:r>
            <a:r>
              <a:rPr lang="lv-LV" sz="1600" b="1"/>
              <a:t>, </a:t>
            </a:r>
            <a:r>
              <a:rPr lang="lv-LV" sz="1600" b="1">
                <a:latin typeface="Century Gothic" panose="020B0502020202020204" pitchFamily="34" charset="0"/>
              </a:rPr>
              <a:t>siltumtīklos </a:t>
            </a:r>
            <a:r>
              <a:rPr lang="lv-LV" sz="1600">
                <a:latin typeface="Century Gothic" panose="020B0502020202020204" pitchFamily="34" charset="0"/>
              </a:rPr>
              <a:t>un</a:t>
            </a:r>
            <a:r>
              <a:rPr lang="lv-LV" sz="1600" b="1">
                <a:latin typeface="Century Gothic" panose="020B0502020202020204" pitchFamily="34" charset="0"/>
              </a:rPr>
              <a:t> </a:t>
            </a:r>
            <a:r>
              <a:rPr lang="lv-LV" sz="1600" b="1" err="1">
                <a:latin typeface="Century Gothic" panose="020B0502020202020204" pitchFamily="34" charset="0"/>
              </a:rPr>
              <a:t>aukstumapgādes</a:t>
            </a:r>
            <a:r>
              <a:rPr lang="lv-LV" sz="1600" b="1">
                <a:latin typeface="Century Gothic" panose="020B0502020202020204" pitchFamily="34" charset="0"/>
              </a:rPr>
              <a:t> </a:t>
            </a:r>
            <a:r>
              <a:rPr lang="lv-LV" sz="1600">
                <a:latin typeface="Century Gothic" panose="020B0502020202020204" pitchFamily="34" charset="0"/>
              </a:rPr>
              <a:t>sistēmās</a:t>
            </a:r>
          </a:p>
          <a:p>
            <a:pPr marL="171450" indent="-171450">
              <a:spcBef>
                <a:spcPts val="600"/>
              </a:spcBef>
              <a:buFont typeface="Arial" panose="020B0604020202020204" pitchFamily="34" charset="0"/>
              <a:buChar char="•"/>
            </a:pPr>
            <a:r>
              <a:rPr lang="lv-LV" sz="1600" b="1"/>
              <a:t>apgaismojuma</a:t>
            </a:r>
            <a:r>
              <a:rPr lang="lv-LV" sz="1600"/>
              <a:t> nomaiņa</a:t>
            </a:r>
          </a:p>
          <a:p>
            <a:pPr marL="171450" indent="-171450">
              <a:spcBef>
                <a:spcPts val="600"/>
              </a:spcBef>
              <a:buFont typeface="Arial" panose="020B0604020202020204" pitchFamily="34" charset="0"/>
              <a:buChar char="•"/>
            </a:pPr>
            <a:r>
              <a:rPr lang="lv-LV" sz="1600" b="1"/>
              <a:t>c</a:t>
            </a:r>
            <a:r>
              <a:rPr lang="lv-LV" sz="1600" b="1">
                <a:latin typeface="Century Gothic" panose="020B0502020202020204" pitchFamily="34" charset="0"/>
              </a:rPr>
              <a:t>iti papildus pasākumi</a:t>
            </a:r>
            <a:r>
              <a:rPr lang="lv-LV" sz="1600">
                <a:latin typeface="Century Gothic" panose="020B0502020202020204" pitchFamily="34" charset="0"/>
              </a:rPr>
              <a:t>, </a:t>
            </a:r>
            <a:r>
              <a:rPr lang="lv-LV" sz="1600"/>
              <a:t>kas </a:t>
            </a:r>
            <a:r>
              <a:rPr lang="lv-LV" sz="1600">
                <a:latin typeface="Century Gothic" panose="020B0502020202020204" pitchFamily="34" charset="0"/>
              </a:rPr>
              <a:t>nepieciešami energoefektivitātes paaugstināšanai un sasniegto rezultātu ilgtspējai</a:t>
            </a:r>
          </a:p>
          <a:p>
            <a:endParaRPr lang="lv-LV"/>
          </a:p>
        </p:txBody>
      </p:sp>
      <p:sp>
        <p:nvSpPr>
          <p:cNvPr id="16" name="Text Placeholder 1">
            <a:extLst>
              <a:ext uri="{FF2B5EF4-FFF2-40B4-BE49-F238E27FC236}">
                <a16:creationId xmlns:a16="http://schemas.microsoft.com/office/drawing/2014/main" id="{66108781-ADE5-30D8-3EC3-B1138BB88382}"/>
              </a:ext>
            </a:extLst>
          </p:cNvPr>
          <p:cNvSpPr txBox="1">
            <a:spLocks/>
          </p:cNvSpPr>
          <p:nvPr/>
        </p:nvSpPr>
        <p:spPr>
          <a:xfrm>
            <a:off x="4434891" y="4521331"/>
            <a:ext cx="7347212" cy="354533"/>
          </a:xfrm>
          <a:prstGeom prst="rect">
            <a:avLst/>
          </a:prstGeom>
        </p:spPr>
        <p:txBody>
          <a:bodyPr/>
          <a:lstStyle>
            <a:lvl1pPr marL="0" indent="0" algn="l" defTabSz="784387" rtl="0" eaLnBrk="1" latinLnBrk="0" hangingPunct="1">
              <a:spcBef>
                <a:spcPct val="20000"/>
              </a:spcBef>
              <a:buFont typeface="Arial" pitchFamily="34" charset="0"/>
              <a:buNone/>
              <a:defRPr lang="lv-LV" sz="2144" b="1" kern="1200" spc="0" baseline="0" dirty="0" smtClean="0">
                <a:solidFill>
                  <a:schemeClr val="tx1"/>
                </a:solidFill>
                <a:latin typeface="Century Gothic" pitchFamily="34" charset="0"/>
                <a:ea typeface="+mn-ea"/>
                <a:cs typeface="Mark"/>
              </a:defRPr>
            </a:lvl1pPr>
            <a:lvl2pPr marL="637314" indent="-245121" algn="l" defTabSz="784387" rtl="0" eaLnBrk="1" latinLnBrk="0" hangingPunct="1">
              <a:spcBef>
                <a:spcPct val="20000"/>
              </a:spcBef>
              <a:buFont typeface="Arial" pitchFamily="34" charset="0"/>
              <a:buChar char="–"/>
              <a:defRPr sz="2403" kern="1200">
                <a:solidFill>
                  <a:schemeClr val="tx1"/>
                </a:solidFill>
                <a:latin typeface="+mn-lt"/>
                <a:ea typeface="+mn-ea"/>
                <a:cs typeface="+mn-cs"/>
              </a:defRPr>
            </a:lvl2pPr>
            <a:lvl3pPr marL="980483" indent="-196097" algn="l" defTabSz="784387" rtl="0" eaLnBrk="1" latinLnBrk="0" hangingPunct="1">
              <a:spcBef>
                <a:spcPct val="20000"/>
              </a:spcBef>
              <a:buFont typeface="Arial" pitchFamily="34" charset="0"/>
              <a:buChar char="•"/>
              <a:defRPr sz="2059" kern="1200">
                <a:solidFill>
                  <a:schemeClr val="tx1"/>
                </a:solidFill>
                <a:latin typeface="+mn-lt"/>
                <a:ea typeface="+mn-ea"/>
                <a:cs typeface="+mn-cs"/>
              </a:defRPr>
            </a:lvl3pPr>
            <a:lvl4pPr marL="137267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4pPr>
            <a:lvl5pPr marL="1764870"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5pPr>
            <a:lvl6pPr marL="215706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6pPr>
            <a:lvl7pPr marL="254925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7pPr>
            <a:lvl8pPr marL="2941449"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8pPr>
            <a:lvl9pPr marL="333364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9pPr>
          </a:lstStyle>
          <a:p>
            <a:r>
              <a:rPr lang="lv-LV"/>
              <a:t>IEKĀRTĀS UN SEKUNDĀRO ENERGORESURSU ATGŪŠANĀ</a:t>
            </a:r>
          </a:p>
        </p:txBody>
      </p:sp>
      <p:sp>
        <p:nvSpPr>
          <p:cNvPr id="19" name="Text Placeholder 3">
            <a:extLst>
              <a:ext uri="{FF2B5EF4-FFF2-40B4-BE49-F238E27FC236}">
                <a16:creationId xmlns:a16="http://schemas.microsoft.com/office/drawing/2014/main" id="{0113950D-7AA0-2A4A-CF48-795EAC7547AA}"/>
              </a:ext>
            </a:extLst>
          </p:cNvPr>
          <p:cNvSpPr txBox="1">
            <a:spLocks/>
          </p:cNvSpPr>
          <p:nvPr/>
        </p:nvSpPr>
        <p:spPr>
          <a:xfrm>
            <a:off x="4434891" y="5125422"/>
            <a:ext cx="7347212" cy="1345880"/>
          </a:xfrm>
          <a:prstGeom prst="rect">
            <a:avLst/>
          </a:prstGeom>
        </p:spPr>
        <p:txBody>
          <a:bodyPr lIns="91440" tIns="45720" rIns="91440" bIns="45720" anchor="ctr"/>
          <a:lstStyle>
            <a:lvl1pPr marL="0" indent="0" algn="l" defTabSz="784387" rtl="0" eaLnBrk="1" latinLnBrk="0" hangingPunct="1">
              <a:spcBef>
                <a:spcPts val="0"/>
              </a:spcBef>
              <a:buFont typeface="Arial" pitchFamily="34" charset="0"/>
              <a:buNone/>
              <a:defRPr lang="en-US" sz="1200" kern="1200" spc="0" baseline="0" dirty="0">
                <a:solidFill>
                  <a:schemeClr val="tx1"/>
                </a:solidFill>
                <a:latin typeface="Century Gothic" pitchFamily="34" charset="0"/>
                <a:ea typeface="+mn-ea"/>
                <a:cs typeface="Arial" pitchFamily="34" charset="0"/>
              </a:defRPr>
            </a:lvl1pPr>
            <a:lvl2pPr marL="637314" indent="-245121" algn="l" defTabSz="784387" rtl="0" eaLnBrk="1" latinLnBrk="0" hangingPunct="1">
              <a:spcBef>
                <a:spcPct val="20000"/>
              </a:spcBef>
              <a:buFont typeface="Arial" pitchFamily="34" charset="0"/>
              <a:buChar char="–"/>
              <a:defRPr sz="2403" kern="1200">
                <a:solidFill>
                  <a:schemeClr val="tx1"/>
                </a:solidFill>
                <a:latin typeface="+mn-lt"/>
                <a:ea typeface="+mn-ea"/>
                <a:cs typeface="+mn-cs"/>
              </a:defRPr>
            </a:lvl2pPr>
            <a:lvl3pPr marL="980483" indent="-196097" algn="l" defTabSz="784387" rtl="0" eaLnBrk="1" latinLnBrk="0" hangingPunct="1">
              <a:spcBef>
                <a:spcPct val="20000"/>
              </a:spcBef>
              <a:buFont typeface="Arial" pitchFamily="34" charset="0"/>
              <a:buChar char="•"/>
              <a:defRPr sz="2059" kern="1200">
                <a:solidFill>
                  <a:schemeClr val="tx1"/>
                </a:solidFill>
                <a:latin typeface="+mn-lt"/>
                <a:ea typeface="+mn-ea"/>
                <a:cs typeface="+mn-cs"/>
              </a:defRPr>
            </a:lvl3pPr>
            <a:lvl4pPr marL="137267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4pPr>
            <a:lvl5pPr marL="1764870"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5pPr>
            <a:lvl6pPr marL="215706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6pPr>
            <a:lvl7pPr marL="254925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7pPr>
            <a:lvl8pPr marL="2941449"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8pPr>
            <a:lvl9pPr marL="333364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lv-LV" sz="1600">
                <a:latin typeface="Century Gothic"/>
                <a:cs typeface="Arial"/>
              </a:rPr>
              <a:t>energoefektīvāku</a:t>
            </a:r>
            <a:r>
              <a:rPr lang="lv-LV" sz="1600" b="1">
                <a:latin typeface="Century Gothic"/>
                <a:cs typeface="Arial"/>
              </a:rPr>
              <a:t> iekārtu un procesus nodrošinošo </a:t>
            </a:r>
            <a:r>
              <a:rPr lang="lv-LV" sz="1600" b="1" err="1">
                <a:latin typeface="Century Gothic"/>
                <a:cs typeface="Arial"/>
              </a:rPr>
              <a:t>blakusprocesu</a:t>
            </a:r>
            <a:r>
              <a:rPr lang="lv-LV" sz="1600" b="1">
                <a:latin typeface="Century Gothic"/>
                <a:cs typeface="Arial"/>
              </a:rPr>
              <a:t> iekārtu </a:t>
            </a:r>
            <a:r>
              <a:rPr lang="lv-LV" sz="1600">
                <a:latin typeface="Century Gothic"/>
                <a:cs typeface="Arial"/>
              </a:rPr>
              <a:t>iegāde un uzstādīšana, ja </a:t>
            </a:r>
            <a:r>
              <a:rPr lang="lv-LV" sz="1600" b="1">
                <a:latin typeface="Century Gothic"/>
                <a:cs typeface="Arial"/>
              </a:rPr>
              <a:t>aizstāj </a:t>
            </a:r>
            <a:r>
              <a:rPr lang="lv-LV" sz="1600">
                <a:latin typeface="Century Gothic"/>
                <a:cs typeface="Arial"/>
              </a:rPr>
              <a:t>esošās iekārtas</a:t>
            </a:r>
          </a:p>
          <a:p>
            <a:pPr marL="171450" indent="-171450">
              <a:spcBef>
                <a:spcPts val="600"/>
              </a:spcBef>
              <a:buFont typeface="Arial" panose="020B0604020202020204" pitchFamily="34" charset="0"/>
              <a:buChar char="•"/>
            </a:pPr>
            <a:r>
              <a:rPr lang="lv-LV" sz="1600" b="1">
                <a:latin typeface="Century Gothic"/>
                <a:cs typeface="Arial"/>
              </a:rPr>
              <a:t>sekundāro energoresursu atgūšana </a:t>
            </a:r>
            <a:r>
              <a:rPr lang="lv-LV" sz="1600">
                <a:latin typeface="Century Gothic"/>
                <a:cs typeface="Arial"/>
              </a:rPr>
              <a:t>no tehnoloģiskajiem procesiem</a:t>
            </a:r>
          </a:p>
          <a:p>
            <a:pPr marL="171450" indent="-171450">
              <a:spcBef>
                <a:spcPts val="600"/>
              </a:spcBef>
              <a:buFont typeface="Arial" panose="020B0604020202020204" pitchFamily="34" charset="0"/>
              <a:buChar char="•"/>
            </a:pPr>
            <a:r>
              <a:rPr lang="lv-LV" sz="1600">
                <a:latin typeface="Century Gothic"/>
                <a:cs typeface="Arial"/>
              </a:rPr>
              <a:t>atsevišķi nodalāmi </a:t>
            </a:r>
            <a:r>
              <a:rPr lang="lv-LV" sz="1600" b="1">
                <a:latin typeface="Century Gothic"/>
                <a:cs typeface="Arial"/>
              </a:rPr>
              <a:t>energoefektīvi ieguldījumi </a:t>
            </a:r>
            <a:r>
              <a:rPr lang="lv-LV" sz="1600">
                <a:latin typeface="Century Gothic"/>
                <a:cs typeface="Arial"/>
              </a:rPr>
              <a:t>esošās iekārtās</a:t>
            </a:r>
          </a:p>
          <a:p>
            <a:pPr marL="171450" indent="-171450">
              <a:spcBef>
                <a:spcPts val="600"/>
              </a:spcBef>
              <a:buFont typeface="Arial" panose="020B0604020202020204" pitchFamily="34" charset="0"/>
              <a:buChar char="•"/>
            </a:pPr>
            <a:r>
              <a:rPr lang="lv-LV" sz="1600">
                <a:latin typeface="Century Gothic"/>
                <a:cs typeface="Arial"/>
              </a:rPr>
              <a:t>investīcijas ražošanas </a:t>
            </a:r>
            <a:r>
              <a:rPr lang="lv-LV" sz="1600" b="1">
                <a:latin typeface="Century Gothic"/>
                <a:cs typeface="Arial"/>
              </a:rPr>
              <a:t>teritoriju </a:t>
            </a:r>
            <a:r>
              <a:rPr lang="lv-LV" sz="1600" b="1" err="1">
                <a:latin typeface="Century Gothic"/>
                <a:cs typeface="Arial"/>
              </a:rPr>
              <a:t>inženiersistēmu</a:t>
            </a:r>
            <a:r>
              <a:rPr lang="lv-LV" sz="1600" b="1">
                <a:latin typeface="Century Gothic"/>
                <a:cs typeface="Arial"/>
              </a:rPr>
              <a:t> </a:t>
            </a:r>
            <a:r>
              <a:rPr lang="lv-LV" sz="1600" b="1" err="1">
                <a:latin typeface="Century Gothic"/>
                <a:cs typeface="Arial"/>
              </a:rPr>
              <a:t>enerogefektivitātē</a:t>
            </a:r>
            <a:endParaRPr lang="lv-LV" sz="1600" b="1">
              <a:latin typeface="Century Gothic"/>
              <a:cs typeface="Arial"/>
            </a:endParaRPr>
          </a:p>
        </p:txBody>
      </p:sp>
      <p:sp>
        <p:nvSpPr>
          <p:cNvPr id="20" name="TextBox 19">
            <a:extLst>
              <a:ext uri="{FF2B5EF4-FFF2-40B4-BE49-F238E27FC236}">
                <a16:creationId xmlns:a16="http://schemas.microsoft.com/office/drawing/2014/main" id="{98CC2386-A280-50C3-830F-CF1AFFEC016C}"/>
              </a:ext>
            </a:extLst>
          </p:cNvPr>
          <p:cNvSpPr txBox="1"/>
          <p:nvPr/>
        </p:nvSpPr>
        <p:spPr>
          <a:xfrm>
            <a:off x="4434891" y="1560290"/>
            <a:ext cx="7347212" cy="461665"/>
          </a:xfrm>
          <a:prstGeom prst="rect">
            <a:avLst/>
          </a:prstGeom>
          <a:solidFill>
            <a:srgbClr val="FFFFFF"/>
          </a:solidFill>
        </p:spPr>
        <p:txBody>
          <a:bodyPr wrap="square">
            <a:spAutoFit/>
          </a:bodyPr>
          <a:lstStyle/>
          <a:p>
            <a:pPr marL="0" marR="0" lvl="0" indent="0" defTabSz="797723" rtl="0" eaLnBrk="1" fontAlgn="base" latinLnBrk="0" hangingPunct="1">
              <a:spcBef>
                <a:spcPct val="0"/>
              </a:spcBef>
              <a:spcAft>
                <a:spcPct val="0"/>
              </a:spcAft>
              <a:buClr>
                <a:srgbClr val="002060"/>
              </a:buClr>
              <a:buSzTx/>
              <a:buFontTx/>
              <a:buNone/>
              <a:tabLst/>
              <a:defRPr/>
            </a:pPr>
            <a:r>
              <a:rPr lang="lv-LV" sz="1200" b="1">
                <a:solidFill>
                  <a:srgbClr val="00467F"/>
                </a:solidFill>
                <a:latin typeface="Century Gothic" panose="020B0502020202020204" pitchFamily="34" charset="0"/>
                <a:cs typeface="Arial" charset="0"/>
              </a:rPr>
              <a:t>* Primārās enerģijas ietaupījums. Ja vienlaikus veic pasākumus gan ēkās, gan iekārtās, tad ēkās jānodrošina vismaz 20% ietaupījums,  bet summāri – vismaz 30%.</a:t>
            </a:r>
            <a:endParaRPr kumimoji="0" lang="lv-LV" sz="1200" b="1" i="0" u="none" strike="noStrike" kern="1200" cap="none" spc="0" normalizeH="0" baseline="0" noProof="0">
              <a:ln>
                <a:noFill/>
              </a:ln>
              <a:solidFill>
                <a:srgbClr val="00467F"/>
              </a:solidFill>
              <a:effectLst/>
              <a:uLnTx/>
              <a:uFillTx/>
              <a:latin typeface="Century Gothic" panose="020B0502020202020204" pitchFamily="34" charset="0"/>
              <a:ea typeface="+mn-ea"/>
              <a:cs typeface="Arial" charset="0"/>
            </a:endParaRPr>
          </a:p>
        </p:txBody>
      </p:sp>
      <p:pic>
        <p:nvPicPr>
          <p:cNvPr id="9" name="Picture Placeholder 8" descr="A building with cars parked in front of it&#10;&#10;Description automatically generated">
            <a:extLst>
              <a:ext uri="{FF2B5EF4-FFF2-40B4-BE49-F238E27FC236}">
                <a16:creationId xmlns:a16="http://schemas.microsoft.com/office/drawing/2014/main" id="{E986E0A5-2206-8985-EFBA-7ECE423F0EFB}"/>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9380" r="47204"/>
          <a:stretch/>
        </p:blipFill>
        <p:spPr>
          <a:xfrm>
            <a:off x="0" y="0"/>
            <a:ext cx="4062122" cy="6853846"/>
          </a:xfrm>
        </p:spPr>
      </p:pic>
    </p:spTree>
    <p:extLst>
      <p:ext uri="{BB962C8B-B14F-4D97-AF65-F5344CB8AC3E}">
        <p14:creationId xmlns:p14="http://schemas.microsoft.com/office/powerpoint/2010/main" val="245955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1A4CE-02DF-C03B-14DE-8BE813FD586A}"/>
              </a:ext>
            </a:extLst>
          </p:cNvPr>
          <p:cNvSpPr>
            <a:spLocks noGrp="1"/>
          </p:cNvSpPr>
          <p:nvPr>
            <p:ph type="body" sz="quarter" idx="13"/>
          </p:nvPr>
        </p:nvSpPr>
        <p:spPr>
          <a:xfrm>
            <a:off x="4456274" y="1575952"/>
            <a:ext cx="7347212" cy="354533"/>
          </a:xfrm>
        </p:spPr>
        <p:txBody>
          <a:bodyPr/>
          <a:lstStyle/>
          <a:p>
            <a:r>
              <a:rPr lang="lv-LV"/>
              <a:t>VISMAZ 80%* JĀIZMANTO PAŠPATĒRIŅAM</a:t>
            </a:r>
          </a:p>
        </p:txBody>
      </p:sp>
      <p:sp>
        <p:nvSpPr>
          <p:cNvPr id="3" name="Text Placeholder 2">
            <a:extLst>
              <a:ext uri="{FF2B5EF4-FFF2-40B4-BE49-F238E27FC236}">
                <a16:creationId xmlns:a16="http://schemas.microsoft.com/office/drawing/2014/main" id="{4CC80180-7AB8-7BD0-48DA-BE9F2FF7271F}"/>
              </a:ext>
            </a:extLst>
          </p:cNvPr>
          <p:cNvSpPr>
            <a:spLocks noGrp="1"/>
          </p:cNvSpPr>
          <p:nvPr>
            <p:ph type="body" sz="quarter" idx="14"/>
          </p:nvPr>
        </p:nvSpPr>
        <p:spPr>
          <a:xfrm>
            <a:off x="4434891" y="315583"/>
            <a:ext cx="7757109" cy="738496"/>
          </a:xfrm>
        </p:spPr>
        <p:txBody>
          <a:bodyPr/>
          <a:lstStyle/>
          <a:p>
            <a:r>
              <a:rPr lang="lv-LV" sz="3800"/>
              <a:t>ATJAUNOJAMO ENERGORESURSU TEHNOLOĢIJAS</a:t>
            </a:r>
          </a:p>
        </p:txBody>
      </p:sp>
      <p:sp>
        <p:nvSpPr>
          <p:cNvPr id="4" name="Text Placeholder 3">
            <a:extLst>
              <a:ext uri="{FF2B5EF4-FFF2-40B4-BE49-F238E27FC236}">
                <a16:creationId xmlns:a16="http://schemas.microsoft.com/office/drawing/2014/main" id="{3E2639DD-EB99-E4E1-ADF2-AB0948E9E4B8}"/>
              </a:ext>
            </a:extLst>
          </p:cNvPr>
          <p:cNvSpPr>
            <a:spLocks noGrp="1"/>
          </p:cNvSpPr>
          <p:nvPr>
            <p:ph type="body" sz="quarter" idx="15"/>
          </p:nvPr>
        </p:nvSpPr>
        <p:spPr>
          <a:xfrm>
            <a:off x="4456274" y="2944165"/>
            <a:ext cx="7515147" cy="3428059"/>
          </a:xfrm>
        </p:spPr>
        <p:txBody>
          <a:bodyPr/>
          <a:lstStyle/>
          <a:p>
            <a:pPr marL="285750" indent="-285750">
              <a:spcBef>
                <a:spcPts val="600"/>
              </a:spcBef>
              <a:buFont typeface="Arial" panose="020B0604020202020204" pitchFamily="34" charset="0"/>
              <a:buChar char="•"/>
            </a:pPr>
            <a:r>
              <a:rPr lang="lv-LV" sz="1600" b="1" err="1"/>
              <a:t>Siltumsūkņi</a:t>
            </a:r>
            <a:r>
              <a:rPr lang="lv-LV" sz="1600" b="1"/>
              <a:t> </a:t>
            </a:r>
            <a:r>
              <a:rPr lang="lv-LV" sz="1600"/>
              <a:t>un </a:t>
            </a:r>
            <a:r>
              <a:rPr lang="lv-LV" sz="1600" b="1"/>
              <a:t>cietās biomasas siltumenerģijas ražošanas </a:t>
            </a:r>
            <a:r>
              <a:rPr lang="lv-LV" sz="1600"/>
              <a:t>iekārtas​​</a:t>
            </a:r>
          </a:p>
          <a:p>
            <a:pPr marL="285750" indent="-285750">
              <a:spcBef>
                <a:spcPts val="600"/>
              </a:spcBef>
              <a:buFont typeface="Arial" panose="020B0604020202020204" pitchFamily="34" charset="0"/>
              <a:buChar char="•"/>
            </a:pPr>
            <a:r>
              <a:rPr lang="lv-LV" sz="1600" b="1"/>
              <a:t>Saules</a:t>
            </a:r>
            <a:r>
              <a:rPr lang="lv-LV" sz="1600"/>
              <a:t> vai </a:t>
            </a:r>
            <a:r>
              <a:rPr lang="lv-LV" sz="1600" b="1"/>
              <a:t>vēja</a:t>
            </a:r>
            <a:r>
              <a:rPr lang="lv-LV" sz="1600"/>
              <a:t> enerģiju izmantojošās </a:t>
            </a:r>
            <a:r>
              <a:rPr lang="lv-LV" sz="1600" b="1"/>
              <a:t>elektroenerģiju ražojošas</a:t>
            </a:r>
            <a:r>
              <a:rPr lang="lv-LV" sz="1600"/>
              <a:t> tehnoloģijas​</a:t>
            </a:r>
          </a:p>
          <a:p>
            <a:pPr marL="285750" indent="-285750">
              <a:spcBef>
                <a:spcPts val="600"/>
              </a:spcBef>
              <a:buFont typeface="Arial" panose="020B0604020202020204" pitchFamily="34" charset="0"/>
              <a:buChar char="•"/>
            </a:pPr>
            <a:r>
              <a:rPr lang="lv-LV" sz="1600" b="1"/>
              <a:t>Saražotās enerģijas akumulēšanas </a:t>
            </a:r>
            <a:r>
              <a:rPr lang="lv-LV" sz="1600"/>
              <a:t>vai </a:t>
            </a:r>
            <a:r>
              <a:rPr lang="lv-LV" sz="1600" b="1"/>
              <a:t>uzglabāšanas iekārtas:</a:t>
            </a:r>
          </a:p>
          <a:p>
            <a:pPr marL="923064" lvl="1" indent="-285750">
              <a:spcBef>
                <a:spcPts val="600"/>
              </a:spcBef>
              <a:buFont typeface="Arial" panose="020B0604020202020204" pitchFamily="34" charset="0"/>
              <a:buChar char="•"/>
            </a:pPr>
            <a:r>
              <a:rPr lang="lv-LV" sz="1400">
                <a:latin typeface="Century Gothic" panose="020B0502020202020204" pitchFamily="34" charset="0"/>
              </a:rPr>
              <a:t>uzstāda </a:t>
            </a:r>
            <a:r>
              <a:rPr lang="lv-LV" sz="1400" b="1">
                <a:latin typeface="Century Gothic" panose="020B0502020202020204" pitchFamily="34" charset="0"/>
              </a:rPr>
              <a:t>vienlaicīgi ar ražojošām AER </a:t>
            </a:r>
            <a:r>
              <a:rPr lang="lv-LV" sz="1400">
                <a:latin typeface="Century Gothic" panose="020B0502020202020204" pitchFamily="34" charset="0"/>
              </a:rPr>
              <a:t>un tieši pieslēdz tām</a:t>
            </a:r>
          </a:p>
          <a:p>
            <a:pPr marL="923064" lvl="1" indent="-285750">
              <a:spcBef>
                <a:spcPts val="600"/>
              </a:spcBef>
              <a:buFont typeface="Arial" panose="020B0604020202020204" pitchFamily="34" charset="0"/>
              <a:buChar char="•"/>
            </a:pPr>
            <a:r>
              <a:rPr lang="lv-LV" sz="1400">
                <a:latin typeface="Century Gothic" panose="020B0502020202020204" pitchFamily="34" charset="0"/>
              </a:rPr>
              <a:t>vismaz 75%* no uzglabātās enerģijas ir no tieši pieslēgtās AER</a:t>
            </a:r>
          </a:p>
          <a:p>
            <a:pPr marL="285750" indent="-285750">
              <a:spcBef>
                <a:spcPts val="600"/>
              </a:spcBef>
              <a:buFont typeface="Arial" panose="020B0604020202020204" pitchFamily="34" charset="0"/>
              <a:buChar char="•"/>
            </a:pPr>
            <a:r>
              <a:rPr lang="lv-LV" sz="1600" b="1"/>
              <a:t>Biogāzes tehnoloģijas</a:t>
            </a:r>
            <a:r>
              <a:rPr lang="lv-LV" sz="1600"/>
              <a:t> </a:t>
            </a:r>
            <a:r>
              <a:rPr lang="lv-LV" sz="1400"/>
              <a:t>(izejvielām, kas atbilst MK 02.11.2022 not. Nr. 686)</a:t>
            </a:r>
          </a:p>
          <a:p>
            <a:pPr marL="285750" indent="-285750">
              <a:spcBef>
                <a:spcPts val="600"/>
              </a:spcBef>
              <a:buFont typeface="Arial" panose="020B0604020202020204" pitchFamily="34" charset="0"/>
              <a:buChar char="•"/>
            </a:pPr>
            <a:r>
              <a:rPr lang="lv-LV" sz="1600" b="1"/>
              <a:t>Biodegvielu, bioloģisko šķidro kurināmo, </a:t>
            </a:r>
            <a:r>
              <a:rPr lang="lv-LV" sz="1600" b="1" err="1"/>
              <a:t>biometāna</a:t>
            </a:r>
            <a:r>
              <a:rPr lang="lv-LV" sz="1600" b="1"/>
              <a:t> </a:t>
            </a:r>
            <a:r>
              <a:rPr lang="lv-LV" sz="1600"/>
              <a:t>un </a:t>
            </a:r>
            <a:r>
              <a:rPr lang="lv-LV" sz="1600" b="1"/>
              <a:t>biomasas kurināmo/degvielu ražojošas tehnoloģijas</a:t>
            </a:r>
            <a:endParaRPr lang="lv-LV" sz="1600"/>
          </a:p>
          <a:p>
            <a:pPr marL="285750" indent="-285750">
              <a:spcBef>
                <a:spcPts val="600"/>
              </a:spcBef>
              <a:buFont typeface="Arial" panose="020B0604020202020204" pitchFamily="34" charset="0"/>
              <a:buChar char="•"/>
            </a:pPr>
            <a:r>
              <a:rPr lang="lv-LV" sz="1600"/>
              <a:t>Augstas efektivitātes </a:t>
            </a:r>
            <a:r>
              <a:rPr lang="lv-LV" sz="1600" b="1"/>
              <a:t>koģenerācijas</a:t>
            </a:r>
            <a:r>
              <a:rPr lang="lv-LV" sz="1600"/>
              <a:t> tehnoloģijas</a:t>
            </a:r>
          </a:p>
          <a:p>
            <a:pPr marL="285750" indent="-285750">
              <a:spcBef>
                <a:spcPts val="600"/>
              </a:spcBef>
              <a:buFont typeface="Arial" panose="020B0604020202020204" pitchFamily="34" charset="0"/>
              <a:buChar char="•"/>
            </a:pPr>
            <a:r>
              <a:rPr lang="lv-LV" sz="1600" b="1" err="1"/>
              <a:t>Atjaunīgā</a:t>
            </a:r>
            <a:r>
              <a:rPr lang="lv-LV" sz="1600" b="1"/>
              <a:t> ūdeņraža </a:t>
            </a:r>
            <a:r>
              <a:rPr lang="lv-LV" sz="1600"/>
              <a:t>ražojošās tehnoloģijas</a:t>
            </a:r>
          </a:p>
        </p:txBody>
      </p:sp>
      <p:sp>
        <p:nvSpPr>
          <p:cNvPr id="9" name="object 3">
            <a:extLst>
              <a:ext uri="{FF2B5EF4-FFF2-40B4-BE49-F238E27FC236}">
                <a16:creationId xmlns:a16="http://schemas.microsoft.com/office/drawing/2014/main" id="{3C46E484-074C-C9B3-4E54-14504494899E}"/>
              </a:ext>
            </a:extLst>
          </p:cNvPr>
          <p:cNvSpPr txBox="1"/>
          <p:nvPr/>
        </p:nvSpPr>
        <p:spPr>
          <a:xfrm rot="19020000">
            <a:off x="-998016" y="587842"/>
            <a:ext cx="3893842" cy="616048"/>
          </a:xfrm>
          <a:prstGeom prst="rect">
            <a:avLst/>
          </a:prstGeom>
        </p:spPr>
        <p:txBody>
          <a:bodyPr wrap="square" lIns="0" tIns="1827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415" algn="ctr" defTabSz="1315456">
              <a:spcBef>
                <a:spcPts val="144"/>
              </a:spcBef>
              <a:defRPr/>
            </a:pPr>
            <a:r>
              <a:rPr lang="lv-LV" sz="1900" b="1">
                <a:solidFill>
                  <a:schemeClr val="bg1"/>
                </a:solidFill>
                <a:latin typeface="Century Gothic"/>
                <a:cs typeface="Mark"/>
              </a:rPr>
              <a:t>NEDZĪVOJAMĀM</a:t>
            </a:r>
          </a:p>
          <a:p>
            <a:pPr marL="18415" algn="ctr" defTabSz="1315456">
              <a:spcBef>
                <a:spcPts val="144"/>
              </a:spcBef>
              <a:defRPr/>
            </a:pPr>
            <a:r>
              <a:rPr lang="lv-LV" sz="1900" b="1">
                <a:solidFill>
                  <a:schemeClr val="bg1"/>
                </a:solidFill>
                <a:latin typeface="Century Gothic"/>
                <a:cs typeface="Mark"/>
              </a:rPr>
              <a:t>ĒKĀM</a:t>
            </a:r>
            <a:endParaRPr lang="en-US" sz="1900" b="1">
              <a:solidFill>
                <a:schemeClr val="bg1"/>
              </a:solidFill>
              <a:latin typeface="Century Gothic"/>
              <a:cs typeface="Mark"/>
            </a:endParaRPr>
          </a:p>
        </p:txBody>
      </p:sp>
      <p:sp>
        <p:nvSpPr>
          <p:cNvPr id="10" name="TextBox 9">
            <a:extLst>
              <a:ext uri="{FF2B5EF4-FFF2-40B4-BE49-F238E27FC236}">
                <a16:creationId xmlns:a16="http://schemas.microsoft.com/office/drawing/2014/main" id="{781EB5BD-11CC-E443-7527-6E1C601A1A2D}"/>
              </a:ext>
            </a:extLst>
          </p:cNvPr>
          <p:cNvSpPr txBox="1"/>
          <p:nvPr/>
        </p:nvSpPr>
        <p:spPr>
          <a:xfrm>
            <a:off x="4456274" y="2067759"/>
            <a:ext cx="7448856" cy="646331"/>
          </a:xfrm>
          <a:prstGeom prst="rect">
            <a:avLst/>
          </a:prstGeom>
          <a:solidFill>
            <a:srgbClr val="FFFFFF"/>
          </a:solidFill>
        </p:spPr>
        <p:txBody>
          <a:bodyPr wrap="square">
            <a:spAutoFit/>
          </a:bodyPr>
          <a:lstStyle/>
          <a:p>
            <a:pPr marR="0" lvl="0" defTabSz="797723" rtl="0" eaLnBrk="1" fontAlgn="base" latinLnBrk="0" hangingPunct="1">
              <a:spcBef>
                <a:spcPct val="0"/>
              </a:spcBef>
              <a:spcAft>
                <a:spcPct val="0"/>
              </a:spcAft>
              <a:buClr>
                <a:srgbClr val="002060"/>
              </a:buClr>
              <a:buSzTx/>
              <a:tabLst/>
              <a:defRPr/>
            </a:pPr>
            <a:r>
              <a:rPr lang="lv-LV" sz="1200" b="1">
                <a:solidFill>
                  <a:srgbClr val="00467F"/>
                </a:solidFill>
                <a:latin typeface="Century Gothic" panose="020B0502020202020204" pitchFamily="34" charset="0"/>
                <a:cs typeface="Arial" charset="0"/>
              </a:rPr>
              <a:t>80% pašpatēriņš tiek vērtēts gada griezumā pret pēdējo 12 mēnešu patēriņu pēc neto norēķinu principa PIESLĒGUMĀ vai VISOS komersanta objektos, kas pievienoti kā patēriņa objekti neto norēķinu līgumā.</a:t>
            </a:r>
            <a:endParaRPr kumimoji="0" lang="lv-LV" sz="1200" b="1" i="0" u="none" strike="noStrike" kern="1200" cap="none" spc="0" normalizeH="0" baseline="0" noProof="0">
              <a:ln>
                <a:noFill/>
              </a:ln>
              <a:solidFill>
                <a:srgbClr val="00467F"/>
              </a:solidFill>
              <a:effectLst/>
              <a:uLnTx/>
              <a:uFillTx/>
              <a:latin typeface="Century Gothic" panose="020B0502020202020204" pitchFamily="34" charset="0"/>
              <a:ea typeface="+mn-ea"/>
              <a:cs typeface="Arial" charset="0"/>
            </a:endParaRPr>
          </a:p>
        </p:txBody>
      </p:sp>
      <p:pic>
        <p:nvPicPr>
          <p:cNvPr id="11" name="Picture Placeholder 10" descr="Solar panels on a roof&#10;&#10;Description automatically generated">
            <a:extLst>
              <a:ext uri="{FF2B5EF4-FFF2-40B4-BE49-F238E27FC236}">
                <a16:creationId xmlns:a16="http://schemas.microsoft.com/office/drawing/2014/main" id="{A002F93C-1846-E8BF-08C9-2F8744FB7422}"/>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 t="69" r="55540" b="-69"/>
          <a:stretch/>
        </p:blipFill>
        <p:spPr>
          <a:xfrm rot="10800000">
            <a:off x="0" y="0"/>
            <a:ext cx="4062413" cy="6853238"/>
          </a:xfrm>
        </p:spPr>
      </p:pic>
    </p:spTree>
    <p:extLst>
      <p:ext uri="{BB962C8B-B14F-4D97-AF65-F5344CB8AC3E}">
        <p14:creationId xmlns:p14="http://schemas.microsoft.com/office/powerpoint/2010/main" val="316903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9590-1181-6A02-689B-6D8702CD9B4F}"/>
              </a:ext>
            </a:extLst>
          </p:cNvPr>
          <p:cNvSpPr>
            <a:spLocks noGrp="1"/>
          </p:cNvSpPr>
          <p:nvPr>
            <p:ph type="title"/>
          </p:nvPr>
        </p:nvSpPr>
        <p:spPr/>
        <p:txBody>
          <a:bodyPr/>
          <a:lstStyle/>
          <a:p>
            <a:r>
              <a:rPr lang="lv-LV"/>
              <a:t>ATBALSTA SAŅĒMĒJI</a:t>
            </a:r>
          </a:p>
        </p:txBody>
      </p:sp>
      <p:sp>
        <p:nvSpPr>
          <p:cNvPr id="7" name="TextBox 6">
            <a:extLst>
              <a:ext uri="{FF2B5EF4-FFF2-40B4-BE49-F238E27FC236}">
                <a16:creationId xmlns:a16="http://schemas.microsoft.com/office/drawing/2014/main" id="{E46D614F-943A-6078-9537-89329017E2D7}"/>
              </a:ext>
            </a:extLst>
          </p:cNvPr>
          <p:cNvSpPr txBox="1"/>
          <p:nvPr/>
        </p:nvSpPr>
        <p:spPr>
          <a:xfrm>
            <a:off x="838199" y="1518354"/>
            <a:ext cx="8887243" cy="4199868"/>
          </a:xfrm>
          <a:prstGeom prst="rect">
            <a:avLst/>
          </a:prstGeom>
          <a:noFill/>
        </p:spPr>
        <p:txBody>
          <a:bodyPr wrap="square">
            <a:spAutoFit/>
          </a:bodyPr>
          <a:lstStyle/>
          <a:p>
            <a:pPr marL="342900" marR="0" lvl="0"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Sīkie (mikro), mazie, vidējie </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un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lielie</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 komersanti</a:t>
            </a:r>
            <a:endParaRPr lang="lv-LV" sz="1600">
              <a:solidFill>
                <a:srgbClr val="00467F"/>
              </a:solidFill>
              <a:latin typeface="Century Gothic" panose="020B0502020202020204" pitchFamily="34" charset="0"/>
              <a:cs typeface="Arial" charset="0"/>
            </a:endParaRPr>
          </a:p>
          <a:p>
            <a:pPr marL="342900" marR="0" lvl="0"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lang="lv-LV" sz="1600">
                <a:solidFill>
                  <a:srgbClr val="00467F"/>
                </a:solidFill>
                <a:latin typeface="Century Gothic" panose="020B0502020202020204" pitchFamily="34" charset="0"/>
                <a:cs typeface="Arial" charset="0"/>
              </a:rPr>
              <a:t>Investīcijām </a:t>
            </a:r>
            <a:r>
              <a:rPr lang="lv-LV" sz="1600" b="1">
                <a:solidFill>
                  <a:srgbClr val="00467F"/>
                </a:solidFill>
                <a:latin typeface="Century Gothic" panose="020B0502020202020204" pitchFamily="34" charset="0"/>
                <a:cs typeface="Arial" charset="0"/>
              </a:rPr>
              <a:t>nedzīvojamās ēkās, </a:t>
            </a:r>
            <a:r>
              <a:rPr lang="lv-LV" sz="1600">
                <a:solidFill>
                  <a:srgbClr val="00467F"/>
                </a:solidFill>
                <a:latin typeface="Century Gothic" panose="020B0502020202020204" pitchFamily="34" charset="0"/>
                <a:cs typeface="Arial" charset="0"/>
              </a:rPr>
              <a:t>arī </a:t>
            </a:r>
            <a:r>
              <a:rPr lang="lv-LV" sz="1600" b="1">
                <a:solidFill>
                  <a:srgbClr val="00467F"/>
                </a:solidFill>
                <a:latin typeface="Century Gothic" panose="020B0502020202020204" pitchFamily="34" charset="0"/>
                <a:cs typeface="Arial" charset="0"/>
              </a:rPr>
              <a:t>tirdzniecības </a:t>
            </a:r>
            <a:r>
              <a:rPr lang="lv-LV" sz="1600">
                <a:solidFill>
                  <a:srgbClr val="00467F"/>
                </a:solidFill>
                <a:latin typeface="Century Gothic" panose="020B0502020202020204" pitchFamily="34" charset="0"/>
                <a:cs typeface="Arial" charset="0"/>
              </a:rPr>
              <a:t>ēkās</a:t>
            </a:r>
            <a:endPar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endParaRPr>
          </a:p>
          <a:p>
            <a:pPr marL="342900" marR="0" lvl="0"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endParaRPr lang="lv-LV" sz="1600">
              <a:solidFill>
                <a:srgbClr val="00467F"/>
              </a:solidFill>
              <a:latin typeface="Century Gothic" panose="020B0502020202020204" pitchFamily="34" charset="0"/>
              <a:cs typeface="Arial" charset="0"/>
            </a:endParaRPr>
          </a:p>
          <a:p>
            <a:pPr marL="342900" marR="0" lvl="0"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lang="lv-LV" sz="1600" b="1">
                <a:solidFill>
                  <a:srgbClr val="00467F"/>
                </a:solidFill>
                <a:latin typeface="Century Gothic" panose="020B0502020202020204" pitchFamily="34" charset="0"/>
                <a:cs typeface="Arial" charset="0"/>
              </a:rPr>
              <a:t>Pamatprasības:</a:t>
            </a:r>
            <a:endPar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endParaRPr>
          </a:p>
          <a:p>
            <a:pPr marL="800100" marR="0" lvl="1"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nav nodokļu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parādu</a:t>
            </a:r>
            <a:r>
              <a:rPr kumimoji="0" lang="lv-LV" sz="1600" i="0" u="none" strike="noStrike" kern="1200" cap="none" spc="0" normalizeH="0" baseline="0" noProof="0">
                <a:ln>
                  <a:noFill/>
                </a:ln>
                <a:solidFill>
                  <a:srgbClr val="00467F"/>
                </a:solidFill>
                <a:effectLst/>
                <a:uLnTx/>
                <a:uFillTx/>
                <a:latin typeface="Century Gothic" panose="020B0502020202020204" pitchFamily="34" charset="0"/>
                <a:cs typeface="Arial" charset="0"/>
              </a:rPr>
              <a:t>,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maksātnespējas</a:t>
            </a:r>
            <a:r>
              <a:rPr kumimoji="0" lang="lv-LV" sz="1600" i="0" u="none" strike="noStrike" kern="1200" cap="none" spc="0" normalizeH="0" baseline="0" noProof="0">
                <a:ln>
                  <a:noFill/>
                </a:ln>
                <a:solidFill>
                  <a:srgbClr val="00467F"/>
                </a:solidFill>
                <a:effectLst/>
                <a:uLnTx/>
                <a:uFillTx/>
                <a:latin typeface="Century Gothic" panose="020B0502020202020204" pitchFamily="34" charset="0"/>
                <a:cs typeface="Arial" charset="0"/>
              </a:rPr>
              <a:t> pazīmju</a:t>
            </a:r>
            <a:endPar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endParaRPr>
          </a:p>
          <a:p>
            <a:pPr marL="800100" marR="0" lvl="1"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nav citu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grūtībās nonākušu </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komersantu pazīmju</a:t>
            </a:r>
          </a:p>
          <a:p>
            <a:pPr marL="800100" marR="0" lvl="1"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nav attiecināmi citi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izslēgšanas</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 </a:t>
            </a:r>
            <a:r>
              <a:rPr lang="lv-LV" sz="1600" noProof="0">
                <a:solidFill>
                  <a:srgbClr val="00467F"/>
                </a:solidFill>
                <a:latin typeface="Century Gothic" panose="020B0502020202020204" pitchFamily="34" charset="0"/>
                <a:cs typeface="Arial" charset="0"/>
              </a:rPr>
              <a:t>kritēriji</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rPr>
              <a:t> (MK not. 27.6.p.)</a:t>
            </a:r>
          </a:p>
          <a:p>
            <a:pPr marL="800100" marR="0" lvl="1"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lang="lv-LV" sz="1600">
                <a:solidFill>
                  <a:srgbClr val="00467F"/>
                </a:solidFill>
                <a:latin typeface="Century Gothic" panose="020B0502020202020204" pitchFamily="34" charset="0"/>
                <a:cs typeface="Arial" charset="0"/>
              </a:rPr>
              <a:t>spēj </a:t>
            </a:r>
            <a:r>
              <a:rPr lang="lv-LV" sz="1600" b="1">
                <a:solidFill>
                  <a:srgbClr val="00467F"/>
                </a:solidFill>
                <a:latin typeface="Century Gothic" panose="020B0502020202020204" pitchFamily="34" charset="0"/>
                <a:cs typeface="Arial" charset="0"/>
              </a:rPr>
              <a:t>atmaksāt </a:t>
            </a:r>
            <a:r>
              <a:rPr lang="lv-LV" sz="1600">
                <a:solidFill>
                  <a:srgbClr val="00467F"/>
                </a:solidFill>
                <a:latin typeface="Century Gothic" panose="020B0502020202020204" pitchFamily="34" charset="0"/>
                <a:cs typeface="Arial" charset="0"/>
              </a:rPr>
              <a:t>aizdevumu</a:t>
            </a:r>
          </a:p>
          <a:p>
            <a:pPr marL="800100" marR="0" lvl="1" indent="-3429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lang="lv-LV" sz="1600">
                <a:solidFill>
                  <a:srgbClr val="00467F"/>
                </a:solidFill>
                <a:latin typeface="Century Gothic" panose="020B0502020202020204" pitchFamily="34" charset="0"/>
                <a:cs typeface="Arial" charset="0"/>
              </a:rPr>
              <a:t>atbalstam ir </a:t>
            </a:r>
            <a:r>
              <a:rPr lang="lv-LV" sz="1600" b="1">
                <a:solidFill>
                  <a:srgbClr val="00467F"/>
                </a:solidFill>
                <a:latin typeface="Century Gothic" panose="020B0502020202020204" pitchFamily="34" charset="0"/>
                <a:cs typeface="Arial" charset="0"/>
              </a:rPr>
              <a:t>stimulējoša</a:t>
            </a:r>
            <a:r>
              <a:rPr lang="lv-LV" sz="1600">
                <a:solidFill>
                  <a:srgbClr val="00467F"/>
                </a:solidFill>
                <a:latin typeface="Century Gothic" panose="020B0502020202020204" pitchFamily="34" charset="0"/>
                <a:cs typeface="Arial" charset="0"/>
              </a:rPr>
              <a:t> ietekme (projekta uzsākšanas ierobežojumi!)</a:t>
            </a:r>
            <a:endParaRPr lang="lv-LV" sz="1600">
              <a:solidFill>
                <a:srgbClr val="002060"/>
              </a:solidFill>
              <a:latin typeface="Century Gothic" panose="020B0502020202020204" pitchFamily="34" charset="0"/>
              <a:cs typeface="Arial" charset="0"/>
            </a:endParaRPr>
          </a:p>
          <a:p>
            <a:pPr marL="342900" marR="0" lvl="0" indent="-342900" algn="l" defTabSz="797723" rtl="0" eaLnBrk="1" fontAlgn="base" latinLnBrk="0" hangingPunct="1">
              <a:lnSpc>
                <a:spcPts val="2522"/>
              </a:lnSpc>
              <a:spcBef>
                <a:spcPct val="0"/>
              </a:spcBef>
              <a:spcAft>
                <a:spcPct val="0"/>
              </a:spcAft>
              <a:buClr>
                <a:srgbClr val="C4D600"/>
              </a:buClr>
              <a:buSzTx/>
              <a:buFont typeface="Arial" panose="020B0604020202020204" pitchFamily="34" charset="0"/>
              <a:buChar char="•"/>
              <a:tabLst/>
              <a:defRPr/>
            </a:pPr>
            <a:endParaRPr kumimoji="0" lang="lv-LV" sz="1600" b="0" i="0" u="none" strike="noStrike" kern="1200" cap="none" spc="0" normalizeH="0" baseline="0" noProof="0">
              <a:ln>
                <a:noFill/>
              </a:ln>
              <a:solidFill>
                <a:srgbClr val="00467F"/>
              </a:solidFill>
              <a:effectLst/>
              <a:uLnTx/>
              <a:uFillTx/>
              <a:latin typeface="Century Gothic" panose="020B0502020202020204" pitchFamily="34" charset="0"/>
              <a:cs typeface="Arial" charset="0"/>
            </a:endParaRPr>
          </a:p>
          <a:p>
            <a:pPr marL="285750" marR="0" lvl="0" indent="-285750" algn="l" defTabSz="797723" rtl="0" eaLnBrk="1" fontAlgn="base" latinLnBrk="0" hangingPunct="1">
              <a:lnSpc>
                <a:spcPts val="2522"/>
              </a:lnSpc>
              <a:spcBef>
                <a:spcPct val="0"/>
              </a:spcBef>
              <a:spcAft>
                <a:spcPct val="0"/>
              </a:spcAft>
              <a:buClr>
                <a:srgbClr val="C4D600"/>
              </a:buClr>
              <a:buSzTx/>
              <a:buFont typeface="Arial" panose="020B0604020202020204" pitchFamily="34" charset="0"/>
              <a:buChar char="•"/>
              <a:tabLst/>
              <a:defRPr/>
            </a:pPr>
            <a:endParaRPr kumimoji="0" lang="lv-LV" sz="1600" b="0" i="0" u="none" strike="noStrike" kern="1200" cap="none" spc="0" normalizeH="0" baseline="0" noProof="0">
              <a:ln>
                <a:noFill/>
              </a:ln>
              <a:solidFill>
                <a:srgbClr val="002060"/>
              </a:solidFill>
              <a:effectLst/>
              <a:uLnTx/>
              <a:uFillTx/>
              <a:latin typeface="Century Gothic" panose="020B0502020202020204" pitchFamily="34" charset="0"/>
              <a:cs typeface="Arial" charset="0"/>
            </a:endParaRPr>
          </a:p>
        </p:txBody>
      </p:sp>
      <p:pic>
        <p:nvPicPr>
          <p:cNvPr id="5" name="Graphic 4">
            <a:extLst>
              <a:ext uri="{FF2B5EF4-FFF2-40B4-BE49-F238E27FC236}">
                <a16:creationId xmlns:a16="http://schemas.microsoft.com/office/drawing/2014/main" id="{1B4585ED-E7D4-1C35-14B4-4F787B9CC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70214" y="1594838"/>
            <a:ext cx="1289730" cy="1001690"/>
          </a:xfrm>
          <a:prstGeom prst="rect">
            <a:avLst/>
          </a:prstGeom>
        </p:spPr>
      </p:pic>
      <p:pic>
        <p:nvPicPr>
          <p:cNvPr id="13" name="Graphic 12">
            <a:extLst>
              <a:ext uri="{FF2B5EF4-FFF2-40B4-BE49-F238E27FC236}">
                <a16:creationId xmlns:a16="http://schemas.microsoft.com/office/drawing/2014/main" id="{4A2835A2-EAD8-11C7-0DB2-AD23482E4D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84241" y="6096205"/>
            <a:ext cx="1112928" cy="624182"/>
          </a:xfrm>
          <a:prstGeom prst="rect">
            <a:avLst/>
          </a:prstGeom>
        </p:spPr>
      </p:pic>
      <p:pic>
        <p:nvPicPr>
          <p:cNvPr id="19" name="Picture 18">
            <a:extLst>
              <a:ext uri="{FF2B5EF4-FFF2-40B4-BE49-F238E27FC236}">
                <a16:creationId xmlns:a16="http://schemas.microsoft.com/office/drawing/2014/main" id="{A6952D8B-4554-C21E-B632-E28652B282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0948" y="1169233"/>
            <a:ext cx="1143000" cy="252066"/>
          </a:xfrm>
          <a:prstGeom prst="rect">
            <a:avLst/>
          </a:prstGeom>
        </p:spPr>
      </p:pic>
      <p:pic>
        <p:nvPicPr>
          <p:cNvPr id="21" name="Picture 20">
            <a:extLst>
              <a:ext uri="{FF2B5EF4-FFF2-40B4-BE49-F238E27FC236}">
                <a16:creationId xmlns:a16="http://schemas.microsoft.com/office/drawing/2014/main" id="{3A82427F-9B9C-4B7F-C0C7-A517DF7524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9818" y="2437809"/>
            <a:ext cx="1104321" cy="624181"/>
          </a:xfrm>
          <a:prstGeom prst="rect">
            <a:avLst/>
          </a:prstGeom>
        </p:spPr>
      </p:pic>
      <p:pic>
        <p:nvPicPr>
          <p:cNvPr id="23" name="Picture 22">
            <a:extLst>
              <a:ext uri="{FF2B5EF4-FFF2-40B4-BE49-F238E27FC236}">
                <a16:creationId xmlns:a16="http://schemas.microsoft.com/office/drawing/2014/main" id="{2EC271AF-62F5-CAE0-25B8-204631E9D1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6721" y="4361126"/>
            <a:ext cx="827969" cy="827969"/>
          </a:xfrm>
          <a:prstGeom prst="rect">
            <a:avLst/>
          </a:prstGeom>
        </p:spPr>
      </p:pic>
      <p:pic>
        <p:nvPicPr>
          <p:cNvPr id="25" name="Graphic 24">
            <a:extLst>
              <a:ext uri="{FF2B5EF4-FFF2-40B4-BE49-F238E27FC236}">
                <a16:creationId xmlns:a16="http://schemas.microsoft.com/office/drawing/2014/main" id="{546B49CB-9B0C-62A8-1C6D-5AC0C0CE71E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74863" y="3480423"/>
            <a:ext cx="1238250" cy="781050"/>
          </a:xfrm>
          <a:prstGeom prst="rect">
            <a:avLst/>
          </a:prstGeom>
        </p:spPr>
      </p:pic>
      <p:sp>
        <p:nvSpPr>
          <p:cNvPr id="26" name="Rectangle: Rounded Corners 25">
            <a:extLst>
              <a:ext uri="{FF2B5EF4-FFF2-40B4-BE49-F238E27FC236}">
                <a16:creationId xmlns:a16="http://schemas.microsoft.com/office/drawing/2014/main" id="{8980DFB0-047F-B4C4-76C6-7E46A6AA5DD8}"/>
              </a:ext>
            </a:extLst>
          </p:cNvPr>
          <p:cNvSpPr/>
          <p:nvPr/>
        </p:nvSpPr>
        <p:spPr>
          <a:xfrm>
            <a:off x="518350" y="5189095"/>
            <a:ext cx="6154994" cy="155349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99114" rtl="0" eaLnBrk="1" fontAlgn="auto" latinLnBrk="0" hangingPunct="1">
              <a:lnSpc>
                <a:spcPct val="150000"/>
              </a:lnSpc>
              <a:spcBef>
                <a:spcPts val="0"/>
              </a:spcBef>
              <a:spcAft>
                <a:spcPts val="0"/>
              </a:spcAft>
              <a:buClr>
                <a:srgbClr val="C00000"/>
              </a:buClr>
              <a:buSzTx/>
              <a:buFont typeface="Century Gothic" panose="020B0502020202020204" pitchFamily="34" charset="0"/>
              <a:buNone/>
              <a:tabLst/>
              <a:defRPr/>
            </a:pPr>
            <a:r>
              <a:rPr kumimoji="0" lang="lv-LV" sz="1200" b="1" i="0" u="none" strike="noStrike" kern="1200" cap="none" spc="0" normalizeH="0" baseline="0" noProof="0">
                <a:ln>
                  <a:noFill/>
                </a:ln>
                <a:solidFill>
                  <a:srgbClr val="002060"/>
                </a:solidFill>
                <a:effectLst/>
                <a:uLnTx/>
                <a:uFillTx/>
                <a:latin typeface="Century Gothic" panose="020B0502020202020204" pitchFamily="34" charset="0"/>
                <a:cs typeface="Arial" charset="0"/>
              </a:rPr>
              <a:t>I</a:t>
            </a:r>
            <a:r>
              <a:rPr kumimoji="0" lang="lv-LV" sz="1200" b="1" i="0" u="none" strike="noStrike" kern="1200" cap="none" spc="0" normalizeH="0" baseline="0" noProof="0">
                <a:ln>
                  <a:noFill/>
                </a:ln>
                <a:solidFill>
                  <a:srgbClr val="00467F"/>
                </a:solidFill>
                <a:effectLst/>
                <a:uLnTx/>
                <a:uFillTx/>
                <a:latin typeface="Century Gothic" panose="020B0502020202020204" pitchFamily="34" charset="0"/>
                <a:cs typeface="Arial" charset="0"/>
              </a:rPr>
              <a:t>zslēgtās nozares</a:t>
            </a:r>
            <a:r>
              <a:rPr lang="lv-LV" sz="1200">
                <a:solidFill>
                  <a:srgbClr val="00467F"/>
                </a:solidFill>
                <a:latin typeface="Century Gothic" panose="020B0502020202020204" pitchFamily="34" charset="0"/>
                <a:cs typeface="Arial" charset="0"/>
              </a:rPr>
              <a:t>:</a:t>
            </a:r>
          </a:p>
          <a:p>
            <a:pPr marL="342900" marR="0" lvl="0" indent="-342900" algn="l" defTabSz="899114" rtl="0" eaLnBrk="1" fontAlgn="auto" latinLnBrk="0" hangingPunct="1">
              <a:lnSpc>
                <a:spcPct val="150000"/>
              </a:lnSpc>
              <a:spcBef>
                <a:spcPts val="0"/>
              </a:spcBef>
              <a:spcAft>
                <a:spcPts val="0"/>
              </a:spcAft>
              <a:buClr>
                <a:srgbClr val="C00000"/>
              </a:buClr>
              <a:buSzTx/>
              <a:buFont typeface="Century Gothic" panose="020B0502020202020204" pitchFamily="34" charset="0"/>
              <a:buChar char="▬"/>
              <a:tabLst/>
              <a:defRPr/>
            </a:pPr>
            <a:r>
              <a:rPr lang="lv-LV" sz="1200" b="0">
                <a:solidFill>
                  <a:schemeClr val="tx1"/>
                </a:solidFill>
                <a:effectLst/>
                <a:latin typeface="Century Gothic" panose="020B0502020202020204" pitchFamily="34" charset="0"/>
              </a:rPr>
              <a:t>lauksaimniecības produktu primārā ražošana A (01.1- 01.6)</a:t>
            </a:r>
          </a:p>
          <a:p>
            <a:pPr marL="342900" marR="0" lvl="0" indent="-342900" algn="l" defTabSz="899114" rtl="0" eaLnBrk="1" fontAlgn="auto" latinLnBrk="0" hangingPunct="1">
              <a:lnSpc>
                <a:spcPct val="150000"/>
              </a:lnSpc>
              <a:spcBef>
                <a:spcPts val="0"/>
              </a:spcBef>
              <a:spcAft>
                <a:spcPts val="0"/>
              </a:spcAft>
              <a:buClr>
                <a:srgbClr val="C00000"/>
              </a:buClr>
              <a:buSzTx/>
              <a:buFont typeface="Century Gothic" panose="020B0502020202020204" pitchFamily="34" charset="0"/>
              <a:buChar char="▬"/>
              <a:tabLst/>
              <a:defRPr/>
            </a:pPr>
            <a:r>
              <a:rPr lang="lv-LV" sz="1200" b="0">
                <a:solidFill>
                  <a:schemeClr val="tx1"/>
                </a:solidFill>
                <a:effectLst/>
                <a:latin typeface="Century Gothic" panose="020B0502020202020204" pitchFamily="34" charset="0"/>
              </a:rPr>
              <a:t>zivsaimniecība un akvakultūra A (03.00 – 03.22)</a:t>
            </a:r>
          </a:p>
          <a:p>
            <a:pPr marL="342900" marR="0" lvl="0" indent="-342900" algn="l" defTabSz="899114" rtl="0" eaLnBrk="1" fontAlgn="auto" latinLnBrk="0" hangingPunct="1">
              <a:lnSpc>
                <a:spcPct val="150000"/>
              </a:lnSpc>
              <a:spcBef>
                <a:spcPts val="0"/>
              </a:spcBef>
              <a:spcAft>
                <a:spcPts val="0"/>
              </a:spcAft>
              <a:buClr>
                <a:srgbClr val="C00000"/>
              </a:buClr>
              <a:buSzTx/>
              <a:buFont typeface="Century Gothic" panose="020B0502020202020204" pitchFamily="34" charset="0"/>
              <a:buChar char="▬"/>
              <a:tabLst/>
              <a:defRPr/>
            </a:pPr>
            <a:r>
              <a:rPr lang="lv-LV" sz="1200" b="0">
                <a:solidFill>
                  <a:schemeClr val="tx1"/>
                </a:solidFill>
                <a:effectLst/>
                <a:latin typeface="Century Gothic" panose="020B0502020202020204" pitchFamily="34" charset="0"/>
              </a:rPr>
              <a:t>tabakas izstrādājumu ražošana C (12.00), azartspēles un derības R (92.00)</a:t>
            </a:r>
          </a:p>
          <a:p>
            <a:pPr marL="342900" marR="0" lvl="0" indent="-342900" algn="l" defTabSz="899114" rtl="0" eaLnBrk="1" fontAlgn="auto" latinLnBrk="0" hangingPunct="1">
              <a:lnSpc>
                <a:spcPct val="150000"/>
              </a:lnSpc>
              <a:spcBef>
                <a:spcPts val="0"/>
              </a:spcBef>
              <a:spcAft>
                <a:spcPts val="0"/>
              </a:spcAft>
              <a:buClr>
                <a:srgbClr val="C00000"/>
              </a:buClr>
              <a:buSzTx/>
              <a:buFont typeface="Century Gothic" panose="020B0502020202020204" pitchFamily="34" charset="0"/>
              <a:buChar char="▬"/>
              <a:tabLst/>
              <a:defRPr/>
            </a:pPr>
            <a:r>
              <a:rPr lang="lv-LV" sz="1200" b="0" kern="1200">
                <a:solidFill>
                  <a:schemeClr val="tx1"/>
                </a:solidFill>
                <a:effectLst/>
                <a:latin typeface="Century Gothic" panose="020B0502020202020204" pitchFamily="34" charset="0"/>
                <a:ea typeface="+mn-ea"/>
                <a:cs typeface="+mn-cs"/>
              </a:rPr>
              <a:t>transports un uzglabāšana H (49 (izņemot 49.32 , 49.42, 49.5); 50; 51)</a:t>
            </a:r>
          </a:p>
        </p:txBody>
      </p:sp>
      <p:pic>
        <p:nvPicPr>
          <p:cNvPr id="1026" name="Picture 2" descr="Sakret logo">
            <a:extLst>
              <a:ext uri="{FF2B5EF4-FFF2-40B4-BE49-F238E27FC236}">
                <a16:creationId xmlns:a16="http://schemas.microsoft.com/office/drawing/2014/main" id="{D7123390-A8FB-9095-383F-6B7C8945CF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0733" y="354819"/>
            <a:ext cx="848693" cy="738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456838-FB64-0FA8-22D5-E39F06C0DF3D}"/>
              </a:ext>
            </a:extLst>
          </p:cNvPr>
          <p:cNvPicPr>
            <a:picLocks noChangeAspect="1"/>
          </p:cNvPicPr>
          <p:nvPr/>
        </p:nvPicPr>
        <p:blipFill>
          <a:blip r:embed="rId13"/>
          <a:stretch>
            <a:fillRect/>
          </a:stretch>
        </p:blipFill>
        <p:spPr>
          <a:xfrm>
            <a:off x="9240749" y="5339646"/>
            <a:ext cx="1289730" cy="321231"/>
          </a:xfrm>
          <a:prstGeom prst="rect">
            <a:avLst/>
          </a:prstGeom>
        </p:spPr>
      </p:pic>
    </p:spTree>
    <p:extLst>
      <p:ext uri="{BB962C8B-B14F-4D97-AF65-F5344CB8AC3E}">
        <p14:creationId xmlns:p14="http://schemas.microsoft.com/office/powerpoint/2010/main" val="402733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A45E1-961C-9853-F5E5-ED97C34A45C2}"/>
              </a:ext>
            </a:extLst>
          </p:cNvPr>
          <p:cNvSpPr>
            <a:spLocks noGrp="1"/>
          </p:cNvSpPr>
          <p:nvPr>
            <p:ph type="title"/>
          </p:nvPr>
        </p:nvSpPr>
        <p:spPr/>
        <p:txBody>
          <a:bodyPr/>
          <a:lstStyle/>
          <a:p>
            <a:r>
              <a:rPr lang="lv-LV"/>
              <a:t>KĀ PIETEIKTIES?</a:t>
            </a:r>
          </a:p>
        </p:txBody>
      </p:sp>
      <p:graphicFrame>
        <p:nvGraphicFramePr>
          <p:cNvPr id="6" name="Diagram 5">
            <a:extLst>
              <a:ext uri="{FF2B5EF4-FFF2-40B4-BE49-F238E27FC236}">
                <a16:creationId xmlns:a16="http://schemas.microsoft.com/office/drawing/2014/main" id="{94A7B32F-7B78-900B-392B-D99A68B655F0}"/>
              </a:ext>
            </a:extLst>
          </p:cNvPr>
          <p:cNvGraphicFramePr/>
          <p:nvPr>
            <p:extLst>
              <p:ext uri="{D42A27DB-BD31-4B8C-83A1-F6EECF244321}">
                <p14:modId xmlns:p14="http://schemas.microsoft.com/office/powerpoint/2010/main" val="904185425"/>
              </p:ext>
            </p:extLst>
          </p:nvPr>
        </p:nvGraphicFramePr>
        <p:xfrm>
          <a:off x="838198" y="1250608"/>
          <a:ext cx="107164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ED7702E-61C2-48A5-F78F-DCD0F3F5B542}"/>
              </a:ext>
            </a:extLst>
          </p:cNvPr>
          <p:cNvSpPr txBox="1"/>
          <p:nvPr/>
        </p:nvSpPr>
        <p:spPr>
          <a:xfrm>
            <a:off x="3873911" y="1504336"/>
            <a:ext cx="7846142" cy="1200329"/>
          </a:xfrm>
          <a:prstGeom prst="rect">
            <a:avLst/>
          </a:prstGeom>
          <a:noFill/>
        </p:spPr>
        <p:txBody>
          <a:bodyPr wrap="square" rtlCol="0">
            <a:spAutoFit/>
          </a:bodyPr>
          <a:lstStyle/>
          <a:p>
            <a:pPr marL="342900" indent="-342900">
              <a:buAutoNum type="arabicPeriod"/>
            </a:pPr>
            <a:r>
              <a:rPr lang="lv-LV" b="1"/>
              <a:t>ENERGOAUDITS </a:t>
            </a:r>
            <a:r>
              <a:rPr lang="lv-LV"/>
              <a:t>vai </a:t>
            </a:r>
            <a:r>
              <a:rPr lang="lv-LV" b="1"/>
              <a:t>SAULES ELEKTROSTACIJAS RAŽĪBAS SIMULĀCIJA</a:t>
            </a:r>
          </a:p>
          <a:p>
            <a:pPr marL="342900" indent="-342900">
              <a:buFontTx/>
              <a:buAutoNum type="arabicPeriod"/>
            </a:pPr>
            <a:r>
              <a:rPr lang="lv-LV" b="1"/>
              <a:t>ATĻAUJAS </a:t>
            </a:r>
            <a:r>
              <a:rPr lang="lv-LV"/>
              <a:t>– Sadales tīkls, būvvalde, u.c.</a:t>
            </a:r>
          </a:p>
          <a:p>
            <a:pPr marL="342900" indent="-342900">
              <a:buAutoNum type="arabicPeriod"/>
            </a:pPr>
            <a:r>
              <a:rPr lang="lv-LV" b="1"/>
              <a:t>PROJEKTĒŠANA, TĀMĒŠANA</a:t>
            </a:r>
          </a:p>
          <a:p>
            <a:pPr marL="342900" indent="-342900">
              <a:buAutoNum type="arabicPeriod"/>
            </a:pPr>
            <a:r>
              <a:rPr lang="lv-LV" b="1"/>
              <a:t>TIRGUS IZPĒTE, PIEGĀDĀTĀJA IZVĒLE</a:t>
            </a:r>
          </a:p>
        </p:txBody>
      </p:sp>
      <p:sp>
        <p:nvSpPr>
          <p:cNvPr id="8" name="TextBox 7">
            <a:extLst>
              <a:ext uri="{FF2B5EF4-FFF2-40B4-BE49-F238E27FC236}">
                <a16:creationId xmlns:a16="http://schemas.microsoft.com/office/drawing/2014/main" id="{B0264E69-A5CF-1914-46E5-1E6FA687A114}"/>
              </a:ext>
            </a:extLst>
          </p:cNvPr>
          <p:cNvSpPr txBox="1"/>
          <p:nvPr/>
        </p:nvSpPr>
        <p:spPr>
          <a:xfrm>
            <a:off x="3873911" y="3359776"/>
            <a:ext cx="7846142" cy="1200329"/>
          </a:xfrm>
          <a:prstGeom prst="rect">
            <a:avLst/>
          </a:prstGeom>
          <a:noFill/>
        </p:spPr>
        <p:txBody>
          <a:bodyPr wrap="square" rtlCol="0">
            <a:spAutoFit/>
          </a:bodyPr>
          <a:lstStyle/>
          <a:p>
            <a:pPr marL="342900" indent="-342900">
              <a:buAutoNum type="arabicPeriod"/>
            </a:pPr>
            <a:r>
              <a:rPr lang="lv-LV" b="1"/>
              <a:t>Atlases kārtas NOLIKUMS un tā PIELIKUMS</a:t>
            </a:r>
          </a:p>
          <a:p>
            <a:pPr marL="342900" indent="-342900">
              <a:buAutoNum type="arabicPeriod"/>
            </a:pPr>
            <a:r>
              <a:rPr lang="lv-LV" b="1"/>
              <a:t>PROJEKTA ENERGORESURSU IETAUPĪJUMA APRĒĶINS</a:t>
            </a:r>
          </a:p>
          <a:p>
            <a:pPr marL="342900" indent="-342900">
              <a:buAutoNum type="arabicPeriod"/>
            </a:pPr>
            <a:r>
              <a:rPr lang="lv-LV" b="1"/>
              <a:t>PROJEKTA IZMAKSU FINANSĒŠANAS APRĒĶINS</a:t>
            </a:r>
          </a:p>
          <a:p>
            <a:pPr marL="342900" indent="-342900">
              <a:buAutoNum type="arabicPeriod"/>
            </a:pPr>
            <a:r>
              <a:rPr lang="lv-LV" b="1"/>
              <a:t>TĀMES FORMA </a:t>
            </a:r>
            <a:r>
              <a:rPr lang="lv-LV"/>
              <a:t>(ieteicama, ietver attiecināmo izmaksu sadalījumu)</a:t>
            </a:r>
          </a:p>
        </p:txBody>
      </p:sp>
      <p:sp>
        <p:nvSpPr>
          <p:cNvPr id="9" name="TextBox 8">
            <a:extLst>
              <a:ext uri="{FF2B5EF4-FFF2-40B4-BE49-F238E27FC236}">
                <a16:creationId xmlns:a16="http://schemas.microsoft.com/office/drawing/2014/main" id="{A41E6594-FDA1-7239-017B-957FBC0E0D98}"/>
              </a:ext>
            </a:extLst>
          </p:cNvPr>
          <p:cNvSpPr txBox="1"/>
          <p:nvPr/>
        </p:nvSpPr>
        <p:spPr>
          <a:xfrm>
            <a:off x="3873911" y="5150687"/>
            <a:ext cx="7846142" cy="1477328"/>
          </a:xfrm>
          <a:prstGeom prst="rect">
            <a:avLst/>
          </a:prstGeom>
          <a:noFill/>
        </p:spPr>
        <p:txBody>
          <a:bodyPr wrap="square" rtlCol="0">
            <a:spAutoFit/>
          </a:bodyPr>
          <a:lstStyle/>
          <a:p>
            <a:pPr marL="342900" indent="-342900">
              <a:buAutoNum type="arabicPeriod"/>
            </a:pPr>
            <a:r>
              <a:rPr lang="lv-LV" b="1"/>
              <a:t>MANS.ALTUM.LV</a:t>
            </a:r>
          </a:p>
          <a:p>
            <a:pPr marL="342900" indent="-342900">
              <a:buAutoNum type="arabicPeriod"/>
            </a:pPr>
            <a:r>
              <a:rPr lang="lv-LV" b="1"/>
              <a:t>KLIENTA ANKETA</a:t>
            </a:r>
          </a:p>
          <a:p>
            <a:pPr marL="342900" indent="-342900">
              <a:buAutoNum type="arabicPeriod"/>
            </a:pPr>
            <a:r>
              <a:rPr lang="lv-LV" b="1"/>
              <a:t>PIETEIKUMS DALĪBAI PROGRAMMĀ – ATLASEI – ENERGOEFEKTIVITĀTES PAAUGSTINĀŠANA UZŅĒMĒJDARBĪBĀ – 8 (VAI 9, VAI 10)</a:t>
            </a:r>
          </a:p>
        </p:txBody>
      </p:sp>
      <p:pic>
        <p:nvPicPr>
          <p:cNvPr id="3" name="Picture 2">
            <a:extLst>
              <a:ext uri="{FF2B5EF4-FFF2-40B4-BE49-F238E27FC236}">
                <a16:creationId xmlns:a16="http://schemas.microsoft.com/office/drawing/2014/main" id="{CD548561-7034-DD01-624D-3D8A8932B415}"/>
              </a:ext>
            </a:extLst>
          </p:cNvPr>
          <p:cNvPicPr>
            <a:picLocks noChangeAspect="1"/>
          </p:cNvPicPr>
          <p:nvPr/>
        </p:nvPicPr>
        <p:blipFill>
          <a:blip r:embed="rId8"/>
          <a:stretch>
            <a:fillRect/>
          </a:stretch>
        </p:blipFill>
        <p:spPr>
          <a:xfrm>
            <a:off x="7649815" y="368398"/>
            <a:ext cx="4070238" cy="873978"/>
          </a:xfrm>
          <a:prstGeom prst="rect">
            <a:avLst/>
          </a:prstGeom>
        </p:spPr>
      </p:pic>
    </p:spTree>
    <p:extLst>
      <p:ext uri="{BB962C8B-B14F-4D97-AF65-F5344CB8AC3E}">
        <p14:creationId xmlns:p14="http://schemas.microsoft.com/office/powerpoint/2010/main" val="350905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4D59C3F8-4328-4B1A-832F-C20E21314CC9}"/>
                                            </p:graphicEl>
                                          </p:spTgt>
                                        </p:tgtEl>
                                        <p:attrNameLst>
                                          <p:attrName>style.visibility</p:attrName>
                                        </p:attrNameLst>
                                      </p:cBhvr>
                                      <p:to>
                                        <p:strVal val="visible"/>
                                      </p:to>
                                    </p:set>
                                    <p:animEffect transition="in" filter="fade">
                                      <p:cBhvr>
                                        <p:cTn id="7" dur="500"/>
                                        <p:tgtEl>
                                          <p:spTgt spid="6">
                                            <p:graphicEl>
                                              <a:dgm id="{4D59C3F8-4328-4B1A-832F-C20E21314CC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8367D75D-3872-409C-9B82-A7A63F4E7513}"/>
                                            </p:graphicEl>
                                          </p:spTgt>
                                        </p:tgtEl>
                                        <p:attrNameLst>
                                          <p:attrName>style.visibility</p:attrName>
                                        </p:attrNameLst>
                                      </p:cBhvr>
                                      <p:to>
                                        <p:strVal val="visible"/>
                                      </p:to>
                                    </p:set>
                                    <p:animEffect transition="in" filter="fade">
                                      <p:cBhvr>
                                        <p:cTn id="10" dur="500"/>
                                        <p:tgtEl>
                                          <p:spTgt spid="6">
                                            <p:graphicEl>
                                              <a:dgm id="{8367D75D-3872-409C-9B82-A7A63F4E7513}"/>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63570B9A-0CE4-4747-9C43-8F9BFE23F4E1}"/>
                                            </p:graphicEl>
                                          </p:spTgt>
                                        </p:tgtEl>
                                        <p:attrNameLst>
                                          <p:attrName>style.visibility</p:attrName>
                                        </p:attrNameLst>
                                      </p:cBhvr>
                                      <p:to>
                                        <p:strVal val="visible"/>
                                      </p:to>
                                    </p:set>
                                    <p:animEffect transition="in" filter="fade">
                                      <p:cBhvr>
                                        <p:cTn id="13" dur="500"/>
                                        <p:tgtEl>
                                          <p:spTgt spid="6">
                                            <p:graphicEl>
                                              <a:dgm id="{63570B9A-0CE4-4747-9C43-8F9BFE23F4E1}"/>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CFCA3406-F8D5-4BEC-AB00-6913B3CFA9C2}"/>
                                            </p:graphicEl>
                                          </p:spTgt>
                                        </p:tgtEl>
                                        <p:attrNameLst>
                                          <p:attrName>style.visibility</p:attrName>
                                        </p:attrNameLst>
                                      </p:cBhvr>
                                      <p:to>
                                        <p:strVal val="visible"/>
                                      </p:to>
                                    </p:set>
                                    <p:animEffect transition="in" filter="fade">
                                      <p:cBhvr>
                                        <p:cTn id="23" dur="500"/>
                                        <p:tgtEl>
                                          <p:spTgt spid="6">
                                            <p:graphicEl>
                                              <a:dgm id="{CFCA3406-F8D5-4BEC-AB00-6913B3CFA9C2}"/>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98446FC0-2F0A-4411-9CC4-2B4A08965A52}"/>
                                            </p:graphicEl>
                                          </p:spTgt>
                                        </p:tgtEl>
                                        <p:attrNameLst>
                                          <p:attrName>style.visibility</p:attrName>
                                        </p:attrNameLst>
                                      </p:cBhvr>
                                      <p:to>
                                        <p:strVal val="visible"/>
                                      </p:to>
                                    </p:set>
                                    <p:animEffect transition="in" filter="fade">
                                      <p:cBhvr>
                                        <p:cTn id="26" dur="500"/>
                                        <p:tgtEl>
                                          <p:spTgt spid="6">
                                            <p:graphicEl>
                                              <a:dgm id="{98446FC0-2F0A-4411-9CC4-2B4A08965A52}"/>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graphicEl>
                                              <a:dgm id="{43FB7CDC-4145-4F52-8FBA-36F9ED08D20D}"/>
                                            </p:graphicEl>
                                          </p:spTgt>
                                        </p:tgtEl>
                                        <p:attrNameLst>
                                          <p:attrName>style.visibility</p:attrName>
                                        </p:attrNameLst>
                                      </p:cBhvr>
                                      <p:to>
                                        <p:strVal val="visible"/>
                                      </p:to>
                                    </p:set>
                                    <p:animEffect transition="in" filter="fade">
                                      <p:cBhvr>
                                        <p:cTn id="29" dur="500"/>
                                        <p:tgtEl>
                                          <p:spTgt spid="6">
                                            <p:graphicEl>
                                              <a:dgm id="{43FB7CDC-4145-4F52-8FBA-36F9ED08D20D}"/>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graphicEl>
                                              <a:dgm id="{4D448CD6-DC96-4917-AE88-689B4CD791D1}"/>
                                            </p:graphicEl>
                                          </p:spTgt>
                                        </p:tgtEl>
                                        <p:attrNameLst>
                                          <p:attrName>style.visibility</p:attrName>
                                        </p:attrNameLst>
                                      </p:cBhvr>
                                      <p:to>
                                        <p:strVal val="visible"/>
                                      </p:to>
                                    </p:set>
                                    <p:animEffect transition="in" filter="fade">
                                      <p:cBhvr>
                                        <p:cTn id="39" dur="500"/>
                                        <p:tgtEl>
                                          <p:spTgt spid="6">
                                            <p:graphicEl>
                                              <a:dgm id="{4D448CD6-DC96-4917-AE88-689B4CD791D1}"/>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graphicEl>
                                              <a:dgm id="{2C2C2F82-CBB7-4E52-9EF8-E14CA90964E2}"/>
                                            </p:graphicEl>
                                          </p:spTgt>
                                        </p:tgtEl>
                                        <p:attrNameLst>
                                          <p:attrName>style.visibility</p:attrName>
                                        </p:attrNameLst>
                                      </p:cBhvr>
                                      <p:to>
                                        <p:strVal val="visible"/>
                                      </p:to>
                                    </p:set>
                                    <p:animEffect transition="in" filter="fade">
                                      <p:cBhvr>
                                        <p:cTn id="42" dur="500"/>
                                        <p:tgtEl>
                                          <p:spTgt spid="6">
                                            <p:graphicEl>
                                              <a:dgm id="{2C2C2F82-CBB7-4E52-9EF8-E14CA90964E2}"/>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graphicEl>
                                              <a:dgm id="{0D8DE8D7-82F2-446B-8DE9-355CED6D956A}"/>
                                            </p:graphicEl>
                                          </p:spTgt>
                                        </p:tgtEl>
                                        <p:attrNameLst>
                                          <p:attrName>style.visibility</p:attrName>
                                        </p:attrNameLst>
                                      </p:cBhvr>
                                      <p:to>
                                        <p:strVal val="visible"/>
                                      </p:to>
                                    </p:set>
                                    <p:animEffect transition="in" filter="fade">
                                      <p:cBhvr>
                                        <p:cTn id="45" dur="500"/>
                                        <p:tgtEl>
                                          <p:spTgt spid="6">
                                            <p:graphicEl>
                                              <a:dgm id="{0D8DE8D7-82F2-446B-8DE9-355CED6D956A}"/>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C696F677-7E3D-D76C-48A5-AB8F943C6AFE}"/>
              </a:ext>
            </a:extLst>
          </p:cNvPr>
          <p:cNvGraphicFramePr>
            <a:graphicFrameLocks noGrp="1"/>
          </p:cNvGraphicFramePr>
          <p:nvPr>
            <p:extLst>
              <p:ext uri="{D42A27DB-BD31-4B8C-83A1-F6EECF244321}">
                <p14:modId xmlns:p14="http://schemas.microsoft.com/office/powerpoint/2010/main" val="1331338389"/>
              </p:ext>
            </p:extLst>
          </p:nvPr>
        </p:nvGraphicFramePr>
        <p:xfrm>
          <a:off x="862263" y="1442780"/>
          <a:ext cx="10467474" cy="4740746"/>
        </p:xfrm>
        <a:graphic>
          <a:graphicData uri="http://schemas.openxmlformats.org/drawingml/2006/table">
            <a:tbl>
              <a:tblPr firstRow="1" firstCol="1">
                <a:tableStyleId>{21E4AEA4-8DFA-4A89-87EB-49C32662AFE0}</a:tableStyleId>
              </a:tblPr>
              <a:tblGrid>
                <a:gridCol w="3489158">
                  <a:extLst>
                    <a:ext uri="{9D8B030D-6E8A-4147-A177-3AD203B41FA5}">
                      <a16:colId xmlns:a16="http://schemas.microsoft.com/office/drawing/2014/main" val="4142980069"/>
                    </a:ext>
                  </a:extLst>
                </a:gridCol>
                <a:gridCol w="3489158">
                  <a:extLst>
                    <a:ext uri="{9D8B030D-6E8A-4147-A177-3AD203B41FA5}">
                      <a16:colId xmlns:a16="http://schemas.microsoft.com/office/drawing/2014/main" val="1002439487"/>
                    </a:ext>
                  </a:extLst>
                </a:gridCol>
                <a:gridCol w="3489158">
                  <a:extLst>
                    <a:ext uri="{9D8B030D-6E8A-4147-A177-3AD203B41FA5}">
                      <a16:colId xmlns:a16="http://schemas.microsoft.com/office/drawing/2014/main" val="2081546746"/>
                    </a:ext>
                  </a:extLst>
                </a:gridCol>
              </a:tblGrid>
              <a:tr h="585608">
                <a:tc>
                  <a:txBody>
                    <a:bodyPr/>
                    <a:lstStyle/>
                    <a:p>
                      <a:pPr algn="ctr" fontAlgn="ctr"/>
                      <a:r>
                        <a:rPr lang="lv-LV" sz="1600" b="1">
                          <a:solidFill>
                            <a:srgbClr val="FFFFFF"/>
                          </a:solidFill>
                          <a:effectLst/>
                          <a:latin typeface="Century Gothic" panose="020B0502020202020204" pitchFamily="34" charset="0"/>
                        </a:rPr>
                        <a:t> </a:t>
                      </a:r>
                    </a:p>
                  </a:txBody>
                  <a:tcPr marL="84365" marR="84365" marT="84365" marB="84365" anchor="ctr">
                    <a:solidFill>
                      <a:srgbClr val="BEC800"/>
                    </a:solidFill>
                  </a:tcPr>
                </a:tc>
                <a:tc>
                  <a:txBody>
                    <a:bodyPr/>
                    <a:lstStyle/>
                    <a:p>
                      <a:pPr algn="ctr" fontAlgn="ctr"/>
                      <a:r>
                        <a:rPr lang="lv-LV" sz="1600" b="1">
                          <a:solidFill>
                            <a:srgbClr val="FFFFFF"/>
                          </a:solidFill>
                          <a:effectLst/>
                          <a:latin typeface="Century Gothic" panose="020B0502020202020204" pitchFamily="34" charset="0"/>
                        </a:rPr>
                        <a:t>Altum tiešais aizdevums vismaz kapitāla atlaides apmērā</a:t>
                      </a:r>
                    </a:p>
                  </a:txBody>
                  <a:tcPr marL="84365" marR="84365" marT="84365" marB="84365" anchor="ctr">
                    <a:solidFill>
                      <a:srgbClr val="BEC800"/>
                    </a:solidFill>
                  </a:tcPr>
                </a:tc>
                <a:tc>
                  <a:txBody>
                    <a:bodyPr/>
                    <a:lstStyle/>
                    <a:p>
                      <a:pPr algn="ctr" fontAlgn="ctr"/>
                      <a:r>
                        <a:rPr lang="lv-LV" sz="1600" b="1">
                          <a:solidFill>
                            <a:srgbClr val="FFFFFF"/>
                          </a:solidFill>
                          <a:effectLst/>
                          <a:latin typeface="Century Gothic" panose="020B0502020202020204" pitchFamily="34" charset="0"/>
                        </a:rPr>
                        <a:t>Altum paralēlais aizdevums vismaz kapitāla atlaides apmērā</a:t>
                      </a:r>
                    </a:p>
                  </a:txBody>
                  <a:tcPr marL="84365" marR="84365" marT="84365" marB="84365" anchor="ctr">
                    <a:solidFill>
                      <a:srgbClr val="BEC800"/>
                    </a:solidFill>
                  </a:tcPr>
                </a:tc>
                <a:extLst>
                  <a:ext uri="{0D108BD9-81ED-4DB2-BD59-A6C34878D82A}">
                    <a16:rowId xmlns:a16="http://schemas.microsoft.com/office/drawing/2014/main" val="1384102226"/>
                  </a:ext>
                </a:extLst>
              </a:tr>
              <a:tr h="478408">
                <a:tc>
                  <a:txBody>
                    <a:bodyPr/>
                    <a:lstStyle/>
                    <a:p>
                      <a:pPr algn="ctr" fontAlgn="ctr"/>
                      <a:r>
                        <a:rPr lang="lv-LV" sz="1600" b="1">
                          <a:solidFill>
                            <a:schemeClr val="tx1"/>
                          </a:solidFill>
                          <a:effectLst/>
                          <a:latin typeface="Century Gothic" panose="020B0502020202020204" pitchFamily="34" charset="0"/>
                        </a:rPr>
                        <a:t>SUMMA</a:t>
                      </a:r>
                    </a:p>
                  </a:txBody>
                  <a:tcPr marL="185604" marR="185604" marT="134984" marB="134984" anchor="ctr">
                    <a:solidFill>
                      <a:srgbClr val="BEC800"/>
                    </a:solidFill>
                  </a:tcPr>
                </a:tc>
                <a:tc>
                  <a:txBody>
                    <a:bodyPr/>
                    <a:lstStyle/>
                    <a:p>
                      <a:pPr algn="ctr" fontAlgn="ctr"/>
                      <a:r>
                        <a:rPr lang="lv-LV" sz="1600" b="1">
                          <a:solidFill>
                            <a:schemeClr val="tx1"/>
                          </a:solidFill>
                          <a:effectLst/>
                          <a:latin typeface="Century Gothic" panose="020B0502020202020204" pitchFamily="34" charset="0"/>
                        </a:rPr>
                        <a:t>1</a:t>
                      </a:r>
                      <a:r>
                        <a:rPr lang="fr-FR" sz="1600" b="1">
                          <a:solidFill>
                            <a:schemeClr val="tx1"/>
                          </a:solidFill>
                          <a:effectLst/>
                          <a:latin typeface="Century Gothic" panose="020B0502020202020204" pitchFamily="34" charset="0"/>
                        </a:rPr>
                        <a:t>0 000 – </a:t>
                      </a:r>
                      <a:r>
                        <a:rPr lang="lv-LV" sz="1600" b="1">
                          <a:solidFill>
                            <a:schemeClr val="tx1"/>
                          </a:solidFill>
                          <a:effectLst/>
                          <a:latin typeface="Century Gothic" panose="020B0502020202020204" pitchFamily="34" charset="0"/>
                        </a:rPr>
                        <a:t>5 0</a:t>
                      </a:r>
                      <a:r>
                        <a:rPr lang="fr-FR" sz="1600" b="1">
                          <a:solidFill>
                            <a:schemeClr val="tx1"/>
                          </a:solidFill>
                          <a:effectLst/>
                          <a:latin typeface="Century Gothic" panose="020B0502020202020204" pitchFamily="34" charset="0"/>
                        </a:rPr>
                        <a:t>00 000 EUR</a:t>
                      </a:r>
                    </a:p>
                  </a:txBody>
                  <a:tcPr marL="185604" marR="185604" marT="134984" marB="134984" anchor="ctr">
                    <a:noFill/>
                  </a:tcPr>
                </a:tc>
                <a:tc>
                  <a:txBody>
                    <a:bodyPr/>
                    <a:lstStyle/>
                    <a:p>
                      <a:pPr algn="ctr" fontAlgn="ctr"/>
                      <a:r>
                        <a:rPr lang="lv-LV" sz="1600" b="1">
                          <a:solidFill>
                            <a:schemeClr val="tx1"/>
                          </a:solidFill>
                          <a:effectLst/>
                          <a:latin typeface="Century Gothic" panose="020B0502020202020204" pitchFamily="34" charset="0"/>
                        </a:rPr>
                        <a:t>5</a:t>
                      </a:r>
                      <a:r>
                        <a:rPr lang="fr-FR" sz="1600" b="1">
                          <a:solidFill>
                            <a:schemeClr val="tx1"/>
                          </a:solidFill>
                          <a:effectLst/>
                          <a:latin typeface="Century Gothic" panose="020B0502020202020204" pitchFamily="34" charset="0"/>
                        </a:rPr>
                        <a:t>0 000 – </a:t>
                      </a:r>
                      <a:r>
                        <a:rPr lang="lv-LV" sz="1600" b="1">
                          <a:solidFill>
                            <a:schemeClr val="tx1"/>
                          </a:solidFill>
                          <a:effectLst/>
                          <a:latin typeface="Century Gothic" panose="020B0502020202020204" pitchFamily="34" charset="0"/>
                        </a:rPr>
                        <a:t>1 5</a:t>
                      </a:r>
                      <a:r>
                        <a:rPr lang="fr-FR" sz="1600" b="1">
                          <a:solidFill>
                            <a:schemeClr val="tx1"/>
                          </a:solidFill>
                          <a:effectLst/>
                          <a:latin typeface="Century Gothic" panose="020B0502020202020204" pitchFamily="34" charset="0"/>
                        </a:rPr>
                        <a:t>00 000 EUR</a:t>
                      </a:r>
                    </a:p>
                  </a:txBody>
                  <a:tcPr marL="185604" marR="185604" marT="134984" marB="134984" anchor="ctr">
                    <a:noFill/>
                  </a:tcPr>
                </a:tc>
                <a:extLst>
                  <a:ext uri="{0D108BD9-81ED-4DB2-BD59-A6C34878D82A}">
                    <a16:rowId xmlns:a16="http://schemas.microsoft.com/office/drawing/2014/main" val="1911423042"/>
                  </a:ext>
                </a:extLst>
              </a:tr>
              <a:tr h="686846">
                <a:tc>
                  <a:txBody>
                    <a:bodyPr/>
                    <a:lstStyle/>
                    <a:p>
                      <a:pPr algn="ctr" fontAlgn="ctr"/>
                      <a:r>
                        <a:rPr lang="lv-LV" sz="1600" b="1">
                          <a:solidFill>
                            <a:schemeClr val="tx1"/>
                          </a:solidFill>
                          <a:effectLst/>
                          <a:latin typeface="Century Gothic" panose="020B0502020202020204" pitchFamily="34" charset="0"/>
                        </a:rPr>
                        <a:t>PROCENTU LIKME</a:t>
                      </a:r>
                    </a:p>
                  </a:txBody>
                  <a:tcPr marL="185604" marR="185604" marT="134984" marB="134984" anchor="ctr">
                    <a:solidFill>
                      <a:srgbClr val="BEC800"/>
                    </a:solidFill>
                  </a:tcPr>
                </a:tc>
                <a:tc>
                  <a:txBody>
                    <a:bodyPr/>
                    <a:lstStyle/>
                    <a:p>
                      <a:pPr marL="0" marR="0" lvl="0" indent="0" algn="ctr" defTabSz="784387" rtl="0" eaLnBrk="1" fontAlgn="ctr" latinLnBrk="0" hangingPunct="1">
                        <a:lnSpc>
                          <a:spcPct val="100000"/>
                        </a:lnSpc>
                        <a:spcBef>
                          <a:spcPts val="0"/>
                        </a:spcBef>
                        <a:spcAft>
                          <a:spcPts val="0"/>
                        </a:spcAft>
                        <a:buClrTx/>
                        <a:buSzTx/>
                        <a:buFontTx/>
                        <a:buNone/>
                        <a:tabLst/>
                        <a:defRPr/>
                      </a:pPr>
                      <a:r>
                        <a:rPr lang="lv-LV" sz="1600" b="1">
                          <a:solidFill>
                            <a:schemeClr val="tx1"/>
                          </a:solidFill>
                          <a:effectLst/>
                          <a:latin typeface="Century Gothic" panose="020B0502020202020204" pitchFamily="34" charset="0"/>
                        </a:rPr>
                        <a:t>fiksēta, no 1.9%</a:t>
                      </a:r>
                    </a:p>
                  </a:txBody>
                  <a:tcPr marL="185604" marR="185604" marT="134984" marB="134984" anchor="ctr">
                    <a:noFill/>
                  </a:tcPr>
                </a:tc>
                <a:tc>
                  <a:txBody>
                    <a:bodyPr/>
                    <a:lstStyle/>
                    <a:p>
                      <a:pPr marL="0" marR="0" lvl="0" indent="0" algn="ctr" defTabSz="784387" rtl="0" eaLnBrk="1" fontAlgn="ctr" latinLnBrk="0" hangingPunct="1">
                        <a:lnSpc>
                          <a:spcPct val="100000"/>
                        </a:lnSpc>
                        <a:spcBef>
                          <a:spcPts val="0"/>
                        </a:spcBef>
                        <a:spcAft>
                          <a:spcPts val="0"/>
                        </a:spcAft>
                        <a:buClrTx/>
                        <a:buSzTx/>
                        <a:buFontTx/>
                        <a:buNone/>
                        <a:tabLst/>
                        <a:defRPr/>
                      </a:pPr>
                      <a:r>
                        <a:rPr lang="lv-LV" sz="1600" b="1">
                          <a:solidFill>
                            <a:schemeClr val="tx1"/>
                          </a:solidFill>
                          <a:effectLst/>
                          <a:latin typeface="Century Gothic" panose="020B0502020202020204" pitchFamily="34" charset="0"/>
                        </a:rPr>
                        <a:t>mainīga vai fiksēta, ne zemāka par finansētāja likmi</a:t>
                      </a:r>
                    </a:p>
                  </a:txBody>
                  <a:tcPr marL="185604" marR="185604" marT="134984" marB="134984" anchor="ctr">
                    <a:noFill/>
                  </a:tcPr>
                </a:tc>
                <a:extLst>
                  <a:ext uri="{0D108BD9-81ED-4DB2-BD59-A6C34878D82A}">
                    <a16:rowId xmlns:a16="http://schemas.microsoft.com/office/drawing/2014/main" val="4027304696"/>
                  </a:ext>
                </a:extLst>
              </a:tr>
              <a:tr h="478408">
                <a:tc>
                  <a:txBody>
                    <a:bodyPr/>
                    <a:lstStyle/>
                    <a:p>
                      <a:pPr algn="ctr" fontAlgn="ctr"/>
                      <a:r>
                        <a:rPr lang="lv-LV" sz="1600" b="1">
                          <a:solidFill>
                            <a:schemeClr val="tx1"/>
                          </a:solidFill>
                          <a:effectLst/>
                          <a:latin typeface="Century Gothic" panose="020B0502020202020204" pitchFamily="34" charset="0"/>
                        </a:rPr>
                        <a:t>ATMAKSAS TERMIŅŠ</a:t>
                      </a:r>
                    </a:p>
                  </a:txBody>
                  <a:tcPr marL="185604" marR="185604" marT="134984" marB="134984" anchor="ctr">
                    <a:solidFill>
                      <a:srgbClr val="BEC800"/>
                    </a:solidFill>
                  </a:tcPr>
                </a:tc>
                <a:tc gridSpan="2">
                  <a:txBody>
                    <a:bodyPr/>
                    <a:lstStyle/>
                    <a:p>
                      <a:pPr algn="ctr" fontAlgn="ctr"/>
                      <a:r>
                        <a:rPr lang="lv-LV" sz="1600" b="1">
                          <a:solidFill>
                            <a:schemeClr val="tx1"/>
                          </a:solidFill>
                          <a:effectLst/>
                          <a:latin typeface="Century Gothic" panose="020B0502020202020204" pitchFamily="34" charset="0"/>
                        </a:rPr>
                        <a:t>līdz 15 gadiem</a:t>
                      </a:r>
                    </a:p>
                  </a:txBody>
                  <a:tcPr marL="185604" marR="185604" marT="134984" marB="134984" anchor="ctr">
                    <a:noFill/>
                  </a:tcPr>
                </a:tc>
                <a:tc hMerge="1">
                  <a:txBody>
                    <a:bodyPr/>
                    <a:lstStyle/>
                    <a:p>
                      <a:endParaRPr lang="lv-LV"/>
                    </a:p>
                  </a:txBody>
                  <a:tcPr/>
                </a:tc>
                <a:extLst>
                  <a:ext uri="{0D108BD9-81ED-4DB2-BD59-A6C34878D82A}">
                    <a16:rowId xmlns:a16="http://schemas.microsoft.com/office/drawing/2014/main" val="218697347"/>
                  </a:ext>
                </a:extLst>
              </a:tr>
              <a:tr h="478408">
                <a:tc>
                  <a:txBody>
                    <a:bodyPr/>
                    <a:lstStyle/>
                    <a:p>
                      <a:pPr algn="ctr" fontAlgn="ctr"/>
                      <a:r>
                        <a:rPr lang="lv-LV" sz="1600" b="1">
                          <a:solidFill>
                            <a:schemeClr val="tx1"/>
                          </a:solidFill>
                          <a:effectLst/>
                          <a:latin typeface="Century Gothic" panose="020B0502020202020204" pitchFamily="34" charset="0"/>
                        </a:rPr>
                        <a:t>LABVĒLĪBAS PERIODS</a:t>
                      </a:r>
                    </a:p>
                  </a:txBody>
                  <a:tcPr marL="185604" marR="185604" marT="134984" marB="134984" anchor="ctr">
                    <a:solidFill>
                      <a:srgbClr val="BEC800"/>
                    </a:solidFill>
                  </a:tcPr>
                </a:tc>
                <a:tc gridSpan="2">
                  <a:txBody>
                    <a:bodyPr/>
                    <a:lstStyle/>
                    <a:p>
                      <a:pPr algn="ctr" fontAlgn="ctr"/>
                      <a:r>
                        <a:rPr lang="lv-LV" sz="1600" b="1">
                          <a:solidFill>
                            <a:schemeClr val="tx1"/>
                          </a:solidFill>
                          <a:effectLst/>
                          <a:latin typeface="Century Gothic" panose="020B0502020202020204" pitchFamily="34" charset="0"/>
                        </a:rPr>
                        <a:t>projekta īstenošanas laiks + līdz 8 vai 16 mēneši*</a:t>
                      </a:r>
                    </a:p>
                  </a:txBody>
                  <a:tcPr marL="185604" marR="185604" marT="134984" marB="134984" anchor="ctr">
                    <a:noFill/>
                  </a:tcPr>
                </a:tc>
                <a:tc hMerge="1">
                  <a:txBody>
                    <a:bodyPr/>
                    <a:lstStyle/>
                    <a:p>
                      <a:endParaRPr lang="lv-LV"/>
                    </a:p>
                  </a:txBody>
                  <a:tcPr/>
                </a:tc>
                <a:extLst>
                  <a:ext uri="{0D108BD9-81ED-4DB2-BD59-A6C34878D82A}">
                    <a16:rowId xmlns:a16="http://schemas.microsoft.com/office/drawing/2014/main" val="340991036"/>
                  </a:ext>
                </a:extLst>
              </a:tr>
              <a:tr h="686846">
                <a:tc>
                  <a:txBody>
                    <a:bodyPr/>
                    <a:lstStyle/>
                    <a:p>
                      <a:pPr algn="ctr" fontAlgn="ctr"/>
                      <a:r>
                        <a:rPr lang="lv-LV" sz="1600" b="1">
                          <a:solidFill>
                            <a:schemeClr val="tx1"/>
                          </a:solidFill>
                          <a:effectLst/>
                          <a:latin typeface="Century Gothic" panose="020B0502020202020204" pitchFamily="34" charset="0"/>
                        </a:rPr>
                        <a:t>KAPITĀLA ATLAIDE</a:t>
                      </a:r>
                    </a:p>
                  </a:txBody>
                  <a:tcPr marL="185604" marR="185604" marT="134984" marB="134984" anchor="ctr">
                    <a:solidFill>
                      <a:srgbClr val="BEC800"/>
                    </a:solidFill>
                  </a:tcPr>
                </a:tc>
                <a:tc gridSpan="2">
                  <a:txBody>
                    <a:bodyPr/>
                    <a:lstStyle/>
                    <a:p>
                      <a:pPr algn="ctr" fontAlgn="ctr"/>
                      <a:r>
                        <a:rPr lang="lv-LV" sz="1600" b="1">
                          <a:solidFill>
                            <a:schemeClr val="tx1"/>
                          </a:solidFill>
                          <a:effectLst/>
                          <a:latin typeface="Century Gothic" panose="020B0502020202020204" pitchFamily="34" charset="0"/>
                        </a:rPr>
                        <a:t>30% no kopējām (attiecināmās + neattiecināmās, neieskaitot PVN) projekta izmaksām, ne vairāk kā 1 500 000 EUR</a:t>
                      </a:r>
                    </a:p>
                  </a:txBody>
                  <a:tcPr marL="185604" marR="185604" marT="134984" marB="134984" anchor="ctr">
                    <a:noFill/>
                  </a:tcPr>
                </a:tc>
                <a:tc hMerge="1">
                  <a:txBody>
                    <a:bodyPr/>
                    <a:lstStyle/>
                    <a:p>
                      <a:endParaRPr lang="lv-LV"/>
                    </a:p>
                  </a:txBody>
                  <a:tcPr/>
                </a:tc>
                <a:extLst>
                  <a:ext uri="{0D108BD9-81ED-4DB2-BD59-A6C34878D82A}">
                    <a16:rowId xmlns:a16="http://schemas.microsoft.com/office/drawing/2014/main" val="423304307"/>
                  </a:ext>
                </a:extLst>
              </a:tr>
              <a:tr h="478408">
                <a:tc>
                  <a:txBody>
                    <a:bodyPr/>
                    <a:lstStyle/>
                    <a:p>
                      <a:pPr algn="ctr" fontAlgn="ctr"/>
                      <a:r>
                        <a:rPr lang="lv-LV" sz="1600" b="1">
                          <a:solidFill>
                            <a:schemeClr val="tx1"/>
                          </a:solidFill>
                          <a:effectLst/>
                          <a:latin typeface="Century Gothic" panose="020B0502020202020204" pitchFamily="34" charset="0"/>
                        </a:rPr>
                        <a:t>VAR FINANSĒT</a:t>
                      </a:r>
                    </a:p>
                  </a:txBody>
                  <a:tcPr marL="185604" marR="185604" marT="134984" marB="134984" anchor="ctr">
                    <a:solidFill>
                      <a:srgbClr val="BEC800"/>
                    </a:solidFill>
                  </a:tcPr>
                </a:tc>
                <a:tc gridSpan="2">
                  <a:txBody>
                    <a:bodyPr/>
                    <a:lstStyle/>
                    <a:p>
                      <a:pPr algn="ctr" fontAlgn="ctr"/>
                      <a:r>
                        <a:rPr lang="lv-LV" sz="1600" b="1">
                          <a:solidFill>
                            <a:schemeClr val="tx1"/>
                          </a:solidFill>
                          <a:effectLst/>
                          <a:latin typeface="Century Gothic" panose="020B0502020202020204" pitchFamily="34" charset="0"/>
                        </a:rPr>
                        <a:t>Tikai projekta attiecināmās izmaksas</a:t>
                      </a:r>
                    </a:p>
                  </a:txBody>
                  <a:tcPr marL="185604" marR="185604" marT="134984" marB="134984" anchor="ctr">
                    <a:noFill/>
                  </a:tcPr>
                </a:tc>
                <a:tc hMerge="1">
                  <a:txBody>
                    <a:bodyPr/>
                    <a:lstStyle/>
                    <a:p>
                      <a:endParaRPr lang="lv-LV"/>
                    </a:p>
                  </a:txBody>
                  <a:tcPr/>
                </a:tc>
                <a:extLst>
                  <a:ext uri="{0D108BD9-81ED-4DB2-BD59-A6C34878D82A}">
                    <a16:rowId xmlns:a16="http://schemas.microsoft.com/office/drawing/2014/main" val="1233922400"/>
                  </a:ext>
                </a:extLst>
              </a:tr>
              <a:tr h="478408">
                <a:tc>
                  <a:txBody>
                    <a:bodyPr/>
                    <a:lstStyle/>
                    <a:p>
                      <a:pPr algn="ctr" fontAlgn="ctr"/>
                      <a:r>
                        <a:rPr lang="lv-LV" sz="1600" b="1">
                          <a:solidFill>
                            <a:schemeClr val="tx1"/>
                          </a:solidFill>
                          <a:effectLst/>
                          <a:latin typeface="Century Gothic" panose="020B0502020202020204" pitchFamily="34" charset="0"/>
                        </a:rPr>
                        <a:t>PAŠA LĪDZDALĪBA</a:t>
                      </a:r>
                    </a:p>
                  </a:txBody>
                  <a:tcPr marL="185604" marR="185604" marT="134984" marB="134984" anchor="ctr">
                    <a:solidFill>
                      <a:srgbClr val="BEC800"/>
                    </a:solidFill>
                  </a:tcPr>
                </a:tc>
                <a:tc gridSpan="2">
                  <a:txBody>
                    <a:bodyPr/>
                    <a:lstStyle/>
                    <a:p>
                      <a:pPr algn="ctr" fontAlgn="ctr"/>
                      <a:r>
                        <a:rPr lang="lv-LV" sz="1600" b="1">
                          <a:solidFill>
                            <a:schemeClr val="tx1"/>
                          </a:solidFill>
                          <a:effectLst/>
                          <a:latin typeface="Century Gothic" panose="020B0502020202020204" pitchFamily="34" charset="0"/>
                        </a:rPr>
                        <a:t>vismaz 5%</a:t>
                      </a:r>
                    </a:p>
                  </a:txBody>
                  <a:tcPr marL="185604" marR="185604" marT="134984" marB="134984" anchor="ctr">
                    <a:noFill/>
                  </a:tcPr>
                </a:tc>
                <a:tc hMerge="1">
                  <a:txBody>
                    <a:bodyPr/>
                    <a:lstStyle/>
                    <a:p>
                      <a:endParaRPr lang="lv-LV"/>
                    </a:p>
                  </a:txBody>
                  <a:tcPr/>
                </a:tc>
                <a:extLst>
                  <a:ext uri="{0D108BD9-81ED-4DB2-BD59-A6C34878D82A}">
                    <a16:rowId xmlns:a16="http://schemas.microsoft.com/office/drawing/2014/main" val="3198662460"/>
                  </a:ext>
                </a:extLst>
              </a:tr>
            </a:tbl>
          </a:graphicData>
        </a:graphic>
      </p:graphicFrame>
      <p:sp>
        <p:nvSpPr>
          <p:cNvPr id="16" name="Title 1">
            <a:extLst>
              <a:ext uri="{FF2B5EF4-FFF2-40B4-BE49-F238E27FC236}">
                <a16:creationId xmlns:a16="http://schemas.microsoft.com/office/drawing/2014/main" id="{5854C5E8-D843-E388-8194-A26DA39848D6}"/>
              </a:ext>
            </a:extLst>
          </p:cNvPr>
          <p:cNvSpPr txBox="1">
            <a:spLocks/>
          </p:cNvSpPr>
          <p:nvPr/>
        </p:nvSpPr>
        <p:spPr>
          <a:xfrm>
            <a:off x="838199" y="449704"/>
            <a:ext cx="10716491" cy="7195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400" b="1" i="0" u="none" strike="noStrike" kern="1200" cap="all" spc="0" normalizeH="0" baseline="0" noProof="0">
                <a:ln>
                  <a:noFill/>
                </a:ln>
                <a:solidFill>
                  <a:srgbClr val="00467F"/>
                </a:solidFill>
                <a:effectLst/>
                <a:uLnTx/>
                <a:uFillTx/>
                <a:latin typeface="Century Gothic" panose="020B0502020202020204" pitchFamily="34" charset="0"/>
                <a:ea typeface="+mj-ea"/>
                <a:cs typeface="+mj-cs"/>
              </a:rPr>
              <a:t>Altum aizdevumu nosacījumi</a:t>
            </a:r>
          </a:p>
        </p:txBody>
      </p:sp>
      <p:sp>
        <p:nvSpPr>
          <p:cNvPr id="23" name="TextBox 22">
            <a:extLst>
              <a:ext uri="{FF2B5EF4-FFF2-40B4-BE49-F238E27FC236}">
                <a16:creationId xmlns:a16="http://schemas.microsoft.com/office/drawing/2014/main" id="{CB5FFADE-594F-BBDE-ACB8-5080210F57A5}"/>
              </a:ext>
            </a:extLst>
          </p:cNvPr>
          <p:cNvSpPr txBox="1"/>
          <p:nvPr/>
        </p:nvSpPr>
        <p:spPr>
          <a:xfrm>
            <a:off x="0" y="6457074"/>
            <a:ext cx="12192000" cy="276999"/>
          </a:xfrm>
          <a:prstGeom prst="rect">
            <a:avLst/>
          </a:prstGeom>
          <a:solidFill>
            <a:srgbClr val="FFFFFF"/>
          </a:solidFill>
        </p:spPr>
        <p:txBody>
          <a:bodyPr wrap="square">
            <a:spAutoFit/>
          </a:bodyPr>
          <a:lstStyle/>
          <a:p>
            <a:pPr marL="0" marR="0" lvl="0" indent="0" algn="ctr" defTabSz="797723" rtl="0" eaLnBrk="1" fontAlgn="base" latinLnBrk="0" hangingPunct="1">
              <a:lnSpc>
                <a:spcPct val="100000"/>
              </a:lnSpc>
              <a:spcBef>
                <a:spcPct val="0"/>
              </a:spcBef>
              <a:spcAft>
                <a:spcPct val="0"/>
              </a:spcAft>
              <a:buClr>
                <a:srgbClr val="002060"/>
              </a:buClr>
              <a:buSzTx/>
              <a:buFontTx/>
              <a:buNone/>
              <a:tabLst/>
              <a:defRPr/>
            </a:pPr>
            <a:r>
              <a:rPr kumimoji="0" lang="lv-LV" sz="1200" b="1" i="0" u="none" strike="noStrike" kern="1200" cap="none" spc="0" normalizeH="0" baseline="0" noProof="0">
                <a:ln>
                  <a:noFill/>
                </a:ln>
                <a:solidFill>
                  <a:srgbClr val="00467F"/>
                </a:solidFill>
                <a:effectLst/>
                <a:uLnTx/>
                <a:uFillTx/>
                <a:latin typeface="Century Gothic" panose="020B0502020202020204" pitchFamily="34" charset="0"/>
                <a:ea typeface="+mn-ea"/>
                <a:cs typeface="Arial" charset="0"/>
              </a:rPr>
              <a:t>* 16 mēneši tiek piemēroti AER projektiem, kur pašpatēriņa vai uzkrāšanas enerģijas izcelsmes kritērijs jāpierāda pēc projekta realizācijas.</a:t>
            </a:r>
          </a:p>
        </p:txBody>
      </p:sp>
    </p:spTree>
    <p:extLst>
      <p:ext uri="{BB962C8B-B14F-4D97-AF65-F5344CB8AC3E}">
        <p14:creationId xmlns:p14="http://schemas.microsoft.com/office/powerpoint/2010/main" val="3069425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A45E1-961C-9853-F5E5-ED97C34A45C2}"/>
              </a:ext>
            </a:extLst>
          </p:cNvPr>
          <p:cNvSpPr>
            <a:spLocks noGrp="1"/>
          </p:cNvSpPr>
          <p:nvPr>
            <p:ph type="title"/>
          </p:nvPr>
        </p:nvSpPr>
        <p:spPr/>
        <p:txBody>
          <a:bodyPr/>
          <a:lstStyle/>
          <a:p>
            <a:r>
              <a:rPr lang="lv-LV"/>
              <a:t>TERMIŅI UN CITAS NIANSES</a:t>
            </a:r>
          </a:p>
        </p:txBody>
      </p:sp>
      <p:sp>
        <p:nvSpPr>
          <p:cNvPr id="10" name="Text Placeholder 32">
            <a:extLst>
              <a:ext uri="{FF2B5EF4-FFF2-40B4-BE49-F238E27FC236}">
                <a16:creationId xmlns:a16="http://schemas.microsoft.com/office/drawing/2014/main" id="{171E7887-48E9-8A5F-CF6A-D195F6548868}"/>
              </a:ext>
            </a:extLst>
          </p:cNvPr>
          <p:cNvSpPr txBox="1">
            <a:spLocks/>
          </p:cNvSpPr>
          <p:nvPr/>
        </p:nvSpPr>
        <p:spPr>
          <a:xfrm>
            <a:off x="838198" y="1335950"/>
            <a:ext cx="8142839" cy="52762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rPr>
              <a:t>PIETEIKŠANĀS ATLASĒS LĪDZ:</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7.oktobrim, 11.novembrim vai 16.decembrim plkst.12.00 (pusdienlaikā)</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ATLASES REZULTĀTI</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mēneša laikā</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AIZDEVUMA PIETEIKUMS</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2 mēnešu laikā no atlases rezultāta</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vai +2 mēneši ar pamatotu iesniegumu</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LĒMUMS PAR ATBALSTU (AIZDEVUMU)</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vidēji mēneša laikā</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PROJEKTA REALIZĀCIJA</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saskaņā ar īstenošanas grafiku (līdz 2026.gada vidum)</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KAPITĀLA ATLAIDES PIEPRASĪŠANA</a:t>
            </a:r>
          </a:p>
          <a:p>
            <a:pPr marL="685800" marR="0" lvl="1"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a:ea typeface="+mn-ea"/>
                <a:cs typeface="Arial"/>
              </a:rPr>
              <a:t>6 vai 14 mēnešu laikā pēc projekta pabeigšanas</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endParaRPr kumimoji="0" lang="lv-LV" sz="1600" b="0" i="0" u="none" strike="noStrike" kern="1200" cap="none" spc="0" normalizeH="0" baseline="0" noProof="0">
              <a:ln>
                <a:noFill/>
              </a:ln>
              <a:solidFill>
                <a:srgbClr val="00467F"/>
              </a:solidFill>
              <a:effectLst/>
              <a:uLnTx/>
              <a:uFillTx/>
              <a:latin typeface="Century Gothic"/>
              <a:ea typeface="+mn-ea"/>
              <a:cs typeface="Arial"/>
            </a:endParaRPr>
          </a:p>
        </p:txBody>
      </p:sp>
      <p:sp>
        <p:nvSpPr>
          <p:cNvPr id="11" name="Speech Bubble: Rectangle with Corners Rounded 10">
            <a:extLst>
              <a:ext uri="{FF2B5EF4-FFF2-40B4-BE49-F238E27FC236}">
                <a16:creationId xmlns:a16="http://schemas.microsoft.com/office/drawing/2014/main" id="{4179AC2F-FFAA-DB8B-FC8E-30C21FDC2B7B}"/>
              </a:ext>
            </a:extLst>
          </p:cNvPr>
          <p:cNvSpPr/>
          <p:nvPr/>
        </p:nvSpPr>
        <p:spPr>
          <a:xfrm>
            <a:off x="5999854" y="2796660"/>
            <a:ext cx="2408904" cy="1102019"/>
          </a:xfrm>
          <a:prstGeom prst="wedgeRoundRectCallout">
            <a:avLst>
              <a:gd name="adj1" fmla="val -149494"/>
              <a:gd name="adj2" fmla="val -4009"/>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KAPITĀLA ATLAIDI NEVAR SAŅEMT BEZ AIZDEVUMA</a:t>
            </a:r>
          </a:p>
        </p:txBody>
      </p:sp>
      <p:sp>
        <p:nvSpPr>
          <p:cNvPr id="12" name="Speech Bubble: Rectangle with Corners Rounded 11">
            <a:extLst>
              <a:ext uri="{FF2B5EF4-FFF2-40B4-BE49-F238E27FC236}">
                <a16:creationId xmlns:a16="http://schemas.microsoft.com/office/drawing/2014/main" id="{EC3DE545-0885-EC05-C1F9-DABDA5AE30B7}"/>
              </a:ext>
            </a:extLst>
          </p:cNvPr>
          <p:cNvSpPr/>
          <p:nvPr/>
        </p:nvSpPr>
        <p:spPr>
          <a:xfrm>
            <a:off x="9273940" y="2100561"/>
            <a:ext cx="2408904" cy="1102019"/>
          </a:xfrm>
          <a:prstGeom prst="wedgeRoundRectCallout">
            <a:avLst>
              <a:gd name="adj1" fmla="val -195401"/>
              <a:gd name="adj2" fmla="val -54159"/>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ATKARĪBĀ NO FINANSĒJUMA PIEPRASĪJUMA</a:t>
            </a:r>
          </a:p>
        </p:txBody>
      </p:sp>
      <p:sp>
        <p:nvSpPr>
          <p:cNvPr id="14" name="Rectangle: Rounded Corners 13">
            <a:extLst>
              <a:ext uri="{FF2B5EF4-FFF2-40B4-BE49-F238E27FC236}">
                <a16:creationId xmlns:a16="http://schemas.microsoft.com/office/drawing/2014/main" id="{0D1157F9-A906-15B4-1451-4430BBE4D376}"/>
              </a:ext>
            </a:extLst>
          </p:cNvPr>
          <p:cNvSpPr/>
          <p:nvPr/>
        </p:nvSpPr>
        <p:spPr>
          <a:xfrm>
            <a:off x="7690822" y="5403099"/>
            <a:ext cx="3992022" cy="110201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JĀSASNIEDZ ATLASĒ PIETEIKTIE RĀDĪTĀJI</a:t>
            </a:r>
          </a:p>
        </p:txBody>
      </p:sp>
      <p:sp>
        <p:nvSpPr>
          <p:cNvPr id="15" name="Speech Bubble: Rectangle with Corners Rounded 14">
            <a:extLst>
              <a:ext uri="{FF2B5EF4-FFF2-40B4-BE49-F238E27FC236}">
                <a16:creationId xmlns:a16="http://schemas.microsoft.com/office/drawing/2014/main" id="{32FBBA80-841A-B740-20E7-3280F9C7F9C0}"/>
              </a:ext>
            </a:extLst>
          </p:cNvPr>
          <p:cNvSpPr/>
          <p:nvPr/>
        </p:nvSpPr>
        <p:spPr>
          <a:xfrm>
            <a:off x="5999854" y="3974071"/>
            <a:ext cx="2408904" cy="1102019"/>
          </a:xfrm>
          <a:prstGeom prst="wedgeRoundRectCallout">
            <a:avLst>
              <a:gd name="adj1" fmla="val -102099"/>
              <a:gd name="adj2" fmla="val -17985"/>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ŠIS IR ATBALSTA LĒMUMS!</a:t>
            </a:r>
          </a:p>
        </p:txBody>
      </p:sp>
    </p:spTree>
    <p:extLst>
      <p:ext uri="{BB962C8B-B14F-4D97-AF65-F5344CB8AC3E}">
        <p14:creationId xmlns:p14="http://schemas.microsoft.com/office/powerpoint/2010/main" val="82853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500"/>
                                        <p:tgtEl>
                                          <p:spTgt spid="10">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animEffect transition="in" filter="fade">
                                      <p:cBhvr>
                                        <p:cTn id="43" dur="500"/>
                                        <p:tgtEl>
                                          <p:spTgt spid="10">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xEl>
                                              <p:pRg st="8" end="8"/>
                                            </p:txEl>
                                          </p:spTgt>
                                        </p:tgtEl>
                                        <p:attrNameLst>
                                          <p:attrName>style.visibility</p:attrName>
                                        </p:attrNameLst>
                                      </p:cBhvr>
                                      <p:to>
                                        <p:strVal val="visible"/>
                                      </p:to>
                                    </p:set>
                                    <p:animEffect transition="in" filter="fade">
                                      <p:cBhvr>
                                        <p:cTn id="46" dur="500"/>
                                        <p:tgtEl>
                                          <p:spTgt spid="10">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9" end="9"/>
                                            </p:txEl>
                                          </p:spTgt>
                                        </p:tgtEl>
                                        <p:attrNameLst>
                                          <p:attrName>style.visibility</p:attrName>
                                        </p:attrNameLst>
                                      </p:cBhvr>
                                      <p:to>
                                        <p:strVal val="visible"/>
                                      </p:to>
                                    </p:set>
                                    <p:animEffect transition="in" filter="fade">
                                      <p:cBhvr>
                                        <p:cTn id="54" dur="500"/>
                                        <p:tgtEl>
                                          <p:spTgt spid="10">
                                            <p:txEl>
                                              <p:pRg st="9" end="9"/>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xEl>
                                              <p:pRg st="10" end="10"/>
                                            </p:txEl>
                                          </p:spTgt>
                                        </p:tgtEl>
                                        <p:attrNameLst>
                                          <p:attrName>style.visibility</p:attrName>
                                        </p:attrNameLst>
                                      </p:cBhvr>
                                      <p:to>
                                        <p:strVal val="visible"/>
                                      </p:to>
                                    </p:set>
                                    <p:animEffect transition="in" filter="fade">
                                      <p:cBhvr>
                                        <p:cTn id="57" dur="500"/>
                                        <p:tgtEl>
                                          <p:spTgt spid="1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11" end="11"/>
                                            </p:txEl>
                                          </p:spTgt>
                                        </p:tgtEl>
                                        <p:attrNameLst>
                                          <p:attrName>style.visibility</p:attrName>
                                        </p:attrNameLst>
                                      </p:cBhvr>
                                      <p:to>
                                        <p:strVal val="visible"/>
                                      </p:to>
                                    </p:set>
                                    <p:animEffect transition="in" filter="fade">
                                      <p:cBhvr>
                                        <p:cTn id="62" dur="500"/>
                                        <p:tgtEl>
                                          <p:spTgt spid="10">
                                            <p:txEl>
                                              <p:pRg st="11" end="1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0">
                                            <p:txEl>
                                              <p:pRg st="12" end="12"/>
                                            </p:txEl>
                                          </p:spTgt>
                                        </p:tgtEl>
                                        <p:attrNameLst>
                                          <p:attrName>style.visibility</p:attrName>
                                        </p:attrNameLst>
                                      </p:cBhvr>
                                      <p:to>
                                        <p:strVal val="visible"/>
                                      </p:to>
                                    </p:set>
                                    <p:animEffect transition="in" filter="fade">
                                      <p:cBhvr>
                                        <p:cTn id="65" dur="500"/>
                                        <p:tgtEl>
                                          <p:spTgt spid="10">
                                            <p:txEl>
                                              <p:pRg st="12" end="12"/>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1A4CE-02DF-C03B-14DE-8BE813FD586A}"/>
              </a:ext>
            </a:extLst>
          </p:cNvPr>
          <p:cNvSpPr>
            <a:spLocks noGrp="1"/>
          </p:cNvSpPr>
          <p:nvPr>
            <p:ph type="body" sz="quarter" idx="13"/>
          </p:nvPr>
        </p:nvSpPr>
        <p:spPr>
          <a:xfrm>
            <a:off x="4434892" y="1196328"/>
            <a:ext cx="7347212" cy="354533"/>
          </a:xfrm>
        </p:spPr>
        <p:txBody>
          <a:bodyPr/>
          <a:lstStyle/>
          <a:p>
            <a:r>
              <a:rPr lang="lv-LV"/>
              <a:t>JĀAIZVIETO VISMAZ 20 000 FOSILO KILOMETRU GADĀ</a:t>
            </a:r>
          </a:p>
        </p:txBody>
      </p:sp>
      <p:sp>
        <p:nvSpPr>
          <p:cNvPr id="3" name="Text Placeholder 2">
            <a:extLst>
              <a:ext uri="{FF2B5EF4-FFF2-40B4-BE49-F238E27FC236}">
                <a16:creationId xmlns:a16="http://schemas.microsoft.com/office/drawing/2014/main" id="{4CC80180-7AB8-7BD0-48DA-BE9F2FF7271F}"/>
              </a:ext>
            </a:extLst>
          </p:cNvPr>
          <p:cNvSpPr>
            <a:spLocks noGrp="1"/>
          </p:cNvSpPr>
          <p:nvPr>
            <p:ph type="body" sz="quarter" idx="14"/>
          </p:nvPr>
        </p:nvSpPr>
        <p:spPr>
          <a:xfrm>
            <a:off x="4434892" y="436125"/>
            <a:ext cx="7347212" cy="738496"/>
          </a:xfrm>
        </p:spPr>
        <p:txBody>
          <a:bodyPr/>
          <a:lstStyle/>
          <a:p>
            <a:r>
              <a:rPr lang="lv-LV"/>
              <a:t>ELEKTROAUTO</a:t>
            </a:r>
          </a:p>
        </p:txBody>
      </p:sp>
      <p:sp>
        <p:nvSpPr>
          <p:cNvPr id="4" name="Text Placeholder 3">
            <a:extLst>
              <a:ext uri="{FF2B5EF4-FFF2-40B4-BE49-F238E27FC236}">
                <a16:creationId xmlns:a16="http://schemas.microsoft.com/office/drawing/2014/main" id="{3E2639DD-EB99-E4E1-ADF2-AB0948E9E4B8}"/>
              </a:ext>
            </a:extLst>
          </p:cNvPr>
          <p:cNvSpPr>
            <a:spLocks noGrp="1"/>
          </p:cNvSpPr>
          <p:nvPr>
            <p:ph type="body" sz="quarter" idx="15"/>
          </p:nvPr>
        </p:nvSpPr>
        <p:spPr>
          <a:xfrm>
            <a:off x="4320591" y="1729212"/>
            <a:ext cx="7347212" cy="4961556"/>
          </a:xfrm>
        </p:spPr>
        <p:txBody>
          <a:bodyPr/>
          <a:lstStyle/>
          <a:p>
            <a:pPr marL="285750" marR="0" lvl="0" indent="-285750" algn="l" defTabSz="797723" rtl="0" eaLnBrk="1" fontAlgn="base" latinLnBrk="0" hangingPunct="1">
              <a:lnSpc>
                <a:spcPct val="100000"/>
              </a:lnSpc>
              <a:spcBef>
                <a:spcPct val="0"/>
              </a:spcBef>
              <a:spcAft>
                <a:spcPct val="0"/>
              </a:spcAft>
              <a:buClr>
                <a:schemeClr val="tx1"/>
              </a:buClr>
              <a:buSzPct val="100000"/>
              <a:buFont typeface="Arial" panose="020B0604020202020204" pitchFamily="34" charset="0"/>
              <a:buChar char="•"/>
              <a:tabLst/>
              <a:defRPr/>
            </a:pPr>
            <a:r>
              <a:rPr kumimoji="0" lang="lv-LV" altLang="lv-LV" sz="16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Jauni, rūpnieciski ražoti elektroauto</a:t>
            </a:r>
          </a:p>
          <a:p>
            <a:pPr marL="285750" marR="0" lvl="0" indent="-285750" algn="l" defTabSz="797723" rtl="0" eaLnBrk="1" fontAlgn="base" latinLnBrk="0" hangingPunct="1">
              <a:lnSpc>
                <a:spcPct val="100000"/>
              </a:lnSpc>
              <a:spcBef>
                <a:spcPct val="0"/>
              </a:spcBef>
              <a:spcAft>
                <a:spcPct val="0"/>
              </a:spcAft>
              <a:buClr>
                <a:schemeClr val="tx1"/>
              </a:buClr>
              <a:buSzPct val="100000"/>
              <a:buFont typeface="Arial" panose="020B0604020202020204" pitchFamily="34" charset="0"/>
              <a:buChar char="•"/>
              <a:tabLst/>
              <a:defRPr/>
            </a:pPr>
            <a:endParaRPr lang="lv-LV" altLang="lv-LV" sz="1600" b="1">
              <a:solidFill>
                <a:srgbClr val="00467F"/>
              </a:solidFill>
              <a:latin typeface="Century Gothic" panose="020F0302020204030204"/>
              <a:ea typeface="Times New Roman" panose="02020603050405020304" pitchFamily="18" charset="0"/>
              <a:cs typeface="+mn-cs"/>
            </a:endParaRPr>
          </a:p>
          <a:p>
            <a:pPr marL="285750" indent="-285750" defTabSz="797723" fontAlgn="base">
              <a:spcBef>
                <a:spcPct val="0"/>
              </a:spcBef>
              <a:spcAft>
                <a:spcPct val="0"/>
              </a:spcAft>
              <a:buClr>
                <a:schemeClr val="tx1"/>
              </a:buClr>
              <a:buSzPct val="100000"/>
              <a:buFont typeface="Arial" panose="020B0604020202020204" pitchFamily="34" charset="0"/>
              <a:buChar char="•"/>
              <a:defRPr/>
            </a:pPr>
            <a:r>
              <a:rPr kumimoji="0" lang="lv-LV" altLang="lv-LV" sz="16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rPr>
              <a:t>M1 </a:t>
            </a:r>
            <a:r>
              <a:rPr lang="lv-LV" altLang="lv-LV" sz="1600" b="1">
                <a:solidFill>
                  <a:srgbClr val="00467F"/>
                </a:solidFill>
                <a:latin typeface="Century Gothic" panose="020F0302020204030204"/>
                <a:ea typeface="Times New Roman" panose="02020603050405020304" pitchFamily="18" charset="0"/>
                <a:cs typeface="+mn-cs"/>
              </a:rPr>
              <a:t>kategorijas</a:t>
            </a:r>
            <a:r>
              <a:rPr lang="lv-LV" altLang="lv-LV" sz="1600">
                <a:solidFill>
                  <a:srgbClr val="00467F"/>
                </a:solidFill>
                <a:latin typeface="Century Gothic" panose="020F0302020204030204"/>
                <a:ea typeface="Times New Roman" panose="02020603050405020304" pitchFamily="18" charset="0"/>
                <a:cs typeface="+mn-cs"/>
              </a:rPr>
              <a:t> </a:t>
            </a:r>
            <a:r>
              <a:rPr lang="lv-LV" altLang="lv-LV" sz="1600" b="1">
                <a:solidFill>
                  <a:srgbClr val="00467F"/>
                </a:solidFill>
                <a:latin typeface="Century Gothic" panose="020F0302020204030204"/>
                <a:ea typeface="Times New Roman" panose="02020603050405020304" pitchFamily="18" charset="0"/>
              </a:rPr>
              <a:t>elektroauto</a:t>
            </a:r>
            <a:r>
              <a:rPr lang="lv-LV" altLang="lv-LV" sz="1600">
                <a:solidFill>
                  <a:srgbClr val="00467F"/>
                </a:solidFill>
                <a:latin typeface="Century Gothic" panose="020F0302020204030204"/>
                <a:ea typeface="Times New Roman" panose="02020603050405020304" pitchFamily="18" charset="0"/>
              </a:rPr>
              <a:t> </a:t>
            </a:r>
            <a:r>
              <a:rPr lang="lv-LV" altLang="lv-LV" sz="1600">
                <a:solidFill>
                  <a:srgbClr val="00467F"/>
                </a:solidFill>
                <a:latin typeface="Century Gothic" panose="020F0302020204030204"/>
                <a:ea typeface="Times New Roman" panose="02020603050405020304" pitchFamily="18" charset="0"/>
                <a:cs typeface="+mn-cs"/>
              </a:rPr>
              <a:t>(papildu transportlīdzekļa vadītāja sēdvietai ir ne vairāk kā astoņas sēdvietas un nav vietas stāvošu pasažieru pārvadāšanai)</a:t>
            </a:r>
            <a:endParaRPr kumimoji="0" lang="lv-LV" altLang="lv-LV" sz="160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marL="285750" marR="0" lvl="0" indent="-285750" algn="l" defTabSz="797723" rtl="0" eaLnBrk="1" fontAlgn="base" latinLnBrk="0" hangingPunct="1">
              <a:lnSpc>
                <a:spcPct val="100000"/>
              </a:lnSpc>
              <a:spcBef>
                <a:spcPct val="0"/>
              </a:spcBef>
              <a:spcAft>
                <a:spcPct val="0"/>
              </a:spcAft>
              <a:buClr>
                <a:srgbClr val="6AC2BA"/>
              </a:buClr>
              <a:buSzPct val="100000"/>
              <a:buFont typeface="Arial" panose="020B0604020202020204" pitchFamily="34" charset="0"/>
              <a:buChar char="•"/>
              <a:tabLst/>
              <a:defRPr/>
            </a:pPr>
            <a:endParaRPr kumimoji="0" lang="lv-LV" altLang="lv-LV" sz="160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lvl="0" defTabSz="797723" fontAlgn="base">
              <a:spcBef>
                <a:spcPct val="0"/>
              </a:spcBef>
              <a:spcAft>
                <a:spcPct val="0"/>
              </a:spcAft>
              <a:buClr>
                <a:srgbClr val="6AC2BA"/>
              </a:buClr>
              <a:buSzPct val="100000"/>
              <a:defRPr/>
            </a:pPr>
            <a:r>
              <a:rPr lang="lv-LV" altLang="lv-LV" sz="1600">
                <a:solidFill>
                  <a:srgbClr val="00467F"/>
                </a:solidFill>
                <a:latin typeface="Century Gothic" panose="020F0302020204030204"/>
                <a:ea typeface="Times New Roman" panose="02020603050405020304" pitchFamily="18" charset="0"/>
              </a:rPr>
              <a:t>	vai </a:t>
            </a:r>
          </a:p>
          <a:p>
            <a:pPr lvl="0" defTabSz="797723" fontAlgn="base">
              <a:spcBef>
                <a:spcPct val="0"/>
              </a:spcBef>
              <a:spcAft>
                <a:spcPct val="0"/>
              </a:spcAft>
              <a:buClr>
                <a:srgbClr val="6AC2BA"/>
              </a:buClr>
              <a:buSzPct val="100000"/>
              <a:defRPr/>
            </a:pPr>
            <a:endParaRPr lang="lv-LV" altLang="lv-LV" sz="1600">
              <a:solidFill>
                <a:srgbClr val="00467F"/>
              </a:solidFill>
              <a:latin typeface="Century Gothic" panose="020F0302020204030204"/>
              <a:ea typeface="Times New Roman" panose="02020603050405020304" pitchFamily="18" charset="0"/>
            </a:endParaRPr>
          </a:p>
          <a:p>
            <a:pPr marL="285750" lvl="0" indent="-285750" defTabSz="797723" fontAlgn="base">
              <a:spcBef>
                <a:spcPct val="0"/>
              </a:spcBef>
              <a:spcAft>
                <a:spcPct val="0"/>
              </a:spcAft>
              <a:buClr>
                <a:schemeClr val="tx1"/>
              </a:buClr>
              <a:buSzPct val="100000"/>
              <a:buFont typeface="Arial" panose="020B0604020202020204" pitchFamily="34" charset="0"/>
              <a:buChar char="•"/>
              <a:defRPr/>
            </a:pPr>
            <a:r>
              <a:rPr lang="lv-LV" altLang="lv-LV" sz="1600" b="1">
                <a:solidFill>
                  <a:srgbClr val="00467F"/>
                </a:solidFill>
                <a:latin typeface="Century Gothic" panose="020F0302020204030204"/>
                <a:ea typeface="Times New Roman" panose="02020603050405020304" pitchFamily="18" charset="0"/>
              </a:rPr>
              <a:t>N1 kategorijas elektroauto </a:t>
            </a:r>
            <a:r>
              <a:rPr lang="lv-LV" altLang="lv-LV" sz="1600">
                <a:solidFill>
                  <a:srgbClr val="00467F"/>
                </a:solidFill>
                <a:latin typeface="Century Gothic" panose="020F0302020204030204"/>
                <a:ea typeface="Times New Roman" panose="02020603050405020304" pitchFamily="18" charset="0"/>
              </a:rPr>
              <a:t>(</a:t>
            </a:r>
            <a:r>
              <a:rPr lang="pt-BR" altLang="lv-LV" sz="1600">
                <a:solidFill>
                  <a:srgbClr val="00467F"/>
                </a:solidFill>
                <a:latin typeface="Century Gothic" panose="020F0302020204030204"/>
                <a:ea typeface="Times New Roman" panose="02020603050405020304" pitchFamily="18" charset="0"/>
              </a:rPr>
              <a:t>kravas auto ar pilnu masu līdz 3,5 tonnām</a:t>
            </a:r>
            <a:r>
              <a:rPr lang="lv-LV" altLang="lv-LV" sz="1600">
                <a:solidFill>
                  <a:srgbClr val="00467F"/>
                </a:solidFill>
                <a:latin typeface="Century Gothic" panose="020F0302020204030204"/>
                <a:ea typeface="Times New Roman" panose="02020603050405020304" pitchFamily="18" charset="0"/>
              </a:rPr>
              <a:t>)</a:t>
            </a:r>
            <a:endParaRPr kumimoji="0" lang="lv-LV" altLang="lv-LV" sz="160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pPr marL="285750" marR="0" lvl="0" indent="-285750" algn="l" defTabSz="797723" rtl="0" eaLnBrk="1" fontAlgn="base" latinLnBrk="0" hangingPunct="1">
              <a:lnSpc>
                <a:spcPct val="100000"/>
              </a:lnSpc>
              <a:spcBef>
                <a:spcPct val="0"/>
              </a:spcBef>
              <a:spcAft>
                <a:spcPct val="0"/>
              </a:spcAft>
              <a:buClr>
                <a:schemeClr val="tx1"/>
              </a:buClr>
              <a:buSzPct val="100000"/>
              <a:buFont typeface="Arial" panose="020B0604020202020204" pitchFamily="34" charset="0"/>
              <a:buChar char="•"/>
              <a:tabLst/>
              <a:defRPr/>
            </a:pPr>
            <a:endParaRPr kumimoji="0" lang="lv-LV" altLang="lv-LV" sz="16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endParaRPr>
          </a:p>
          <a:p>
            <a:pPr marL="285750" marR="0" lvl="0" indent="-285750" algn="l" defTabSz="797723" rtl="0" eaLnBrk="1" fontAlgn="base" latinLnBrk="0" hangingPunct="1">
              <a:lnSpc>
                <a:spcPct val="100000"/>
              </a:lnSpc>
              <a:spcBef>
                <a:spcPct val="0"/>
              </a:spcBef>
              <a:spcAft>
                <a:spcPct val="0"/>
              </a:spcAft>
              <a:buClr>
                <a:schemeClr val="tx1"/>
              </a:buClr>
              <a:buSzPct val="100000"/>
              <a:buFont typeface="Arial" panose="020B0604020202020204" pitchFamily="34" charset="0"/>
              <a:buChar char="•"/>
              <a:tabLst/>
              <a:defRPr/>
            </a:pPr>
            <a:r>
              <a:rPr lang="lv-LV" altLang="lv-LV" sz="1600">
                <a:solidFill>
                  <a:srgbClr val="00467F"/>
                </a:solidFill>
                <a:latin typeface="Century Gothic" panose="020F0302020204030204"/>
                <a:ea typeface="Times New Roman" panose="02020603050405020304" pitchFamily="18" charset="0"/>
                <a:cs typeface="Arial" charset="0"/>
              </a:rPr>
              <a:t>Atbalsta veids: </a:t>
            </a:r>
            <a:r>
              <a:rPr lang="lv-LV" altLang="lv-LV" sz="1600" b="1">
                <a:solidFill>
                  <a:srgbClr val="00467F"/>
                </a:solidFill>
                <a:latin typeface="Century Gothic" panose="020F0302020204030204"/>
                <a:ea typeface="Times New Roman" panose="02020603050405020304" pitchFamily="18" charset="0"/>
                <a:cs typeface="Arial" charset="0"/>
              </a:rPr>
              <a:t>GARANTIJA ar kapitāla atlaidi FINANŠU LĪZINGAM</a:t>
            </a:r>
            <a:endParaRPr kumimoji="0" lang="lv-LV" altLang="lv-LV" sz="16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marL="285750" marR="0" lvl="0" indent="-285750" algn="l" defTabSz="797723" rtl="0" eaLnBrk="1" fontAlgn="base" latinLnBrk="0" hangingPunct="1">
              <a:lnSpc>
                <a:spcPct val="100000"/>
              </a:lnSpc>
              <a:spcBef>
                <a:spcPct val="0"/>
              </a:spcBef>
              <a:spcAft>
                <a:spcPct val="0"/>
              </a:spcAft>
              <a:buClr>
                <a:schemeClr val="tx1"/>
              </a:buClr>
              <a:buSzPct val="100000"/>
              <a:buFont typeface="Arial" panose="020B0604020202020204" pitchFamily="34" charset="0"/>
              <a:buChar char="•"/>
              <a:tabLst/>
              <a:defRPr/>
            </a:pPr>
            <a:endParaRPr kumimoji="0" lang="lv-LV" altLang="lv-LV" sz="1600" b="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0"/>
              </a:spcAft>
              <a:buClr>
                <a:schemeClr val="tx1"/>
              </a:buClr>
              <a:buSzPct val="100000"/>
              <a:buFont typeface="Arial" panose="020B0604020202020204" pitchFamily="34" charset="0"/>
              <a:buChar char="•"/>
              <a:tabLst/>
              <a:defRPr/>
            </a:pPr>
            <a:r>
              <a:rPr lang="lv-LV" sz="1600" b="1">
                <a:solidFill>
                  <a:srgbClr val="00467F"/>
                </a:solidFill>
                <a:latin typeface="Century Gothic" panose="020F0302020204030204"/>
                <a:ea typeface="Times New Roman" panose="02020603050405020304" pitchFamily="18" charset="0"/>
                <a:cs typeface="Arial" charset="0"/>
              </a:rPr>
              <a:t>Kapitāla atlaide līdz 30% </a:t>
            </a:r>
            <a:r>
              <a:rPr lang="lv-LV" sz="1600">
                <a:solidFill>
                  <a:srgbClr val="00467F"/>
                </a:solidFill>
                <a:latin typeface="Century Gothic" panose="020F0302020204030204"/>
                <a:ea typeface="Times New Roman" panose="02020603050405020304" pitchFamily="18" charset="0"/>
                <a:cs typeface="Arial" charset="0"/>
              </a:rPr>
              <a:t>no attiecināmajām izmaksām, nepārsniedzot:</a:t>
            </a:r>
          </a:p>
          <a:p>
            <a:pPr marL="742950" lvl="1" indent="-285750">
              <a:lnSpc>
                <a:spcPct val="150000"/>
              </a:lnSpc>
              <a:buClr>
                <a:schemeClr val="tx1"/>
              </a:buClr>
              <a:buSzPct val="100000"/>
              <a:defRPr/>
            </a:pPr>
            <a:r>
              <a:rPr kumimoji="0" lang="lv-LV" sz="16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rPr>
              <a:t>5 000,-EUR </a:t>
            </a:r>
            <a:r>
              <a:rPr kumimoji="0" lang="lv-LV" sz="160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rPr>
              <a:t>vienam</a:t>
            </a:r>
            <a:r>
              <a:rPr kumimoji="0" lang="lv-LV" sz="1600" b="1"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rPr>
              <a:t> M1 </a:t>
            </a:r>
            <a:r>
              <a:rPr kumimoji="0" lang="lv-LV" sz="1600" i="0" u="none" strike="noStrike" kern="1200" cap="none" spc="0" normalizeH="0" baseline="0" noProof="0">
                <a:ln>
                  <a:noFill/>
                </a:ln>
                <a:solidFill>
                  <a:srgbClr val="00467F"/>
                </a:solidFill>
                <a:effectLst/>
                <a:uLnTx/>
                <a:uFillTx/>
                <a:latin typeface="Century Gothic" panose="020F0302020204030204"/>
                <a:ea typeface="Times New Roman" panose="02020603050405020304" pitchFamily="18" charset="0"/>
                <a:cs typeface="Arial" charset="0"/>
              </a:rPr>
              <a:t>kategorijas elektroauto</a:t>
            </a:r>
          </a:p>
          <a:p>
            <a:pPr marL="742950" lvl="1" indent="-285750">
              <a:lnSpc>
                <a:spcPct val="150000"/>
              </a:lnSpc>
              <a:buClr>
                <a:schemeClr val="tx1"/>
              </a:buClr>
              <a:buSzPct val="100000"/>
              <a:defRPr/>
            </a:pPr>
            <a:r>
              <a:rPr lang="lv-LV" sz="1600" b="1">
                <a:solidFill>
                  <a:srgbClr val="00467F"/>
                </a:solidFill>
                <a:latin typeface="Century Gothic" panose="020F0302020204030204"/>
                <a:ea typeface="Times New Roman" panose="02020603050405020304" pitchFamily="18" charset="0"/>
                <a:cs typeface="Arial" charset="0"/>
              </a:rPr>
              <a:t>10 000,-EUR </a:t>
            </a:r>
            <a:r>
              <a:rPr lang="lv-LV" sz="1600">
                <a:solidFill>
                  <a:srgbClr val="00467F"/>
                </a:solidFill>
                <a:latin typeface="Century Gothic" panose="020F0302020204030204"/>
                <a:ea typeface="Times New Roman" panose="02020603050405020304" pitchFamily="18" charset="0"/>
                <a:cs typeface="Arial" charset="0"/>
              </a:rPr>
              <a:t>vienam</a:t>
            </a:r>
            <a:r>
              <a:rPr lang="lv-LV" sz="1600" b="1">
                <a:solidFill>
                  <a:srgbClr val="00467F"/>
                </a:solidFill>
                <a:latin typeface="Century Gothic" panose="020F0302020204030204"/>
                <a:ea typeface="Times New Roman" panose="02020603050405020304" pitchFamily="18" charset="0"/>
                <a:cs typeface="Arial" charset="0"/>
              </a:rPr>
              <a:t> N1 </a:t>
            </a:r>
            <a:r>
              <a:rPr lang="lv-LV" sz="1600">
                <a:solidFill>
                  <a:srgbClr val="00467F"/>
                </a:solidFill>
                <a:latin typeface="Century Gothic" panose="020F0302020204030204"/>
                <a:ea typeface="Times New Roman" panose="02020603050405020304" pitchFamily="18" charset="0"/>
                <a:cs typeface="Arial" charset="0"/>
              </a:rPr>
              <a:t>kategorijas elektroauto</a:t>
            </a:r>
          </a:p>
          <a:p>
            <a:pPr marL="742950" lvl="1" indent="-285750">
              <a:lnSpc>
                <a:spcPct val="150000"/>
              </a:lnSpc>
              <a:buClr>
                <a:schemeClr val="tx1"/>
              </a:buClr>
              <a:buSzPct val="100000"/>
              <a:defRPr/>
            </a:pPr>
            <a:r>
              <a:rPr lang="lv-LV" sz="1600" b="1">
                <a:solidFill>
                  <a:srgbClr val="00467F"/>
                </a:solidFill>
                <a:latin typeface="Century Gothic" panose="020F0302020204030204"/>
                <a:ea typeface="Times New Roman" panose="02020603050405020304" pitchFamily="18" charset="0"/>
                <a:cs typeface="Arial" charset="0"/>
              </a:rPr>
              <a:t>180 000,-EUR kopā </a:t>
            </a:r>
            <a:r>
              <a:rPr lang="lv-LV" sz="1600">
                <a:solidFill>
                  <a:srgbClr val="00467F"/>
                </a:solidFill>
                <a:latin typeface="Century Gothic" panose="020F0302020204030204"/>
                <a:ea typeface="Times New Roman" panose="02020603050405020304" pitchFamily="18" charset="0"/>
                <a:cs typeface="Arial" charset="0"/>
              </a:rPr>
              <a:t>saistītu uzņēmumu grupai</a:t>
            </a:r>
          </a:p>
          <a:p>
            <a:endParaRPr lang="lv-LV"/>
          </a:p>
        </p:txBody>
      </p:sp>
      <p:sp>
        <p:nvSpPr>
          <p:cNvPr id="10" name="Diagonal Stripe 9">
            <a:extLst>
              <a:ext uri="{FF2B5EF4-FFF2-40B4-BE49-F238E27FC236}">
                <a16:creationId xmlns:a16="http://schemas.microsoft.com/office/drawing/2014/main" id="{45E00B78-2946-E626-F756-089E274EE09C}"/>
              </a:ext>
            </a:extLst>
          </p:cNvPr>
          <p:cNvSpPr/>
          <p:nvPr/>
        </p:nvSpPr>
        <p:spPr>
          <a:xfrm>
            <a:off x="0" y="0"/>
            <a:ext cx="2496415" cy="2349243"/>
          </a:xfrm>
          <a:prstGeom prst="diagStrip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 name="object 3">
            <a:extLst>
              <a:ext uri="{FF2B5EF4-FFF2-40B4-BE49-F238E27FC236}">
                <a16:creationId xmlns:a16="http://schemas.microsoft.com/office/drawing/2014/main" id="{161E1440-A8E5-38C4-BFA3-3576E7D5F5A0}"/>
              </a:ext>
            </a:extLst>
          </p:cNvPr>
          <p:cNvSpPr txBox="1"/>
          <p:nvPr/>
        </p:nvSpPr>
        <p:spPr>
          <a:xfrm rot="19020000">
            <a:off x="-998016" y="625031"/>
            <a:ext cx="3893842" cy="541669"/>
          </a:xfrm>
          <a:prstGeom prst="rect">
            <a:avLst/>
          </a:prstGeom>
        </p:spPr>
        <p:txBody>
          <a:bodyPr wrap="square" lIns="0" tIns="1827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415" algn="ctr" defTabSz="1315456">
              <a:spcBef>
                <a:spcPts val="144"/>
              </a:spcBef>
              <a:defRPr/>
            </a:pPr>
            <a:r>
              <a:rPr lang="lv-LV" sz="1700" b="1">
                <a:solidFill>
                  <a:schemeClr val="bg1"/>
                </a:solidFill>
                <a:latin typeface="Century Gothic"/>
                <a:cs typeface="Mark"/>
              </a:rPr>
              <a:t>VISĀM PROGRAMMAI ATBILSTOŠAJĀM NOZARĒM</a:t>
            </a:r>
          </a:p>
        </p:txBody>
      </p:sp>
      <p:pic>
        <p:nvPicPr>
          <p:cNvPr id="8" name="Picture Placeholder 7" descr="A car parked on a street&#10;&#10;Description automatically generated">
            <a:extLst>
              <a:ext uri="{FF2B5EF4-FFF2-40B4-BE49-F238E27FC236}">
                <a16:creationId xmlns:a16="http://schemas.microsoft.com/office/drawing/2014/main" id="{CDE23E7C-2B6A-C3B6-F851-FC13F293D50F}"/>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51568" r="15088"/>
          <a:stretch/>
        </p:blipFill>
        <p:spPr>
          <a:xfrm>
            <a:off x="0" y="0"/>
            <a:ext cx="4062122" cy="6853846"/>
          </a:xfrm>
        </p:spPr>
      </p:pic>
    </p:spTree>
    <p:extLst>
      <p:ext uri="{BB962C8B-B14F-4D97-AF65-F5344CB8AC3E}">
        <p14:creationId xmlns:p14="http://schemas.microsoft.com/office/powerpoint/2010/main" val="213209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500"/>
                                        <p:tgtEl>
                                          <p:spTgt spid="4">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500"/>
                                        <p:tgtEl>
                                          <p:spTgt spid="4">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0" end="10"/>
                                            </p:txEl>
                                          </p:spTgt>
                                        </p:tgtEl>
                                        <p:attrNameLst>
                                          <p:attrName>style.visibility</p:attrName>
                                        </p:attrNameLst>
                                      </p:cBhvr>
                                      <p:to>
                                        <p:strVal val="visible"/>
                                      </p:to>
                                    </p:set>
                                    <p:animEffect transition="in" filter="fade">
                                      <p:cBhvr>
                                        <p:cTn id="24" dur="500"/>
                                        <p:tgtEl>
                                          <p:spTgt spid="4">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animEffect transition="in" filter="fade">
                                      <p:cBhvr>
                                        <p:cTn id="27" dur="500"/>
                                        <p:tgtEl>
                                          <p:spTgt spid="4">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2" end="12"/>
                                            </p:txEl>
                                          </p:spTgt>
                                        </p:tgtEl>
                                        <p:attrNameLst>
                                          <p:attrName>style.visibility</p:attrName>
                                        </p:attrNameLst>
                                      </p:cBhvr>
                                      <p:to>
                                        <p:strVal val="visible"/>
                                      </p:to>
                                    </p:set>
                                    <p:animEffect transition="in" filter="fade">
                                      <p:cBhvr>
                                        <p:cTn id="30" dur="500"/>
                                        <p:tgtEl>
                                          <p:spTgt spid="4">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animEffect transition="in" filter="fade">
                                      <p:cBhvr>
                                        <p:cTn id="33"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123EC-0859-DF14-57A7-9512F915A4DC}"/>
              </a:ext>
            </a:extLst>
          </p:cNvPr>
          <p:cNvSpPr>
            <a:spLocks noGrp="1"/>
          </p:cNvSpPr>
          <p:nvPr>
            <p:ph type="body" sz="quarter" idx="10"/>
          </p:nvPr>
        </p:nvSpPr>
        <p:spPr/>
        <p:txBody>
          <a:bodyPr/>
          <a:lstStyle/>
          <a:p>
            <a:endParaRPr lang="lv-LV"/>
          </a:p>
        </p:txBody>
      </p:sp>
      <p:sp>
        <p:nvSpPr>
          <p:cNvPr id="4" name="Text Placeholder 3">
            <a:extLst>
              <a:ext uri="{FF2B5EF4-FFF2-40B4-BE49-F238E27FC236}">
                <a16:creationId xmlns:a16="http://schemas.microsoft.com/office/drawing/2014/main" id="{5945EDB5-C1C8-DE2A-3507-0958C6112101}"/>
              </a:ext>
            </a:extLst>
          </p:cNvPr>
          <p:cNvSpPr>
            <a:spLocks noGrp="1"/>
          </p:cNvSpPr>
          <p:nvPr>
            <p:ph type="body" sz="quarter" idx="12"/>
          </p:nvPr>
        </p:nvSpPr>
        <p:spPr>
          <a:xfrm>
            <a:off x="1094220" y="4522264"/>
            <a:ext cx="4306455" cy="247880"/>
          </a:xfrm>
        </p:spPr>
        <p:txBody>
          <a:bodyPr/>
          <a:lstStyle/>
          <a:p>
            <a:r>
              <a:rPr lang="lv-LV" b="1"/>
              <a:t>Uzņēmumu energoefektivitātes daļa</a:t>
            </a:r>
          </a:p>
        </p:txBody>
      </p:sp>
      <p:sp>
        <p:nvSpPr>
          <p:cNvPr id="5" name="Text Placeholder 4">
            <a:extLst>
              <a:ext uri="{FF2B5EF4-FFF2-40B4-BE49-F238E27FC236}">
                <a16:creationId xmlns:a16="http://schemas.microsoft.com/office/drawing/2014/main" id="{D6C017B4-653B-0181-A3EC-76D3C5B5111B}"/>
              </a:ext>
            </a:extLst>
          </p:cNvPr>
          <p:cNvSpPr>
            <a:spLocks noGrp="1"/>
          </p:cNvSpPr>
          <p:nvPr>
            <p:ph type="body" sz="quarter" idx="13"/>
          </p:nvPr>
        </p:nvSpPr>
        <p:spPr>
          <a:xfrm>
            <a:off x="1452998" y="4847376"/>
            <a:ext cx="2261752" cy="228268"/>
          </a:xfrm>
        </p:spPr>
        <p:txBody>
          <a:bodyPr/>
          <a:lstStyle/>
          <a:p>
            <a:r>
              <a:rPr lang="lv-LV" b="1"/>
              <a:t>ued@altum.lv</a:t>
            </a:r>
          </a:p>
        </p:txBody>
      </p:sp>
      <p:sp>
        <p:nvSpPr>
          <p:cNvPr id="6" name="Text Placeholder 5">
            <a:extLst>
              <a:ext uri="{FF2B5EF4-FFF2-40B4-BE49-F238E27FC236}">
                <a16:creationId xmlns:a16="http://schemas.microsoft.com/office/drawing/2014/main" id="{71148F5A-A05C-1203-4047-AD8379849026}"/>
              </a:ext>
            </a:extLst>
          </p:cNvPr>
          <p:cNvSpPr>
            <a:spLocks noGrp="1"/>
          </p:cNvSpPr>
          <p:nvPr>
            <p:ph type="body" sz="quarter" idx="14"/>
          </p:nvPr>
        </p:nvSpPr>
        <p:spPr>
          <a:xfrm>
            <a:off x="1452998" y="5141574"/>
            <a:ext cx="2261752" cy="228268"/>
          </a:xfrm>
        </p:spPr>
        <p:txBody>
          <a:bodyPr/>
          <a:lstStyle/>
          <a:p>
            <a:r>
              <a:rPr lang="lv-LV" b="1">
                <a:latin typeface="Century Gothic" panose="020B0502020202020204" pitchFamily="34" charset="0"/>
              </a:rPr>
              <a:t>28320125</a:t>
            </a:r>
          </a:p>
        </p:txBody>
      </p:sp>
      <p:pic>
        <p:nvPicPr>
          <p:cNvPr id="10" name="Picture 9" descr="A picture containing logo&#10;&#10;Description automatically generated">
            <a:extLst>
              <a:ext uri="{FF2B5EF4-FFF2-40B4-BE49-F238E27FC236}">
                <a16:creationId xmlns:a16="http://schemas.microsoft.com/office/drawing/2014/main" id="{5406E9C9-3865-1C7A-A672-C4EC0A2B4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587" y="5391747"/>
            <a:ext cx="939562" cy="120456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6A808B9-5F02-D9C9-64FD-AA3F37F3F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1787" y="5700639"/>
            <a:ext cx="1159517" cy="895674"/>
          </a:xfrm>
          <a:prstGeom prst="rect">
            <a:avLst/>
          </a:prstGeom>
        </p:spPr>
      </p:pic>
      <p:pic>
        <p:nvPicPr>
          <p:cNvPr id="12" name="Picture 11" descr="Logo, company name&#10;&#10;Description automatically generated">
            <a:extLst>
              <a:ext uri="{FF2B5EF4-FFF2-40B4-BE49-F238E27FC236}">
                <a16:creationId xmlns:a16="http://schemas.microsoft.com/office/drawing/2014/main" id="{9CC849E4-F10D-7EF1-4DE4-201533169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4292" y="5591558"/>
            <a:ext cx="2124445" cy="1323243"/>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AB02C0F3-C569-DDD7-417F-19D832776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206" y="5369842"/>
            <a:ext cx="1245258" cy="1367047"/>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A86987FA-8C65-8609-96F8-37F387063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3727" y="1759974"/>
            <a:ext cx="5364661" cy="3457642"/>
          </a:xfrm>
          <a:prstGeom prst="rect">
            <a:avLst/>
          </a:prstGeom>
        </p:spPr>
      </p:pic>
      <p:pic>
        <p:nvPicPr>
          <p:cNvPr id="16" name="Picture 15">
            <a:extLst>
              <a:ext uri="{FF2B5EF4-FFF2-40B4-BE49-F238E27FC236}">
                <a16:creationId xmlns:a16="http://schemas.microsoft.com/office/drawing/2014/main" id="{E281F2B2-2C58-5098-05AF-BEAAAB77DEA2}"/>
              </a:ext>
            </a:extLst>
          </p:cNvPr>
          <p:cNvPicPr>
            <a:picLocks noChangeAspect="1"/>
          </p:cNvPicPr>
          <p:nvPr/>
        </p:nvPicPr>
        <p:blipFill rotWithShape="1">
          <a:blip r:embed="rId8"/>
          <a:srcRect r="7115"/>
          <a:stretch/>
        </p:blipFill>
        <p:spPr>
          <a:xfrm>
            <a:off x="5594381" y="1759974"/>
            <a:ext cx="5354007" cy="3457642"/>
          </a:xfrm>
          <a:prstGeom prst="rect">
            <a:avLst/>
          </a:prstGeom>
        </p:spPr>
      </p:pic>
      <p:pic>
        <p:nvPicPr>
          <p:cNvPr id="15" name="Picture 14" descr="Shape, arrow&#10;&#10;Description automatically generated">
            <a:extLst>
              <a:ext uri="{FF2B5EF4-FFF2-40B4-BE49-F238E27FC236}">
                <a16:creationId xmlns:a16="http://schemas.microsoft.com/office/drawing/2014/main" id="{385DC17A-242B-008D-9153-481335F1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053">
            <a:off x="10472188" y="2905245"/>
            <a:ext cx="1261981" cy="2219136"/>
          </a:xfrm>
          <a:prstGeom prst="rect">
            <a:avLst/>
          </a:prstGeom>
        </p:spPr>
      </p:pic>
    </p:spTree>
    <p:extLst>
      <p:ext uri="{BB962C8B-B14F-4D97-AF65-F5344CB8AC3E}">
        <p14:creationId xmlns:p14="http://schemas.microsoft.com/office/powerpoint/2010/main" val="1860767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0D59-97AD-364E-FCCC-B3CC1C30F7EA}"/>
              </a:ext>
            </a:extLst>
          </p:cNvPr>
          <p:cNvSpPr>
            <a:spLocks noGrp="1"/>
          </p:cNvSpPr>
          <p:nvPr>
            <p:ph type="title"/>
          </p:nvPr>
        </p:nvSpPr>
        <p:spPr/>
        <p:txBody>
          <a:bodyPr/>
          <a:lstStyle/>
          <a:p>
            <a:r>
              <a:rPr lang="lv-LV"/>
              <a:t>NORMATĪVAIS REGULĒJUMS</a:t>
            </a:r>
          </a:p>
        </p:txBody>
      </p:sp>
      <p:sp>
        <p:nvSpPr>
          <p:cNvPr id="8" name="TextBox 7">
            <a:extLst>
              <a:ext uri="{FF2B5EF4-FFF2-40B4-BE49-F238E27FC236}">
                <a16:creationId xmlns:a16="http://schemas.microsoft.com/office/drawing/2014/main" id="{68C5C7AB-E351-8E7E-D552-8769550F5636}"/>
              </a:ext>
            </a:extLst>
          </p:cNvPr>
          <p:cNvSpPr txBox="1"/>
          <p:nvPr/>
        </p:nvSpPr>
        <p:spPr>
          <a:xfrm>
            <a:off x="447242" y="1265659"/>
            <a:ext cx="11297516" cy="4893647"/>
          </a:xfrm>
          <a:prstGeom prst="rect">
            <a:avLst/>
          </a:prstGeom>
          <a:noFill/>
        </p:spPr>
        <p:txBody>
          <a:bodyPr wrap="square">
            <a:spAutoFit/>
          </a:bodyPr>
          <a:lstStyle/>
          <a:p>
            <a:pPr marL="856061" lvl="1" indent="-398861" defTabSz="797723" fontAlgn="base">
              <a:spcBef>
                <a:spcPct val="0"/>
              </a:spcBef>
              <a:spcAft>
                <a:spcPts val="1200"/>
              </a:spcAft>
              <a:buClr>
                <a:schemeClr val="tx1"/>
              </a:buClr>
              <a:buFont typeface="Arial" panose="020B0604020202020204" pitchFamily="34" charset="0"/>
              <a:buChar char="•"/>
            </a:pPr>
            <a:r>
              <a:rPr lang="lv-LV" sz="1600">
                <a:latin typeface="Century Gothic" panose="020B0502020202020204" pitchFamily="34" charset="0"/>
                <a:cs typeface="Arial" charset="0"/>
              </a:rPr>
              <a:t>Ministru kabineta 2022. gada 20. septembra noteikumi Nr. 594 "Eiropas Savienības Atveseļošanas un noturības mehānisma plāna 1.2. reformu un investīciju virziena "Energoefektivitātes uzlabošana" 1.2.1.2.i. investīcijas "Energoefektivitātes paaugstināšana uzņēmējdarbībā (ietverot pāreju uz atjaunojamo energoresursu tehnoloģiju izmantošanu siltumapgādē un pētniecības un attīstības aktivitātes (t. sk. </a:t>
            </a:r>
            <a:r>
              <a:rPr lang="lv-LV" sz="1600" err="1">
                <a:latin typeface="Century Gothic" panose="020B0502020202020204" pitchFamily="34" charset="0"/>
                <a:cs typeface="Arial" charset="0"/>
              </a:rPr>
              <a:t>bioekonomikā</a:t>
            </a:r>
            <a:r>
              <a:rPr lang="lv-LV" sz="1600">
                <a:latin typeface="Century Gothic" panose="020B0502020202020204" pitchFamily="34" charset="0"/>
                <a:cs typeface="Arial" charset="0"/>
              </a:rPr>
              <a:t>))" 1.2.1.2.i.1. pasākuma "Energoefektivitātes paaugstināšana uzņēmējdarbībā (ietverot pāreju uz atjaunojamo energoresursu tehnoloģiju izmantošanu siltumapgādē)" īstenošanas noteikumi (</a:t>
            </a:r>
            <a:r>
              <a:rPr lang="lv-LV" sz="1600" b="1">
                <a:latin typeface="Century Gothic" panose="020B0502020202020204" pitchFamily="34" charset="0"/>
                <a:cs typeface="Arial" charset="0"/>
              </a:rPr>
              <a:t>MK not.594</a:t>
            </a:r>
            <a:r>
              <a:rPr lang="lv-LV" sz="1600">
                <a:latin typeface="Century Gothic" panose="020B0502020202020204" pitchFamily="34" charset="0"/>
                <a:cs typeface="Arial" charset="0"/>
              </a:rPr>
              <a:t>)</a:t>
            </a:r>
          </a:p>
          <a:p>
            <a:pPr marL="856061" lvl="1" indent="-398861" defTabSz="797723" fontAlgn="base">
              <a:spcBef>
                <a:spcPct val="0"/>
              </a:spcBef>
              <a:spcAft>
                <a:spcPts val="1200"/>
              </a:spcAft>
              <a:buClr>
                <a:schemeClr val="tx1"/>
              </a:buClr>
              <a:buFont typeface="Arial" panose="020B0604020202020204" pitchFamily="34" charset="0"/>
              <a:buChar char="•"/>
            </a:pPr>
            <a:r>
              <a:rPr lang="lv-LV" sz="1600"/>
              <a:t>Komisijas 2023. gada 13. decembra Regula (ES) </a:t>
            </a:r>
            <a:r>
              <a:rPr lang="lv-LV" sz="1600">
                <a:hlinkClick r:id="rId3"/>
              </a:rPr>
              <a:t>2023/2831</a:t>
            </a:r>
            <a:r>
              <a:rPr lang="lv-LV" sz="1600"/>
              <a:t> par Līguma par Eiropas Savienības darbību 107. un 108. panta piemērošanu </a:t>
            </a:r>
            <a:r>
              <a:rPr lang="lv-LV" sz="1600" i="1" err="1"/>
              <a:t>de</a:t>
            </a:r>
            <a:r>
              <a:rPr lang="lv-LV" sz="1600" i="1"/>
              <a:t> </a:t>
            </a:r>
            <a:r>
              <a:rPr lang="lv-LV" sz="1600" i="1" err="1"/>
              <a:t>minimis</a:t>
            </a:r>
            <a:r>
              <a:rPr lang="lv-LV" sz="1600"/>
              <a:t> atbalstam (</a:t>
            </a:r>
            <a:r>
              <a:rPr lang="lv-LV" sz="1600" b="1"/>
              <a:t>DE MINIMIS</a:t>
            </a:r>
            <a:r>
              <a:rPr lang="lv-LV" sz="1600"/>
              <a:t>)</a:t>
            </a:r>
          </a:p>
          <a:p>
            <a:pPr marL="856061" lvl="1" indent="-398861" defTabSz="797723" fontAlgn="base">
              <a:spcBef>
                <a:spcPct val="0"/>
              </a:spcBef>
              <a:spcAft>
                <a:spcPts val="1200"/>
              </a:spcAft>
              <a:buClr>
                <a:schemeClr val="tx1"/>
              </a:buClr>
              <a:buFont typeface="Arial" panose="020B0604020202020204" pitchFamily="34" charset="0"/>
              <a:buChar char="•"/>
            </a:pPr>
            <a:r>
              <a:rPr lang="lv-LV" sz="1600"/>
              <a:t>Komisijas 2014. gada 17. jūnija Regula (ES) Nr. </a:t>
            </a:r>
            <a:r>
              <a:rPr lang="lv-LV" sz="1600">
                <a:hlinkClick r:id="rId4"/>
              </a:rPr>
              <a:t> </a:t>
            </a:r>
            <a:r>
              <a:rPr lang="lv-LV" sz="1600">
                <a:hlinkClick r:id="rId5"/>
              </a:rPr>
              <a:t>651/2014</a:t>
            </a:r>
            <a:r>
              <a:rPr lang="lv-LV" sz="1600"/>
              <a:t>, ar ko noteiktas atbalsta kategorijas atzīst par saderīgām ar iekšējo tirgu (</a:t>
            </a:r>
            <a:r>
              <a:rPr lang="lv-LV" sz="1600" b="1"/>
              <a:t>VGAR jeb GBER</a:t>
            </a:r>
            <a:r>
              <a:rPr lang="lv-LV" sz="1600"/>
              <a:t>)</a:t>
            </a:r>
          </a:p>
          <a:p>
            <a:pPr marL="856061" lvl="1" indent="-398861" defTabSz="797723" fontAlgn="base">
              <a:spcBef>
                <a:spcPct val="0"/>
              </a:spcBef>
              <a:spcAft>
                <a:spcPts val="1200"/>
              </a:spcAft>
              <a:buClr>
                <a:schemeClr val="tx1"/>
              </a:buClr>
              <a:buFont typeface="Arial" panose="020B0604020202020204" pitchFamily="34" charset="0"/>
              <a:buChar char="•"/>
            </a:pPr>
            <a:r>
              <a:rPr lang="lv-LV" sz="1600">
                <a:latin typeface="Century Gothic" panose="020B0502020202020204" pitchFamily="34" charset="0"/>
                <a:cs typeface="Arial" charset="0"/>
              </a:rPr>
              <a:t>Pieteikumu dalībai 1.2.1.2.i.1. pasākumā "Energoefektivitātes paaugstināšana uzņēmējdarbībā (ietverot pāreju uz atjaunojamo energoresursu tehnoloģiju izmantošanu siltumapgādē)" astotās kārtas un turpmāko atlases kārtu </a:t>
            </a:r>
            <a:r>
              <a:rPr lang="lv-LV" sz="1600" b="1">
                <a:latin typeface="Century Gothic" panose="020B0502020202020204" pitchFamily="34" charset="0"/>
                <a:cs typeface="Arial" charset="0"/>
              </a:rPr>
              <a:t>nolikums </a:t>
            </a:r>
          </a:p>
          <a:p>
            <a:pPr marL="856061" lvl="1" indent="-398861" defTabSz="797723" fontAlgn="base">
              <a:spcBef>
                <a:spcPct val="0"/>
              </a:spcBef>
              <a:spcAft>
                <a:spcPts val="1200"/>
              </a:spcAft>
              <a:buClr>
                <a:schemeClr val="tx1"/>
              </a:buClr>
              <a:buFont typeface="Arial" panose="020B0604020202020204" pitchFamily="34" charset="0"/>
              <a:buChar char="•"/>
            </a:pPr>
            <a:r>
              <a:rPr lang="lv-LV" sz="1600">
                <a:latin typeface="Century Gothic" panose="020B0502020202020204" pitchFamily="34" charset="0"/>
                <a:cs typeface="Arial" charset="0"/>
              </a:rPr>
              <a:t>Pieteikumu dalībai 1.2.1.2.i.1. pasākumā "Energoefektivitātes paaugstināšana uzņēmējdarbībā (ietverot pāreju uz atjaunojamo energoresursu tehnoloģiju izmantošanu siltumapgādē)" astotās kārtas un turpmāko atlases kārtu </a:t>
            </a:r>
            <a:r>
              <a:rPr lang="lv-LV" sz="1600" b="1">
                <a:latin typeface="Century Gothic" panose="020B0502020202020204" pitchFamily="34" charset="0"/>
                <a:cs typeface="Arial" charset="0"/>
              </a:rPr>
              <a:t>nolikuma pielikums</a:t>
            </a:r>
            <a:endParaRPr kumimoji="0" lang="lv-LV" sz="1600" b="1" i="0" u="none" strike="noStrike" kern="1200" cap="none" spc="0" normalizeH="0" baseline="0" noProof="0">
              <a:ln>
                <a:noFill/>
              </a:ln>
              <a:effectLst/>
              <a:uLnTx/>
              <a:uFillTx/>
              <a:latin typeface="Century Gothic" panose="020B0502020202020204" pitchFamily="34" charset="0"/>
              <a:cs typeface="Arial" charset="0"/>
            </a:endParaRPr>
          </a:p>
        </p:txBody>
      </p:sp>
    </p:spTree>
    <p:extLst>
      <p:ext uri="{BB962C8B-B14F-4D97-AF65-F5344CB8AC3E}">
        <p14:creationId xmlns:p14="http://schemas.microsoft.com/office/powerpoint/2010/main" val="246622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34A5-1ECB-FA27-1A47-8C897A703857}"/>
              </a:ext>
            </a:extLst>
          </p:cNvPr>
          <p:cNvSpPr>
            <a:spLocks noGrp="1"/>
          </p:cNvSpPr>
          <p:nvPr>
            <p:ph type="title"/>
          </p:nvPr>
        </p:nvSpPr>
        <p:spPr>
          <a:xfrm>
            <a:off x="3015003" y="560956"/>
            <a:ext cx="6161993" cy="719529"/>
          </a:xfrm>
        </p:spPr>
        <p:txBody>
          <a:bodyPr>
            <a:normAutofit/>
          </a:bodyPr>
          <a:lstStyle/>
          <a:p>
            <a:pPr algn="ctr"/>
            <a:r>
              <a:rPr lang="lv-LV">
                <a:latin typeface="Century Gothic"/>
              </a:rPr>
              <a:t>APKURE</a:t>
            </a:r>
            <a:endParaRPr lang="lv-LV"/>
          </a:p>
        </p:txBody>
      </p:sp>
      <p:pic>
        <p:nvPicPr>
          <p:cNvPr id="6" name="Picture 5">
            <a:extLst>
              <a:ext uri="{FF2B5EF4-FFF2-40B4-BE49-F238E27FC236}">
                <a16:creationId xmlns:a16="http://schemas.microsoft.com/office/drawing/2014/main" id="{4E678D91-BE1B-64CC-E9F2-46DC599E9373}"/>
              </a:ext>
            </a:extLst>
          </p:cNvPr>
          <p:cNvPicPr>
            <a:picLocks noChangeAspect="1"/>
          </p:cNvPicPr>
          <p:nvPr/>
        </p:nvPicPr>
        <p:blipFill>
          <a:blip r:embed="rId3"/>
          <a:stretch>
            <a:fillRect/>
          </a:stretch>
        </p:blipFill>
        <p:spPr>
          <a:xfrm>
            <a:off x="81560" y="1377496"/>
            <a:ext cx="5866886" cy="4353347"/>
          </a:xfrm>
          <a:prstGeom prst="rect">
            <a:avLst/>
          </a:prstGeom>
        </p:spPr>
      </p:pic>
      <p:sp>
        <p:nvSpPr>
          <p:cNvPr id="7" name="Title 1">
            <a:extLst>
              <a:ext uri="{FF2B5EF4-FFF2-40B4-BE49-F238E27FC236}">
                <a16:creationId xmlns:a16="http://schemas.microsoft.com/office/drawing/2014/main" id="{127AF205-0049-3B0D-4C5F-EBF3A669DC82}"/>
              </a:ext>
            </a:extLst>
          </p:cNvPr>
          <p:cNvSpPr txBox="1">
            <a:spLocks/>
          </p:cNvSpPr>
          <p:nvPr/>
        </p:nvSpPr>
        <p:spPr>
          <a:xfrm>
            <a:off x="1078006" y="5577515"/>
            <a:ext cx="2738720" cy="473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gn="ctr"/>
            <a:endParaRPr lang="lv-LV" sz="1800"/>
          </a:p>
        </p:txBody>
      </p:sp>
      <p:pic>
        <p:nvPicPr>
          <p:cNvPr id="13" name="Picture 12" descr="A large white machine with fans&#10;&#10;Description automatically generated">
            <a:extLst>
              <a:ext uri="{FF2B5EF4-FFF2-40B4-BE49-F238E27FC236}">
                <a16:creationId xmlns:a16="http://schemas.microsoft.com/office/drawing/2014/main" id="{ECF66AA7-B4DB-6002-6097-E0B8777F6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978" y="1377497"/>
            <a:ext cx="5804463" cy="4353347"/>
          </a:xfrm>
          <a:prstGeom prst="rect">
            <a:avLst/>
          </a:prstGeom>
        </p:spPr>
      </p:pic>
      <p:sp>
        <p:nvSpPr>
          <p:cNvPr id="14" name="Title 1">
            <a:extLst>
              <a:ext uri="{FF2B5EF4-FFF2-40B4-BE49-F238E27FC236}">
                <a16:creationId xmlns:a16="http://schemas.microsoft.com/office/drawing/2014/main" id="{88B6D3B5-1696-B44B-85B8-CD6BCB5B3AFD}"/>
              </a:ext>
            </a:extLst>
          </p:cNvPr>
          <p:cNvSpPr txBox="1">
            <a:spLocks/>
          </p:cNvSpPr>
          <p:nvPr/>
        </p:nvSpPr>
        <p:spPr>
          <a:xfrm>
            <a:off x="7321923" y="5573730"/>
            <a:ext cx="2738720" cy="473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gn="ctr"/>
            <a:endParaRPr lang="lv-LV" sz="1800"/>
          </a:p>
        </p:txBody>
      </p:sp>
    </p:spTree>
    <p:extLst>
      <p:ext uri="{BB962C8B-B14F-4D97-AF65-F5344CB8AC3E}">
        <p14:creationId xmlns:p14="http://schemas.microsoft.com/office/powerpoint/2010/main" val="136550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34A5-1ECB-FA27-1A47-8C897A703857}"/>
              </a:ext>
            </a:extLst>
          </p:cNvPr>
          <p:cNvSpPr>
            <a:spLocks noGrp="1"/>
          </p:cNvSpPr>
          <p:nvPr>
            <p:ph type="title"/>
          </p:nvPr>
        </p:nvSpPr>
        <p:spPr>
          <a:xfrm>
            <a:off x="1078007" y="611069"/>
            <a:ext cx="10406858" cy="719529"/>
          </a:xfrm>
        </p:spPr>
        <p:txBody>
          <a:bodyPr>
            <a:normAutofit/>
          </a:bodyPr>
          <a:lstStyle/>
          <a:p>
            <a:pPr algn="ctr"/>
            <a:r>
              <a:rPr lang="lv-LV">
                <a:latin typeface="Century Gothic"/>
              </a:rPr>
              <a:t>METĀLA LĀZERGRIEŠANA</a:t>
            </a:r>
            <a:endParaRPr lang="lv-LV"/>
          </a:p>
        </p:txBody>
      </p:sp>
      <p:sp>
        <p:nvSpPr>
          <p:cNvPr id="7" name="Title 1">
            <a:extLst>
              <a:ext uri="{FF2B5EF4-FFF2-40B4-BE49-F238E27FC236}">
                <a16:creationId xmlns:a16="http://schemas.microsoft.com/office/drawing/2014/main" id="{127AF205-0049-3B0D-4C5F-EBF3A669DC82}"/>
              </a:ext>
            </a:extLst>
          </p:cNvPr>
          <p:cNvSpPr txBox="1">
            <a:spLocks/>
          </p:cNvSpPr>
          <p:nvPr/>
        </p:nvSpPr>
        <p:spPr>
          <a:xfrm>
            <a:off x="1078006" y="5577515"/>
            <a:ext cx="2738720" cy="473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gn="ctr"/>
            <a:endParaRPr lang="lv-LV" sz="1800"/>
          </a:p>
        </p:txBody>
      </p:sp>
      <p:sp>
        <p:nvSpPr>
          <p:cNvPr id="14" name="Title 1">
            <a:extLst>
              <a:ext uri="{FF2B5EF4-FFF2-40B4-BE49-F238E27FC236}">
                <a16:creationId xmlns:a16="http://schemas.microsoft.com/office/drawing/2014/main" id="{88B6D3B5-1696-B44B-85B8-CD6BCB5B3AFD}"/>
              </a:ext>
            </a:extLst>
          </p:cNvPr>
          <p:cNvSpPr txBox="1">
            <a:spLocks/>
          </p:cNvSpPr>
          <p:nvPr/>
        </p:nvSpPr>
        <p:spPr>
          <a:xfrm>
            <a:off x="7321923" y="5573730"/>
            <a:ext cx="2738720" cy="473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gn="ctr"/>
            <a:endParaRPr lang="lv-LV" sz="1800"/>
          </a:p>
        </p:txBody>
      </p:sp>
      <p:pic>
        <p:nvPicPr>
          <p:cNvPr id="12" name="Picture 11">
            <a:extLst>
              <a:ext uri="{FF2B5EF4-FFF2-40B4-BE49-F238E27FC236}">
                <a16:creationId xmlns:a16="http://schemas.microsoft.com/office/drawing/2014/main" id="{C904FA14-48DB-B517-DEF8-E8D1EF76140F}"/>
              </a:ext>
            </a:extLst>
          </p:cNvPr>
          <p:cNvPicPr>
            <a:picLocks noChangeAspect="1"/>
          </p:cNvPicPr>
          <p:nvPr/>
        </p:nvPicPr>
        <p:blipFill>
          <a:blip r:embed="rId3"/>
          <a:stretch>
            <a:fillRect/>
          </a:stretch>
        </p:blipFill>
        <p:spPr>
          <a:xfrm>
            <a:off x="-7264" y="1459964"/>
            <a:ext cx="5956393" cy="4409894"/>
          </a:xfrm>
          <a:prstGeom prst="rect">
            <a:avLst/>
          </a:prstGeom>
        </p:spPr>
      </p:pic>
      <p:pic>
        <p:nvPicPr>
          <p:cNvPr id="15" name="Picture 14">
            <a:extLst>
              <a:ext uri="{FF2B5EF4-FFF2-40B4-BE49-F238E27FC236}">
                <a16:creationId xmlns:a16="http://schemas.microsoft.com/office/drawing/2014/main" id="{EAAB4237-8AFD-B615-0465-25DDED9704B4}"/>
              </a:ext>
            </a:extLst>
          </p:cNvPr>
          <p:cNvPicPr>
            <a:picLocks noChangeAspect="1"/>
          </p:cNvPicPr>
          <p:nvPr/>
        </p:nvPicPr>
        <p:blipFill rotWithShape="1">
          <a:blip r:embed="rId4"/>
          <a:srcRect b="1142"/>
          <a:stretch/>
        </p:blipFill>
        <p:spPr>
          <a:xfrm>
            <a:off x="6242873" y="1459964"/>
            <a:ext cx="5947965" cy="4409894"/>
          </a:xfrm>
          <a:prstGeom prst="rect">
            <a:avLst/>
          </a:prstGeom>
        </p:spPr>
      </p:pic>
    </p:spTree>
    <p:extLst>
      <p:ext uri="{BB962C8B-B14F-4D97-AF65-F5344CB8AC3E}">
        <p14:creationId xmlns:p14="http://schemas.microsoft.com/office/powerpoint/2010/main" val="116263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34A5-1ECB-FA27-1A47-8C897A703857}"/>
              </a:ext>
            </a:extLst>
          </p:cNvPr>
          <p:cNvSpPr>
            <a:spLocks noGrp="1"/>
          </p:cNvSpPr>
          <p:nvPr>
            <p:ph type="title"/>
          </p:nvPr>
        </p:nvSpPr>
        <p:spPr>
          <a:xfrm>
            <a:off x="2124385" y="611069"/>
            <a:ext cx="7678376" cy="719529"/>
          </a:xfrm>
        </p:spPr>
        <p:txBody>
          <a:bodyPr>
            <a:normAutofit/>
          </a:bodyPr>
          <a:lstStyle/>
          <a:p>
            <a:pPr algn="ctr"/>
            <a:r>
              <a:rPr lang="lv-LV">
                <a:latin typeface="Century Gothic"/>
              </a:rPr>
              <a:t>SLĪPĒŠANA</a:t>
            </a:r>
            <a:endParaRPr lang="lv-LV"/>
          </a:p>
        </p:txBody>
      </p:sp>
      <p:sp>
        <p:nvSpPr>
          <p:cNvPr id="7" name="Title 1">
            <a:extLst>
              <a:ext uri="{FF2B5EF4-FFF2-40B4-BE49-F238E27FC236}">
                <a16:creationId xmlns:a16="http://schemas.microsoft.com/office/drawing/2014/main" id="{127AF205-0049-3B0D-4C5F-EBF3A669DC82}"/>
              </a:ext>
            </a:extLst>
          </p:cNvPr>
          <p:cNvSpPr txBox="1">
            <a:spLocks/>
          </p:cNvSpPr>
          <p:nvPr/>
        </p:nvSpPr>
        <p:spPr>
          <a:xfrm>
            <a:off x="1078006" y="5577515"/>
            <a:ext cx="2738720" cy="473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gn="ctr"/>
            <a:endParaRPr lang="lv-LV" sz="1800"/>
          </a:p>
        </p:txBody>
      </p:sp>
      <p:sp>
        <p:nvSpPr>
          <p:cNvPr id="14" name="Title 1">
            <a:extLst>
              <a:ext uri="{FF2B5EF4-FFF2-40B4-BE49-F238E27FC236}">
                <a16:creationId xmlns:a16="http://schemas.microsoft.com/office/drawing/2014/main" id="{88B6D3B5-1696-B44B-85B8-CD6BCB5B3AFD}"/>
              </a:ext>
            </a:extLst>
          </p:cNvPr>
          <p:cNvSpPr txBox="1">
            <a:spLocks/>
          </p:cNvSpPr>
          <p:nvPr/>
        </p:nvSpPr>
        <p:spPr>
          <a:xfrm>
            <a:off x="7321923" y="5573730"/>
            <a:ext cx="2738720" cy="4736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algn="ctr"/>
            <a:endParaRPr lang="lv-LV" sz="1800"/>
          </a:p>
        </p:txBody>
      </p:sp>
      <p:pic>
        <p:nvPicPr>
          <p:cNvPr id="4" name="Picture 3">
            <a:extLst>
              <a:ext uri="{FF2B5EF4-FFF2-40B4-BE49-F238E27FC236}">
                <a16:creationId xmlns:a16="http://schemas.microsoft.com/office/drawing/2014/main" id="{664A8921-7A94-6CA5-B483-7A8B0472474E}"/>
              </a:ext>
            </a:extLst>
          </p:cNvPr>
          <p:cNvPicPr>
            <a:picLocks noChangeAspect="1"/>
          </p:cNvPicPr>
          <p:nvPr/>
        </p:nvPicPr>
        <p:blipFill rotWithShape="1">
          <a:blip r:embed="rId3"/>
          <a:srcRect b="1584"/>
          <a:stretch/>
        </p:blipFill>
        <p:spPr>
          <a:xfrm>
            <a:off x="6404150" y="1491505"/>
            <a:ext cx="5771295" cy="4259206"/>
          </a:xfrm>
          <a:prstGeom prst="rect">
            <a:avLst/>
          </a:prstGeom>
        </p:spPr>
      </p:pic>
      <p:grpSp>
        <p:nvGrpSpPr>
          <p:cNvPr id="8" name="Group 7">
            <a:extLst>
              <a:ext uri="{FF2B5EF4-FFF2-40B4-BE49-F238E27FC236}">
                <a16:creationId xmlns:a16="http://schemas.microsoft.com/office/drawing/2014/main" id="{A369790B-17EB-2A0C-566E-ED49B2EC6241}"/>
              </a:ext>
            </a:extLst>
          </p:cNvPr>
          <p:cNvGrpSpPr/>
          <p:nvPr/>
        </p:nvGrpSpPr>
        <p:grpSpPr>
          <a:xfrm>
            <a:off x="16555" y="1490381"/>
            <a:ext cx="6189247" cy="4260329"/>
            <a:chOff x="155625" y="1251242"/>
            <a:chExt cx="6172200" cy="4114800"/>
          </a:xfrm>
        </p:grpSpPr>
        <p:pic>
          <p:nvPicPr>
            <p:cNvPr id="5" name="Picture 4" descr="A person wearing headphones and working on a wood table&#10;&#10;Description automatically generated">
              <a:extLst>
                <a:ext uri="{FF2B5EF4-FFF2-40B4-BE49-F238E27FC236}">
                  <a16:creationId xmlns:a16="http://schemas.microsoft.com/office/drawing/2014/main" id="{B5B8E322-CC99-9B02-E2D5-895C04F58AE3}"/>
                </a:ext>
              </a:extLst>
            </p:cNvPr>
            <p:cNvPicPr>
              <a:picLocks noChangeAspect="1"/>
            </p:cNvPicPr>
            <p:nvPr/>
          </p:nvPicPr>
          <p:blipFill>
            <a:blip r:embed="rId4"/>
            <a:stretch>
              <a:fillRect/>
            </a:stretch>
          </p:blipFill>
          <p:spPr>
            <a:xfrm>
              <a:off x="155625" y="1251242"/>
              <a:ext cx="3086100" cy="4114800"/>
            </a:xfrm>
            <a:prstGeom prst="rect">
              <a:avLst/>
            </a:prstGeom>
          </p:spPr>
        </p:pic>
        <p:pic>
          <p:nvPicPr>
            <p:cNvPr id="6" name="Picture 5">
              <a:extLst>
                <a:ext uri="{FF2B5EF4-FFF2-40B4-BE49-F238E27FC236}">
                  <a16:creationId xmlns:a16="http://schemas.microsoft.com/office/drawing/2014/main" id="{76E7203F-09AB-D44B-104D-D936D49307B8}"/>
                </a:ext>
              </a:extLst>
            </p:cNvPr>
            <p:cNvPicPr>
              <a:picLocks noChangeAspect="1"/>
            </p:cNvPicPr>
            <p:nvPr/>
          </p:nvPicPr>
          <p:blipFill>
            <a:blip r:embed="rId5"/>
            <a:stretch>
              <a:fillRect/>
            </a:stretch>
          </p:blipFill>
          <p:spPr>
            <a:xfrm>
              <a:off x="3241725" y="1251242"/>
              <a:ext cx="3086100" cy="4114800"/>
            </a:xfrm>
            <a:prstGeom prst="rect">
              <a:avLst/>
            </a:prstGeom>
          </p:spPr>
        </p:pic>
      </p:grpSp>
    </p:spTree>
    <p:extLst>
      <p:ext uri="{BB962C8B-B14F-4D97-AF65-F5344CB8AC3E}">
        <p14:creationId xmlns:p14="http://schemas.microsoft.com/office/powerpoint/2010/main" val="19314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2">
            <a:extLst>
              <a:ext uri="{FF2B5EF4-FFF2-40B4-BE49-F238E27FC236}">
                <a16:creationId xmlns:a16="http://schemas.microsoft.com/office/drawing/2014/main" id="{756D2DF9-F12A-77B6-92AE-A9D8BD3906A6}"/>
              </a:ext>
            </a:extLst>
          </p:cNvPr>
          <p:cNvSpPr txBox="1">
            <a:spLocks/>
          </p:cNvSpPr>
          <p:nvPr/>
        </p:nvSpPr>
        <p:spPr>
          <a:xfrm>
            <a:off x="838200" y="449704"/>
            <a:ext cx="10515600" cy="719529"/>
          </a:xfrm>
          <a:prstGeom prst="rect">
            <a:avLst/>
          </a:prstGeom>
        </p:spPr>
        <p:txBody>
          <a:bodyPr/>
          <a:lstStyle>
            <a:lvl1pPr algn="l" defTabSz="914400" rtl="0" eaLnBrk="1" latinLnBrk="0" hangingPunct="1">
              <a:lnSpc>
                <a:spcPct val="90000"/>
              </a:lnSpc>
              <a:spcBef>
                <a:spcPct val="0"/>
              </a:spcBef>
              <a:buNone/>
              <a:defRPr sz="4400" b="1" i="0" kern="1200" cap="all" baseline="0">
                <a:solidFill>
                  <a:schemeClr val="tx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sz="4400" b="1" i="0" u="none" strike="noStrike" kern="1200" cap="all" spc="0" normalizeH="0" baseline="0" noProof="0">
                <a:ln>
                  <a:noFill/>
                </a:ln>
                <a:solidFill>
                  <a:srgbClr val="00467F"/>
                </a:solidFill>
                <a:effectLst/>
                <a:highlight>
                  <a:srgbClr val="C1D82F"/>
                </a:highlight>
                <a:uLnTx/>
                <a:uFillTx/>
                <a:latin typeface="Century Gothic" panose="020B0502020202020204" pitchFamily="34" charset="0"/>
                <a:ea typeface="+mj-ea"/>
                <a:cs typeface="+mj-cs"/>
              </a:rPr>
              <a:t>Riski</a:t>
            </a:r>
            <a:r>
              <a:rPr kumimoji="0" lang="lv-LV" sz="4400" b="1" i="0" u="none" strike="noStrike" kern="1200" cap="all" spc="0" normalizeH="0" baseline="0" noProof="0">
                <a:ln>
                  <a:noFill/>
                </a:ln>
                <a:solidFill>
                  <a:srgbClr val="00467F"/>
                </a:solidFill>
                <a:effectLst/>
                <a:uLnTx/>
                <a:uFillTx/>
                <a:latin typeface="Century Gothic" panose="020B0502020202020204" pitchFamily="34" charset="0"/>
                <a:ea typeface="+mj-ea"/>
                <a:cs typeface="+mj-cs"/>
              </a:rPr>
              <a:t> </a:t>
            </a:r>
            <a:r>
              <a:rPr kumimoji="0" lang="lv-LV" sz="4400" b="1" i="0" u="none" strike="noStrike" kern="1200" cap="all" spc="0" normalizeH="0" baseline="0" noProof="0">
                <a:ln>
                  <a:noFill/>
                </a:ln>
                <a:solidFill>
                  <a:srgbClr val="FFFFFF"/>
                </a:solidFill>
                <a:effectLst/>
                <a:highlight>
                  <a:srgbClr val="00467F"/>
                </a:highlight>
                <a:uLnTx/>
                <a:uFillTx/>
                <a:latin typeface="Century Gothic" panose="020B0502020202020204" pitchFamily="34" charset="0"/>
                <a:ea typeface="+mj-ea"/>
                <a:cs typeface="+mj-cs"/>
              </a:rPr>
              <a:t>oglekļa ietilpīgām nozarēm</a:t>
            </a:r>
          </a:p>
        </p:txBody>
      </p:sp>
      <p:grpSp>
        <p:nvGrpSpPr>
          <p:cNvPr id="57" name="Group 56">
            <a:extLst>
              <a:ext uri="{FF2B5EF4-FFF2-40B4-BE49-F238E27FC236}">
                <a16:creationId xmlns:a16="http://schemas.microsoft.com/office/drawing/2014/main" id="{96193A69-E410-4BDA-AFAA-DCA03F1E2299}"/>
              </a:ext>
            </a:extLst>
          </p:cNvPr>
          <p:cNvGrpSpPr/>
          <p:nvPr/>
        </p:nvGrpSpPr>
        <p:grpSpPr>
          <a:xfrm>
            <a:off x="0" y="1818941"/>
            <a:ext cx="11903478" cy="3720860"/>
            <a:chOff x="0" y="1818941"/>
            <a:chExt cx="11903478" cy="3720860"/>
          </a:xfrm>
        </p:grpSpPr>
        <p:sp>
          <p:nvSpPr>
            <p:cNvPr id="73" name="Text Placeholder 2">
              <a:extLst>
                <a:ext uri="{FF2B5EF4-FFF2-40B4-BE49-F238E27FC236}">
                  <a16:creationId xmlns:a16="http://schemas.microsoft.com/office/drawing/2014/main" id="{5CE07FF5-3626-6A49-C490-12D9DD710378}"/>
                </a:ext>
              </a:extLst>
            </p:cNvPr>
            <p:cNvSpPr txBox="1">
              <a:spLocks/>
            </p:cNvSpPr>
            <p:nvPr/>
          </p:nvSpPr>
          <p:spPr>
            <a:xfrm>
              <a:off x="838200" y="1853294"/>
              <a:ext cx="2836505" cy="869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highlight>
                    <a:srgbClr val="6AC2BB"/>
                  </a:highlight>
                  <a:uLnTx/>
                  <a:uFillTx/>
                  <a:latin typeface="Century Gothic" panose="020F0302020204030204"/>
                  <a:ea typeface="+mn-ea"/>
                  <a:cs typeface="+mn-cs"/>
                </a:rPr>
                <a:t>PĀREJAS RISKS</a:t>
              </a:r>
            </a:p>
          </p:txBody>
        </p:sp>
        <p:grpSp>
          <p:nvGrpSpPr>
            <p:cNvPr id="56" name="Group 55">
              <a:extLst>
                <a:ext uri="{FF2B5EF4-FFF2-40B4-BE49-F238E27FC236}">
                  <a16:creationId xmlns:a16="http://schemas.microsoft.com/office/drawing/2014/main" id="{BD2BA5B1-A4AB-A57D-2164-A2E6DAA38A83}"/>
                </a:ext>
              </a:extLst>
            </p:cNvPr>
            <p:cNvGrpSpPr/>
            <p:nvPr/>
          </p:nvGrpSpPr>
          <p:grpSpPr>
            <a:xfrm>
              <a:off x="0" y="1818941"/>
              <a:ext cx="11903478" cy="3720860"/>
              <a:chOff x="0" y="1818941"/>
              <a:chExt cx="11903478" cy="3720860"/>
            </a:xfrm>
          </p:grpSpPr>
          <p:sp>
            <p:nvSpPr>
              <p:cNvPr id="77" name="Text Placeholder 2">
                <a:extLst>
                  <a:ext uri="{FF2B5EF4-FFF2-40B4-BE49-F238E27FC236}">
                    <a16:creationId xmlns:a16="http://schemas.microsoft.com/office/drawing/2014/main" id="{F7FC7A83-9CFD-5300-569E-D2AE25B92B32}"/>
                  </a:ext>
                </a:extLst>
              </p:cNvPr>
              <p:cNvSpPr txBox="1">
                <a:spLocks/>
              </p:cNvSpPr>
              <p:nvPr/>
            </p:nvSpPr>
            <p:spPr>
              <a:xfrm>
                <a:off x="642793" y="4157692"/>
                <a:ext cx="7437689" cy="551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lv-LV" sz="180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nvGrpSpPr>
              <p:cNvPr id="2" name="Graphic 2">
                <a:extLst>
                  <a:ext uri="{FF2B5EF4-FFF2-40B4-BE49-F238E27FC236}">
                    <a16:creationId xmlns:a16="http://schemas.microsoft.com/office/drawing/2014/main" id="{2843D0EB-6D2F-9974-8DEB-6FABF3A1621A}"/>
                  </a:ext>
                </a:extLst>
              </p:cNvPr>
              <p:cNvGrpSpPr/>
              <p:nvPr/>
            </p:nvGrpSpPr>
            <p:grpSpPr>
              <a:xfrm>
                <a:off x="8054914" y="4103225"/>
                <a:ext cx="1065092" cy="944074"/>
                <a:chOff x="4614104" y="1565268"/>
                <a:chExt cx="1220911" cy="1082188"/>
              </a:xfrm>
              <a:noFill/>
            </p:grpSpPr>
            <p:grpSp>
              <p:nvGrpSpPr>
                <p:cNvPr id="3" name="Graphic 2">
                  <a:extLst>
                    <a:ext uri="{FF2B5EF4-FFF2-40B4-BE49-F238E27FC236}">
                      <a16:creationId xmlns:a16="http://schemas.microsoft.com/office/drawing/2014/main" id="{86DF59B2-08FB-A493-A5C9-47F1603C765F}"/>
                    </a:ext>
                  </a:extLst>
                </p:cNvPr>
                <p:cNvGrpSpPr/>
                <p:nvPr/>
              </p:nvGrpSpPr>
              <p:grpSpPr>
                <a:xfrm>
                  <a:off x="4812754" y="1625195"/>
                  <a:ext cx="1022261" cy="1022261"/>
                  <a:chOff x="4812754" y="1625195"/>
                  <a:chExt cx="1022261" cy="1022261"/>
                </a:xfrm>
                <a:noFill/>
              </p:grpSpPr>
              <p:sp>
                <p:nvSpPr>
                  <p:cNvPr id="20" name="Freeform 39">
                    <a:extLst>
                      <a:ext uri="{FF2B5EF4-FFF2-40B4-BE49-F238E27FC236}">
                        <a16:creationId xmlns:a16="http://schemas.microsoft.com/office/drawing/2014/main" id="{CD57F042-BF7C-AAE3-957A-A66416279185}"/>
                      </a:ext>
                    </a:extLst>
                  </p:cNvPr>
                  <p:cNvSpPr/>
                  <p:nvPr/>
                </p:nvSpPr>
                <p:spPr>
                  <a:xfrm rot="-2700000">
                    <a:off x="4956735" y="1780627"/>
                    <a:ext cx="734299" cy="711396"/>
                  </a:xfrm>
                  <a:custGeom>
                    <a:avLst/>
                    <a:gdLst>
                      <a:gd name="connsiteX0" fmla="*/ 734299 w 734299"/>
                      <a:gd name="connsiteY0" fmla="*/ 355698 h 711396"/>
                      <a:gd name="connsiteX1" fmla="*/ 367150 w 734299"/>
                      <a:gd name="connsiteY1" fmla="*/ 711397 h 711396"/>
                      <a:gd name="connsiteX2" fmla="*/ 0 w 734299"/>
                      <a:gd name="connsiteY2" fmla="*/ 355698 h 711396"/>
                      <a:gd name="connsiteX3" fmla="*/ 367150 w 734299"/>
                      <a:gd name="connsiteY3" fmla="*/ 0 h 711396"/>
                      <a:gd name="connsiteX4" fmla="*/ 734299 w 734299"/>
                      <a:gd name="connsiteY4" fmla="*/ 355698 h 71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99" h="711396">
                        <a:moveTo>
                          <a:pt x="734299" y="355698"/>
                        </a:moveTo>
                        <a:cubicBezTo>
                          <a:pt x="734299" y="552145"/>
                          <a:pt x="569921" y="711397"/>
                          <a:pt x="367150" y="711397"/>
                        </a:cubicBezTo>
                        <a:cubicBezTo>
                          <a:pt x="164379" y="711397"/>
                          <a:pt x="0" y="552145"/>
                          <a:pt x="0" y="355698"/>
                        </a:cubicBezTo>
                        <a:cubicBezTo>
                          <a:pt x="0" y="159252"/>
                          <a:pt x="164379" y="0"/>
                          <a:pt x="367150" y="0"/>
                        </a:cubicBezTo>
                        <a:cubicBezTo>
                          <a:pt x="569921" y="0"/>
                          <a:pt x="734299" y="159252"/>
                          <a:pt x="734299" y="355698"/>
                        </a:cubicBezTo>
                        <a:close/>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nvGrpSpPr>
                  <p:cNvPr id="21" name="Graphic 2">
                    <a:extLst>
                      <a:ext uri="{FF2B5EF4-FFF2-40B4-BE49-F238E27FC236}">
                        <a16:creationId xmlns:a16="http://schemas.microsoft.com/office/drawing/2014/main" id="{A8BE19D7-B53A-BB60-79BB-A6347B217281}"/>
                      </a:ext>
                    </a:extLst>
                  </p:cNvPr>
                  <p:cNvGrpSpPr/>
                  <p:nvPr/>
                </p:nvGrpSpPr>
                <p:grpSpPr>
                  <a:xfrm>
                    <a:off x="5168054" y="1946019"/>
                    <a:ext cx="259798" cy="380751"/>
                    <a:chOff x="5168054" y="1946019"/>
                    <a:chExt cx="259798" cy="380751"/>
                  </a:xfrm>
                  <a:noFill/>
                </p:grpSpPr>
                <p:sp>
                  <p:nvSpPr>
                    <p:cNvPr id="22" name="Freeform 41">
                      <a:extLst>
                        <a:ext uri="{FF2B5EF4-FFF2-40B4-BE49-F238E27FC236}">
                          <a16:creationId xmlns:a16="http://schemas.microsoft.com/office/drawing/2014/main" id="{DE2A7FD0-1795-449A-7D2A-BC59EF147EEE}"/>
                        </a:ext>
                      </a:extLst>
                    </p:cNvPr>
                    <p:cNvSpPr/>
                    <p:nvPr/>
                  </p:nvSpPr>
                  <p:spPr>
                    <a:xfrm>
                      <a:off x="5220300" y="1946019"/>
                      <a:ext cx="207552" cy="380751"/>
                    </a:xfrm>
                    <a:custGeom>
                      <a:avLst/>
                      <a:gdLst>
                        <a:gd name="connsiteX0" fmla="*/ 207552 w 207552"/>
                        <a:gd name="connsiteY0" fmla="*/ 346398 h 380751"/>
                        <a:gd name="connsiteX1" fmla="*/ 120953 w 207552"/>
                        <a:gd name="connsiteY1" fmla="*/ 380751 h 380751"/>
                        <a:gd name="connsiteX2" fmla="*/ 0 w 207552"/>
                        <a:gd name="connsiteY2" fmla="*/ 259798 h 380751"/>
                        <a:gd name="connsiteX3" fmla="*/ 0 w 207552"/>
                        <a:gd name="connsiteY3" fmla="*/ 120953 h 380751"/>
                        <a:gd name="connsiteX4" fmla="*/ 120953 w 207552"/>
                        <a:gd name="connsiteY4" fmla="*/ 0 h 380751"/>
                        <a:gd name="connsiteX5" fmla="*/ 207552 w 207552"/>
                        <a:gd name="connsiteY5" fmla="*/ 34353 h 38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52" h="380751">
                          <a:moveTo>
                            <a:pt x="207552" y="346398"/>
                          </a:moveTo>
                          <a:cubicBezTo>
                            <a:pt x="173199" y="380751"/>
                            <a:pt x="120953" y="380751"/>
                            <a:pt x="120953" y="380751"/>
                          </a:cubicBezTo>
                          <a:cubicBezTo>
                            <a:pt x="54393" y="380751"/>
                            <a:pt x="0" y="326358"/>
                            <a:pt x="0" y="259798"/>
                          </a:cubicBezTo>
                          <a:lnTo>
                            <a:pt x="0" y="120953"/>
                          </a:lnTo>
                          <a:cubicBezTo>
                            <a:pt x="0" y="54393"/>
                            <a:pt x="54393" y="0"/>
                            <a:pt x="120953" y="0"/>
                          </a:cubicBezTo>
                          <a:cubicBezTo>
                            <a:pt x="120953" y="0"/>
                            <a:pt x="173199" y="0"/>
                            <a:pt x="207552" y="34353"/>
                          </a:cubicBez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23" name="Freeform 42">
                      <a:extLst>
                        <a:ext uri="{FF2B5EF4-FFF2-40B4-BE49-F238E27FC236}">
                          <a16:creationId xmlns:a16="http://schemas.microsoft.com/office/drawing/2014/main" id="{FEE5FDDA-31CC-CBC1-AC10-5BC2ADA8D4BA}"/>
                        </a:ext>
                      </a:extLst>
                    </p:cNvPr>
                    <p:cNvSpPr/>
                    <p:nvPr/>
                  </p:nvSpPr>
                  <p:spPr>
                    <a:xfrm>
                      <a:off x="5168054" y="2084864"/>
                      <a:ext cx="173198" cy="7156"/>
                    </a:xfrm>
                    <a:custGeom>
                      <a:avLst/>
                      <a:gdLst>
                        <a:gd name="connsiteX0" fmla="*/ 0 w 173198"/>
                        <a:gd name="connsiteY0" fmla="*/ 0 h 7156"/>
                        <a:gd name="connsiteX1" fmla="*/ 173199 w 173198"/>
                        <a:gd name="connsiteY1" fmla="*/ 0 h 7156"/>
                      </a:gdLst>
                      <a:ahLst/>
                      <a:cxnLst>
                        <a:cxn ang="0">
                          <a:pos x="connsiteX0" y="connsiteY0"/>
                        </a:cxn>
                        <a:cxn ang="0">
                          <a:pos x="connsiteX1" y="connsiteY1"/>
                        </a:cxn>
                      </a:cxnLst>
                      <a:rect l="l" t="t" r="r" b="b"/>
                      <a:pathLst>
                        <a:path w="173198" h="7156">
                          <a:moveTo>
                            <a:pt x="0" y="0"/>
                          </a:moveTo>
                          <a:lnTo>
                            <a:pt x="173199" y="0"/>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24" name="Freeform 43">
                      <a:extLst>
                        <a:ext uri="{FF2B5EF4-FFF2-40B4-BE49-F238E27FC236}">
                          <a16:creationId xmlns:a16="http://schemas.microsoft.com/office/drawing/2014/main" id="{0A992C5B-D131-8352-4616-51FE642210F6}"/>
                        </a:ext>
                      </a:extLst>
                    </p:cNvPr>
                    <p:cNvSpPr/>
                    <p:nvPr/>
                  </p:nvSpPr>
                  <p:spPr>
                    <a:xfrm>
                      <a:off x="5168054" y="2188641"/>
                      <a:ext cx="173198" cy="7156"/>
                    </a:xfrm>
                    <a:custGeom>
                      <a:avLst/>
                      <a:gdLst>
                        <a:gd name="connsiteX0" fmla="*/ 0 w 173198"/>
                        <a:gd name="connsiteY0" fmla="*/ 0 h 7156"/>
                        <a:gd name="connsiteX1" fmla="*/ 173199 w 173198"/>
                        <a:gd name="connsiteY1" fmla="*/ 0 h 7156"/>
                      </a:gdLst>
                      <a:ahLst/>
                      <a:cxnLst>
                        <a:cxn ang="0">
                          <a:pos x="connsiteX0" y="connsiteY0"/>
                        </a:cxn>
                        <a:cxn ang="0">
                          <a:pos x="connsiteX1" y="connsiteY1"/>
                        </a:cxn>
                      </a:cxnLst>
                      <a:rect l="l" t="t" r="r" b="b"/>
                      <a:pathLst>
                        <a:path w="173198" h="7156">
                          <a:moveTo>
                            <a:pt x="0" y="0"/>
                          </a:moveTo>
                          <a:lnTo>
                            <a:pt x="173199" y="0"/>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grpSp>
            <p:grpSp>
              <p:nvGrpSpPr>
                <p:cNvPr id="4" name="Graphic 2">
                  <a:extLst>
                    <a:ext uri="{FF2B5EF4-FFF2-40B4-BE49-F238E27FC236}">
                      <a16:creationId xmlns:a16="http://schemas.microsoft.com/office/drawing/2014/main" id="{D2201B86-2F4F-6A96-FD3E-D1FB7390DA56}"/>
                    </a:ext>
                  </a:extLst>
                </p:cNvPr>
                <p:cNvGrpSpPr/>
                <p:nvPr/>
              </p:nvGrpSpPr>
              <p:grpSpPr>
                <a:xfrm>
                  <a:off x="4614104" y="1565268"/>
                  <a:ext cx="796571" cy="830925"/>
                  <a:chOff x="4614104" y="1565268"/>
                  <a:chExt cx="796571" cy="830925"/>
                </a:xfrm>
                <a:noFill/>
              </p:grpSpPr>
              <p:grpSp>
                <p:nvGrpSpPr>
                  <p:cNvPr id="5" name="Graphic 2">
                    <a:extLst>
                      <a:ext uri="{FF2B5EF4-FFF2-40B4-BE49-F238E27FC236}">
                        <a16:creationId xmlns:a16="http://schemas.microsoft.com/office/drawing/2014/main" id="{B9C3F830-5F2A-3166-913D-7508F9F045C3}"/>
                      </a:ext>
                    </a:extLst>
                  </p:cNvPr>
                  <p:cNvGrpSpPr/>
                  <p:nvPr/>
                </p:nvGrpSpPr>
                <p:grpSpPr>
                  <a:xfrm>
                    <a:off x="4735773" y="1565268"/>
                    <a:ext cx="674903" cy="218287"/>
                    <a:chOff x="4735773" y="1565268"/>
                    <a:chExt cx="674903" cy="218287"/>
                  </a:xfrm>
                  <a:noFill/>
                </p:grpSpPr>
                <p:sp>
                  <p:nvSpPr>
                    <p:cNvPr id="17" name="Freeform 36">
                      <a:extLst>
                        <a:ext uri="{FF2B5EF4-FFF2-40B4-BE49-F238E27FC236}">
                          <a16:creationId xmlns:a16="http://schemas.microsoft.com/office/drawing/2014/main" id="{49980F87-C358-AF2E-C917-2CB88A5F30B2}"/>
                        </a:ext>
                      </a:extLst>
                    </p:cNvPr>
                    <p:cNvSpPr/>
                    <p:nvPr/>
                  </p:nvSpPr>
                  <p:spPr>
                    <a:xfrm>
                      <a:off x="4735773" y="1565268"/>
                      <a:ext cx="674903" cy="218287"/>
                    </a:xfrm>
                    <a:custGeom>
                      <a:avLst/>
                      <a:gdLst>
                        <a:gd name="connsiteX0" fmla="*/ 674903 w 674903"/>
                        <a:gd name="connsiteY0" fmla="*/ 218288 h 218287"/>
                        <a:gd name="connsiteX1" fmla="*/ 674903 w 674903"/>
                        <a:gd name="connsiteY1" fmla="*/ 103776 h 218287"/>
                        <a:gd name="connsiteX2" fmla="*/ 674903 w 674903"/>
                        <a:gd name="connsiteY2" fmla="*/ 46520 h 218287"/>
                        <a:gd name="connsiteX3" fmla="*/ 628383 w 674903"/>
                        <a:gd name="connsiteY3" fmla="*/ 0 h 218287"/>
                        <a:gd name="connsiteX4" fmla="*/ 46520 w 674903"/>
                        <a:gd name="connsiteY4" fmla="*/ 0 h 218287"/>
                        <a:gd name="connsiteX5" fmla="*/ 0 w 674903"/>
                        <a:gd name="connsiteY5" fmla="*/ 46520 h 218287"/>
                        <a:gd name="connsiteX6" fmla="*/ 0 w 674903"/>
                        <a:gd name="connsiteY6" fmla="*/ 207552 h 218287"/>
                        <a:gd name="connsiteX7" fmla="*/ 294152 w 674903"/>
                        <a:gd name="connsiteY7" fmla="*/ 207552 h 218287"/>
                        <a:gd name="connsiteX8" fmla="*/ 588304 w 674903"/>
                        <a:gd name="connsiteY8" fmla="*/ 207552 h 2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903" h="218287">
                          <a:moveTo>
                            <a:pt x="674903" y="218288"/>
                          </a:moveTo>
                          <a:lnTo>
                            <a:pt x="674903" y="103776"/>
                          </a:lnTo>
                          <a:lnTo>
                            <a:pt x="674903" y="46520"/>
                          </a:lnTo>
                          <a:cubicBezTo>
                            <a:pt x="674903" y="20755"/>
                            <a:pt x="654148" y="0"/>
                            <a:pt x="628383" y="0"/>
                          </a:cubicBezTo>
                          <a:lnTo>
                            <a:pt x="46520" y="0"/>
                          </a:lnTo>
                          <a:cubicBezTo>
                            <a:pt x="20755" y="0"/>
                            <a:pt x="0" y="20755"/>
                            <a:pt x="0" y="46520"/>
                          </a:cubicBezTo>
                          <a:lnTo>
                            <a:pt x="0" y="207552"/>
                          </a:lnTo>
                          <a:lnTo>
                            <a:pt x="294152" y="207552"/>
                          </a:lnTo>
                          <a:lnTo>
                            <a:pt x="588304" y="207552"/>
                          </a:ln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8" name="Freeform 37">
                      <a:extLst>
                        <a:ext uri="{FF2B5EF4-FFF2-40B4-BE49-F238E27FC236}">
                          <a16:creationId xmlns:a16="http://schemas.microsoft.com/office/drawing/2014/main" id="{0F3B3197-04F4-126C-5DC0-3F4EC0A9E878}"/>
                        </a:ext>
                      </a:extLst>
                    </p:cNvPr>
                    <p:cNvSpPr/>
                    <p:nvPr/>
                  </p:nvSpPr>
                  <p:spPr>
                    <a:xfrm>
                      <a:off x="4838833" y="1651867"/>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9" name="Freeform 38">
                      <a:extLst>
                        <a:ext uri="{FF2B5EF4-FFF2-40B4-BE49-F238E27FC236}">
                          <a16:creationId xmlns:a16="http://schemas.microsoft.com/office/drawing/2014/main" id="{02C07660-7CCF-5293-C86B-F5B0D86700F2}"/>
                        </a:ext>
                      </a:extLst>
                    </p:cNvPr>
                    <p:cNvSpPr/>
                    <p:nvPr/>
                  </p:nvSpPr>
                  <p:spPr>
                    <a:xfrm>
                      <a:off x="4977679" y="1651867"/>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grpSp>
                <p:nvGrpSpPr>
                  <p:cNvPr id="6" name="Graphic 2">
                    <a:extLst>
                      <a:ext uri="{FF2B5EF4-FFF2-40B4-BE49-F238E27FC236}">
                        <a16:creationId xmlns:a16="http://schemas.microsoft.com/office/drawing/2014/main" id="{2215A840-7C94-44F1-7F25-C29FEE6F5033}"/>
                      </a:ext>
                    </a:extLst>
                  </p:cNvPr>
                  <p:cNvGrpSpPr/>
                  <p:nvPr/>
                </p:nvGrpSpPr>
                <p:grpSpPr>
                  <a:xfrm>
                    <a:off x="4649173" y="1773536"/>
                    <a:ext cx="347829" cy="206836"/>
                    <a:chOff x="4649173" y="1773536"/>
                    <a:chExt cx="347829" cy="206836"/>
                  </a:xfrm>
                  <a:noFill/>
                </p:grpSpPr>
                <p:sp>
                  <p:nvSpPr>
                    <p:cNvPr id="14" name="Freeform 33">
                      <a:extLst>
                        <a:ext uri="{FF2B5EF4-FFF2-40B4-BE49-F238E27FC236}">
                          <a16:creationId xmlns:a16="http://schemas.microsoft.com/office/drawing/2014/main" id="{033DCF92-67D9-C79E-5FB1-857F0DDFCB01}"/>
                        </a:ext>
                      </a:extLst>
                    </p:cNvPr>
                    <p:cNvSpPr/>
                    <p:nvPr/>
                  </p:nvSpPr>
                  <p:spPr>
                    <a:xfrm>
                      <a:off x="4649173" y="1773536"/>
                      <a:ext cx="241906" cy="206836"/>
                    </a:xfrm>
                    <a:custGeom>
                      <a:avLst/>
                      <a:gdLst>
                        <a:gd name="connsiteX0" fmla="*/ 241906 w 241906"/>
                        <a:gd name="connsiteY0" fmla="*/ 206837 h 206836"/>
                        <a:gd name="connsiteX1" fmla="*/ 46520 w 241906"/>
                        <a:gd name="connsiteY1" fmla="*/ 206837 h 206836"/>
                        <a:gd name="connsiteX2" fmla="*/ 0 w 241906"/>
                        <a:gd name="connsiteY2" fmla="*/ 160316 h 206836"/>
                        <a:gd name="connsiteX3" fmla="*/ 0 w 241906"/>
                        <a:gd name="connsiteY3" fmla="*/ 46520 h 206836"/>
                        <a:gd name="connsiteX4" fmla="*/ 46520 w 241906"/>
                        <a:gd name="connsiteY4" fmla="*/ 0 h 206836"/>
                        <a:gd name="connsiteX5" fmla="*/ 86600 w 241906"/>
                        <a:gd name="connsiteY5" fmla="*/ 0 h 20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06" h="206836">
                          <a:moveTo>
                            <a:pt x="241906" y="206837"/>
                          </a:moveTo>
                          <a:lnTo>
                            <a:pt x="46520" y="206837"/>
                          </a:lnTo>
                          <a:cubicBezTo>
                            <a:pt x="20755" y="206837"/>
                            <a:pt x="0" y="186081"/>
                            <a:pt x="0" y="160316"/>
                          </a:cubicBezTo>
                          <a:lnTo>
                            <a:pt x="0" y="46520"/>
                          </a:lnTo>
                          <a:cubicBezTo>
                            <a:pt x="0" y="20755"/>
                            <a:pt x="20755" y="0"/>
                            <a:pt x="46520" y="0"/>
                          </a:cubicBezTo>
                          <a:lnTo>
                            <a:pt x="86600" y="0"/>
                          </a:ln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5" name="Freeform 34">
                      <a:extLst>
                        <a:ext uri="{FF2B5EF4-FFF2-40B4-BE49-F238E27FC236}">
                          <a16:creationId xmlns:a16="http://schemas.microsoft.com/office/drawing/2014/main" id="{382F5154-D92F-1090-F2EA-D45CC6F16DD5}"/>
                        </a:ext>
                      </a:extLst>
                    </p:cNvPr>
                    <p:cNvSpPr/>
                    <p:nvPr/>
                  </p:nvSpPr>
                  <p:spPr>
                    <a:xfrm>
                      <a:off x="4752234" y="1859420"/>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6" name="Freeform 35">
                      <a:extLst>
                        <a:ext uri="{FF2B5EF4-FFF2-40B4-BE49-F238E27FC236}">
                          <a16:creationId xmlns:a16="http://schemas.microsoft.com/office/drawing/2014/main" id="{F0298E1E-D87A-DC0A-83FA-B459EE3D137B}"/>
                        </a:ext>
                      </a:extLst>
                    </p:cNvPr>
                    <p:cNvSpPr/>
                    <p:nvPr/>
                  </p:nvSpPr>
                  <p:spPr>
                    <a:xfrm>
                      <a:off x="4891079" y="1859420"/>
                      <a:ext cx="105923" cy="120952"/>
                    </a:xfrm>
                    <a:custGeom>
                      <a:avLst/>
                      <a:gdLst>
                        <a:gd name="connsiteX0" fmla="*/ 0 w 105923"/>
                        <a:gd name="connsiteY0" fmla="*/ 0 h 120952"/>
                        <a:gd name="connsiteX1" fmla="*/ 0 w 105923"/>
                        <a:gd name="connsiteY1" fmla="*/ 120953 h 120952"/>
                        <a:gd name="connsiteX2" fmla="*/ 105923 w 105923"/>
                        <a:gd name="connsiteY2" fmla="*/ 120953 h 120952"/>
                      </a:gdLst>
                      <a:ahLst/>
                      <a:cxnLst>
                        <a:cxn ang="0">
                          <a:pos x="connsiteX0" y="connsiteY0"/>
                        </a:cxn>
                        <a:cxn ang="0">
                          <a:pos x="connsiteX1" y="connsiteY1"/>
                        </a:cxn>
                        <a:cxn ang="0">
                          <a:pos x="connsiteX2" y="connsiteY2"/>
                        </a:cxn>
                      </a:cxnLst>
                      <a:rect l="l" t="t" r="r" b="b"/>
                      <a:pathLst>
                        <a:path w="105923" h="120952">
                          <a:moveTo>
                            <a:pt x="0" y="0"/>
                          </a:moveTo>
                          <a:lnTo>
                            <a:pt x="0" y="120953"/>
                          </a:lnTo>
                          <a:lnTo>
                            <a:pt x="105923" y="120953"/>
                          </a:ln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grpSp>
                <p:nvGrpSpPr>
                  <p:cNvPr id="7" name="Graphic 2">
                    <a:extLst>
                      <a:ext uri="{FF2B5EF4-FFF2-40B4-BE49-F238E27FC236}">
                        <a16:creationId xmlns:a16="http://schemas.microsoft.com/office/drawing/2014/main" id="{75270B9D-B3FB-B2D1-3F71-6EAC1687092D}"/>
                      </a:ext>
                    </a:extLst>
                  </p:cNvPr>
                  <p:cNvGrpSpPr/>
                  <p:nvPr/>
                </p:nvGrpSpPr>
                <p:grpSpPr>
                  <a:xfrm>
                    <a:off x="4735057" y="1980373"/>
                    <a:ext cx="225444" cy="208268"/>
                    <a:chOff x="4735057" y="1980373"/>
                    <a:chExt cx="225444" cy="208268"/>
                  </a:xfrm>
                  <a:noFill/>
                </p:grpSpPr>
                <p:sp>
                  <p:nvSpPr>
                    <p:cNvPr id="12" name="Freeform 31">
                      <a:extLst>
                        <a:ext uri="{FF2B5EF4-FFF2-40B4-BE49-F238E27FC236}">
                          <a16:creationId xmlns:a16="http://schemas.microsoft.com/office/drawing/2014/main" id="{8BB0A87F-1066-C8E0-4CB1-4E9DE1361746}"/>
                        </a:ext>
                      </a:extLst>
                    </p:cNvPr>
                    <p:cNvSpPr/>
                    <p:nvPr/>
                  </p:nvSpPr>
                  <p:spPr>
                    <a:xfrm>
                      <a:off x="4735057" y="1980373"/>
                      <a:ext cx="225444" cy="208268"/>
                    </a:xfrm>
                    <a:custGeom>
                      <a:avLst/>
                      <a:gdLst>
                        <a:gd name="connsiteX0" fmla="*/ 0 w 225444"/>
                        <a:gd name="connsiteY0" fmla="*/ 0 h 208268"/>
                        <a:gd name="connsiteX1" fmla="*/ 0 w 225444"/>
                        <a:gd name="connsiteY1" fmla="*/ 208268 h 208268"/>
                        <a:gd name="connsiteX2" fmla="*/ 121669 w 225444"/>
                        <a:gd name="connsiteY2" fmla="*/ 208268 h 208268"/>
                        <a:gd name="connsiteX3" fmla="*/ 225445 w 225444"/>
                        <a:gd name="connsiteY3" fmla="*/ 208268 h 208268"/>
                      </a:gdLst>
                      <a:ahLst/>
                      <a:cxnLst>
                        <a:cxn ang="0">
                          <a:pos x="connsiteX0" y="connsiteY0"/>
                        </a:cxn>
                        <a:cxn ang="0">
                          <a:pos x="connsiteX1" y="connsiteY1"/>
                        </a:cxn>
                        <a:cxn ang="0">
                          <a:pos x="connsiteX2" y="connsiteY2"/>
                        </a:cxn>
                        <a:cxn ang="0">
                          <a:pos x="connsiteX3" y="connsiteY3"/>
                        </a:cxn>
                      </a:cxnLst>
                      <a:rect l="l" t="t" r="r" b="b"/>
                      <a:pathLst>
                        <a:path w="225444" h="208268">
                          <a:moveTo>
                            <a:pt x="0" y="0"/>
                          </a:moveTo>
                          <a:lnTo>
                            <a:pt x="0" y="208268"/>
                          </a:lnTo>
                          <a:lnTo>
                            <a:pt x="121669" y="208268"/>
                          </a:lnTo>
                          <a:lnTo>
                            <a:pt x="225445" y="208268"/>
                          </a:ln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3" name="Freeform 32">
                      <a:extLst>
                        <a:ext uri="{FF2B5EF4-FFF2-40B4-BE49-F238E27FC236}">
                          <a16:creationId xmlns:a16="http://schemas.microsoft.com/office/drawing/2014/main" id="{BFABD25C-97ED-A8E2-2413-240FCB7C680B}"/>
                        </a:ext>
                      </a:extLst>
                    </p:cNvPr>
                    <p:cNvSpPr/>
                    <p:nvPr/>
                  </p:nvSpPr>
                  <p:spPr>
                    <a:xfrm>
                      <a:off x="4838833" y="2066972"/>
                      <a:ext cx="7156" cy="121668"/>
                    </a:xfrm>
                    <a:custGeom>
                      <a:avLst/>
                      <a:gdLst>
                        <a:gd name="connsiteX0" fmla="*/ 0 w 7156"/>
                        <a:gd name="connsiteY0" fmla="*/ 0 h 121668"/>
                        <a:gd name="connsiteX1" fmla="*/ 0 w 7156"/>
                        <a:gd name="connsiteY1" fmla="*/ 121669 h 121668"/>
                      </a:gdLst>
                      <a:ahLst/>
                      <a:cxnLst>
                        <a:cxn ang="0">
                          <a:pos x="connsiteX0" y="connsiteY0"/>
                        </a:cxn>
                        <a:cxn ang="0">
                          <a:pos x="connsiteX1" y="connsiteY1"/>
                        </a:cxn>
                      </a:cxnLst>
                      <a:rect l="l" t="t" r="r" b="b"/>
                      <a:pathLst>
                        <a:path w="7156" h="121668">
                          <a:moveTo>
                            <a:pt x="0" y="0"/>
                          </a:moveTo>
                          <a:lnTo>
                            <a:pt x="0" y="121669"/>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grpSp>
                <p:nvGrpSpPr>
                  <p:cNvPr id="8" name="Graphic 2">
                    <a:extLst>
                      <a:ext uri="{FF2B5EF4-FFF2-40B4-BE49-F238E27FC236}">
                        <a16:creationId xmlns:a16="http://schemas.microsoft.com/office/drawing/2014/main" id="{A7528671-8F79-48E5-C710-7EB258B3E4CC}"/>
                      </a:ext>
                    </a:extLst>
                  </p:cNvPr>
                  <p:cNvGrpSpPr/>
                  <p:nvPr/>
                </p:nvGrpSpPr>
                <p:grpSpPr>
                  <a:xfrm>
                    <a:off x="4614104" y="2188641"/>
                    <a:ext cx="450173" cy="207552"/>
                    <a:chOff x="4614104" y="2188641"/>
                    <a:chExt cx="450173" cy="207552"/>
                  </a:xfrm>
                  <a:noFill/>
                </p:grpSpPr>
                <p:sp>
                  <p:nvSpPr>
                    <p:cNvPr id="9" name="Freeform 28">
                      <a:extLst>
                        <a:ext uri="{FF2B5EF4-FFF2-40B4-BE49-F238E27FC236}">
                          <a16:creationId xmlns:a16="http://schemas.microsoft.com/office/drawing/2014/main" id="{13CBB183-1E02-61B6-FC68-95D89762C379}"/>
                        </a:ext>
                      </a:extLst>
                    </p:cNvPr>
                    <p:cNvSpPr/>
                    <p:nvPr/>
                  </p:nvSpPr>
                  <p:spPr>
                    <a:xfrm>
                      <a:off x="4614104" y="2188641"/>
                      <a:ext cx="450173" cy="206836"/>
                    </a:xfrm>
                    <a:custGeom>
                      <a:avLst/>
                      <a:gdLst>
                        <a:gd name="connsiteX0" fmla="*/ 120953 w 450173"/>
                        <a:gd name="connsiteY0" fmla="*/ 0 h 206836"/>
                        <a:gd name="connsiteX1" fmla="*/ 46520 w 450173"/>
                        <a:gd name="connsiteY1" fmla="*/ 0 h 206836"/>
                        <a:gd name="connsiteX2" fmla="*/ 0 w 450173"/>
                        <a:gd name="connsiteY2" fmla="*/ 46520 h 206836"/>
                        <a:gd name="connsiteX3" fmla="*/ 0 w 450173"/>
                        <a:gd name="connsiteY3" fmla="*/ 160316 h 206836"/>
                        <a:gd name="connsiteX4" fmla="*/ 46520 w 450173"/>
                        <a:gd name="connsiteY4" fmla="*/ 206837 h 206836"/>
                        <a:gd name="connsiteX5" fmla="*/ 294152 w 450173"/>
                        <a:gd name="connsiteY5" fmla="*/ 206837 h 206836"/>
                        <a:gd name="connsiteX6" fmla="*/ 450174 w 450173"/>
                        <a:gd name="connsiteY6" fmla="*/ 206837 h 20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173" h="206836">
                          <a:moveTo>
                            <a:pt x="120953" y="0"/>
                          </a:moveTo>
                          <a:lnTo>
                            <a:pt x="46520" y="0"/>
                          </a:lnTo>
                          <a:cubicBezTo>
                            <a:pt x="20755" y="0"/>
                            <a:pt x="0" y="20755"/>
                            <a:pt x="0" y="46520"/>
                          </a:cubicBezTo>
                          <a:lnTo>
                            <a:pt x="0" y="160316"/>
                          </a:lnTo>
                          <a:cubicBezTo>
                            <a:pt x="0" y="186081"/>
                            <a:pt x="20755" y="206837"/>
                            <a:pt x="46520" y="206837"/>
                          </a:cubicBezTo>
                          <a:lnTo>
                            <a:pt x="294152" y="206837"/>
                          </a:lnTo>
                          <a:lnTo>
                            <a:pt x="450174" y="206837"/>
                          </a:ln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0" name="Freeform 29">
                      <a:extLst>
                        <a:ext uri="{FF2B5EF4-FFF2-40B4-BE49-F238E27FC236}">
                          <a16:creationId xmlns:a16="http://schemas.microsoft.com/office/drawing/2014/main" id="{E27D0A66-91FF-F401-C80E-AAB871CA9519}"/>
                        </a:ext>
                      </a:extLst>
                    </p:cNvPr>
                    <p:cNvSpPr/>
                    <p:nvPr/>
                  </p:nvSpPr>
                  <p:spPr>
                    <a:xfrm>
                      <a:off x="4717880" y="2275240"/>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1" name="Freeform 30">
                      <a:extLst>
                        <a:ext uri="{FF2B5EF4-FFF2-40B4-BE49-F238E27FC236}">
                          <a16:creationId xmlns:a16="http://schemas.microsoft.com/office/drawing/2014/main" id="{C18AFC84-EDBD-3BB4-75E9-507979774AD0}"/>
                        </a:ext>
                      </a:extLst>
                    </p:cNvPr>
                    <p:cNvSpPr/>
                    <p:nvPr/>
                  </p:nvSpPr>
                  <p:spPr>
                    <a:xfrm>
                      <a:off x="4856726" y="2275240"/>
                      <a:ext cx="7156" cy="120952"/>
                    </a:xfrm>
                    <a:custGeom>
                      <a:avLst/>
                      <a:gdLst>
                        <a:gd name="connsiteX0" fmla="*/ 0 w 7156"/>
                        <a:gd name="connsiteY0" fmla="*/ 0 h 120952"/>
                        <a:gd name="connsiteX1" fmla="*/ 0 w 7156"/>
                        <a:gd name="connsiteY1" fmla="*/ 120953 h 120952"/>
                      </a:gdLst>
                      <a:ahLst/>
                      <a:cxnLst>
                        <a:cxn ang="0">
                          <a:pos x="connsiteX0" y="connsiteY0"/>
                        </a:cxn>
                        <a:cxn ang="0">
                          <a:pos x="connsiteX1" y="connsiteY1"/>
                        </a:cxn>
                      </a:cxnLst>
                      <a:rect l="l" t="t" r="r" b="b"/>
                      <a:pathLst>
                        <a:path w="7156" h="120952">
                          <a:moveTo>
                            <a:pt x="0" y="0"/>
                          </a:moveTo>
                          <a:lnTo>
                            <a:pt x="0" y="120953"/>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grpSp>
          </p:grpSp>
          <p:grpSp>
            <p:nvGrpSpPr>
              <p:cNvPr id="25" name="Graphic 2">
                <a:extLst>
                  <a:ext uri="{FF2B5EF4-FFF2-40B4-BE49-F238E27FC236}">
                    <a16:creationId xmlns:a16="http://schemas.microsoft.com/office/drawing/2014/main" id="{6EB04222-B353-5C65-A3D2-F3F640DD377E}"/>
                  </a:ext>
                </a:extLst>
              </p:cNvPr>
              <p:cNvGrpSpPr/>
              <p:nvPr/>
            </p:nvGrpSpPr>
            <p:grpSpPr>
              <a:xfrm>
                <a:off x="5314247" y="4005224"/>
                <a:ext cx="983362" cy="862237"/>
                <a:chOff x="11301585" y="4820262"/>
                <a:chExt cx="1127224" cy="988379"/>
              </a:xfrm>
            </p:grpSpPr>
            <p:sp>
              <p:nvSpPr>
                <p:cNvPr id="26" name="Freeform 105">
                  <a:extLst>
                    <a:ext uri="{FF2B5EF4-FFF2-40B4-BE49-F238E27FC236}">
                      <a16:creationId xmlns:a16="http://schemas.microsoft.com/office/drawing/2014/main" id="{EFF18DDB-F7BD-5F41-D67F-6A7D2B11D4D8}"/>
                    </a:ext>
                  </a:extLst>
                </p:cNvPr>
                <p:cNvSpPr/>
                <p:nvPr/>
              </p:nvSpPr>
              <p:spPr>
                <a:xfrm>
                  <a:off x="12030166" y="5402840"/>
                  <a:ext cx="148149" cy="405800"/>
                </a:xfrm>
                <a:custGeom>
                  <a:avLst/>
                  <a:gdLst>
                    <a:gd name="connsiteX0" fmla="*/ 0 w 148149"/>
                    <a:gd name="connsiteY0" fmla="*/ 19324 h 405800"/>
                    <a:gd name="connsiteX1" fmla="*/ 0 w 148149"/>
                    <a:gd name="connsiteY1" fmla="*/ 390055 h 405800"/>
                    <a:gd name="connsiteX2" fmla="*/ 15745 w 148149"/>
                    <a:gd name="connsiteY2" fmla="*/ 405801 h 405800"/>
                    <a:gd name="connsiteX3" fmla="*/ 132404 w 148149"/>
                    <a:gd name="connsiteY3" fmla="*/ 405801 h 405800"/>
                    <a:gd name="connsiteX4" fmla="*/ 148149 w 148149"/>
                    <a:gd name="connsiteY4" fmla="*/ 390055 h 405800"/>
                    <a:gd name="connsiteX5" fmla="*/ 148149 w 148149"/>
                    <a:gd name="connsiteY5" fmla="*/ 19324 h 405800"/>
                    <a:gd name="connsiteX6" fmla="*/ 128826 w 148149"/>
                    <a:gd name="connsiteY6" fmla="*/ 0 h 405800"/>
                    <a:gd name="connsiteX7" fmla="*/ 18608 w 148149"/>
                    <a:gd name="connsiteY7" fmla="*/ 0 h 405800"/>
                    <a:gd name="connsiteX8" fmla="*/ 0 w 148149"/>
                    <a:gd name="connsiteY8" fmla="*/ 19324 h 405800"/>
                    <a:gd name="connsiteX9" fmla="*/ 32206 w 148149"/>
                    <a:gd name="connsiteY9" fmla="*/ 31490 h 405800"/>
                    <a:gd name="connsiteX10" fmla="*/ 116658 w 148149"/>
                    <a:gd name="connsiteY10" fmla="*/ 31490 h 405800"/>
                    <a:gd name="connsiteX11" fmla="*/ 116658 w 148149"/>
                    <a:gd name="connsiteY11" fmla="*/ 373594 h 405800"/>
                    <a:gd name="connsiteX12" fmla="*/ 32206 w 148149"/>
                    <a:gd name="connsiteY12" fmla="*/ 373594 h 405800"/>
                    <a:gd name="connsiteX13" fmla="*/ 32206 w 148149"/>
                    <a:gd name="connsiteY13" fmla="*/ 31490 h 40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49" h="405800">
                      <a:moveTo>
                        <a:pt x="0" y="19324"/>
                      </a:moveTo>
                      <a:lnTo>
                        <a:pt x="0" y="390055"/>
                      </a:lnTo>
                      <a:cubicBezTo>
                        <a:pt x="0" y="398644"/>
                        <a:pt x="7157" y="405801"/>
                        <a:pt x="15745" y="405801"/>
                      </a:cubicBezTo>
                      <a:lnTo>
                        <a:pt x="132404" y="405801"/>
                      </a:lnTo>
                      <a:cubicBezTo>
                        <a:pt x="140992" y="405801"/>
                        <a:pt x="148149" y="398644"/>
                        <a:pt x="148149" y="390055"/>
                      </a:cubicBezTo>
                      <a:lnTo>
                        <a:pt x="148149" y="19324"/>
                      </a:lnTo>
                      <a:cubicBezTo>
                        <a:pt x="148149" y="8588"/>
                        <a:pt x="139561" y="0"/>
                        <a:pt x="128826" y="0"/>
                      </a:cubicBezTo>
                      <a:lnTo>
                        <a:pt x="18608" y="0"/>
                      </a:lnTo>
                      <a:cubicBezTo>
                        <a:pt x="8588" y="0"/>
                        <a:pt x="0" y="8588"/>
                        <a:pt x="0" y="19324"/>
                      </a:cubicBezTo>
                      <a:close/>
                      <a:moveTo>
                        <a:pt x="32206" y="31490"/>
                      </a:moveTo>
                      <a:lnTo>
                        <a:pt x="116658" y="31490"/>
                      </a:lnTo>
                      <a:lnTo>
                        <a:pt x="116658" y="373594"/>
                      </a:lnTo>
                      <a:lnTo>
                        <a:pt x="32206" y="373594"/>
                      </a:lnTo>
                      <a:lnTo>
                        <a:pt x="32206" y="31490"/>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27" name="Freeform 106">
                  <a:extLst>
                    <a:ext uri="{FF2B5EF4-FFF2-40B4-BE49-F238E27FC236}">
                      <a16:creationId xmlns:a16="http://schemas.microsoft.com/office/drawing/2014/main" id="{61C51278-9EB0-39F6-8916-565FB33E46E4}"/>
                    </a:ext>
                  </a:extLst>
                </p:cNvPr>
                <p:cNvSpPr/>
                <p:nvPr/>
              </p:nvSpPr>
              <p:spPr>
                <a:xfrm>
                  <a:off x="12271356" y="5595363"/>
                  <a:ext cx="148149" cy="213278"/>
                </a:xfrm>
                <a:custGeom>
                  <a:avLst/>
                  <a:gdLst>
                    <a:gd name="connsiteX0" fmla="*/ 0 w 148149"/>
                    <a:gd name="connsiteY0" fmla="*/ 19324 h 213278"/>
                    <a:gd name="connsiteX1" fmla="*/ 0 w 148149"/>
                    <a:gd name="connsiteY1" fmla="*/ 197533 h 213278"/>
                    <a:gd name="connsiteX2" fmla="*/ 15746 w 148149"/>
                    <a:gd name="connsiteY2" fmla="*/ 213278 h 213278"/>
                    <a:gd name="connsiteX3" fmla="*/ 132404 w 148149"/>
                    <a:gd name="connsiteY3" fmla="*/ 213278 h 213278"/>
                    <a:gd name="connsiteX4" fmla="*/ 148150 w 148149"/>
                    <a:gd name="connsiteY4" fmla="*/ 197533 h 213278"/>
                    <a:gd name="connsiteX5" fmla="*/ 148150 w 148149"/>
                    <a:gd name="connsiteY5" fmla="*/ 19324 h 213278"/>
                    <a:gd name="connsiteX6" fmla="*/ 128826 w 148149"/>
                    <a:gd name="connsiteY6" fmla="*/ 0 h 213278"/>
                    <a:gd name="connsiteX7" fmla="*/ 18608 w 148149"/>
                    <a:gd name="connsiteY7" fmla="*/ 0 h 213278"/>
                    <a:gd name="connsiteX8" fmla="*/ 0 w 148149"/>
                    <a:gd name="connsiteY8" fmla="*/ 19324 h 213278"/>
                    <a:gd name="connsiteX9" fmla="*/ 31491 w 148149"/>
                    <a:gd name="connsiteY9" fmla="*/ 31491 h 213278"/>
                    <a:gd name="connsiteX10" fmla="*/ 115944 w 148149"/>
                    <a:gd name="connsiteY10" fmla="*/ 31491 h 213278"/>
                    <a:gd name="connsiteX11" fmla="*/ 115944 w 148149"/>
                    <a:gd name="connsiteY11" fmla="*/ 181072 h 213278"/>
                    <a:gd name="connsiteX12" fmla="*/ 31491 w 148149"/>
                    <a:gd name="connsiteY12" fmla="*/ 181072 h 213278"/>
                    <a:gd name="connsiteX13" fmla="*/ 31491 w 148149"/>
                    <a:gd name="connsiteY13" fmla="*/ 31491 h 2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49" h="213278">
                      <a:moveTo>
                        <a:pt x="0" y="19324"/>
                      </a:moveTo>
                      <a:lnTo>
                        <a:pt x="0" y="197533"/>
                      </a:lnTo>
                      <a:cubicBezTo>
                        <a:pt x="0" y="206121"/>
                        <a:pt x="7157" y="213278"/>
                        <a:pt x="15746" y="213278"/>
                      </a:cubicBezTo>
                      <a:lnTo>
                        <a:pt x="132404" y="213278"/>
                      </a:lnTo>
                      <a:cubicBezTo>
                        <a:pt x="140993" y="213278"/>
                        <a:pt x="148150" y="206121"/>
                        <a:pt x="148150" y="197533"/>
                      </a:cubicBezTo>
                      <a:lnTo>
                        <a:pt x="148150" y="19324"/>
                      </a:lnTo>
                      <a:cubicBezTo>
                        <a:pt x="148150" y="8588"/>
                        <a:pt x="139561" y="0"/>
                        <a:pt x="128826" y="0"/>
                      </a:cubicBezTo>
                      <a:lnTo>
                        <a:pt x="18608" y="0"/>
                      </a:lnTo>
                      <a:cubicBezTo>
                        <a:pt x="8589" y="0"/>
                        <a:pt x="0" y="8588"/>
                        <a:pt x="0" y="19324"/>
                      </a:cubicBezTo>
                      <a:close/>
                      <a:moveTo>
                        <a:pt x="31491" y="31491"/>
                      </a:moveTo>
                      <a:lnTo>
                        <a:pt x="115944" y="31491"/>
                      </a:lnTo>
                      <a:lnTo>
                        <a:pt x="115944" y="181072"/>
                      </a:lnTo>
                      <a:lnTo>
                        <a:pt x="31491" y="181072"/>
                      </a:lnTo>
                      <a:lnTo>
                        <a:pt x="31491" y="31491"/>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28" name="Freeform 107">
                  <a:extLst>
                    <a:ext uri="{FF2B5EF4-FFF2-40B4-BE49-F238E27FC236}">
                      <a16:creationId xmlns:a16="http://schemas.microsoft.com/office/drawing/2014/main" id="{2231AAA0-1C08-89AA-9BC5-351C130D8194}"/>
                    </a:ext>
                  </a:extLst>
                </p:cNvPr>
                <p:cNvSpPr/>
                <p:nvPr/>
              </p:nvSpPr>
              <p:spPr>
                <a:xfrm>
                  <a:off x="11789692" y="5279740"/>
                  <a:ext cx="148864" cy="528185"/>
                </a:xfrm>
                <a:custGeom>
                  <a:avLst/>
                  <a:gdLst>
                    <a:gd name="connsiteX0" fmla="*/ 120952 w 148864"/>
                    <a:gd name="connsiteY0" fmla="*/ 528185 h 528185"/>
                    <a:gd name="connsiteX1" fmla="*/ 27912 w 148864"/>
                    <a:gd name="connsiteY1" fmla="*/ 528185 h 528185"/>
                    <a:gd name="connsiteX2" fmla="*/ 0 w 148864"/>
                    <a:gd name="connsiteY2" fmla="*/ 500273 h 528185"/>
                    <a:gd name="connsiteX3" fmla="*/ 0 w 148864"/>
                    <a:gd name="connsiteY3" fmla="*/ 27912 h 528185"/>
                    <a:gd name="connsiteX4" fmla="*/ 27912 w 148864"/>
                    <a:gd name="connsiteY4" fmla="*/ 0 h 528185"/>
                    <a:gd name="connsiteX5" fmla="*/ 120952 w 148864"/>
                    <a:gd name="connsiteY5" fmla="*/ 0 h 528185"/>
                    <a:gd name="connsiteX6" fmla="*/ 148865 w 148864"/>
                    <a:gd name="connsiteY6" fmla="*/ 27912 h 528185"/>
                    <a:gd name="connsiteX7" fmla="*/ 148865 w 148864"/>
                    <a:gd name="connsiteY7" fmla="*/ 500273 h 528185"/>
                    <a:gd name="connsiteX8" fmla="*/ 120952 w 148864"/>
                    <a:gd name="connsiteY8" fmla="*/ 528185 h 528185"/>
                    <a:gd name="connsiteX9" fmla="*/ 31490 w 148864"/>
                    <a:gd name="connsiteY9" fmla="*/ 495979 h 528185"/>
                    <a:gd name="connsiteX10" fmla="*/ 116658 w 148864"/>
                    <a:gd name="connsiteY10" fmla="*/ 495979 h 528185"/>
                    <a:gd name="connsiteX11" fmla="*/ 116658 w 148864"/>
                    <a:gd name="connsiteY11" fmla="*/ 32206 h 528185"/>
                    <a:gd name="connsiteX12" fmla="*/ 31490 w 148864"/>
                    <a:gd name="connsiteY12" fmla="*/ 32206 h 528185"/>
                    <a:gd name="connsiteX13" fmla="*/ 31490 w 148864"/>
                    <a:gd name="connsiteY13" fmla="*/ 495979 h 52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864" h="528185">
                      <a:moveTo>
                        <a:pt x="120952" y="528185"/>
                      </a:moveTo>
                      <a:lnTo>
                        <a:pt x="27912" y="528185"/>
                      </a:lnTo>
                      <a:cubicBezTo>
                        <a:pt x="12167" y="528185"/>
                        <a:pt x="0" y="515303"/>
                        <a:pt x="0" y="500273"/>
                      </a:cubicBezTo>
                      <a:lnTo>
                        <a:pt x="0" y="27912"/>
                      </a:lnTo>
                      <a:cubicBezTo>
                        <a:pt x="0" y="12167"/>
                        <a:pt x="12882" y="0"/>
                        <a:pt x="27912" y="0"/>
                      </a:cubicBezTo>
                      <a:lnTo>
                        <a:pt x="120952" y="0"/>
                      </a:lnTo>
                      <a:cubicBezTo>
                        <a:pt x="136698" y="0"/>
                        <a:pt x="148865" y="12882"/>
                        <a:pt x="148865" y="27912"/>
                      </a:cubicBezTo>
                      <a:lnTo>
                        <a:pt x="148865" y="500273"/>
                      </a:lnTo>
                      <a:cubicBezTo>
                        <a:pt x="148865" y="516018"/>
                        <a:pt x="135983" y="528185"/>
                        <a:pt x="120952" y="528185"/>
                      </a:cubicBezTo>
                      <a:close/>
                      <a:moveTo>
                        <a:pt x="31490" y="495979"/>
                      </a:moveTo>
                      <a:lnTo>
                        <a:pt x="116658" y="495979"/>
                      </a:lnTo>
                      <a:lnTo>
                        <a:pt x="116658" y="32206"/>
                      </a:lnTo>
                      <a:lnTo>
                        <a:pt x="31490" y="32206"/>
                      </a:lnTo>
                      <a:lnTo>
                        <a:pt x="31490" y="495979"/>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29" name="Freeform 108">
                  <a:extLst>
                    <a:ext uri="{FF2B5EF4-FFF2-40B4-BE49-F238E27FC236}">
                      <a16:creationId xmlns:a16="http://schemas.microsoft.com/office/drawing/2014/main" id="{212FD1FB-37E3-0AF4-38DC-27A171BD8CFA}"/>
                    </a:ext>
                  </a:extLst>
                </p:cNvPr>
                <p:cNvSpPr/>
                <p:nvPr/>
              </p:nvSpPr>
              <p:spPr>
                <a:xfrm>
                  <a:off x="11551364" y="5173817"/>
                  <a:ext cx="149581" cy="634108"/>
                </a:xfrm>
                <a:custGeom>
                  <a:avLst/>
                  <a:gdLst>
                    <a:gd name="connsiteX0" fmla="*/ 120238 w 149581"/>
                    <a:gd name="connsiteY0" fmla="*/ 634108 h 634108"/>
                    <a:gd name="connsiteX1" fmla="*/ 29343 w 149581"/>
                    <a:gd name="connsiteY1" fmla="*/ 634108 h 634108"/>
                    <a:gd name="connsiteX2" fmla="*/ 0 w 149581"/>
                    <a:gd name="connsiteY2" fmla="*/ 604765 h 634108"/>
                    <a:gd name="connsiteX3" fmla="*/ 0 w 149581"/>
                    <a:gd name="connsiteY3" fmla="*/ 29343 h 634108"/>
                    <a:gd name="connsiteX4" fmla="*/ 29343 w 149581"/>
                    <a:gd name="connsiteY4" fmla="*/ 0 h 634108"/>
                    <a:gd name="connsiteX5" fmla="*/ 120238 w 149581"/>
                    <a:gd name="connsiteY5" fmla="*/ 0 h 634108"/>
                    <a:gd name="connsiteX6" fmla="*/ 149581 w 149581"/>
                    <a:gd name="connsiteY6" fmla="*/ 29343 h 634108"/>
                    <a:gd name="connsiteX7" fmla="*/ 149581 w 149581"/>
                    <a:gd name="connsiteY7" fmla="*/ 604765 h 634108"/>
                    <a:gd name="connsiteX8" fmla="*/ 120238 w 149581"/>
                    <a:gd name="connsiteY8" fmla="*/ 634108 h 634108"/>
                    <a:gd name="connsiteX9" fmla="*/ 32206 w 149581"/>
                    <a:gd name="connsiteY9" fmla="*/ 601902 h 634108"/>
                    <a:gd name="connsiteX10" fmla="*/ 117375 w 149581"/>
                    <a:gd name="connsiteY10" fmla="*/ 601902 h 634108"/>
                    <a:gd name="connsiteX11" fmla="*/ 117375 w 149581"/>
                    <a:gd name="connsiteY11" fmla="*/ 32206 h 634108"/>
                    <a:gd name="connsiteX12" fmla="*/ 32206 w 149581"/>
                    <a:gd name="connsiteY12" fmla="*/ 32206 h 634108"/>
                    <a:gd name="connsiteX13" fmla="*/ 32206 w 149581"/>
                    <a:gd name="connsiteY13" fmla="*/ 601902 h 6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81" h="634108">
                      <a:moveTo>
                        <a:pt x="120238" y="634108"/>
                      </a:moveTo>
                      <a:lnTo>
                        <a:pt x="29343" y="634108"/>
                      </a:lnTo>
                      <a:cubicBezTo>
                        <a:pt x="12883" y="634108"/>
                        <a:pt x="0" y="621226"/>
                        <a:pt x="0" y="604765"/>
                      </a:cubicBezTo>
                      <a:lnTo>
                        <a:pt x="0" y="29343"/>
                      </a:lnTo>
                      <a:cubicBezTo>
                        <a:pt x="0" y="12882"/>
                        <a:pt x="12883" y="0"/>
                        <a:pt x="29343" y="0"/>
                      </a:cubicBezTo>
                      <a:lnTo>
                        <a:pt x="120238" y="0"/>
                      </a:lnTo>
                      <a:cubicBezTo>
                        <a:pt x="136698" y="0"/>
                        <a:pt x="149581" y="12882"/>
                        <a:pt x="149581" y="29343"/>
                      </a:cubicBezTo>
                      <a:lnTo>
                        <a:pt x="149581" y="604765"/>
                      </a:lnTo>
                      <a:cubicBezTo>
                        <a:pt x="149581" y="621226"/>
                        <a:pt x="136698" y="634108"/>
                        <a:pt x="120238" y="634108"/>
                      </a:cubicBezTo>
                      <a:close/>
                      <a:moveTo>
                        <a:pt x="32206" y="601902"/>
                      </a:moveTo>
                      <a:lnTo>
                        <a:pt x="117375" y="601902"/>
                      </a:lnTo>
                      <a:lnTo>
                        <a:pt x="117375" y="32206"/>
                      </a:lnTo>
                      <a:lnTo>
                        <a:pt x="32206" y="32206"/>
                      </a:lnTo>
                      <a:lnTo>
                        <a:pt x="32206" y="601902"/>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30" name="Freeform 109">
                  <a:extLst>
                    <a:ext uri="{FF2B5EF4-FFF2-40B4-BE49-F238E27FC236}">
                      <a16:creationId xmlns:a16="http://schemas.microsoft.com/office/drawing/2014/main" id="{7A2B2BB3-2CB5-259A-5896-B59851929451}"/>
                    </a:ext>
                  </a:extLst>
                </p:cNvPr>
                <p:cNvSpPr/>
                <p:nvPr/>
              </p:nvSpPr>
              <p:spPr>
                <a:xfrm>
                  <a:off x="11301585" y="5035687"/>
                  <a:ext cx="149581" cy="772237"/>
                </a:xfrm>
                <a:custGeom>
                  <a:avLst/>
                  <a:gdLst>
                    <a:gd name="connsiteX0" fmla="*/ 118806 w 149581"/>
                    <a:gd name="connsiteY0" fmla="*/ 772238 h 772237"/>
                    <a:gd name="connsiteX1" fmla="*/ 30775 w 149581"/>
                    <a:gd name="connsiteY1" fmla="*/ 772238 h 772237"/>
                    <a:gd name="connsiteX2" fmla="*/ 0 w 149581"/>
                    <a:gd name="connsiteY2" fmla="*/ 741463 h 772237"/>
                    <a:gd name="connsiteX3" fmla="*/ 0 w 149581"/>
                    <a:gd name="connsiteY3" fmla="*/ 30775 h 772237"/>
                    <a:gd name="connsiteX4" fmla="*/ 30775 w 149581"/>
                    <a:gd name="connsiteY4" fmla="*/ 0 h 772237"/>
                    <a:gd name="connsiteX5" fmla="*/ 118806 w 149581"/>
                    <a:gd name="connsiteY5" fmla="*/ 0 h 772237"/>
                    <a:gd name="connsiteX6" fmla="*/ 149581 w 149581"/>
                    <a:gd name="connsiteY6" fmla="*/ 30775 h 772237"/>
                    <a:gd name="connsiteX7" fmla="*/ 149581 w 149581"/>
                    <a:gd name="connsiteY7" fmla="*/ 741463 h 772237"/>
                    <a:gd name="connsiteX8" fmla="*/ 118806 w 149581"/>
                    <a:gd name="connsiteY8" fmla="*/ 772238 h 772237"/>
                    <a:gd name="connsiteX9" fmla="*/ 32206 w 149581"/>
                    <a:gd name="connsiteY9" fmla="*/ 740031 h 772237"/>
                    <a:gd name="connsiteX10" fmla="*/ 117375 w 149581"/>
                    <a:gd name="connsiteY10" fmla="*/ 740031 h 772237"/>
                    <a:gd name="connsiteX11" fmla="*/ 117375 w 149581"/>
                    <a:gd name="connsiteY11" fmla="*/ 32206 h 772237"/>
                    <a:gd name="connsiteX12" fmla="*/ 32206 w 149581"/>
                    <a:gd name="connsiteY12" fmla="*/ 32206 h 772237"/>
                    <a:gd name="connsiteX13" fmla="*/ 32206 w 149581"/>
                    <a:gd name="connsiteY13" fmla="*/ 740031 h 77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81" h="772237">
                      <a:moveTo>
                        <a:pt x="118806" y="772238"/>
                      </a:moveTo>
                      <a:lnTo>
                        <a:pt x="30775" y="772238"/>
                      </a:lnTo>
                      <a:cubicBezTo>
                        <a:pt x="13598" y="772238"/>
                        <a:pt x="0" y="758640"/>
                        <a:pt x="0" y="741463"/>
                      </a:cubicBezTo>
                      <a:lnTo>
                        <a:pt x="0" y="30775"/>
                      </a:lnTo>
                      <a:cubicBezTo>
                        <a:pt x="0" y="13598"/>
                        <a:pt x="13598" y="0"/>
                        <a:pt x="30775" y="0"/>
                      </a:cubicBezTo>
                      <a:lnTo>
                        <a:pt x="118806" y="0"/>
                      </a:lnTo>
                      <a:cubicBezTo>
                        <a:pt x="135983" y="0"/>
                        <a:pt x="149581" y="13598"/>
                        <a:pt x="149581" y="30775"/>
                      </a:cubicBezTo>
                      <a:lnTo>
                        <a:pt x="149581" y="741463"/>
                      </a:lnTo>
                      <a:cubicBezTo>
                        <a:pt x="149581" y="758640"/>
                        <a:pt x="135983" y="772238"/>
                        <a:pt x="118806" y="772238"/>
                      </a:cubicBezTo>
                      <a:close/>
                      <a:moveTo>
                        <a:pt x="32206" y="740031"/>
                      </a:moveTo>
                      <a:lnTo>
                        <a:pt x="117375" y="740031"/>
                      </a:lnTo>
                      <a:lnTo>
                        <a:pt x="117375" y="32206"/>
                      </a:lnTo>
                      <a:lnTo>
                        <a:pt x="32206" y="32206"/>
                      </a:lnTo>
                      <a:lnTo>
                        <a:pt x="32206" y="740031"/>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nvGrpSpPr>
                <p:cNvPr id="31" name="Graphic 2">
                  <a:extLst>
                    <a:ext uri="{FF2B5EF4-FFF2-40B4-BE49-F238E27FC236}">
                      <a16:creationId xmlns:a16="http://schemas.microsoft.com/office/drawing/2014/main" id="{6000221D-B632-71BC-ADCC-56B688B53199}"/>
                    </a:ext>
                  </a:extLst>
                </p:cNvPr>
                <p:cNvGrpSpPr/>
                <p:nvPr/>
              </p:nvGrpSpPr>
              <p:grpSpPr>
                <a:xfrm>
                  <a:off x="11328782" y="4820262"/>
                  <a:ext cx="1100027" cy="653432"/>
                  <a:chOff x="11328782" y="4820262"/>
                  <a:chExt cx="1100027" cy="653432"/>
                </a:xfrm>
                <a:noFill/>
              </p:grpSpPr>
              <p:sp>
                <p:nvSpPr>
                  <p:cNvPr id="32" name="Freeform 111">
                    <a:extLst>
                      <a:ext uri="{FF2B5EF4-FFF2-40B4-BE49-F238E27FC236}">
                        <a16:creationId xmlns:a16="http://schemas.microsoft.com/office/drawing/2014/main" id="{2C356B75-838D-2BDA-3745-41F970F15E43}"/>
                      </a:ext>
                    </a:extLst>
                  </p:cNvPr>
                  <p:cNvSpPr/>
                  <p:nvPr/>
                </p:nvSpPr>
                <p:spPr>
                  <a:xfrm>
                    <a:off x="12277797" y="5256838"/>
                    <a:ext cx="151012" cy="216856"/>
                  </a:xfrm>
                  <a:custGeom>
                    <a:avLst/>
                    <a:gdLst>
                      <a:gd name="connsiteX0" fmla="*/ 0 w 151012"/>
                      <a:gd name="connsiteY0" fmla="*/ 216856 h 216856"/>
                      <a:gd name="connsiteX1" fmla="*/ 149581 w 151012"/>
                      <a:gd name="connsiteY1" fmla="*/ 152444 h 216856"/>
                      <a:gd name="connsiteX2" fmla="*/ 151012 w 151012"/>
                      <a:gd name="connsiteY2" fmla="*/ 149581 h 216856"/>
                      <a:gd name="connsiteX3" fmla="*/ 86599 w 151012"/>
                      <a:gd name="connsiteY3" fmla="*/ 0 h 216856"/>
                    </a:gdLst>
                    <a:ahLst/>
                    <a:cxnLst>
                      <a:cxn ang="0">
                        <a:pos x="connsiteX0" y="connsiteY0"/>
                      </a:cxn>
                      <a:cxn ang="0">
                        <a:pos x="connsiteX1" y="connsiteY1"/>
                      </a:cxn>
                      <a:cxn ang="0">
                        <a:pos x="connsiteX2" y="connsiteY2"/>
                      </a:cxn>
                      <a:cxn ang="0">
                        <a:pos x="connsiteX3" y="connsiteY3"/>
                      </a:cxn>
                    </a:cxnLst>
                    <a:rect l="l" t="t" r="r" b="b"/>
                    <a:pathLst>
                      <a:path w="151012" h="216856">
                        <a:moveTo>
                          <a:pt x="0" y="216856"/>
                        </a:moveTo>
                        <a:lnTo>
                          <a:pt x="149581" y="152444"/>
                        </a:lnTo>
                        <a:cubicBezTo>
                          <a:pt x="151012" y="151728"/>
                          <a:pt x="151012" y="151013"/>
                          <a:pt x="151012" y="149581"/>
                        </a:cubicBezTo>
                        <a:lnTo>
                          <a:pt x="86599" y="0"/>
                        </a:lnTo>
                      </a:path>
                    </a:pathLst>
                  </a:custGeom>
                  <a:noFill/>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33" name="Freeform 112">
                    <a:extLst>
                      <a:ext uri="{FF2B5EF4-FFF2-40B4-BE49-F238E27FC236}">
                        <a16:creationId xmlns:a16="http://schemas.microsoft.com/office/drawing/2014/main" id="{490224CD-3359-51A4-A2AC-CB88E9903FCC}"/>
                      </a:ext>
                    </a:extLst>
                  </p:cNvPr>
                  <p:cNvSpPr/>
                  <p:nvPr/>
                </p:nvSpPr>
                <p:spPr>
                  <a:xfrm>
                    <a:off x="11328782" y="4820262"/>
                    <a:ext cx="1076409" cy="578283"/>
                  </a:xfrm>
                  <a:custGeom>
                    <a:avLst/>
                    <a:gdLst>
                      <a:gd name="connsiteX0" fmla="*/ 0 w 1076409"/>
                      <a:gd name="connsiteY0" fmla="*/ 0 h 578283"/>
                      <a:gd name="connsiteX1" fmla="*/ 1076410 w 1076409"/>
                      <a:gd name="connsiteY1" fmla="*/ 578284 h 578283"/>
                    </a:gdLst>
                    <a:ahLst/>
                    <a:cxnLst>
                      <a:cxn ang="0">
                        <a:pos x="connsiteX0" y="connsiteY0"/>
                      </a:cxn>
                      <a:cxn ang="0">
                        <a:pos x="connsiteX1" y="connsiteY1"/>
                      </a:cxn>
                    </a:cxnLst>
                    <a:rect l="l" t="t" r="r" b="b"/>
                    <a:pathLst>
                      <a:path w="1076409" h="578283">
                        <a:moveTo>
                          <a:pt x="0" y="0"/>
                        </a:moveTo>
                        <a:lnTo>
                          <a:pt x="1076410" y="578284"/>
                        </a:lnTo>
                      </a:path>
                    </a:pathLst>
                  </a:custGeom>
                  <a:ln w="42922" cap="flat">
                    <a:solidFill>
                      <a:srgbClr val="00418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grpSp>
          <p:grpSp>
            <p:nvGrpSpPr>
              <p:cNvPr id="34" name="Graphic 11">
                <a:extLst>
                  <a:ext uri="{FF2B5EF4-FFF2-40B4-BE49-F238E27FC236}">
                    <a16:creationId xmlns:a16="http://schemas.microsoft.com/office/drawing/2014/main" id="{649D3324-A520-480E-B72B-A64CA8F0A36E}"/>
                  </a:ext>
                </a:extLst>
              </p:cNvPr>
              <p:cNvGrpSpPr/>
              <p:nvPr/>
            </p:nvGrpSpPr>
            <p:grpSpPr>
              <a:xfrm>
                <a:off x="768464" y="4012399"/>
                <a:ext cx="930916" cy="869104"/>
                <a:chOff x="3584930" y="5107220"/>
                <a:chExt cx="1067105" cy="996251"/>
              </a:xfrm>
              <a:solidFill>
                <a:srgbClr val="004183"/>
              </a:solidFill>
            </p:grpSpPr>
            <p:sp>
              <p:nvSpPr>
                <p:cNvPr id="35" name="Freeform 51">
                  <a:extLst>
                    <a:ext uri="{FF2B5EF4-FFF2-40B4-BE49-F238E27FC236}">
                      <a16:creationId xmlns:a16="http://schemas.microsoft.com/office/drawing/2014/main" id="{E7514D25-BE34-F6E4-BAF2-075EC13C756A}"/>
                    </a:ext>
                  </a:extLst>
                </p:cNvPr>
                <p:cNvSpPr/>
                <p:nvPr/>
              </p:nvSpPr>
              <p:spPr>
                <a:xfrm>
                  <a:off x="3584930" y="5107220"/>
                  <a:ext cx="1067105" cy="996251"/>
                </a:xfrm>
                <a:custGeom>
                  <a:avLst/>
                  <a:gdLst>
                    <a:gd name="connsiteX0" fmla="*/ 966908 w 1067105"/>
                    <a:gd name="connsiteY0" fmla="*/ 953310 h 996251"/>
                    <a:gd name="connsiteX1" fmla="*/ 824484 w 1067105"/>
                    <a:gd name="connsiteY1" fmla="*/ 953310 h 996251"/>
                    <a:gd name="connsiteX2" fmla="*/ 824484 w 1067105"/>
                    <a:gd name="connsiteY2" fmla="*/ 754346 h 996251"/>
                    <a:gd name="connsiteX3" fmla="*/ 923966 w 1067105"/>
                    <a:gd name="connsiteY3" fmla="*/ 754346 h 996251"/>
                    <a:gd name="connsiteX4" fmla="*/ 923966 w 1067105"/>
                    <a:gd name="connsiteY4" fmla="*/ 555382 h 996251"/>
                    <a:gd name="connsiteX5" fmla="*/ 824484 w 1067105"/>
                    <a:gd name="connsiteY5" fmla="*/ 555382 h 996251"/>
                    <a:gd name="connsiteX6" fmla="*/ 824484 w 1067105"/>
                    <a:gd name="connsiteY6" fmla="*/ 512440 h 996251"/>
                    <a:gd name="connsiteX7" fmla="*/ 923966 w 1067105"/>
                    <a:gd name="connsiteY7" fmla="*/ 512440 h 996251"/>
                    <a:gd name="connsiteX8" fmla="*/ 923966 w 1067105"/>
                    <a:gd name="connsiteY8" fmla="*/ 313476 h 996251"/>
                    <a:gd name="connsiteX9" fmla="*/ 824484 w 1067105"/>
                    <a:gd name="connsiteY9" fmla="*/ 313476 h 996251"/>
                    <a:gd name="connsiteX10" fmla="*/ 824484 w 1067105"/>
                    <a:gd name="connsiteY10" fmla="*/ 284848 h 996251"/>
                    <a:gd name="connsiteX11" fmla="*/ 966908 w 1067105"/>
                    <a:gd name="connsiteY11" fmla="*/ 284848 h 996251"/>
                    <a:gd name="connsiteX12" fmla="*/ 966908 w 1067105"/>
                    <a:gd name="connsiteY12" fmla="*/ 953310 h 996251"/>
                    <a:gd name="connsiteX13" fmla="*/ 966908 w 1067105"/>
                    <a:gd name="connsiteY13" fmla="*/ 953310 h 996251"/>
                    <a:gd name="connsiteX14" fmla="*/ 782258 w 1067105"/>
                    <a:gd name="connsiteY14" fmla="*/ 953310 h 996251"/>
                    <a:gd name="connsiteX15" fmla="*/ 298446 w 1067105"/>
                    <a:gd name="connsiteY15" fmla="*/ 953310 h 996251"/>
                    <a:gd name="connsiteX16" fmla="*/ 298446 w 1067105"/>
                    <a:gd name="connsiteY16" fmla="*/ 42942 h 996251"/>
                    <a:gd name="connsiteX17" fmla="*/ 782258 w 1067105"/>
                    <a:gd name="connsiteY17" fmla="*/ 42942 h 996251"/>
                    <a:gd name="connsiteX18" fmla="*/ 782258 w 1067105"/>
                    <a:gd name="connsiteY18" fmla="*/ 953310 h 996251"/>
                    <a:gd name="connsiteX19" fmla="*/ 782258 w 1067105"/>
                    <a:gd name="connsiteY19" fmla="*/ 953310 h 996251"/>
                    <a:gd name="connsiteX20" fmla="*/ 825200 w 1067105"/>
                    <a:gd name="connsiteY20" fmla="*/ 597608 h 996251"/>
                    <a:gd name="connsiteX21" fmla="*/ 882456 w 1067105"/>
                    <a:gd name="connsiteY21" fmla="*/ 597608 h 996251"/>
                    <a:gd name="connsiteX22" fmla="*/ 882456 w 1067105"/>
                    <a:gd name="connsiteY22" fmla="*/ 711404 h 996251"/>
                    <a:gd name="connsiteX23" fmla="*/ 825200 w 1067105"/>
                    <a:gd name="connsiteY23" fmla="*/ 711404 h 996251"/>
                    <a:gd name="connsiteX24" fmla="*/ 825200 w 1067105"/>
                    <a:gd name="connsiteY24" fmla="*/ 597608 h 996251"/>
                    <a:gd name="connsiteX25" fmla="*/ 825200 w 1067105"/>
                    <a:gd name="connsiteY25" fmla="*/ 597608 h 996251"/>
                    <a:gd name="connsiteX26" fmla="*/ 825200 w 1067105"/>
                    <a:gd name="connsiteY26" fmla="*/ 355702 h 996251"/>
                    <a:gd name="connsiteX27" fmla="*/ 882456 w 1067105"/>
                    <a:gd name="connsiteY27" fmla="*/ 355702 h 996251"/>
                    <a:gd name="connsiteX28" fmla="*/ 882456 w 1067105"/>
                    <a:gd name="connsiteY28" fmla="*/ 469498 h 996251"/>
                    <a:gd name="connsiteX29" fmla="*/ 825200 w 1067105"/>
                    <a:gd name="connsiteY29" fmla="*/ 469498 h 996251"/>
                    <a:gd name="connsiteX30" fmla="*/ 825200 w 1067105"/>
                    <a:gd name="connsiteY30" fmla="*/ 355702 h 996251"/>
                    <a:gd name="connsiteX31" fmla="*/ 825200 w 1067105"/>
                    <a:gd name="connsiteY31" fmla="*/ 355702 h 996251"/>
                    <a:gd name="connsiteX32" fmla="*/ 256220 w 1067105"/>
                    <a:gd name="connsiteY32" fmla="*/ 327074 h 996251"/>
                    <a:gd name="connsiteX33" fmla="*/ 156738 w 1067105"/>
                    <a:gd name="connsiteY33" fmla="*/ 327074 h 996251"/>
                    <a:gd name="connsiteX34" fmla="*/ 156738 w 1067105"/>
                    <a:gd name="connsiteY34" fmla="*/ 526038 h 996251"/>
                    <a:gd name="connsiteX35" fmla="*/ 256220 w 1067105"/>
                    <a:gd name="connsiteY35" fmla="*/ 526038 h 996251"/>
                    <a:gd name="connsiteX36" fmla="*/ 256220 w 1067105"/>
                    <a:gd name="connsiteY36" fmla="*/ 568980 h 996251"/>
                    <a:gd name="connsiteX37" fmla="*/ 156738 w 1067105"/>
                    <a:gd name="connsiteY37" fmla="*/ 568980 h 996251"/>
                    <a:gd name="connsiteX38" fmla="*/ 156738 w 1067105"/>
                    <a:gd name="connsiteY38" fmla="*/ 767944 h 996251"/>
                    <a:gd name="connsiteX39" fmla="*/ 256220 w 1067105"/>
                    <a:gd name="connsiteY39" fmla="*/ 767944 h 996251"/>
                    <a:gd name="connsiteX40" fmla="*/ 256220 w 1067105"/>
                    <a:gd name="connsiteY40" fmla="*/ 952594 h 996251"/>
                    <a:gd name="connsiteX41" fmla="*/ 113796 w 1067105"/>
                    <a:gd name="connsiteY41" fmla="*/ 952594 h 996251"/>
                    <a:gd name="connsiteX42" fmla="*/ 113796 w 1067105"/>
                    <a:gd name="connsiteY42" fmla="*/ 284132 h 996251"/>
                    <a:gd name="connsiteX43" fmla="*/ 256220 w 1067105"/>
                    <a:gd name="connsiteY43" fmla="*/ 284132 h 996251"/>
                    <a:gd name="connsiteX44" fmla="*/ 256220 w 1067105"/>
                    <a:gd name="connsiteY44" fmla="*/ 327074 h 996251"/>
                    <a:gd name="connsiteX45" fmla="*/ 256220 w 1067105"/>
                    <a:gd name="connsiteY45" fmla="*/ 327074 h 996251"/>
                    <a:gd name="connsiteX46" fmla="*/ 256220 w 1067105"/>
                    <a:gd name="connsiteY46" fmla="*/ 483812 h 996251"/>
                    <a:gd name="connsiteX47" fmla="*/ 198964 w 1067105"/>
                    <a:gd name="connsiteY47" fmla="*/ 483812 h 996251"/>
                    <a:gd name="connsiteX48" fmla="*/ 198964 w 1067105"/>
                    <a:gd name="connsiteY48" fmla="*/ 370016 h 996251"/>
                    <a:gd name="connsiteX49" fmla="*/ 256220 w 1067105"/>
                    <a:gd name="connsiteY49" fmla="*/ 370016 h 996251"/>
                    <a:gd name="connsiteX50" fmla="*/ 256220 w 1067105"/>
                    <a:gd name="connsiteY50" fmla="*/ 483812 h 996251"/>
                    <a:gd name="connsiteX51" fmla="*/ 256220 w 1067105"/>
                    <a:gd name="connsiteY51" fmla="*/ 483812 h 996251"/>
                    <a:gd name="connsiteX52" fmla="*/ 256220 w 1067105"/>
                    <a:gd name="connsiteY52" fmla="*/ 725718 h 996251"/>
                    <a:gd name="connsiteX53" fmla="*/ 198964 w 1067105"/>
                    <a:gd name="connsiteY53" fmla="*/ 725718 h 996251"/>
                    <a:gd name="connsiteX54" fmla="*/ 198964 w 1067105"/>
                    <a:gd name="connsiteY54" fmla="*/ 611922 h 996251"/>
                    <a:gd name="connsiteX55" fmla="*/ 256220 w 1067105"/>
                    <a:gd name="connsiteY55" fmla="*/ 611922 h 996251"/>
                    <a:gd name="connsiteX56" fmla="*/ 256220 w 1067105"/>
                    <a:gd name="connsiteY56" fmla="*/ 725718 h 996251"/>
                    <a:gd name="connsiteX57" fmla="*/ 256220 w 1067105"/>
                    <a:gd name="connsiteY57" fmla="*/ 725718 h 996251"/>
                    <a:gd name="connsiteX58" fmla="*/ 1009850 w 1067105"/>
                    <a:gd name="connsiteY58" fmla="*/ 953310 h 996251"/>
                    <a:gd name="connsiteX59" fmla="*/ 1009850 w 1067105"/>
                    <a:gd name="connsiteY59" fmla="*/ 266956 h 996251"/>
                    <a:gd name="connsiteX60" fmla="*/ 984800 w 1067105"/>
                    <a:gd name="connsiteY60" fmla="*/ 241906 h 996251"/>
                    <a:gd name="connsiteX61" fmla="*/ 825200 w 1067105"/>
                    <a:gd name="connsiteY61" fmla="*/ 241906 h 996251"/>
                    <a:gd name="connsiteX62" fmla="*/ 825200 w 1067105"/>
                    <a:gd name="connsiteY62" fmla="*/ 25049 h 996251"/>
                    <a:gd name="connsiteX63" fmla="*/ 800150 w 1067105"/>
                    <a:gd name="connsiteY63" fmla="*/ 0 h 996251"/>
                    <a:gd name="connsiteX64" fmla="*/ 281269 w 1067105"/>
                    <a:gd name="connsiteY64" fmla="*/ 0 h 996251"/>
                    <a:gd name="connsiteX65" fmla="*/ 256220 w 1067105"/>
                    <a:gd name="connsiteY65" fmla="*/ 25049 h 996251"/>
                    <a:gd name="connsiteX66" fmla="*/ 256220 w 1067105"/>
                    <a:gd name="connsiteY66" fmla="*/ 241906 h 996251"/>
                    <a:gd name="connsiteX67" fmla="*/ 96619 w 1067105"/>
                    <a:gd name="connsiteY67" fmla="*/ 241906 h 996251"/>
                    <a:gd name="connsiteX68" fmla="*/ 71570 w 1067105"/>
                    <a:gd name="connsiteY68" fmla="*/ 266956 h 996251"/>
                    <a:gd name="connsiteX69" fmla="*/ 71570 w 1067105"/>
                    <a:gd name="connsiteY69" fmla="*/ 953310 h 996251"/>
                    <a:gd name="connsiteX70" fmla="*/ 21471 w 1067105"/>
                    <a:gd name="connsiteY70" fmla="*/ 953310 h 996251"/>
                    <a:gd name="connsiteX71" fmla="*/ 0 w 1067105"/>
                    <a:gd name="connsiteY71" fmla="*/ 974781 h 996251"/>
                    <a:gd name="connsiteX72" fmla="*/ 0 w 1067105"/>
                    <a:gd name="connsiteY72" fmla="*/ 974781 h 996251"/>
                    <a:gd name="connsiteX73" fmla="*/ 21471 w 1067105"/>
                    <a:gd name="connsiteY73" fmla="*/ 996252 h 996251"/>
                    <a:gd name="connsiteX74" fmla="*/ 1045635 w 1067105"/>
                    <a:gd name="connsiteY74" fmla="*/ 996252 h 996251"/>
                    <a:gd name="connsiteX75" fmla="*/ 1067106 w 1067105"/>
                    <a:gd name="connsiteY75" fmla="*/ 974781 h 996251"/>
                    <a:gd name="connsiteX76" fmla="*/ 1067106 w 1067105"/>
                    <a:gd name="connsiteY76" fmla="*/ 974781 h 996251"/>
                    <a:gd name="connsiteX77" fmla="*/ 1045635 w 1067105"/>
                    <a:gd name="connsiteY77" fmla="*/ 953310 h 996251"/>
                    <a:gd name="connsiteX78" fmla="*/ 1009850 w 1067105"/>
                    <a:gd name="connsiteY78" fmla="*/ 953310 h 996251"/>
                    <a:gd name="connsiteX79" fmla="*/ 1009850 w 1067105"/>
                    <a:gd name="connsiteY79" fmla="*/ 953310 h 99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067105" h="996251">
                      <a:moveTo>
                        <a:pt x="966908" y="953310"/>
                      </a:moveTo>
                      <a:lnTo>
                        <a:pt x="824484" y="953310"/>
                      </a:lnTo>
                      <a:lnTo>
                        <a:pt x="824484" y="754346"/>
                      </a:lnTo>
                      <a:lnTo>
                        <a:pt x="923966" y="754346"/>
                      </a:lnTo>
                      <a:lnTo>
                        <a:pt x="923966" y="555382"/>
                      </a:lnTo>
                      <a:lnTo>
                        <a:pt x="824484" y="555382"/>
                      </a:lnTo>
                      <a:lnTo>
                        <a:pt x="824484" y="512440"/>
                      </a:lnTo>
                      <a:lnTo>
                        <a:pt x="923966" y="512440"/>
                      </a:lnTo>
                      <a:lnTo>
                        <a:pt x="923966" y="313476"/>
                      </a:lnTo>
                      <a:lnTo>
                        <a:pt x="824484" y="313476"/>
                      </a:lnTo>
                      <a:lnTo>
                        <a:pt x="824484" y="284848"/>
                      </a:lnTo>
                      <a:lnTo>
                        <a:pt x="966908" y="284848"/>
                      </a:lnTo>
                      <a:lnTo>
                        <a:pt x="966908" y="953310"/>
                      </a:lnTo>
                      <a:lnTo>
                        <a:pt x="966908" y="953310"/>
                      </a:lnTo>
                      <a:close/>
                      <a:moveTo>
                        <a:pt x="782258" y="953310"/>
                      </a:moveTo>
                      <a:lnTo>
                        <a:pt x="298446" y="953310"/>
                      </a:lnTo>
                      <a:lnTo>
                        <a:pt x="298446" y="42942"/>
                      </a:lnTo>
                      <a:lnTo>
                        <a:pt x="782258" y="42942"/>
                      </a:lnTo>
                      <a:lnTo>
                        <a:pt x="782258" y="953310"/>
                      </a:lnTo>
                      <a:lnTo>
                        <a:pt x="782258" y="953310"/>
                      </a:lnTo>
                      <a:close/>
                      <a:moveTo>
                        <a:pt x="825200" y="597608"/>
                      </a:moveTo>
                      <a:lnTo>
                        <a:pt x="882456" y="597608"/>
                      </a:lnTo>
                      <a:lnTo>
                        <a:pt x="882456" y="711404"/>
                      </a:lnTo>
                      <a:lnTo>
                        <a:pt x="825200" y="711404"/>
                      </a:lnTo>
                      <a:lnTo>
                        <a:pt x="825200" y="597608"/>
                      </a:lnTo>
                      <a:lnTo>
                        <a:pt x="825200" y="597608"/>
                      </a:lnTo>
                      <a:close/>
                      <a:moveTo>
                        <a:pt x="825200" y="355702"/>
                      </a:moveTo>
                      <a:lnTo>
                        <a:pt x="882456" y="355702"/>
                      </a:lnTo>
                      <a:lnTo>
                        <a:pt x="882456" y="469498"/>
                      </a:lnTo>
                      <a:lnTo>
                        <a:pt x="825200" y="469498"/>
                      </a:lnTo>
                      <a:lnTo>
                        <a:pt x="825200" y="355702"/>
                      </a:lnTo>
                      <a:lnTo>
                        <a:pt x="825200" y="355702"/>
                      </a:lnTo>
                      <a:close/>
                      <a:moveTo>
                        <a:pt x="256220" y="327074"/>
                      </a:moveTo>
                      <a:lnTo>
                        <a:pt x="156738" y="327074"/>
                      </a:lnTo>
                      <a:lnTo>
                        <a:pt x="156738" y="526038"/>
                      </a:lnTo>
                      <a:lnTo>
                        <a:pt x="256220" y="526038"/>
                      </a:lnTo>
                      <a:lnTo>
                        <a:pt x="256220" y="568980"/>
                      </a:lnTo>
                      <a:lnTo>
                        <a:pt x="156738" y="568980"/>
                      </a:lnTo>
                      <a:lnTo>
                        <a:pt x="156738" y="767944"/>
                      </a:lnTo>
                      <a:lnTo>
                        <a:pt x="256220" y="767944"/>
                      </a:lnTo>
                      <a:lnTo>
                        <a:pt x="256220" y="952594"/>
                      </a:lnTo>
                      <a:lnTo>
                        <a:pt x="113796" y="952594"/>
                      </a:lnTo>
                      <a:lnTo>
                        <a:pt x="113796" y="284132"/>
                      </a:lnTo>
                      <a:lnTo>
                        <a:pt x="256220" y="284132"/>
                      </a:lnTo>
                      <a:lnTo>
                        <a:pt x="256220" y="327074"/>
                      </a:lnTo>
                      <a:lnTo>
                        <a:pt x="256220" y="327074"/>
                      </a:lnTo>
                      <a:close/>
                      <a:moveTo>
                        <a:pt x="256220" y="483812"/>
                      </a:moveTo>
                      <a:lnTo>
                        <a:pt x="198964" y="483812"/>
                      </a:lnTo>
                      <a:lnTo>
                        <a:pt x="198964" y="370016"/>
                      </a:lnTo>
                      <a:lnTo>
                        <a:pt x="256220" y="370016"/>
                      </a:lnTo>
                      <a:lnTo>
                        <a:pt x="256220" y="483812"/>
                      </a:lnTo>
                      <a:lnTo>
                        <a:pt x="256220" y="483812"/>
                      </a:lnTo>
                      <a:close/>
                      <a:moveTo>
                        <a:pt x="256220" y="725718"/>
                      </a:moveTo>
                      <a:lnTo>
                        <a:pt x="198964" y="725718"/>
                      </a:lnTo>
                      <a:lnTo>
                        <a:pt x="198964" y="611922"/>
                      </a:lnTo>
                      <a:lnTo>
                        <a:pt x="256220" y="611922"/>
                      </a:lnTo>
                      <a:lnTo>
                        <a:pt x="256220" y="725718"/>
                      </a:lnTo>
                      <a:lnTo>
                        <a:pt x="256220" y="725718"/>
                      </a:lnTo>
                      <a:close/>
                      <a:moveTo>
                        <a:pt x="1009850" y="953310"/>
                      </a:moveTo>
                      <a:lnTo>
                        <a:pt x="1009850" y="266956"/>
                      </a:lnTo>
                      <a:cubicBezTo>
                        <a:pt x="1009850" y="253357"/>
                        <a:pt x="998399" y="241906"/>
                        <a:pt x="984800" y="241906"/>
                      </a:cubicBezTo>
                      <a:lnTo>
                        <a:pt x="825200" y="241906"/>
                      </a:lnTo>
                      <a:lnTo>
                        <a:pt x="825200" y="25049"/>
                      </a:lnTo>
                      <a:cubicBezTo>
                        <a:pt x="825200" y="11451"/>
                        <a:pt x="813748" y="0"/>
                        <a:pt x="800150" y="0"/>
                      </a:cubicBezTo>
                      <a:lnTo>
                        <a:pt x="281269" y="0"/>
                      </a:lnTo>
                      <a:cubicBezTo>
                        <a:pt x="267671" y="0"/>
                        <a:pt x="256220" y="11451"/>
                        <a:pt x="256220" y="25049"/>
                      </a:cubicBezTo>
                      <a:lnTo>
                        <a:pt x="256220" y="241906"/>
                      </a:lnTo>
                      <a:lnTo>
                        <a:pt x="96619" y="241906"/>
                      </a:lnTo>
                      <a:cubicBezTo>
                        <a:pt x="83021" y="241906"/>
                        <a:pt x="71570" y="253357"/>
                        <a:pt x="71570" y="266956"/>
                      </a:cubicBezTo>
                      <a:lnTo>
                        <a:pt x="71570" y="953310"/>
                      </a:lnTo>
                      <a:lnTo>
                        <a:pt x="21471" y="953310"/>
                      </a:lnTo>
                      <a:cubicBezTo>
                        <a:pt x="10020" y="953310"/>
                        <a:pt x="0" y="962614"/>
                        <a:pt x="0" y="974781"/>
                      </a:cubicBezTo>
                      <a:lnTo>
                        <a:pt x="0" y="974781"/>
                      </a:lnTo>
                      <a:cubicBezTo>
                        <a:pt x="0" y="986232"/>
                        <a:pt x="9304" y="996252"/>
                        <a:pt x="21471" y="996252"/>
                      </a:cubicBezTo>
                      <a:lnTo>
                        <a:pt x="1045635" y="996252"/>
                      </a:lnTo>
                      <a:cubicBezTo>
                        <a:pt x="1057086" y="996252"/>
                        <a:pt x="1067106" y="986948"/>
                        <a:pt x="1067106" y="974781"/>
                      </a:cubicBezTo>
                      <a:lnTo>
                        <a:pt x="1067106" y="974781"/>
                      </a:lnTo>
                      <a:cubicBezTo>
                        <a:pt x="1067106" y="963330"/>
                        <a:pt x="1057802" y="953310"/>
                        <a:pt x="1045635" y="953310"/>
                      </a:cubicBezTo>
                      <a:lnTo>
                        <a:pt x="1009850" y="953310"/>
                      </a:lnTo>
                      <a:lnTo>
                        <a:pt x="1009850" y="953310"/>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36" name="Freeform 52">
                  <a:extLst>
                    <a:ext uri="{FF2B5EF4-FFF2-40B4-BE49-F238E27FC236}">
                      <a16:creationId xmlns:a16="http://schemas.microsoft.com/office/drawing/2014/main" id="{CC479008-33F5-EDE8-600F-3AD5D75306F2}"/>
                    </a:ext>
                  </a:extLst>
                </p:cNvPr>
                <p:cNvSpPr/>
                <p:nvPr/>
              </p:nvSpPr>
              <p:spPr>
                <a:xfrm>
                  <a:off x="3925603" y="5217438"/>
                  <a:ext cx="172483" cy="213277"/>
                </a:xfrm>
                <a:custGeom>
                  <a:avLst/>
                  <a:gdLst>
                    <a:gd name="connsiteX0" fmla="*/ 45089 w 172483"/>
                    <a:gd name="connsiteY0" fmla="*/ 172483 h 213277"/>
                    <a:gd name="connsiteX1" fmla="*/ 130973 w 172483"/>
                    <a:gd name="connsiteY1" fmla="*/ 172483 h 213277"/>
                    <a:gd name="connsiteX2" fmla="*/ 130973 w 172483"/>
                    <a:gd name="connsiteY2" fmla="*/ 45805 h 213277"/>
                    <a:gd name="connsiteX3" fmla="*/ 45089 w 172483"/>
                    <a:gd name="connsiteY3" fmla="*/ 45805 h 213277"/>
                    <a:gd name="connsiteX4" fmla="*/ 45089 w 172483"/>
                    <a:gd name="connsiteY4" fmla="*/ 172483 h 213277"/>
                    <a:gd name="connsiteX5" fmla="*/ 45089 w 172483"/>
                    <a:gd name="connsiteY5" fmla="*/ 172483 h 213277"/>
                    <a:gd name="connsiteX6" fmla="*/ 150297 w 172483"/>
                    <a:gd name="connsiteY6" fmla="*/ 213278 h 213277"/>
                    <a:gd name="connsiteX7" fmla="*/ 22186 w 172483"/>
                    <a:gd name="connsiteY7" fmla="*/ 213278 h 213277"/>
                    <a:gd name="connsiteX8" fmla="*/ 0 w 172483"/>
                    <a:gd name="connsiteY8" fmla="*/ 195385 h 213277"/>
                    <a:gd name="connsiteX9" fmla="*/ 0 w 172483"/>
                    <a:gd name="connsiteY9" fmla="*/ 24334 h 213277"/>
                    <a:gd name="connsiteX10" fmla="*/ 22186 w 172483"/>
                    <a:gd name="connsiteY10" fmla="*/ 0 h 213277"/>
                    <a:gd name="connsiteX11" fmla="*/ 150297 w 172483"/>
                    <a:gd name="connsiteY11" fmla="*/ 0 h 213277"/>
                    <a:gd name="connsiteX12" fmla="*/ 172483 w 172483"/>
                    <a:gd name="connsiteY12" fmla="*/ 24334 h 213277"/>
                    <a:gd name="connsiteX13" fmla="*/ 172483 w 172483"/>
                    <a:gd name="connsiteY13" fmla="*/ 195385 h 213277"/>
                    <a:gd name="connsiteX14" fmla="*/ 150297 w 172483"/>
                    <a:gd name="connsiteY14" fmla="*/ 213278 h 213277"/>
                    <a:gd name="connsiteX15" fmla="*/ 150297 w 172483"/>
                    <a:gd name="connsiteY15" fmla="*/ 213278 h 2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83" h="213277">
                      <a:moveTo>
                        <a:pt x="45089" y="172483"/>
                      </a:moveTo>
                      <a:lnTo>
                        <a:pt x="130973" y="172483"/>
                      </a:lnTo>
                      <a:lnTo>
                        <a:pt x="130973" y="45805"/>
                      </a:lnTo>
                      <a:lnTo>
                        <a:pt x="45089" y="45805"/>
                      </a:lnTo>
                      <a:lnTo>
                        <a:pt x="45089" y="172483"/>
                      </a:lnTo>
                      <a:lnTo>
                        <a:pt x="45089" y="172483"/>
                      </a:lnTo>
                      <a:close/>
                      <a:moveTo>
                        <a:pt x="150297" y="213278"/>
                      </a:moveTo>
                      <a:lnTo>
                        <a:pt x="22186" y="213278"/>
                      </a:lnTo>
                      <a:cubicBezTo>
                        <a:pt x="10735" y="213278"/>
                        <a:pt x="0" y="207552"/>
                        <a:pt x="0" y="195385"/>
                      </a:cubicBezTo>
                      <a:lnTo>
                        <a:pt x="0" y="24334"/>
                      </a:lnTo>
                      <a:cubicBezTo>
                        <a:pt x="0" y="12882"/>
                        <a:pt x="10020" y="0"/>
                        <a:pt x="22186" y="0"/>
                      </a:cubicBezTo>
                      <a:lnTo>
                        <a:pt x="150297" y="0"/>
                      </a:lnTo>
                      <a:cubicBezTo>
                        <a:pt x="161748" y="0"/>
                        <a:pt x="172483" y="12882"/>
                        <a:pt x="172483" y="24334"/>
                      </a:cubicBezTo>
                      <a:lnTo>
                        <a:pt x="172483" y="195385"/>
                      </a:lnTo>
                      <a:cubicBezTo>
                        <a:pt x="172483" y="207552"/>
                        <a:pt x="161748" y="213278"/>
                        <a:pt x="150297" y="213278"/>
                      </a:cubicBezTo>
                      <a:lnTo>
                        <a:pt x="150297" y="213278"/>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37" name="Freeform 53">
                  <a:extLst>
                    <a:ext uri="{FF2B5EF4-FFF2-40B4-BE49-F238E27FC236}">
                      <a16:creationId xmlns:a16="http://schemas.microsoft.com/office/drawing/2014/main" id="{8690BE7F-0D91-835F-7744-0696CC137FB5}"/>
                    </a:ext>
                  </a:extLst>
                </p:cNvPr>
                <p:cNvSpPr/>
                <p:nvPr/>
              </p:nvSpPr>
              <p:spPr>
                <a:xfrm>
                  <a:off x="4138880" y="5217438"/>
                  <a:ext cx="172483" cy="213277"/>
                </a:xfrm>
                <a:custGeom>
                  <a:avLst/>
                  <a:gdLst>
                    <a:gd name="connsiteX0" fmla="*/ 45089 w 172483"/>
                    <a:gd name="connsiteY0" fmla="*/ 172483 h 213277"/>
                    <a:gd name="connsiteX1" fmla="*/ 130973 w 172483"/>
                    <a:gd name="connsiteY1" fmla="*/ 172483 h 213277"/>
                    <a:gd name="connsiteX2" fmla="*/ 130973 w 172483"/>
                    <a:gd name="connsiteY2" fmla="*/ 45805 h 213277"/>
                    <a:gd name="connsiteX3" fmla="*/ 45089 w 172483"/>
                    <a:gd name="connsiteY3" fmla="*/ 45805 h 213277"/>
                    <a:gd name="connsiteX4" fmla="*/ 45089 w 172483"/>
                    <a:gd name="connsiteY4" fmla="*/ 172483 h 213277"/>
                    <a:gd name="connsiteX5" fmla="*/ 45089 w 172483"/>
                    <a:gd name="connsiteY5" fmla="*/ 172483 h 213277"/>
                    <a:gd name="connsiteX6" fmla="*/ 150297 w 172483"/>
                    <a:gd name="connsiteY6" fmla="*/ 213278 h 213277"/>
                    <a:gd name="connsiteX7" fmla="*/ 22187 w 172483"/>
                    <a:gd name="connsiteY7" fmla="*/ 213278 h 213277"/>
                    <a:gd name="connsiteX8" fmla="*/ 0 w 172483"/>
                    <a:gd name="connsiteY8" fmla="*/ 195385 h 213277"/>
                    <a:gd name="connsiteX9" fmla="*/ 0 w 172483"/>
                    <a:gd name="connsiteY9" fmla="*/ 24334 h 213277"/>
                    <a:gd name="connsiteX10" fmla="*/ 22187 w 172483"/>
                    <a:gd name="connsiteY10" fmla="*/ 0 h 213277"/>
                    <a:gd name="connsiteX11" fmla="*/ 150297 w 172483"/>
                    <a:gd name="connsiteY11" fmla="*/ 0 h 213277"/>
                    <a:gd name="connsiteX12" fmla="*/ 172483 w 172483"/>
                    <a:gd name="connsiteY12" fmla="*/ 24334 h 213277"/>
                    <a:gd name="connsiteX13" fmla="*/ 172483 w 172483"/>
                    <a:gd name="connsiteY13" fmla="*/ 195385 h 213277"/>
                    <a:gd name="connsiteX14" fmla="*/ 150297 w 172483"/>
                    <a:gd name="connsiteY14" fmla="*/ 213278 h 213277"/>
                    <a:gd name="connsiteX15" fmla="*/ 150297 w 172483"/>
                    <a:gd name="connsiteY15" fmla="*/ 213278 h 2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83" h="213277">
                      <a:moveTo>
                        <a:pt x="45089" y="172483"/>
                      </a:moveTo>
                      <a:lnTo>
                        <a:pt x="130973" y="172483"/>
                      </a:lnTo>
                      <a:lnTo>
                        <a:pt x="130973" y="45805"/>
                      </a:lnTo>
                      <a:lnTo>
                        <a:pt x="45089" y="45805"/>
                      </a:lnTo>
                      <a:lnTo>
                        <a:pt x="45089" y="172483"/>
                      </a:lnTo>
                      <a:lnTo>
                        <a:pt x="45089" y="172483"/>
                      </a:lnTo>
                      <a:close/>
                      <a:moveTo>
                        <a:pt x="150297" y="213278"/>
                      </a:moveTo>
                      <a:lnTo>
                        <a:pt x="22187" y="213278"/>
                      </a:lnTo>
                      <a:cubicBezTo>
                        <a:pt x="10735" y="213278"/>
                        <a:pt x="0" y="207552"/>
                        <a:pt x="0" y="195385"/>
                      </a:cubicBezTo>
                      <a:lnTo>
                        <a:pt x="0" y="24334"/>
                      </a:lnTo>
                      <a:cubicBezTo>
                        <a:pt x="0" y="12882"/>
                        <a:pt x="10735" y="0"/>
                        <a:pt x="22187" y="0"/>
                      </a:cubicBezTo>
                      <a:lnTo>
                        <a:pt x="150297" y="0"/>
                      </a:lnTo>
                      <a:cubicBezTo>
                        <a:pt x="161748" y="0"/>
                        <a:pt x="172483" y="12882"/>
                        <a:pt x="172483" y="24334"/>
                      </a:cubicBezTo>
                      <a:lnTo>
                        <a:pt x="172483" y="195385"/>
                      </a:lnTo>
                      <a:cubicBezTo>
                        <a:pt x="171768" y="207552"/>
                        <a:pt x="161748" y="213278"/>
                        <a:pt x="150297" y="213278"/>
                      </a:cubicBezTo>
                      <a:lnTo>
                        <a:pt x="150297" y="213278"/>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38" name="Freeform 54">
                  <a:extLst>
                    <a:ext uri="{FF2B5EF4-FFF2-40B4-BE49-F238E27FC236}">
                      <a16:creationId xmlns:a16="http://schemas.microsoft.com/office/drawing/2014/main" id="{0E934CF2-57A1-7FFE-D10D-80B8E79520EB}"/>
                    </a:ext>
                  </a:extLst>
                </p:cNvPr>
                <p:cNvSpPr/>
                <p:nvPr/>
              </p:nvSpPr>
              <p:spPr>
                <a:xfrm>
                  <a:off x="3925603" y="5475804"/>
                  <a:ext cx="172483" cy="213278"/>
                </a:xfrm>
                <a:custGeom>
                  <a:avLst/>
                  <a:gdLst>
                    <a:gd name="connsiteX0" fmla="*/ 45089 w 172483"/>
                    <a:gd name="connsiteY0" fmla="*/ 172483 h 213278"/>
                    <a:gd name="connsiteX1" fmla="*/ 130973 w 172483"/>
                    <a:gd name="connsiteY1" fmla="*/ 172483 h 213278"/>
                    <a:gd name="connsiteX2" fmla="*/ 130973 w 172483"/>
                    <a:gd name="connsiteY2" fmla="*/ 40795 h 213278"/>
                    <a:gd name="connsiteX3" fmla="*/ 45089 w 172483"/>
                    <a:gd name="connsiteY3" fmla="*/ 40795 h 213278"/>
                    <a:gd name="connsiteX4" fmla="*/ 45089 w 172483"/>
                    <a:gd name="connsiteY4" fmla="*/ 172483 h 213278"/>
                    <a:gd name="connsiteX5" fmla="*/ 45089 w 172483"/>
                    <a:gd name="connsiteY5" fmla="*/ 172483 h 213278"/>
                    <a:gd name="connsiteX6" fmla="*/ 150297 w 172483"/>
                    <a:gd name="connsiteY6" fmla="*/ 213278 h 213278"/>
                    <a:gd name="connsiteX7" fmla="*/ 22186 w 172483"/>
                    <a:gd name="connsiteY7" fmla="*/ 213278 h 213278"/>
                    <a:gd name="connsiteX8" fmla="*/ 0 w 172483"/>
                    <a:gd name="connsiteY8" fmla="*/ 193238 h 213278"/>
                    <a:gd name="connsiteX9" fmla="*/ 0 w 172483"/>
                    <a:gd name="connsiteY9" fmla="*/ 22187 h 213278"/>
                    <a:gd name="connsiteX10" fmla="*/ 22186 w 172483"/>
                    <a:gd name="connsiteY10" fmla="*/ 0 h 213278"/>
                    <a:gd name="connsiteX11" fmla="*/ 150297 w 172483"/>
                    <a:gd name="connsiteY11" fmla="*/ 0 h 213278"/>
                    <a:gd name="connsiteX12" fmla="*/ 172483 w 172483"/>
                    <a:gd name="connsiteY12" fmla="*/ 22187 h 213278"/>
                    <a:gd name="connsiteX13" fmla="*/ 172483 w 172483"/>
                    <a:gd name="connsiteY13" fmla="*/ 193238 h 213278"/>
                    <a:gd name="connsiteX14" fmla="*/ 150297 w 172483"/>
                    <a:gd name="connsiteY14" fmla="*/ 213278 h 213278"/>
                    <a:gd name="connsiteX15" fmla="*/ 150297 w 172483"/>
                    <a:gd name="connsiteY15" fmla="*/ 213278 h 2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83" h="213278">
                      <a:moveTo>
                        <a:pt x="45089" y="172483"/>
                      </a:moveTo>
                      <a:lnTo>
                        <a:pt x="130973" y="172483"/>
                      </a:lnTo>
                      <a:lnTo>
                        <a:pt x="130973" y="40795"/>
                      </a:lnTo>
                      <a:lnTo>
                        <a:pt x="45089" y="40795"/>
                      </a:lnTo>
                      <a:lnTo>
                        <a:pt x="45089" y="172483"/>
                      </a:lnTo>
                      <a:lnTo>
                        <a:pt x="45089" y="172483"/>
                      </a:lnTo>
                      <a:close/>
                      <a:moveTo>
                        <a:pt x="150297" y="213278"/>
                      </a:moveTo>
                      <a:lnTo>
                        <a:pt x="22186" y="213278"/>
                      </a:lnTo>
                      <a:cubicBezTo>
                        <a:pt x="10735" y="213278"/>
                        <a:pt x="0" y="205405"/>
                        <a:pt x="0" y="193238"/>
                      </a:cubicBezTo>
                      <a:lnTo>
                        <a:pt x="0" y="22187"/>
                      </a:lnTo>
                      <a:cubicBezTo>
                        <a:pt x="0" y="10735"/>
                        <a:pt x="10020" y="0"/>
                        <a:pt x="22186" y="0"/>
                      </a:cubicBezTo>
                      <a:lnTo>
                        <a:pt x="150297" y="0"/>
                      </a:lnTo>
                      <a:cubicBezTo>
                        <a:pt x="161748" y="0"/>
                        <a:pt x="172483" y="10735"/>
                        <a:pt x="172483" y="22187"/>
                      </a:cubicBezTo>
                      <a:lnTo>
                        <a:pt x="172483" y="193238"/>
                      </a:lnTo>
                      <a:cubicBezTo>
                        <a:pt x="172483" y="204690"/>
                        <a:pt x="161748" y="213278"/>
                        <a:pt x="150297" y="213278"/>
                      </a:cubicBezTo>
                      <a:lnTo>
                        <a:pt x="150297" y="213278"/>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39" name="Freeform 55">
                  <a:extLst>
                    <a:ext uri="{FF2B5EF4-FFF2-40B4-BE49-F238E27FC236}">
                      <a16:creationId xmlns:a16="http://schemas.microsoft.com/office/drawing/2014/main" id="{7B09CA63-8233-5D8E-7D44-CA2686BBE2B9}"/>
                    </a:ext>
                  </a:extLst>
                </p:cNvPr>
                <p:cNvSpPr/>
                <p:nvPr/>
              </p:nvSpPr>
              <p:spPr>
                <a:xfrm>
                  <a:off x="4138880" y="5475804"/>
                  <a:ext cx="172483" cy="213278"/>
                </a:xfrm>
                <a:custGeom>
                  <a:avLst/>
                  <a:gdLst>
                    <a:gd name="connsiteX0" fmla="*/ 45089 w 172483"/>
                    <a:gd name="connsiteY0" fmla="*/ 172483 h 213278"/>
                    <a:gd name="connsiteX1" fmla="*/ 130973 w 172483"/>
                    <a:gd name="connsiteY1" fmla="*/ 172483 h 213278"/>
                    <a:gd name="connsiteX2" fmla="*/ 130973 w 172483"/>
                    <a:gd name="connsiteY2" fmla="*/ 40795 h 213278"/>
                    <a:gd name="connsiteX3" fmla="*/ 45089 w 172483"/>
                    <a:gd name="connsiteY3" fmla="*/ 40795 h 213278"/>
                    <a:gd name="connsiteX4" fmla="*/ 45089 w 172483"/>
                    <a:gd name="connsiteY4" fmla="*/ 172483 h 213278"/>
                    <a:gd name="connsiteX5" fmla="*/ 45089 w 172483"/>
                    <a:gd name="connsiteY5" fmla="*/ 172483 h 213278"/>
                    <a:gd name="connsiteX6" fmla="*/ 150297 w 172483"/>
                    <a:gd name="connsiteY6" fmla="*/ 213278 h 213278"/>
                    <a:gd name="connsiteX7" fmla="*/ 22187 w 172483"/>
                    <a:gd name="connsiteY7" fmla="*/ 213278 h 213278"/>
                    <a:gd name="connsiteX8" fmla="*/ 0 w 172483"/>
                    <a:gd name="connsiteY8" fmla="*/ 193238 h 213278"/>
                    <a:gd name="connsiteX9" fmla="*/ 0 w 172483"/>
                    <a:gd name="connsiteY9" fmla="*/ 22187 h 213278"/>
                    <a:gd name="connsiteX10" fmla="*/ 22187 w 172483"/>
                    <a:gd name="connsiteY10" fmla="*/ 0 h 213278"/>
                    <a:gd name="connsiteX11" fmla="*/ 150297 w 172483"/>
                    <a:gd name="connsiteY11" fmla="*/ 0 h 213278"/>
                    <a:gd name="connsiteX12" fmla="*/ 172483 w 172483"/>
                    <a:gd name="connsiteY12" fmla="*/ 22187 h 213278"/>
                    <a:gd name="connsiteX13" fmla="*/ 172483 w 172483"/>
                    <a:gd name="connsiteY13" fmla="*/ 193238 h 213278"/>
                    <a:gd name="connsiteX14" fmla="*/ 150297 w 172483"/>
                    <a:gd name="connsiteY14" fmla="*/ 213278 h 213278"/>
                    <a:gd name="connsiteX15" fmla="*/ 150297 w 172483"/>
                    <a:gd name="connsiteY15" fmla="*/ 213278 h 2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83" h="213278">
                      <a:moveTo>
                        <a:pt x="45089" y="172483"/>
                      </a:moveTo>
                      <a:lnTo>
                        <a:pt x="130973" y="172483"/>
                      </a:lnTo>
                      <a:lnTo>
                        <a:pt x="130973" y="40795"/>
                      </a:lnTo>
                      <a:lnTo>
                        <a:pt x="45089" y="40795"/>
                      </a:lnTo>
                      <a:lnTo>
                        <a:pt x="45089" y="172483"/>
                      </a:lnTo>
                      <a:lnTo>
                        <a:pt x="45089" y="172483"/>
                      </a:lnTo>
                      <a:close/>
                      <a:moveTo>
                        <a:pt x="150297" y="213278"/>
                      </a:moveTo>
                      <a:lnTo>
                        <a:pt x="22187" y="213278"/>
                      </a:lnTo>
                      <a:cubicBezTo>
                        <a:pt x="10735" y="213278"/>
                        <a:pt x="0" y="205405"/>
                        <a:pt x="0" y="193238"/>
                      </a:cubicBezTo>
                      <a:lnTo>
                        <a:pt x="0" y="22187"/>
                      </a:lnTo>
                      <a:cubicBezTo>
                        <a:pt x="0" y="10735"/>
                        <a:pt x="10735" y="0"/>
                        <a:pt x="22187" y="0"/>
                      </a:cubicBezTo>
                      <a:lnTo>
                        <a:pt x="150297" y="0"/>
                      </a:lnTo>
                      <a:cubicBezTo>
                        <a:pt x="161748" y="0"/>
                        <a:pt x="172483" y="10735"/>
                        <a:pt x="172483" y="22187"/>
                      </a:cubicBezTo>
                      <a:lnTo>
                        <a:pt x="172483" y="193238"/>
                      </a:lnTo>
                      <a:cubicBezTo>
                        <a:pt x="171768" y="204690"/>
                        <a:pt x="161748" y="213278"/>
                        <a:pt x="150297" y="213278"/>
                      </a:cubicBezTo>
                      <a:lnTo>
                        <a:pt x="150297" y="213278"/>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40" name="Freeform 56">
                  <a:extLst>
                    <a:ext uri="{FF2B5EF4-FFF2-40B4-BE49-F238E27FC236}">
                      <a16:creationId xmlns:a16="http://schemas.microsoft.com/office/drawing/2014/main" id="{B10FB854-F7F4-0A3F-B1CF-777CBA475E07}"/>
                    </a:ext>
                  </a:extLst>
                </p:cNvPr>
                <p:cNvSpPr/>
                <p:nvPr/>
              </p:nvSpPr>
              <p:spPr>
                <a:xfrm>
                  <a:off x="3925603" y="5761368"/>
                  <a:ext cx="172483" cy="213277"/>
                </a:xfrm>
                <a:custGeom>
                  <a:avLst/>
                  <a:gdLst>
                    <a:gd name="connsiteX0" fmla="*/ 45089 w 172483"/>
                    <a:gd name="connsiteY0" fmla="*/ 167474 h 213277"/>
                    <a:gd name="connsiteX1" fmla="*/ 130973 w 172483"/>
                    <a:gd name="connsiteY1" fmla="*/ 167474 h 213277"/>
                    <a:gd name="connsiteX2" fmla="*/ 130973 w 172483"/>
                    <a:gd name="connsiteY2" fmla="*/ 40795 h 213277"/>
                    <a:gd name="connsiteX3" fmla="*/ 45089 w 172483"/>
                    <a:gd name="connsiteY3" fmla="*/ 40795 h 213277"/>
                    <a:gd name="connsiteX4" fmla="*/ 45089 w 172483"/>
                    <a:gd name="connsiteY4" fmla="*/ 167474 h 213277"/>
                    <a:gd name="connsiteX5" fmla="*/ 45089 w 172483"/>
                    <a:gd name="connsiteY5" fmla="*/ 167474 h 213277"/>
                    <a:gd name="connsiteX6" fmla="*/ 150297 w 172483"/>
                    <a:gd name="connsiteY6" fmla="*/ 213278 h 213277"/>
                    <a:gd name="connsiteX7" fmla="*/ 22186 w 172483"/>
                    <a:gd name="connsiteY7" fmla="*/ 213278 h 213277"/>
                    <a:gd name="connsiteX8" fmla="*/ 0 w 172483"/>
                    <a:gd name="connsiteY8" fmla="*/ 192523 h 213277"/>
                    <a:gd name="connsiteX9" fmla="*/ 0 w 172483"/>
                    <a:gd name="connsiteY9" fmla="*/ 21471 h 213277"/>
                    <a:gd name="connsiteX10" fmla="*/ 22186 w 172483"/>
                    <a:gd name="connsiteY10" fmla="*/ 0 h 213277"/>
                    <a:gd name="connsiteX11" fmla="*/ 150297 w 172483"/>
                    <a:gd name="connsiteY11" fmla="*/ 0 h 213277"/>
                    <a:gd name="connsiteX12" fmla="*/ 172483 w 172483"/>
                    <a:gd name="connsiteY12" fmla="*/ 21471 h 213277"/>
                    <a:gd name="connsiteX13" fmla="*/ 172483 w 172483"/>
                    <a:gd name="connsiteY13" fmla="*/ 192523 h 213277"/>
                    <a:gd name="connsiteX14" fmla="*/ 150297 w 172483"/>
                    <a:gd name="connsiteY14" fmla="*/ 213278 h 213277"/>
                    <a:gd name="connsiteX15" fmla="*/ 150297 w 172483"/>
                    <a:gd name="connsiteY15" fmla="*/ 213278 h 2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83" h="213277">
                      <a:moveTo>
                        <a:pt x="45089" y="167474"/>
                      </a:moveTo>
                      <a:lnTo>
                        <a:pt x="130973" y="167474"/>
                      </a:lnTo>
                      <a:lnTo>
                        <a:pt x="130973" y="40795"/>
                      </a:lnTo>
                      <a:lnTo>
                        <a:pt x="45089" y="40795"/>
                      </a:lnTo>
                      <a:lnTo>
                        <a:pt x="45089" y="167474"/>
                      </a:lnTo>
                      <a:lnTo>
                        <a:pt x="45089" y="167474"/>
                      </a:lnTo>
                      <a:close/>
                      <a:moveTo>
                        <a:pt x="150297" y="213278"/>
                      </a:moveTo>
                      <a:lnTo>
                        <a:pt x="22186" y="213278"/>
                      </a:lnTo>
                      <a:cubicBezTo>
                        <a:pt x="10735" y="213278"/>
                        <a:pt x="0" y="204689"/>
                        <a:pt x="0" y="192523"/>
                      </a:cubicBezTo>
                      <a:lnTo>
                        <a:pt x="0" y="21471"/>
                      </a:lnTo>
                      <a:cubicBezTo>
                        <a:pt x="0" y="10020"/>
                        <a:pt x="10020" y="0"/>
                        <a:pt x="22186" y="0"/>
                      </a:cubicBezTo>
                      <a:lnTo>
                        <a:pt x="150297" y="0"/>
                      </a:lnTo>
                      <a:cubicBezTo>
                        <a:pt x="161748" y="0"/>
                        <a:pt x="172483" y="10020"/>
                        <a:pt x="172483" y="21471"/>
                      </a:cubicBezTo>
                      <a:lnTo>
                        <a:pt x="172483" y="192523"/>
                      </a:lnTo>
                      <a:cubicBezTo>
                        <a:pt x="172483" y="203974"/>
                        <a:pt x="161748" y="213278"/>
                        <a:pt x="150297" y="213278"/>
                      </a:cubicBezTo>
                      <a:lnTo>
                        <a:pt x="150297" y="213278"/>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41" name="Freeform 57">
                  <a:extLst>
                    <a:ext uri="{FF2B5EF4-FFF2-40B4-BE49-F238E27FC236}">
                      <a16:creationId xmlns:a16="http://schemas.microsoft.com/office/drawing/2014/main" id="{B9FF2D8E-1680-46FD-5FCF-FF849A1371AD}"/>
                    </a:ext>
                  </a:extLst>
                </p:cNvPr>
                <p:cNvSpPr/>
                <p:nvPr/>
              </p:nvSpPr>
              <p:spPr>
                <a:xfrm>
                  <a:off x="4138880" y="5761368"/>
                  <a:ext cx="172483" cy="213277"/>
                </a:xfrm>
                <a:custGeom>
                  <a:avLst/>
                  <a:gdLst>
                    <a:gd name="connsiteX0" fmla="*/ 45089 w 172483"/>
                    <a:gd name="connsiteY0" fmla="*/ 167474 h 213277"/>
                    <a:gd name="connsiteX1" fmla="*/ 130973 w 172483"/>
                    <a:gd name="connsiteY1" fmla="*/ 167474 h 213277"/>
                    <a:gd name="connsiteX2" fmla="*/ 130973 w 172483"/>
                    <a:gd name="connsiteY2" fmla="*/ 40795 h 213277"/>
                    <a:gd name="connsiteX3" fmla="*/ 45089 w 172483"/>
                    <a:gd name="connsiteY3" fmla="*/ 40795 h 213277"/>
                    <a:gd name="connsiteX4" fmla="*/ 45089 w 172483"/>
                    <a:gd name="connsiteY4" fmla="*/ 167474 h 213277"/>
                    <a:gd name="connsiteX5" fmla="*/ 45089 w 172483"/>
                    <a:gd name="connsiteY5" fmla="*/ 167474 h 213277"/>
                    <a:gd name="connsiteX6" fmla="*/ 150297 w 172483"/>
                    <a:gd name="connsiteY6" fmla="*/ 213278 h 213277"/>
                    <a:gd name="connsiteX7" fmla="*/ 22187 w 172483"/>
                    <a:gd name="connsiteY7" fmla="*/ 213278 h 213277"/>
                    <a:gd name="connsiteX8" fmla="*/ 0 w 172483"/>
                    <a:gd name="connsiteY8" fmla="*/ 192523 h 213277"/>
                    <a:gd name="connsiteX9" fmla="*/ 0 w 172483"/>
                    <a:gd name="connsiteY9" fmla="*/ 21471 h 213277"/>
                    <a:gd name="connsiteX10" fmla="*/ 22187 w 172483"/>
                    <a:gd name="connsiteY10" fmla="*/ 0 h 213277"/>
                    <a:gd name="connsiteX11" fmla="*/ 150297 w 172483"/>
                    <a:gd name="connsiteY11" fmla="*/ 0 h 213277"/>
                    <a:gd name="connsiteX12" fmla="*/ 172483 w 172483"/>
                    <a:gd name="connsiteY12" fmla="*/ 21471 h 213277"/>
                    <a:gd name="connsiteX13" fmla="*/ 172483 w 172483"/>
                    <a:gd name="connsiteY13" fmla="*/ 192523 h 213277"/>
                    <a:gd name="connsiteX14" fmla="*/ 150297 w 172483"/>
                    <a:gd name="connsiteY14" fmla="*/ 213278 h 213277"/>
                    <a:gd name="connsiteX15" fmla="*/ 150297 w 172483"/>
                    <a:gd name="connsiteY15" fmla="*/ 213278 h 21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83" h="213277">
                      <a:moveTo>
                        <a:pt x="45089" y="167474"/>
                      </a:moveTo>
                      <a:lnTo>
                        <a:pt x="130973" y="167474"/>
                      </a:lnTo>
                      <a:lnTo>
                        <a:pt x="130973" y="40795"/>
                      </a:lnTo>
                      <a:lnTo>
                        <a:pt x="45089" y="40795"/>
                      </a:lnTo>
                      <a:lnTo>
                        <a:pt x="45089" y="167474"/>
                      </a:lnTo>
                      <a:lnTo>
                        <a:pt x="45089" y="167474"/>
                      </a:lnTo>
                      <a:close/>
                      <a:moveTo>
                        <a:pt x="150297" y="213278"/>
                      </a:moveTo>
                      <a:lnTo>
                        <a:pt x="22187" y="213278"/>
                      </a:lnTo>
                      <a:cubicBezTo>
                        <a:pt x="10735" y="213278"/>
                        <a:pt x="0" y="204689"/>
                        <a:pt x="0" y="192523"/>
                      </a:cubicBezTo>
                      <a:lnTo>
                        <a:pt x="0" y="21471"/>
                      </a:lnTo>
                      <a:cubicBezTo>
                        <a:pt x="0" y="10020"/>
                        <a:pt x="10735" y="0"/>
                        <a:pt x="22187" y="0"/>
                      </a:cubicBezTo>
                      <a:lnTo>
                        <a:pt x="150297" y="0"/>
                      </a:lnTo>
                      <a:cubicBezTo>
                        <a:pt x="161748" y="0"/>
                        <a:pt x="172483" y="10020"/>
                        <a:pt x="172483" y="21471"/>
                      </a:cubicBezTo>
                      <a:lnTo>
                        <a:pt x="172483" y="192523"/>
                      </a:lnTo>
                      <a:cubicBezTo>
                        <a:pt x="171768" y="203974"/>
                        <a:pt x="161748" y="213278"/>
                        <a:pt x="150297" y="213278"/>
                      </a:cubicBezTo>
                      <a:lnTo>
                        <a:pt x="150297" y="213278"/>
                      </a:lnTo>
                      <a:close/>
                    </a:path>
                  </a:pathLst>
                </a:custGeom>
                <a:solidFill>
                  <a:srgbClr val="004183"/>
                </a:solidFill>
                <a:ln w="71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grpSp>
          <p:sp>
            <p:nvSpPr>
              <p:cNvPr id="42" name="Freeform 10">
                <a:extLst>
                  <a:ext uri="{FF2B5EF4-FFF2-40B4-BE49-F238E27FC236}">
                    <a16:creationId xmlns:a16="http://schemas.microsoft.com/office/drawing/2014/main" id="{08F918B8-930A-E022-02FC-57B4422B69CF}"/>
                  </a:ext>
                </a:extLst>
              </p:cNvPr>
              <p:cNvSpPr/>
              <p:nvPr/>
            </p:nvSpPr>
            <p:spPr>
              <a:xfrm>
                <a:off x="10357630" y="4155503"/>
                <a:ext cx="577530" cy="583305"/>
              </a:xfrm>
              <a:custGeom>
                <a:avLst/>
                <a:gdLst>
                  <a:gd name="connsiteX0" fmla="*/ 444448 w 662020"/>
                  <a:gd name="connsiteY0" fmla="*/ 337094 h 668640"/>
                  <a:gd name="connsiteX1" fmla="*/ 658442 w 662020"/>
                  <a:gd name="connsiteY1" fmla="*/ 123100 h 668640"/>
                  <a:gd name="connsiteX2" fmla="*/ 662021 w 662020"/>
                  <a:gd name="connsiteY2" fmla="*/ 113796 h 668640"/>
                  <a:gd name="connsiteX3" fmla="*/ 658442 w 662020"/>
                  <a:gd name="connsiteY3" fmla="*/ 104492 h 668640"/>
                  <a:gd name="connsiteX4" fmla="*/ 553950 w 662020"/>
                  <a:gd name="connsiteY4" fmla="*/ 0 h 668640"/>
                  <a:gd name="connsiteX5" fmla="*/ 330653 w 662020"/>
                  <a:gd name="connsiteY5" fmla="*/ 223298 h 668640"/>
                  <a:gd name="connsiteX6" fmla="*/ 107355 w 662020"/>
                  <a:gd name="connsiteY6" fmla="*/ 0 h 668640"/>
                  <a:gd name="connsiteX7" fmla="*/ 107355 w 662020"/>
                  <a:gd name="connsiteY7" fmla="*/ 0 h 668640"/>
                  <a:gd name="connsiteX8" fmla="*/ 3578 w 662020"/>
                  <a:gd name="connsiteY8" fmla="*/ 104492 h 668640"/>
                  <a:gd name="connsiteX9" fmla="*/ 0 w 662020"/>
                  <a:gd name="connsiteY9" fmla="*/ 113796 h 668640"/>
                  <a:gd name="connsiteX10" fmla="*/ 3578 w 662020"/>
                  <a:gd name="connsiteY10" fmla="*/ 123100 h 668640"/>
                  <a:gd name="connsiteX11" fmla="*/ 217572 w 662020"/>
                  <a:gd name="connsiteY11" fmla="*/ 337094 h 668640"/>
                  <a:gd name="connsiteX12" fmla="*/ 3578 w 662020"/>
                  <a:gd name="connsiteY12" fmla="*/ 551087 h 668640"/>
                  <a:gd name="connsiteX13" fmla="*/ 0 w 662020"/>
                  <a:gd name="connsiteY13" fmla="*/ 560392 h 668640"/>
                  <a:gd name="connsiteX14" fmla="*/ 3578 w 662020"/>
                  <a:gd name="connsiteY14" fmla="*/ 569696 h 668640"/>
                  <a:gd name="connsiteX15" fmla="*/ 98766 w 662020"/>
                  <a:gd name="connsiteY15" fmla="*/ 664884 h 668640"/>
                  <a:gd name="connsiteX16" fmla="*/ 116659 w 662020"/>
                  <a:gd name="connsiteY16" fmla="*/ 664884 h 668640"/>
                  <a:gd name="connsiteX17" fmla="*/ 330653 w 662020"/>
                  <a:gd name="connsiteY17" fmla="*/ 450890 h 668640"/>
                  <a:gd name="connsiteX18" fmla="*/ 544646 w 662020"/>
                  <a:gd name="connsiteY18" fmla="*/ 664884 h 668640"/>
                  <a:gd name="connsiteX19" fmla="*/ 553950 w 662020"/>
                  <a:gd name="connsiteY19" fmla="*/ 668462 h 668640"/>
                  <a:gd name="connsiteX20" fmla="*/ 563254 w 662020"/>
                  <a:gd name="connsiteY20" fmla="*/ 664884 h 668640"/>
                  <a:gd name="connsiteX21" fmla="*/ 658442 w 662020"/>
                  <a:gd name="connsiteY21" fmla="*/ 569696 h 668640"/>
                  <a:gd name="connsiteX22" fmla="*/ 662021 w 662020"/>
                  <a:gd name="connsiteY22" fmla="*/ 560392 h 668640"/>
                  <a:gd name="connsiteX23" fmla="*/ 658442 w 662020"/>
                  <a:gd name="connsiteY23" fmla="*/ 551087 h 668640"/>
                  <a:gd name="connsiteX24" fmla="*/ 444448 w 662020"/>
                  <a:gd name="connsiteY24" fmla="*/ 337094 h 6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2020" h="668640">
                    <a:moveTo>
                      <a:pt x="444448" y="337094"/>
                    </a:moveTo>
                    <a:lnTo>
                      <a:pt x="658442" y="123100"/>
                    </a:lnTo>
                    <a:cubicBezTo>
                      <a:pt x="660589" y="120953"/>
                      <a:pt x="662021" y="117374"/>
                      <a:pt x="662021" y="113796"/>
                    </a:cubicBezTo>
                    <a:cubicBezTo>
                      <a:pt x="662021" y="110217"/>
                      <a:pt x="660589" y="107355"/>
                      <a:pt x="658442" y="104492"/>
                    </a:cubicBezTo>
                    <a:lnTo>
                      <a:pt x="553950" y="0"/>
                    </a:lnTo>
                    <a:lnTo>
                      <a:pt x="330653" y="223298"/>
                    </a:lnTo>
                    <a:lnTo>
                      <a:pt x="107355" y="0"/>
                    </a:lnTo>
                    <a:cubicBezTo>
                      <a:pt x="107355" y="0"/>
                      <a:pt x="107355" y="0"/>
                      <a:pt x="107355" y="0"/>
                    </a:cubicBezTo>
                    <a:lnTo>
                      <a:pt x="3578" y="104492"/>
                    </a:lnTo>
                    <a:cubicBezTo>
                      <a:pt x="1431" y="106639"/>
                      <a:pt x="0" y="110217"/>
                      <a:pt x="0" y="113796"/>
                    </a:cubicBezTo>
                    <a:cubicBezTo>
                      <a:pt x="0" y="117374"/>
                      <a:pt x="1431" y="120237"/>
                      <a:pt x="3578" y="123100"/>
                    </a:cubicBezTo>
                    <a:lnTo>
                      <a:pt x="217572" y="337094"/>
                    </a:lnTo>
                    <a:lnTo>
                      <a:pt x="3578" y="551087"/>
                    </a:lnTo>
                    <a:cubicBezTo>
                      <a:pt x="1431" y="553235"/>
                      <a:pt x="0" y="556813"/>
                      <a:pt x="0" y="560392"/>
                    </a:cubicBezTo>
                    <a:cubicBezTo>
                      <a:pt x="0" y="563970"/>
                      <a:pt x="1431" y="566833"/>
                      <a:pt x="3578" y="569696"/>
                    </a:cubicBezTo>
                    <a:lnTo>
                      <a:pt x="98766" y="664884"/>
                    </a:lnTo>
                    <a:cubicBezTo>
                      <a:pt x="103776" y="669893"/>
                      <a:pt x="111649" y="669893"/>
                      <a:pt x="116659" y="664884"/>
                    </a:cubicBezTo>
                    <a:lnTo>
                      <a:pt x="330653" y="450890"/>
                    </a:lnTo>
                    <a:lnTo>
                      <a:pt x="544646" y="664884"/>
                    </a:lnTo>
                    <a:cubicBezTo>
                      <a:pt x="547509" y="667746"/>
                      <a:pt x="550372" y="668462"/>
                      <a:pt x="553950" y="668462"/>
                    </a:cubicBezTo>
                    <a:cubicBezTo>
                      <a:pt x="556813" y="668462"/>
                      <a:pt x="560391" y="667031"/>
                      <a:pt x="563254" y="664884"/>
                    </a:cubicBezTo>
                    <a:lnTo>
                      <a:pt x="658442" y="569696"/>
                    </a:lnTo>
                    <a:cubicBezTo>
                      <a:pt x="660589" y="567549"/>
                      <a:pt x="662021" y="563970"/>
                      <a:pt x="662021" y="560392"/>
                    </a:cubicBezTo>
                    <a:cubicBezTo>
                      <a:pt x="662021" y="556813"/>
                      <a:pt x="660589" y="553950"/>
                      <a:pt x="658442" y="551087"/>
                    </a:cubicBezTo>
                    <a:lnTo>
                      <a:pt x="444448" y="337094"/>
                    </a:lnTo>
                    <a:close/>
                  </a:path>
                </a:pathLst>
              </a:custGeom>
              <a:noFill/>
              <a:ln w="42922" cap="flat">
                <a:solidFill>
                  <a:srgbClr val="004183"/>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57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43" name="Speech Bubble: Oval 42">
                <a:extLst>
                  <a:ext uri="{FF2B5EF4-FFF2-40B4-BE49-F238E27FC236}">
                    <a16:creationId xmlns:a16="http://schemas.microsoft.com/office/drawing/2014/main" id="{829AA97A-BFC3-BCDC-B405-33081E1FD005}"/>
                  </a:ext>
                </a:extLst>
              </p:cNvPr>
              <p:cNvSpPr/>
              <p:nvPr/>
            </p:nvSpPr>
            <p:spPr>
              <a:xfrm>
                <a:off x="2985145" y="4005224"/>
                <a:ext cx="1014456" cy="786004"/>
              </a:xfrm>
              <a:prstGeom prst="wedgeEllipseCallou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CO2</a:t>
                </a:r>
              </a:p>
            </p:txBody>
          </p:sp>
          <p:sp>
            <p:nvSpPr>
              <p:cNvPr id="44" name="Text Placeholder 2">
                <a:extLst>
                  <a:ext uri="{FF2B5EF4-FFF2-40B4-BE49-F238E27FC236}">
                    <a16:creationId xmlns:a16="http://schemas.microsoft.com/office/drawing/2014/main" id="{F0253A94-FE45-34AF-2F24-FF90D3755187}"/>
                  </a:ext>
                </a:extLst>
              </p:cNvPr>
              <p:cNvSpPr txBox="1">
                <a:spLocks/>
              </p:cNvSpPr>
              <p:nvPr/>
            </p:nvSpPr>
            <p:spPr>
              <a:xfrm>
                <a:off x="4214581" y="2588354"/>
                <a:ext cx="2836505" cy="869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highlight>
                      <a:srgbClr val="6AC2BB"/>
                    </a:highlight>
                    <a:uLnTx/>
                    <a:uFillTx/>
                    <a:latin typeface="Century Gothic" panose="020F0302020204030204"/>
                    <a:ea typeface="+mn-ea"/>
                    <a:cs typeface="+mn-cs"/>
                  </a:rPr>
                  <a:t>ESG MĀJAS </a:t>
                </a:r>
                <a:br>
                  <a:rPr kumimoji="0" lang="lv-LV" sz="3200" b="1" i="0" u="none" strike="noStrike" kern="1200" cap="none" spc="0" normalizeH="0" baseline="0" noProof="0">
                    <a:ln>
                      <a:noFill/>
                    </a:ln>
                    <a:solidFill>
                      <a:srgbClr val="00467F"/>
                    </a:solidFill>
                    <a:effectLst/>
                    <a:highlight>
                      <a:srgbClr val="6AC2BB"/>
                    </a:highlight>
                    <a:uLnTx/>
                    <a:uFillTx/>
                    <a:latin typeface="Century Gothic" panose="020F0302020204030204"/>
                    <a:ea typeface="+mn-ea"/>
                    <a:cs typeface="+mn-cs"/>
                  </a:rPr>
                </a:br>
                <a:r>
                  <a:rPr kumimoji="0" lang="lv-LV" sz="3200" b="1" i="0" u="none" strike="noStrike" kern="1200" cap="none" spc="0" normalizeH="0" baseline="0" noProof="0">
                    <a:ln>
                      <a:noFill/>
                    </a:ln>
                    <a:solidFill>
                      <a:srgbClr val="00467F"/>
                    </a:solidFill>
                    <a:effectLst/>
                    <a:highlight>
                      <a:srgbClr val="6AC2BB"/>
                    </a:highlight>
                    <a:uLnTx/>
                    <a:uFillTx/>
                    <a:latin typeface="Century Gothic" panose="020F0302020204030204"/>
                    <a:ea typeface="+mn-ea"/>
                    <a:cs typeface="+mn-cs"/>
                  </a:rPr>
                  <a:t>DARBU RISKS</a:t>
                </a:r>
              </a:p>
            </p:txBody>
          </p:sp>
          <p:sp>
            <p:nvSpPr>
              <p:cNvPr id="45" name="Text Placeholder 2">
                <a:extLst>
                  <a:ext uri="{FF2B5EF4-FFF2-40B4-BE49-F238E27FC236}">
                    <a16:creationId xmlns:a16="http://schemas.microsoft.com/office/drawing/2014/main" id="{70B65426-BB25-D318-58A7-E672DD739464}"/>
                  </a:ext>
                </a:extLst>
              </p:cNvPr>
              <p:cNvSpPr txBox="1">
                <a:spLocks/>
              </p:cNvSpPr>
              <p:nvPr/>
            </p:nvSpPr>
            <p:spPr>
              <a:xfrm>
                <a:off x="7619719" y="1818941"/>
                <a:ext cx="3452471" cy="8691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highlight>
                      <a:srgbClr val="6AC2BB"/>
                    </a:highlight>
                    <a:uLnTx/>
                    <a:uFillTx/>
                    <a:latin typeface="Century Gothic" panose="020F0302020204030204"/>
                    <a:ea typeface="+mn-ea"/>
                    <a:cs typeface="+mn-cs"/>
                  </a:rPr>
                  <a:t>PIEGĀDES ĶĒDES DALĪBNIEKU RISKS</a:t>
                </a:r>
              </a:p>
            </p:txBody>
          </p:sp>
          <p:sp>
            <p:nvSpPr>
              <p:cNvPr id="46" name="Text Placeholder 2">
                <a:extLst>
                  <a:ext uri="{FF2B5EF4-FFF2-40B4-BE49-F238E27FC236}">
                    <a16:creationId xmlns:a16="http://schemas.microsoft.com/office/drawing/2014/main" id="{B46AD2AE-AC80-BF94-7495-147CB065D39B}"/>
                  </a:ext>
                </a:extLst>
              </p:cNvPr>
              <p:cNvSpPr txBox="1">
                <a:spLocks/>
              </p:cNvSpPr>
              <p:nvPr/>
            </p:nvSpPr>
            <p:spPr>
              <a:xfrm>
                <a:off x="0" y="5107964"/>
                <a:ext cx="2432258" cy="390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AKTĪVI</a:t>
                </a:r>
              </a:p>
            </p:txBody>
          </p:sp>
          <p:sp>
            <p:nvSpPr>
              <p:cNvPr id="47" name="Text Placeholder 2">
                <a:extLst>
                  <a:ext uri="{FF2B5EF4-FFF2-40B4-BE49-F238E27FC236}">
                    <a16:creationId xmlns:a16="http://schemas.microsoft.com/office/drawing/2014/main" id="{65237655-5187-1F3B-240D-8844D9891B82}"/>
                  </a:ext>
                </a:extLst>
              </p:cNvPr>
              <p:cNvSpPr txBox="1">
                <a:spLocks/>
              </p:cNvSpPr>
              <p:nvPr/>
            </p:nvSpPr>
            <p:spPr>
              <a:xfrm>
                <a:off x="4415150" y="4165884"/>
                <a:ext cx="565286" cy="638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sym typeface="Wingdings" panose="05000000000000000000" pitchFamily="2" charset="2"/>
                  </a:rPr>
                  <a:t></a:t>
                </a:r>
                <a:endPar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48" name="Text Placeholder 2">
                <a:extLst>
                  <a:ext uri="{FF2B5EF4-FFF2-40B4-BE49-F238E27FC236}">
                    <a16:creationId xmlns:a16="http://schemas.microsoft.com/office/drawing/2014/main" id="{72FFC1A4-AF3C-7D40-B745-BCC238A9FEE7}"/>
                  </a:ext>
                </a:extLst>
              </p:cNvPr>
              <p:cNvSpPr txBox="1">
                <a:spLocks/>
              </p:cNvSpPr>
              <p:nvPr/>
            </p:nvSpPr>
            <p:spPr>
              <a:xfrm>
                <a:off x="2156677" y="4165884"/>
                <a:ext cx="565286" cy="638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sym typeface="Wingdings" panose="05000000000000000000" pitchFamily="2" charset="2"/>
                  </a:rPr>
                  <a:t></a:t>
                </a:r>
                <a:endPar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49" name="Text Placeholder 2">
                <a:extLst>
                  <a:ext uri="{FF2B5EF4-FFF2-40B4-BE49-F238E27FC236}">
                    <a16:creationId xmlns:a16="http://schemas.microsoft.com/office/drawing/2014/main" id="{41B25B9E-9597-47AC-A8B2-73B7BACC6D36}"/>
                  </a:ext>
                </a:extLst>
              </p:cNvPr>
              <p:cNvSpPr txBox="1">
                <a:spLocks/>
              </p:cNvSpPr>
              <p:nvPr/>
            </p:nvSpPr>
            <p:spPr>
              <a:xfrm>
                <a:off x="9256333" y="4215936"/>
                <a:ext cx="565286" cy="638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sym typeface="Wingdings" panose="05000000000000000000" pitchFamily="2" charset="2"/>
                  </a:rPr>
                  <a:t></a:t>
                </a:r>
                <a:endPar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50" name="Text Placeholder 2">
                <a:extLst>
                  <a:ext uri="{FF2B5EF4-FFF2-40B4-BE49-F238E27FC236}">
                    <a16:creationId xmlns:a16="http://schemas.microsoft.com/office/drawing/2014/main" id="{F4479FA1-DF43-A394-F787-85CCD326ED11}"/>
                  </a:ext>
                </a:extLst>
              </p:cNvPr>
              <p:cNvSpPr txBox="1">
                <a:spLocks/>
              </p:cNvSpPr>
              <p:nvPr/>
            </p:nvSpPr>
            <p:spPr>
              <a:xfrm>
                <a:off x="6997860" y="4215936"/>
                <a:ext cx="565286" cy="638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sym typeface="Wingdings" panose="05000000000000000000" pitchFamily="2" charset="2"/>
                  </a:rPr>
                  <a:t></a:t>
                </a:r>
                <a:endPar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51" name="Text Placeholder 2">
                <a:extLst>
                  <a:ext uri="{FF2B5EF4-FFF2-40B4-BE49-F238E27FC236}">
                    <a16:creationId xmlns:a16="http://schemas.microsoft.com/office/drawing/2014/main" id="{E6D993FF-C2AB-AF35-A145-3131CEC63CAB}"/>
                  </a:ext>
                </a:extLst>
              </p:cNvPr>
              <p:cNvSpPr txBox="1">
                <a:spLocks/>
              </p:cNvSpPr>
              <p:nvPr/>
            </p:nvSpPr>
            <p:spPr>
              <a:xfrm rot="16200000">
                <a:off x="11027217" y="4111693"/>
                <a:ext cx="565286" cy="6382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sym typeface="Wingdings" panose="05000000000000000000" pitchFamily="2" charset="2"/>
                  </a:rPr>
                  <a:t></a:t>
                </a:r>
                <a:endParaRPr kumimoji="0" lang="lv-LV" sz="3200" b="1"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52" name="Text Placeholder 2">
                <a:extLst>
                  <a:ext uri="{FF2B5EF4-FFF2-40B4-BE49-F238E27FC236}">
                    <a16:creationId xmlns:a16="http://schemas.microsoft.com/office/drawing/2014/main" id="{5B521066-5C04-9B64-D38B-1809C616B7DE}"/>
                  </a:ext>
                </a:extLst>
              </p:cNvPr>
              <p:cNvSpPr txBox="1">
                <a:spLocks/>
              </p:cNvSpPr>
              <p:nvPr/>
            </p:nvSpPr>
            <p:spPr>
              <a:xfrm>
                <a:off x="2291861" y="5107964"/>
                <a:ext cx="2432258" cy="390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ENERĢIJA / EMISIJAS </a:t>
                </a:r>
              </a:p>
            </p:txBody>
          </p:sp>
          <p:sp>
            <p:nvSpPr>
              <p:cNvPr id="53" name="Text Placeholder 2">
                <a:extLst>
                  <a:ext uri="{FF2B5EF4-FFF2-40B4-BE49-F238E27FC236}">
                    <a16:creationId xmlns:a16="http://schemas.microsoft.com/office/drawing/2014/main" id="{21AE39A0-DAB0-FF07-F8C6-2AE21EA93752}"/>
                  </a:ext>
                </a:extLst>
              </p:cNvPr>
              <p:cNvSpPr txBox="1">
                <a:spLocks/>
              </p:cNvSpPr>
              <p:nvPr/>
            </p:nvSpPr>
            <p:spPr>
              <a:xfrm>
                <a:off x="4581384" y="5149341"/>
                <a:ext cx="2432258" cy="390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SAMAZINĀJUMA PRASĪBAS </a:t>
                </a:r>
              </a:p>
            </p:txBody>
          </p:sp>
          <p:sp>
            <p:nvSpPr>
              <p:cNvPr id="54" name="Text Placeholder 2">
                <a:extLst>
                  <a:ext uri="{FF2B5EF4-FFF2-40B4-BE49-F238E27FC236}">
                    <a16:creationId xmlns:a16="http://schemas.microsoft.com/office/drawing/2014/main" id="{522EF50D-3D65-FDAA-8740-B8796EA00BFC}"/>
                  </a:ext>
                </a:extLst>
              </p:cNvPr>
              <p:cNvSpPr txBox="1">
                <a:spLocks/>
              </p:cNvSpPr>
              <p:nvPr/>
            </p:nvSpPr>
            <p:spPr>
              <a:xfrm>
                <a:off x="7367615" y="5129110"/>
                <a:ext cx="2432258" cy="390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IZMAKSAS</a:t>
                </a:r>
              </a:p>
            </p:txBody>
          </p:sp>
          <p:sp>
            <p:nvSpPr>
              <p:cNvPr id="55" name="Text Placeholder 2">
                <a:extLst>
                  <a:ext uri="{FF2B5EF4-FFF2-40B4-BE49-F238E27FC236}">
                    <a16:creationId xmlns:a16="http://schemas.microsoft.com/office/drawing/2014/main" id="{F0F0C73F-36F3-95CE-D3C3-05265B6F85AA}"/>
                  </a:ext>
                </a:extLst>
              </p:cNvPr>
              <p:cNvSpPr txBox="1">
                <a:spLocks/>
              </p:cNvSpPr>
              <p:nvPr/>
            </p:nvSpPr>
            <p:spPr>
              <a:xfrm>
                <a:off x="9471220" y="5146049"/>
                <a:ext cx="2432258" cy="390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1800" b="1" i="0" u="none" strike="noStrike" kern="1200" cap="none" spc="0" normalizeH="0" baseline="0" noProof="0">
                    <a:ln>
                      <a:noFill/>
                    </a:ln>
                    <a:solidFill>
                      <a:srgbClr val="00467F"/>
                    </a:solidFill>
                    <a:effectLst/>
                    <a:uLnTx/>
                    <a:uFillTx/>
                    <a:latin typeface="Century Gothic" panose="020F0302020204030204"/>
                    <a:ea typeface="+mn-ea"/>
                    <a:cs typeface="+mn-cs"/>
                  </a:rPr>
                  <a:t>RISKI</a:t>
                </a:r>
              </a:p>
            </p:txBody>
          </p:sp>
        </p:grpSp>
      </p:grpSp>
    </p:spTree>
    <p:extLst>
      <p:ext uri="{BB962C8B-B14F-4D97-AF65-F5344CB8AC3E}">
        <p14:creationId xmlns:p14="http://schemas.microsoft.com/office/powerpoint/2010/main" val="104259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 Placeholder 32">
            <a:extLst>
              <a:ext uri="{FF2B5EF4-FFF2-40B4-BE49-F238E27FC236}">
                <a16:creationId xmlns:a16="http://schemas.microsoft.com/office/drawing/2014/main" id="{97009671-92F1-86E7-542C-3C7EAC78B507}"/>
              </a:ext>
            </a:extLst>
          </p:cNvPr>
          <p:cNvSpPr txBox="1">
            <a:spLocks/>
          </p:cNvSpPr>
          <p:nvPr/>
        </p:nvSpPr>
        <p:spPr>
          <a:xfrm>
            <a:off x="820329" y="4235333"/>
            <a:ext cx="10551339" cy="1244448"/>
          </a:xfrm>
          <a:prstGeom prst="rect">
            <a:avLst/>
          </a:prstGeom>
        </p:spPr>
        <p:txBody>
          <a:bodyPr vert="horz" lIns="79770" tIns="39885" rIns="79770" bIns="39885" rtlCol="0" anchor="t">
            <a:normAutofit/>
          </a:bodyPr>
          <a:lstStyle>
            <a:lvl1pPr marL="257655" indent="-257655" algn="l" defTabSz="1030620" rtl="0" eaLnBrk="1" latinLnBrk="0" hangingPunct="1">
              <a:lnSpc>
                <a:spcPct val="90000"/>
              </a:lnSpc>
              <a:spcBef>
                <a:spcPts val="1127"/>
              </a:spcBef>
              <a:buClr>
                <a:srgbClr val="C1D82F"/>
              </a:buClr>
              <a:buFontTx/>
              <a:buBlip>
                <a:blip r:embed="rId3"/>
              </a:buBlip>
              <a:defRPr sz="2705" kern="1200">
                <a:solidFill>
                  <a:schemeClr val="tx1"/>
                </a:solidFill>
                <a:latin typeface="+mn-lt"/>
                <a:ea typeface="+mn-ea"/>
                <a:cs typeface="+mn-cs"/>
              </a:defRPr>
            </a:lvl1pPr>
            <a:lvl2pPr marL="772965" indent="-257655" algn="l" defTabSz="1030620" rtl="0" eaLnBrk="1" latinLnBrk="0" hangingPunct="1">
              <a:lnSpc>
                <a:spcPct val="90000"/>
              </a:lnSpc>
              <a:spcBef>
                <a:spcPts val="564"/>
              </a:spcBef>
              <a:buClr>
                <a:srgbClr val="01B5CE"/>
              </a:buClr>
              <a:buFont typeface="System Font Regular"/>
              <a:buChar char="⎼"/>
              <a:defRPr sz="2705" kern="1200">
                <a:solidFill>
                  <a:schemeClr val="tx1"/>
                </a:solidFill>
                <a:latin typeface="+mn-lt"/>
                <a:ea typeface="+mn-ea"/>
                <a:cs typeface="+mn-cs"/>
              </a:defRPr>
            </a:lvl2pPr>
            <a:lvl3pPr marL="1288275" indent="-257655" algn="l" defTabSz="1030620" rtl="0" eaLnBrk="1" latinLnBrk="0" hangingPunct="1">
              <a:lnSpc>
                <a:spcPct val="90000"/>
              </a:lnSpc>
              <a:spcBef>
                <a:spcPts val="564"/>
              </a:spcBef>
              <a:buClr>
                <a:srgbClr val="01B5CC"/>
              </a:buClr>
              <a:buFont typeface="System Font Regular"/>
              <a:buChar char="⎼"/>
              <a:defRPr sz="2254" kern="1200">
                <a:solidFill>
                  <a:schemeClr val="tx1"/>
                </a:solidFill>
                <a:latin typeface="+mn-lt"/>
                <a:ea typeface="+mn-ea"/>
                <a:cs typeface="+mn-cs"/>
              </a:defRPr>
            </a:lvl3pPr>
            <a:lvl4pPr marL="1803585" indent="-257655" algn="l" defTabSz="1030620" rtl="0" eaLnBrk="1" latinLnBrk="0" hangingPunct="1">
              <a:lnSpc>
                <a:spcPct val="90000"/>
              </a:lnSpc>
              <a:spcBef>
                <a:spcPts val="564"/>
              </a:spcBef>
              <a:buFont typeface="Arial" panose="020B0604020202020204" pitchFamily="34" charset="0"/>
              <a:buChar char="•"/>
              <a:defRPr sz="2029" kern="1200">
                <a:solidFill>
                  <a:schemeClr val="tx1"/>
                </a:solidFill>
                <a:latin typeface="+mn-lt"/>
                <a:ea typeface="+mn-ea"/>
                <a:cs typeface="+mn-cs"/>
              </a:defRPr>
            </a:lvl4pPr>
            <a:lvl5pPr marL="2318896" indent="-257655" algn="l" defTabSz="1030620" rtl="0" eaLnBrk="1" latinLnBrk="0" hangingPunct="1">
              <a:lnSpc>
                <a:spcPct val="90000"/>
              </a:lnSpc>
              <a:spcBef>
                <a:spcPts val="564"/>
              </a:spcBef>
              <a:buFont typeface="Arial" panose="020B0604020202020204" pitchFamily="34" charset="0"/>
              <a:buChar char="•"/>
              <a:defRPr sz="2029" kern="1200">
                <a:solidFill>
                  <a:schemeClr val="tx1"/>
                </a:solidFill>
                <a:latin typeface="+mn-lt"/>
                <a:ea typeface="+mn-ea"/>
                <a:cs typeface="+mn-cs"/>
              </a:defRPr>
            </a:lvl5pPr>
            <a:lvl6pPr marL="2834206" indent="-257655" algn="l" defTabSz="1030620" rtl="0" eaLnBrk="1" latinLnBrk="0" hangingPunct="1">
              <a:lnSpc>
                <a:spcPct val="90000"/>
              </a:lnSpc>
              <a:spcBef>
                <a:spcPts val="564"/>
              </a:spcBef>
              <a:buFont typeface="Arial" panose="020B0604020202020204" pitchFamily="34" charset="0"/>
              <a:buChar char="•"/>
              <a:defRPr sz="2029" kern="1200">
                <a:solidFill>
                  <a:schemeClr val="tx1"/>
                </a:solidFill>
                <a:latin typeface="+mn-lt"/>
                <a:ea typeface="+mn-ea"/>
                <a:cs typeface="+mn-cs"/>
              </a:defRPr>
            </a:lvl6pPr>
            <a:lvl7pPr marL="3349516" indent="-257655" algn="l" defTabSz="1030620" rtl="0" eaLnBrk="1" latinLnBrk="0" hangingPunct="1">
              <a:lnSpc>
                <a:spcPct val="90000"/>
              </a:lnSpc>
              <a:spcBef>
                <a:spcPts val="564"/>
              </a:spcBef>
              <a:buFont typeface="Arial" panose="020B0604020202020204" pitchFamily="34" charset="0"/>
              <a:buChar char="•"/>
              <a:defRPr sz="2029" kern="1200">
                <a:solidFill>
                  <a:schemeClr val="tx1"/>
                </a:solidFill>
                <a:latin typeface="+mn-lt"/>
                <a:ea typeface="+mn-ea"/>
                <a:cs typeface="+mn-cs"/>
              </a:defRPr>
            </a:lvl7pPr>
            <a:lvl8pPr marL="3864826" indent="-257655" algn="l" defTabSz="1030620" rtl="0" eaLnBrk="1" latinLnBrk="0" hangingPunct="1">
              <a:lnSpc>
                <a:spcPct val="90000"/>
              </a:lnSpc>
              <a:spcBef>
                <a:spcPts val="564"/>
              </a:spcBef>
              <a:buFont typeface="Arial" panose="020B0604020202020204" pitchFamily="34" charset="0"/>
              <a:buChar char="•"/>
              <a:defRPr sz="2029" kern="1200">
                <a:solidFill>
                  <a:schemeClr val="tx1"/>
                </a:solidFill>
                <a:latin typeface="+mn-lt"/>
                <a:ea typeface="+mn-ea"/>
                <a:cs typeface="+mn-cs"/>
              </a:defRPr>
            </a:lvl8pPr>
            <a:lvl9pPr marL="4380136" indent="-257655" algn="l" defTabSz="1030620" rtl="0" eaLnBrk="1" latinLnBrk="0" hangingPunct="1">
              <a:lnSpc>
                <a:spcPct val="90000"/>
              </a:lnSpc>
              <a:spcBef>
                <a:spcPts val="564"/>
              </a:spcBef>
              <a:buFont typeface="Arial" panose="020B0604020202020204" pitchFamily="34" charset="0"/>
              <a:buChar char="•"/>
              <a:defRPr sz="2029" kern="1200">
                <a:solidFill>
                  <a:schemeClr val="tx1"/>
                </a:solidFill>
                <a:latin typeface="+mn-lt"/>
                <a:ea typeface="+mn-ea"/>
                <a:cs typeface="+mn-cs"/>
              </a:defRPr>
            </a:lvl9pPr>
          </a:lstStyle>
          <a:p>
            <a:pPr marL="224155" marR="0" lvl="0" indent="-224155" algn="l" defTabSz="797723" rtl="0" eaLnBrk="1" fontAlgn="base" latinLnBrk="0" hangingPunct="1">
              <a:lnSpc>
                <a:spcPts val="2522"/>
              </a:lnSpc>
              <a:spcBef>
                <a:spcPct val="0"/>
              </a:spcBef>
              <a:spcAft>
                <a:spcPct val="0"/>
              </a:spcAft>
              <a:buClr>
                <a:srgbClr val="002060"/>
              </a:buClr>
              <a:buSzTx/>
              <a:buFontTx/>
              <a:buBlip>
                <a:blip r:embed="rId3"/>
              </a:buBlip>
              <a:tabLst/>
              <a:defRPr/>
            </a:pPr>
            <a:r>
              <a:rPr kumimoji="0" lang="lv-LV" sz="2094"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GRANTS </a:t>
            </a:r>
            <a:r>
              <a:rPr kumimoji="0" lang="lv-LV" sz="2094"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līdz </a:t>
            </a:r>
            <a:r>
              <a:rPr kumimoji="0" lang="lv-LV" sz="2094"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85% </a:t>
            </a:r>
            <a:r>
              <a:rPr kumimoji="0" lang="lv-LV" sz="2094"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no tehniskās dokumentācijas sagatavošanas izmaksām</a:t>
            </a:r>
            <a:endParaRPr kumimoji="0" lang="en-US" sz="2705" b="0" i="0" u="none" strike="noStrike" kern="1200" cap="none" spc="0" normalizeH="0" baseline="0" noProof="0">
              <a:ln>
                <a:noFill/>
              </a:ln>
              <a:solidFill>
                <a:srgbClr val="00467F"/>
              </a:solidFill>
              <a:effectLst/>
              <a:uLnTx/>
              <a:uFillTx/>
              <a:latin typeface="Century Gothic" panose="020F0302020204030204"/>
              <a:ea typeface="+mn-ea"/>
              <a:cs typeface="+mn-cs"/>
            </a:endParaRPr>
          </a:p>
          <a:p>
            <a:pPr marL="0" marR="0" lvl="0" indent="0" algn="l" defTabSz="797723" rtl="0" eaLnBrk="1" fontAlgn="base" latinLnBrk="0" hangingPunct="1">
              <a:lnSpc>
                <a:spcPts val="2522"/>
              </a:lnSpc>
              <a:spcBef>
                <a:spcPct val="0"/>
              </a:spcBef>
              <a:spcAft>
                <a:spcPct val="0"/>
              </a:spcAft>
              <a:buClr>
                <a:srgbClr val="002060"/>
              </a:buClr>
              <a:buSzTx/>
              <a:buFontTx/>
              <a:buNone/>
              <a:tabLst/>
              <a:defRPr/>
            </a:pPr>
            <a:endParaRPr kumimoji="0" lang="lv-LV" sz="2094"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endParaRPr>
          </a:p>
          <a:p>
            <a:pPr marL="224155" marR="0" lvl="0" indent="-224155" algn="l" defTabSz="797723" rtl="0" eaLnBrk="1" fontAlgn="base" latinLnBrk="0" hangingPunct="1">
              <a:lnSpc>
                <a:spcPts val="2522"/>
              </a:lnSpc>
              <a:spcBef>
                <a:spcPct val="0"/>
              </a:spcBef>
              <a:spcAft>
                <a:spcPct val="0"/>
              </a:spcAft>
              <a:buClr>
                <a:srgbClr val="002060"/>
              </a:buClr>
              <a:buSzTx/>
              <a:buFontTx/>
              <a:buBlip>
                <a:blip r:embed="rId3"/>
              </a:buBlip>
              <a:tabLst/>
              <a:defRPr/>
            </a:pPr>
            <a:r>
              <a:rPr kumimoji="0" lang="lv-LV" sz="2050" b="0" i="0" u="none" strike="noStrike" kern="1200" cap="none" spc="0" normalizeH="0" baseline="0" noProof="0">
                <a:ln>
                  <a:noFill/>
                </a:ln>
                <a:solidFill>
                  <a:srgbClr val="00467F"/>
                </a:solidFill>
                <a:effectLst/>
                <a:uLnTx/>
                <a:uFillTx/>
                <a:latin typeface="Century Gothic"/>
                <a:ea typeface="+mn-ea"/>
                <a:cs typeface="+mn-cs"/>
              </a:rPr>
              <a:t>Saņēmējam</a:t>
            </a:r>
            <a:r>
              <a:rPr kumimoji="0" lang="lv-LV" sz="2050" b="1" i="0" u="none" strike="noStrike" kern="1200" cap="none" spc="0" normalizeH="0" baseline="0" noProof="0">
                <a:ln>
                  <a:noFill/>
                </a:ln>
                <a:solidFill>
                  <a:srgbClr val="00467F"/>
                </a:solidFill>
                <a:effectLst/>
                <a:uLnTx/>
                <a:uFillTx/>
                <a:latin typeface="Century Gothic"/>
                <a:ea typeface="+mn-ea"/>
                <a:cs typeface="+mn-cs"/>
              </a:rPr>
              <a:t> </a:t>
            </a:r>
            <a:r>
              <a:rPr kumimoji="0" lang="lv-LV" sz="2050" b="0" i="0" u="none" strike="noStrike" kern="1200" cap="none" spc="0" normalizeH="0" baseline="0" noProof="0">
                <a:ln>
                  <a:noFill/>
                </a:ln>
                <a:solidFill>
                  <a:srgbClr val="00467F"/>
                </a:solidFill>
                <a:effectLst/>
                <a:uLnTx/>
                <a:uFillTx/>
                <a:latin typeface="Century Gothic"/>
                <a:ea typeface="+mn-ea"/>
                <a:cs typeface="+mn-cs"/>
              </a:rPr>
              <a:t>līdz 2026.gada beigām </a:t>
            </a:r>
            <a:r>
              <a:rPr kumimoji="0" lang="lv-LV" sz="2050" b="1" i="0" u="none" strike="noStrike" kern="1200" cap="none" spc="0" normalizeH="0" baseline="0" noProof="0">
                <a:ln>
                  <a:noFill/>
                </a:ln>
                <a:solidFill>
                  <a:srgbClr val="00467F"/>
                </a:solidFill>
                <a:effectLst/>
                <a:uLnTx/>
                <a:uFillTx/>
                <a:latin typeface="Century Gothic"/>
                <a:ea typeface="+mn-ea"/>
                <a:cs typeface="+mn-cs"/>
              </a:rPr>
              <a:t>JĀINVESTĒ ENERGOEFEKTIVITĀTĒ</a:t>
            </a:r>
            <a:endParaRPr kumimoji="0" lang="lv-LV" sz="2050" b="0" i="0" u="none" strike="noStrike" kern="1200" cap="none" spc="0" normalizeH="0" baseline="0" noProof="0">
              <a:ln>
                <a:noFill/>
              </a:ln>
              <a:solidFill>
                <a:srgbClr val="00467F"/>
              </a:solidFill>
              <a:effectLst/>
              <a:uLnTx/>
              <a:uFillTx/>
              <a:latin typeface="Century Gothic"/>
              <a:ea typeface="+mn-ea"/>
              <a:cs typeface="+mn-cs"/>
            </a:endParaRPr>
          </a:p>
        </p:txBody>
      </p:sp>
      <p:graphicFrame>
        <p:nvGraphicFramePr>
          <p:cNvPr id="6" name="Table 5">
            <a:extLst>
              <a:ext uri="{FF2B5EF4-FFF2-40B4-BE49-F238E27FC236}">
                <a16:creationId xmlns:a16="http://schemas.microsoft.com/office/drawing/2014/main" id="{8EB02E77-4220-2D9B-9EF2-EB4717B9B8FF}"/>
              </a:ext>
            </a:extLst>
          </p:cNvPr>
          <p:cNvGraphicFramePr>
            <a:graphicFrameLocks noGrp="1"/>
          </p:cNvGraphicFramePr>
          <p:nvPr/>
        </p:nvGraphicFramePr>
        <p:xfrm>
          <a:off x="438797" y="5929655"/>
          <a:ext cx="11314401" cy="400709"/>
        </p:xfrm>
        <a:graphic>
          <a:graphicData uri="http://schemas.openxmlformats.org/drawingml/2006/table">
            <a:tbl>
              <a:tblPr firstRow="1">
                <a:tableStyleId>{8A107856-5554-42FB-B03E-39F5DBC370BA}</a:tableStyleId>
              </a:tblPr>
              <a:tblGrid>
                <a:gridCol w="11314401">
                  <a:extLst>
                    <a:ext uri="{9D8B030D-6E8A-4147-A177-3AD203B41FA5}">
                      <a16:colId xmlns:a16="http://schemas.microsoft.com/office/drawing/2014/main" val="2177147755"/>
                    </a:ext>
                  </a:extLst>
                </a:gridCol>
              </a:tblGrid>
              <a:tr h="400709">
                <a:tc>
                  <a:txBody>
                    <a:bodyPr/>
                    <a:lstStyle/>
                    <a:p>
                      <a:pPr marL="0" marR="0" lvl="0" indent="0" algn="ctr" defTabSz="899114" rtl="0" eaLnBrk="1" fontAlgn="auto" latinLnBrk="0" hangingPunct="1">
                        <a:lnSpc>
                          <a:spcPct val="100000"/>
                        </a:lnSpc>
                        <a:spcBef>
                          <a:spcPts val="0"/>
                        </a:spcBef>
                        <a:spcAft>
                          <a:spcPts val="0"/>
                        </a:spcAft>
                        <a:buClr>
                          <a:srgbClr val="002060"/>
                        </a:buClr>
                        <a:buSzTx/>
                        <a:buFont typeface="Wingdings" panose="05000000000000000000" pitchFamily="2" charset="2"/>
                        <a:buNone/>
                        <a:tabLst/>
                        <a:defRPr/>
                      </a:pPr>
                      <a:r>
                        <a:rPr lang="lv-LV" sz="2200" b="1" i="0" u="none" strike="noStrike" kern="1200">
                          <a:solidFill>
                            <a:schemeClr val="tx1"/>
                          </a:solidFill>
                          <a:effectLst/>
                          <a:highlight>
                            <a:srgbClr val="C4D600"/>
                          </a:highlight>
                          <a:latin typeface="Century Gothic" panose="020B0502020202020204" pitchFamily="34" charset="0"/>
                          <a:ea typeface="+mn-ea"/>
                          <a:cs typeface="Arial" charset="0"/>
                        </a:rPr>
                        <a:t>PIESAKIES GRANTAM MANS.ALTUM.LV</a:t>
                      </a:r>
                    </a:p>
                  </a:txBody>
                  <a:tcPr marL="59827" marR="59827"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4D600"/>
                    </a:solidFill>
                  </a:tcPr>
                </a:tc>
                <a:extLst>
                  <a:ext uri="{0D108BD9-81ED-4DB2-BD59-A6C34878D82A}">
                    <a16:rowId xmlns:a16="http://schemas.microsoft.com/office/drawing/2014/main" val="1473459709"/>
                  </a:ext>
                </a:extLst>
              </a:tr>
            </a:tbl>
          </a:graphicData>
        </a:graphic>
      </p:graphicFrame>
      <p:sp>
        <p:nvSpPr>
          <p:cNvPr id="9" name="TextBox 8">
            <a:extLst>
              <a:ext uri="{FF2B5EF4-FFF2-40B4-BE49-F238E27FC236}">
                <a16:creationId xmlns:a16="http://schemas.microsoft.com/office/drawing/2014/main" id="{8752685B-CABC-9C6F-FACB-88F83BD3CC31}"/>
              </a:ext>
            </a:extLst>
          </p:cNvPr>
          <p:cNvSpPr txBox="1"/>
          <p:nvPr/>
        </p:nvSpPr>
        <p:spPr>
          <a:xfrm>
            <a:off x="577441" y="317823"/>
            <a:ext cx="11344275" cy="1323439"/>
          </a:xfrm>
          <a:prstGeom prst="rect">
            <a:avLst/>
          </a:prstGeom>
          <a:noFill/>
        </p:spPr>
        <p:txBody>
          <a:bodyPr wrap="square">
            <a:spAutoFit/>
          </a:bodyPr>
          <a:lstStyle/>
          <a:p>
            <a:pPr marL="0" marR="0" lvl="0" indent="0" algn="l" defTabSz="784387" rtl="0" eaLnBrk="1" fontAlgn="auto" latinLnBrk="0" hangingPunct="1">
              <a:lnSpc>
                <a:spcPct val="100000"/>
              </a:lnSpc>
              <a:spcBef>
                <a:spcPct val="20000"/>
              </a:spcBef>
              <a:spcAft>
                <a:spcPts val="0"/>
              </a:spcAft>
              <a:buClrTx/>
              <a:buSzTx/>
              <a:buFontTx/>
              <a:buNone/>
              <a:tabLst/>
              <a:defRPr/>
            </a:pPr>
            <a:r>
              <a:rPr kumimoji="0" lang="lv-LV" sz="4000" b="1" i="0" u="none" strike="noStrike" kern="1200" cap="none" spc="0" normalizeH="0" baseline="0" noProof="0">
                <a:ln>
                  <a:noFill/>
                </a:ln>
                <a:solidFill>
                  <a:srgbClr val="00467F"/>
                </a:solidFill>
                <a:effectLst/>
                <a:uLnTx/>
                <a:uFillTx/>
                <a:latin typeface="Century Gothic" pitchFamily="34" charset="0"/>
                <a:ea typeface="+mn-ea"/>
                <a:cs typeface="+mn-cs"/>
              </a:rPr>
              <a:t>ATBALSTS IZPĒTEI UN TEHNISKAJAI DOKUMENTĀCIJAI:  </a:t>
            </a:r>
            <a:r>
              <a:rPr kumimoji="0" lang="lv-LV" sz="4000" b="1" i="0" u="none" strike="noStrike" kern="1200" cap="none" spc="0" normalizeH="0" baseline="0" noProof="0">
                <a:ln>
                  <a:noFill/>
                </a:ln>
                <a:solidFill>
                  <a:srgbClr val="FFFFFF"/>
                </a:solidFill>
                <a:effectLst/>
                <a:highlight>
                  <a:srgbClr val="00467F"/>
                </a:highlight>
                <a:uLnTx/>
                <a:uFillTx/>
                <a:latin typeface="Century Gothic" pitchFamily="34" charset="0"/>
                <a:ea typeface="+mn-ea"/>
                <a:cs typeface="+mn-cs"/>
              </a:rPr>
              <a:t>ENERGOGRANTS</a:t>
            </a:r>
          </a:p>
        </p:txBody>
      </p:sp>
      <p:pic>
        <p:nvPicPr>
          <p:cNvPr id="4" name="Picture 3" descr="Process-2025_lielaks">
            <a:extLst>
              <a:ext uri="{FF2B5EF4-FFF2-40B4-BE49-F238E27FC236}">
                <a16:creationId xmlns:a16="http://schemas.microsoft.com/office/drawing/2014/main" id="{9917E912-1FC3-B56C-0378-0CF5CB1C05F0}"/>
              </a:ext>
            </a:extLst>
          </p:cNvPr>
          <p:cNvPicPr>
            <a:picLocks noChangeAspect="1"/>
          </p:cNvPicPr>
          <p:nvPr/>
        </p:nvPicPr>
        <p:blipFill>
          <a:blip r:embed="rId4">
            <a:alphaModFix amt="82000"/>
          </a:blip>
          <a:stretch>
            <a:fillRect/>
          </a:stretch>
        </p:blipFill>
        <p:spPr>
          <a:xfrm>
            <a:off x="580634" y="2120143"/>
            <a:ext cx="11030730" cy="1665316"/>
          </a:xfrm>
          <a:prstGeom prst="rect">
            <a:avLst/>
          </a:prstGeom>
        </p:spPr>
      </p:pic>
    </p:spTree>
    <p:extLst>
      <p:ext uri="{BB962C8B-B14F-4D97-AF65-F5344CB8AC3E}">
        <p14:creationId xmlns:p14="http://schemas.microsoft.com/office/powerpoint/2010/main" val="1518268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bject 4">
            <a:extLst>
              <a:ext uri="{FF2B5EF4-FFF2-40B4-BE49-F238E27FC236}">
                <a16:creationId xmlns:a16="http://schemas.microsoft.com/office/drawing/2014/main" id="{54474FDB-A0FA-4E78-9B99-54EE6CD770C4}"/>
              </a:ext>
            </a:extLst>
          </p:cNvPr>
          <p:cNvSpPr txBox="1"/>
          <p:nvPr/>
        </p:nvSpPr>
        <p:spPr>
          <a:xfrm>
            <a:off x="831850" y="888761"/>
            <a:ext cx="5264150" cy="855634"/>
          </a:xfrm>
          <a:prstGeom prst="rect">
            <a:avLst/>
          </a:prstGeom>
        </p:spPr>
        <p:txBody>
          <a:bodyPr vert="horz" lIns="91440" tIns="45720" rIns="91440" bIns="45720" rtlCol="0" anchor="t">
            <a:normAutofit/>
          </a:bodyPr>
          <a:lstStyle/>
          <a:p>
            <a:pPr marL="12488" marR="0" lvl="0" indent="0" fontAlgn="auto">
              <a:lnSpc>
                <a:spcPct val="90000"/>
              </a:lnSpc>
              <a:spcBef>
                <a:spcPct val="0"/>
              </a:spcBef>
              <a:spcAft>
                <a:spcPts val="600"/>
              </a:spcAft>
              <a:buClrTx/>
              <a:buSzTx/>
              <a:tabLst/>
              <a:defRPr/>
            </a:pPr>
            <a:r>
              <a:rPr kumimoji="0" lang="en-US" sz="3100" b="1" u="none" strike="noStrike" cap="all" spc="0" normalizeH="0" noProof="0">
                <a:ln>
                  <a:noFill/>
                </a:ln>
                <a:solidFill>
                  <a:schemeClr val="bg1"/>
                </a:solidFill>
                <a:effectLst/>
                <a:highlight>
                  <a:srgbClr val="00467F"/>
                </a:highlight>
                <a:uLnTx/>
                <a:uFillTx/>
                <a:latin typeface="Century Gothic" panose="020B0502020202020204" pitchFamily="34" charset="0"/>
                <a:ea typeface="+mj-ea"/>
                <a:cs typeface="+mj-cs"/>
              </a:rPr>
              <a:t>energogrants:  PIEMĒRI</a:t>
            </a:r>
          </a:p>
        </p:txBody>
      </p:sp>
      <p:pic>
        <p:nvPicPr>
          <p:cNvPr id="3" name="Attēls 2" descr="two construction workers standing on a construction site">
            <a:extLst>
              <a:ext uri="{FF2B5EF4-FFF2-40B4-BE49-F238E27FC236}">
                <a16:creationId xmlns:a16="http://schemas.microsoft.com/office/drawing/2014/main" id="{CE1C3DA7-2A4D-E5DD-A384-40D4C6599D52}"/>
              </a:ext>
            </a:extLst>
          </p:cNvPr>
          <p:cNvPicPr>
            <a:picLocks noChangeAspect="1"/>
          </p:cNvPicPr>
          <p:nvPr/>
        </p:nvPicPr>
        <p:blipFill>
          <a:blip r:embed="rId3"/>
          <a:srcRect l="28884" r="14316" b="-1"/>
          <a:stretch/>
        </p:blipFill>
        <p:spPr>
          <a:xfrm>
            <a:off x="6356350" y="10"/>
            <a:ext cx="5835650" cy="6857990"/>
          </a:xfrm>
          <a:prstGeom prst="rect">
            <a:avLst/>
          </a:prstGeom>
          <a:noFill/>
        </p:spPr>
      </p:pic>
      <p:sp>
        <p:nvSpPr>
          <p:cNvPr id="69" name="TextBox 68">
            <a:extLst>
              <a:ext uri="{FF2B5EF4-FFF2-40B4-BE49-F238E27FC236}">
                <a16:creationId xmlns:a16="http://schemas.microsoft.com/office/drawing/2014/main" id="{CEB2FA35-7079-45FC-9E45-18A370540E92}"/>
              </a:ext>
            </a:extLst>
          </p:cNvPr>
          <p:cNvSpPr txBox="1"/>
          <p:nvPr/>
        </p:nvSpPr>
        <p:spPr>
          <a:xfrm>
            <a:off x="831850" y="2094371"/>
            <a:ext cx="5264150" cy="4543935"/>
          </a:xfrm>
          <a:prstGeom prst="rect">
            <a:avLst/>
          </a:prstGeom>
        </p:spPr>
        <p:txBody>
          <a:bodyPr vert="horz" lIns="91440" tIns="45720" rIns="91440" bIns="45720" rtlCol="0" anchor="t">
            <a:normAutofit/>
          </a:bodyPr>
          <a:lstStyle/>
          <a:p>
            <a:pPr>
              <a:lnSpc>
                <a:spcPct val="90000"/>
              </a:lnSpc>
              <a:spcBef>
                <a:spcPts val="1000"/>
              </a:spcBef>
              <a:spcAft>
                <a:spcPct val="0"/>
              </a:spcAft>
              <a:buClr>
                <a:srgbClr val="C1D82F"/>
              </a:buClr>
              <a:defRPr/>
            </a:pPr>
            <a:r>
              <a:rPr lang="en-US" altLang="lv-LV" sz="1300" b="1"/>
              <a:t>Biroja </a:t>
            </a:r>
            <a:r>
              <a:rPr lang="en-US" altLang="lv-LV" sz="1300" b="1" err="1"/>
              <a:t>ēku</a:t>
            </a:r>
            <a:r>
              <a:rPr lang="en-US" altLang="lv-LV" sz="1300" b="1"/>
              <a:t> </a:t>
            </a:r>
            <a:r>
              <a:rPr lang="en-US" altLang="lv-LV" sz="1300" b="1" err="1"/>
              <a:t>attīstītājs</a:t>
            </a:r>
            <a:r>
              <a:rPr kumimoji="0" lang="en-US" altLang="lv-LV" sz="1300" b="1" i="0" u="none" strike="noStrike" cap="none" spc="0" normalizeH="0" baseline="0" noProof="0">
                <a:ln>
                  <a:noFill/>
                </a:ln>
                <a:effectLst/>
                <a:uLnTx/>
                <a:uFillTx/>
              </a:rPr>
              <a:t>:</a:t>
            </a:r>
            <a:endParaRPr lang="en-US" altLang="lv-LV" sz="1300" i="0" u="none" strike="noStrike" cap="none" spc="0" normalizeH="0" baseline="0" noProof="0">
              <a:ln>
                <a:noFill/>
              </a:ln>
              <a:effectLst/>
              <a:uLnTx/>
              <a:uFillTx/>
            </a:endParaRPr>
          </a:p>
          <a:p>
            <a:pPr>
              <a:lnSpc>
                <a:spcPct val="90000"/>
              </a:lnSpc>
              <a:spcBef>
                <a:spcPts val="1000"/>
              </a:spcBef>
              <a:spcAft>
                <a:spcPct val="0"/>
              </a:spcAft>
              <a:buClr>
                <a:srgbClr val="C1D82F"/>
              </a:buClr>
              <a:buSzPct val="150000"/>
              <a:defRPr/>
            </a:pPr>
            <a:r>
              <a:rPr lang="en-US" sz="1300"/>
              <a:t>6 </a:t>
            </a:r>
            <a:r>
              <a:rPr lang="en-US" sz="1300" err="1"/>
              <a:t>teritorijas</a:t>
            </a:r>
            <a:endParaRPr lang="en-US" sz="1300" b="0" i="0" u="none" strike="noStrike" cap="none" spc="0" normalizeH="0" baseline="0" noProof="0" err="1">
              <a:ln>
                <a:noFill/>
              </a:ln>
              <a:effectLst/>
              <a:uLnTx/>
              <a:uFillTx/>
            </a:endParaRPr>
          </a:p>
          <a:p>
            <a:pPr>
              <a:lnSpc>
                <a:spcPct val="90000"/>
              </a:lnSpc>
              <a:spcBef>
                <a:spcPts val="1000"/>
              </a:spcBef>
              <a:spcAft>
                <a:spcPct val="0"/>
              </a:spcAft>
              <a:defRPr/>
            </a:pPr>
            <a:r>
              <a:rPr lang="en-US" sz="1300"/>
              <a:t>150 </a:t>
            </a:r>
            <a:r>
              <a:rPr lang="en-US" sz="1300" err="1"/>
              <a:t>ēkas</a:t>
            </a:r>
            <a:endParaRPr lang="en-US" sz="1300"/>
          </a:p>
          <a:p>
            <a:pPr>
              <a:lnSpc>
                <a:spcPct val="90000"/>
              </a:lnSpc>
              <a:spcBef>
                <a:spcPts val="1000"/>
              </a:spcBef>
              <a:spcAft>
                <a:spcPct val="0"/>
              </a:spcAft>
              <a:defRPr/>
            </a:pPr>
            <a:r>
              <a:rPr lang="en-US" sz="1300" err="1"/>
              <a:t>Pilns</a:t>
            </a:r>
            <a:r>
              <a:rPr lang="en-US" sz="1300"/>
              <a:t> HVAC </a:t>
            </a:r>
            <a:r>
              <a:rPr lang="en-US" sz="1300" err="1"/>
              <a:t>izvērtējums</a:t>
            </a:r>
            <a:endParaRPr lang="en-US" sz="1300"/>
          </a:p>
          <a:p>
            <a:pPr lvl="1">
              <a:lnSpc>
                <a:spcPct val="90000"/>
              </a:lnSpc>
              <a:spcBef>
                <a:spcPts val="1000"/>
              </a:spcBef>
              <a:defRPr/>
            </a:pPr>
            <a:r>
              <a:rPr lang="en-US" sz="1400" err="1"/>
              <a:t>esošo</a:t>
            </a:r>
            <a:r>
              <a:rPr lang="en-US" sz="1400"/>
              <a:t> </a:t>
            </a:r>
            <a:r>
              <a:rPr lang="en-US" sz="1400" err="1"/>
              <a:t>tīklu</a:t>
            </a:r>
            <a:r>
              <a:rPr lang="en-US" sz="1400"/>
              <a:t> </a:t>
            </a:r>
            <a:r>
              <a:rPr lang="en-US" sz="1400" err="1"/>
              <a:t>apsekošana</a:t>
            </a:r>
            <a:endParaRPr lang="en-US" sz="1400"/>
          </a:p>
          <a:p>
            <a:pPr lvl="1">
              <a:lnSpc>
                <a:spcPct val="90000"/>
              </a:lnSpc>
              <a:spcBef>
                <a:spcPts val="1000"/>
              </a:spcBef>
              <a:defRPr/>
            </a:pPr>
            <a:r>
              <a:rPr lang="en-US" sz="1400" err="1"/>
              <a:t>energo</a:t>
            </a:r>
            <a:r>
              <a:rPr lang="en-US" sz="1400"/>
              <a:t> </a:t>
            </a:r>
            <a:r>
              <a:rPr lang="en-US" sz="1400" err="1"/>
              <a:t>ietaupījuma</a:t>
            </a:r>
            <a:r>
              <a:rPr lang="en-US" sz="1400"/>
              <a:t> </a:t>
            </a:r>
            <a:r>
              <a:rPr lang="en-US" sz="1400" err="1"/>
              <a:t>aprēķini</a:t>
            </a:r>
            <a:endParaRPr lang="en-US" sz="1400"/>
          </a:p>
          <a:p>
            <a:pPr lvl="1">
              <a:lnSpc>
                <a:spcPct val="90000"/>
              </a:lnSpc>
              <a:spcBef>
                <a:spcPts val="1000"/>
              </a:spcBef>
              <a:defRPr/>
            </a:pPr>
            <a:r>
              <a:rPr lang="en-US" sz="1400" err="1"/>
              <a:t>investīciju</a:t>
            </a:r>
            <a:r>
              <a:rPr lang="en-US" sz="1400"/>
              <a:t> </a:t>
            </a:r>
            <a:r>
              <a:rPr lang="en-US" sz="1400" err="1"/>
              <a:t>secības</a:t>
            </a:r>
            <a:r>
              <a:rPr lang="en-US" sz="1400"/>
              <a:t> </a:t>
            </a:r>
            <a:r>
              <a:rPr lang="en-US" sz="1400" err="1"/>
              <a:t>izstrāde</a:t>
            </a:r>
            <a:endParaRPr lang="en-US" err="1"/>
          </a:p>
          <a:p>
            <a:pPr>
              <a:lnSpc>
                <a:spcPct val="90000"/>
              </a:lnSpc>
              <a:spcBef>
                <a:spcPts val="1000"/>
              </a:spcBef>
              <a:spcAft>
                <a:spcPct val="0"/>
              </a:spcAft>
              <a:buClr>
                <a:srgbClr val="C1D82F"/>
              </a:buClr>
              <a:buSzPct val="150000"/>
              <a:defRPr/>
            </a:pPr>
            <a:endParaRPr lang="en-US" sz="1300"/>
          </a:p>
          <a:p>
            <a:pPr fontAlgn="base">
              <a:lnSpc>
                <a:spcPct val="90000"/>
              </a:lnSpc>
              <a:spcBef>
                <a:spcPts val="1000"/>
              </a:spcBef>
              <a:spcAft>
                <a:spcPct val="0"/>
              </a:spcAft>
              <a:buClr>
                <a:srgbClr val="C1D82F"/>
              </a:buClr>
              <a:buSzPct val="150000"/>
              <a:defRPr/>
            </a:pPr>
            <a:r>
              <a:rPr lang="en-US" sz="1300" b="1" err="1"/>
              <a:t>Publiskās</a:t>
            </a:r>
            <a:r>
              <a:rPr lang="en-US" sz="1300" b="1"/>
              <a:t> </a:t>
            </a:r>
            <a:r>
              <a:rPr lang="en-US" sz="1300" b="1" err="1"/>
              <a:t>ēkas</a:t>
            </a:r>
            <a:r>
              <a:rPr kumimoji="0" lang="en-US" sz="1300" b="1" i="0" u="none" strike="noStrike" cap="none" spc="0" normalizeH="0" baseline="0" noProof="0">
                <a:ln>
                  <a:noFill/>
                </a:ln>
                <a:effectLst/>
                <a:uLnTx/>
                <a:uFillTx/>
              </a:rPr>
              <a:t>:</a:t>
            </a:r>
            <a:endParaRPr lang="en-US" sz="1300" b="1" i="0" u="none" strike="noStrike" cap="none" spc="0" normalizeH="0" baseline="0" noProof="0">
              <a:ln>
                <a:noFill/>
              </a:ln>
              <a:effectLst/>
              <a:uLnTx/>
              <a:uFillTx/>
            </a:endParaRPr>
          </a:p>
          <a:p>
            <a:pPr fontAlgn="base">
              <a:lnSpc>
                <a:spcPct val="90000"/>
              </a:lnSpc>
              <a:spcBef>
                <a:spcPts val="1000"/>
              </a:spcBef>
              <a:spcAft>
                <a:spcPct val="0"/>
              </a:spcAft>
              <a:buClr>
                <a:srgbClr val="C1D82F"/>
              </a:buClr>
              <a:buSzPct val="150000"/>
              <a:defRPr/>
            </a:pPr>
            <a:r>
              <a:rPr lang="en-US" altLang="lv-LV" sz="1300"/>
              <a:t>300 </a:t>
            </a:r>
            <a:r>
              <a:rPr lang="en-US" altLang="lv-LV" sz="1300" err="1"/>
              <a:t>ēkas</a:t>
            </a:r>
            <a:endParaRPr lang="en-US" altLang="lv-LV" sz="1300" b="0" i="0" u="none" strike="noStrike" cap="none" spc="0" normalizeH="0" baseline="0" noProof="0">
              <a:ln>
                <a:noFill/>
              </a:ln>
              <a:effectLst/>
              <a:uLnTx/>
              <a:uFillTx/>
            </a:endParaRPr>
          </a:p>
          <a:p>
            <a:pPr marL="0" lvl="1">
              <a:lnSpc>
                <a:spcPct val="90000"/>
              </a:lnSpc>
              <a:spcBef>
                <a:spcPts val="1000"/>
              </a:spcBef>
              <a:buClr>
                <a:srgbClr val="C1D82F"/>
              </a:buClr>
              <a:defRPr/>
            </a:pPr>
            <a:r>
              <a:rPr lang="en-US" altLang="lv-LV" sz="1300" err="1"/>
              <a:t>Energosertifikātu</a:t>
            </a:r>
            <a:r>
              <a:rPr lang="en-US" altLang="lv-LV" sz="1300"/>
              <a:t> </a:t>
            </a:r>
            <a:r>
              <a:rPr lang="en-US" altLang="lv-LV" sz="1300" err="1"/>
              <a:t>izstrāde</a:t>
            </a:r>
            <a:endParaRPr lang="en-US" err="1"/>
          </a:p>
          <a:p>
            <a:pPr marL="0" marR="0" lvl="1">
              <a:lnSpc>
                <a:spcPct val="90000"/>
              </a:lnSpc>
              <a:spcBef>
                <a:spcPts val="1000"/>
              </a:spcBef>
              <a:buClr>
                <a:srgbClr val="C1D82F"/>
              </a:buClr>
              <a:tabLst/>
              <a:defRPr/>
            </a:pPr>
            <a:endParaRPr lang="en-US" altLang="lv-LV" sz="1300" b="0" i="0" u="none" strike="noStrike" cap="none" spc="0" normalizeH="0" baseline="0" noProof="0">
              <a:ln>
                <a:noFill/>
              </a:ln>
              <a:effectLst/>
              <a:uLnTx/>
              <a:uFillTx/>
            </a:endParaRPr>
          </a:p>
          <a:p>
            <a:pPr marL="0" marR="0" lvl="1">
              <a:lnSpc>
                <a:spcPct val="90000"/>
              </a:lnSpc>
              <a:spcBef>
                <a:spcPts val="1000"/>
              </a:spcBef>
              <a:buClr>
                <a:srgbClr val="C1D82F"/>
              </a:buClr>
              <a:tabLst/>
              <a:defRPr/>
            </a:pPr>
            <a:endParaRPr lang="en-US" altLang="lv-LV" sz="1300" b="0" i="0" u="none" strike="noStrike" cap="none" spc="0" normalizeH="0" baseline="0" noProof="0">
              <a:ln>
                <a:noFill/>
              </a:ln>
              <a:effectLst/>
              <a:uLnTx/>
              <a:uFillTx/>
            </a:endParaRPr>
          </a:p>
          <a:p>
            <a:pPr fontAlgn="base">
              <a:lnSpc>
                <a:spcPct val="90000"/>
              </a:lnSpc>
              <a:spcBef>
                <a:spcPts val="1000"/>
              </a:spcBef>
              <a:spcAft>
                <a:spcPct val="0"/>
              </a:spcAft>
              <a:buClr>
                <a:srgbClr val="C1D82F"/>
              </a:buClr>
              <a:buSzPct val="150000"/>
              <a:defRPr/>
            </a:pPr>
            <a:r>
              <a:rPr lang="en-US" altLang="lv-LV" sz="1300" err="1">
                <a:highlight>
                  <a:srgbClr val="C4D600"/>
                </a:highlight>
              </a:rPr>
              <a:t>Vidējais</a:t>
            </a:r>
            <a:r>
              <a:rPr lang="en-US" altLang="lv-LV" sz="1300">
                <a:highlight>
                  <a:srgbClr val="C4D600"/>
                </a:highlight>
              </a:rPr>
              <a:t> audits – 6000 EUR</a:t>
            </a:r>
          </a:p>
        </p:txBody>
      </p:sp>
    </p:spTree>
    <p:extLst>
      <p:ext uri="{BB962C8B-B14F-4D97-AF65-F5344CB8AC3E}">
        <p14:creationId xmlns:p14="http://schemas.microsoft.com/office/powerpoint/2010/main" val="3162776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7A431929-CCDD-A474-CE7B-701D85649523}"/>
              </a:ext>
            </a:extLst>
          </p:cNvPr>
          <p:cNvSpPr txBox="1">
            <a:spLocks/>
          </p:cNvSpPr>
          <p:nvPr/>
        </p:nvSpPr>
        <p:spPr>
          <a:xfrm>
            <a:off x="594576" y="427565"/>
            <a:ext cx="9116094" cy="354533"/>
          </a:xfrm>
          <a:prstGeom prst="rect">
            <a:avLst/>
          </a:prstGeom>
        </p:spPr>
        <p:txBody>
          <a:bodyPr/>
          <a:lstStyle>
            <a:lvl1pPr marL="0" indent="0" algn="l" defTabSz="784387" rtl="0" eaLnBrk="1" latinLnBrk="0" hangingPunct="1">
              <a:spcBef>
                <a:spcPct val="20000"/>
              </a:spcBef>
              <a:buFont typeface="Arial" pitchFamily="34" charset="0"/>
              <a:buNone/>
              <a:defRPr lang="lv-LV" sz="2144" b="1" kern="1200" spc="0" baseline="0" dirty="0" smtClean="0">
                <a:solidFill>
                  <a:schemeClr val="tx1"/>
                </a:solidFill>
                <a:latin typeface="Century Gothic" pitchFamily="34" charset="0"/>
                <a:ea typeface="+mn-ea"/>
                <a:cs typeface="Mark"/>
              </a:defRPr>
            </a:lvl1pPr>
            <a:lvl2pPr marL="637314" indent="-245121" algn="l" defTabSz="784387" rtl="0" eaLnBrk="1" latinLnBrk="0" hangingPunct="1">
              <a:spcBef>
                <a:spcPct val="20000"/>
              </a:spcBef>
              <a:buFont typeface="Arial" pitchFamily="34" charset="0"/>
              <a:buChar char="–"/>
              <a:defRPr sz="2403" kern="1200">
                <a:solidFill>
                  <a:schemeClr val="tx1"/>
                </a:solidFill>
                <a:latin typeface="+mn-lt"/>
                <a:ea typeface="+mn-ea"/>
                <a:cs typeface="+mn-cs"/>
              </a:defRPr>
            </a:lvl2pPr>
            <a:lvl3pPr marL="980483" indent="-196097" algn="l" defTabSz="784387" rtl="0" eaLnBrk="1" latinLnBrk="0" hangingPunct="1">
              <a:spcBef>
                <a:spcPct val="20000"/>
              </a:spcBef>
              <a:buFont typeface="Arial" pitchFamily="34" charset="0"/>
              <a:buChar char="•"/>
              <a:defRPr sz="2059" kern="1200">
                <a:solidFill>
                  <a:schemeClr val="tx1"/>
                </a:solidFill>
                <a:latin typeface="+mn-lt"/>
                <a:ea typeface="+mn-ea"/>
                <a:cs typeface="+mn-cs"/>
              </a:defRPr>
            </a:lvl3pPr>
            <a:lvl4pPr marL="137267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4pPr>
            <a:lvl5pPr marL="1764870"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5pPr>
            <a:lvl6pPr marL="215706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6pPr>
            <a:lvl7pPr marL="2549255"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7pPr>
            <a:lvl8pPr marL="2941449"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8pPr>
            <a:lvl9pPr marL="3333642" indent="-196097" algn="l" defTabSz="784387" rtl="0" eaLnBrk="1" latinLnBrk="0" hangingPunct="1">
              <a:spcBef>
                <a:spcPct val="20000"/>
              </a:spcBef>
              <a:buFont typeface="Arial" pitchFamily="34" charset="0"/>
              <a:buChar char="•"/>
              <a:defRPr sz="1716" kern="1200">
                <a:solidFill>
                  <a:schemeClr val="tx1"/>
                </a:solidFill>
                <a:latin typeface="+mn-lt"/>
                <a:ea typeface="+mn-ea"/>
                <a:cs typeface="+mn-cs"/>
              </a:defRPr>
            </a:lvl9pPr>
          </a:lstStyle>
          <a:p>
            <a:pPr marL="0" marR="0" lvl="0" indent="0" algn="l" defTabSz="784387" rtl="0" eaLnBrk="1" fontAlgn="auto" latinLnBrk="0" hangingPunct="1">
              <a:lnSpc>
                <a:spcPct val="100000"/>
              </a:lnSpc>
              <a:spcBef>
                <a:spcPct val="20000"/>
              </a:spcBef>
              <a:spcAft>
                <a:spcPts val="0"/>
              </a:spcAft>
              <a:buClrTx/>
              <a:buSzTx/>
              <a:buFont typeface="Arial" pitchFamily="34" charset="0"/>
              <a:buNone/>
              <a:tabLst/>
              <a:defRPr/>
            </a:pPr>
            <a:r>
              <a:rPr kumimoji="0" lang="lv-LV" sz="4000" b="1" i="0" u="none" strike="noStrike" kern="1200" cap="none" spc="0" normalizeH="0" baseline="0" noProof="0">
                <a:ln>
                  <a:noFill/>
                </a:ln>
                <a:solidFill>
                  <a:srgbClr val="FFFFFF"/>
                </a:solidFill>
                <a:effectLst/>
                <a:highlight>
                  <a:srgbClr val="00467F"/>
                </a:highlight>
                <a:uLnTx/>
                <a:uFillTx/>
                <a:latin typeface="Century Gothic" pitchFamily="34" charset="0"/>
                <a:ea typeface="+mn-ea"/>
              </a:rPr>
              <a:t>ILGTSPĒJU ATBALSTOŠS UN PĀREJAS </a:t>
            </a:r>
            <a:r>
              <a:rPr kumimoji="0" lang="lv-LV" sz="4000" b="1" i="0" u="none" strike="noStrike" kern="1200" cap="all" spc="0" normalizeH="0" baseline="0" noProof="0">
                <a:ln>
                  <a:noFill/>
                </a:ln>
                <a:solidFill>
                  <a:srgbClr val="00467F"/>
                </a:solidFill>
                <a:effectLst/>
                <a:uLnTx/>
                <a:uFillTx/>
                <a:latin typeface="Century Gothic" pitchFamily="34" charset="0"/>
                <a:ea typeface="+mn-ea"/>
                <a:cs typeface="+mj-cs"/>
              </a:rPr>
              <a:t>FINANSĒJUMS</a:t>
            </a:r>
          </a:p>
        </p:txBody>
      </p:sp>
      <p:sp>
        <p:nvSpPr>
          <p:cNvPr id="3" name="Text Placeholder 32">
            <a:extLst>
              <a:ext uri="{FF2B5EF4-FFF2-40B4-BE49-F238E27FC236}">
                <a16:creationId xmlns:a16="http://schemas.microsoft.com/office/drawing/2014/main" id="{D9E94120-DB5C-2DBE-F3CA-863F3890B562}"/>
              </a:ext>
            </a:extLst>
          </p:cNvPr>
          <p:cNvSpPr txBox="1">
            <a:spLocks/>
          </p:cNvSpPr>
          <p:nvPr/>
        </p:nvSpPr>
        <p:spPr>
          <a:xfrm>
            <a:off x="594576" y="1842845"/>
            <a:ext cx="7347212" cy="22765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AIZDEVUMI </a:t>
            </a:r>
            <a:r>
              <a:rPr kumimoji="0" lang="lv-LV" sz="160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l</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īdz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5 </a:t>
            </a:r>
            <a:r>
              <a:rPr kumimoji="0" lang="lv-LV" sz="1600" b="1" i="0" u="none" strike="noStrike" kern="1200" cap="none" spc="0" normalizeH="0" baseline="0" noProof="0" err="1">
                <a:ln>
                  <a:noFill/>
                </a:ln>
                <a:solidFill>
                  <a:srgbClr val="00467F"/>
                </a:solidFill>
                <a:effectLst/>
                <a:uLnTx/>
                <a:uFillTx/>
                <a:latin typeface="Century Gothic" panose="020B0502020202020204" pitchFamily="34" charset="0"/>
                <a:ea typeface="+mn-ea"/>
                <a:cs typeface="+mn-cs"/>
              </a:rPr>
              <a:t>milj.EUR</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 </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un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15 gadiem</a:t>
            </a:r>
          </a:p>
          <a:p>
            <a:pPr marL="228600" marR="0" lvl="0" indent="-228600" algn="l" defTabSz="797723" rtl="0" eaLnBrk="1" fontAlgn="base" latinLnBrk="0" hangingPunct="1">
              <a:lnSpc>
                <a:spcPts val="2522"/>
              </a:lnSpc>
              <a:spcBef>
                <a:spcPts val="600"/>
              </a:spcBef>
              <a:spcAft>
                <a:spcPct val="0"/>
              </a:spcAft>
              <a:buClr>
                <a:srgbClr val="C4D600"/>
              </a:buClr>
              <a:buSzTx/>
              <a:buFont typeface="Arial" panose="020B0604020202020204" pitchFamily="34" charset="0"/>
              <a:buChar char="•"/>
              <a:tabLst/>
              <a:defRPr/>
            </a:pP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Zemas </a:t>
            </a:r>
            <a:r>
              <a:rPr kumimoji="0" lang="lv-LV" sz="1600" b="1"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 LIKMES, </a:t>
            </a:r>
            <a:r>
              <a:rPr kumimoji="0" lang="lv-LV" sz="1600" b="0" i="0" u="none" strike="noStrike" kern="1200" cap="none" spc="0" normalizeH="0" baseline="0" noProof="0">
                <a:ln>
                  <a:noFill/>
                </a:ln>
                <a:solidFill>
                  <a:srgbClr val="00467F"/>
                </a:solidFill>
                <a:effectLst/>
                <a:uLnTx/>
                <a:uFillTx/>
                <a:latin typeface="Century Gothic" panose="020B0502020202020204" pitchFamily="34" charset="0"/>
                <a:ea typeface="+mn-ea"/>
                <a:cs typeface="+mn-cs"/>
              </a:rPr>
              <a:t>atviegloti nosacījumi</a:t>
            </a:r>
            <a:endParaRPr kumimoji="0" lang="lv-LV" sz="1600" b="0" i="0" u="none" strike="noStrike" kern="1200" cap="none" spc="0" normalizeH="0" baseline="0" noProof="0">
              <a:ln>
                <a:noFill/>
              </a:ln>
              <a:solidFill>
                <a:srgbClr val="00467F"/>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24EE3B82-7928-E249-3C62-C62B150731AC}"/>
              </a:ext>
            </a:extLst>
          </p:cNvPr>
          <p:cNvSpPr txBox="1"/>
          <p:nvPr/>
        </p:nvSpPr>
        <p:spPr>
          <a:xfrm>
            <a:off x="6745272" y="1457633"/>
            <a:ext cx="469279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4400" b="1" i="0" u="none" strike="noStrike" kern="1200" cap="none" spc="0" normalizeH="0" baseline="0" noProof="0">
                <a:ln>
                  <a:noFill/>
                </a:ln>
                <a:solidFill>
                  <a:srgbClr val="6AC2BB"/>
                </a:solidFill>
                <a:effectLst/>
                <a:uLnTx/>
                <a:uFillTx/>
                <a:latin typeface="Century Gothic" panose="020F0302020204030204"/>
                <a:ea typeface="+mn-ea"/>
                <a:cs typeface="+mn-cs"/>
              </a:rPr>
              <a:t>no 1,5%+</a:t>
            </a:r>
            <a:r>
              <a:rPr kumimoji="0" lang="lv-LV" sz="4400" b="1" i="0" u="none" strike="noStrike" kern="1200" cap="none" spc="0" normalizeH="0" baseline="0" noProof="0" err="1">
                <a:ln>
                  <a:noFill/>
                </a:ln>
                <a:solidFill>
                  <a:srgbClr val="6AC2BB"/>
                </a:solidFill>
                <a:effectLst/>
                <a:uLnTx/>
                <a:uFillTx/>
                <a:latin typeface="Century Gothic" panose="020F0302020204030204"/>
                <a:ea typeface="+mn-ea"/>
                <a:cs typeface="+mn-cs"/>
              </a:rPr>
              <a:t>Euribor</a:t>
            </a:r>
            <a:endParaRPr kumimoji="0" lang="lv-LV" sz="4400" b="1" i="0" u="none" strike="noStrike" kern="1200" cap="none" spc="0" normalizeH="0" baseline="0" noProof="0">
              <a:ln>
                <a:noFill/>
              </a:ln>
              <a:solidFill>
                <a:srgbClr val="6AC2BB"/>
              </a:solidFill>
              <a:effectLst/>
              <a:uLnTx/>
              <a:uFillTx/>
              <a:latin typeface="Century Gothic" panose="020F0302020204030204"/>
              <a:ea typeface="+mn-ea"/>
              <a:cs typeface="+mn-cs"/>
            </a:endParaRPr>
          </a:p>
        </p:txBody>
      </p:sp>
      <p:pic>
        <p:nvPicPr>
          <p:cNvPr id="1030" name="Picture 6">
            <a:extLst>
              <a:ext uri="{FF2B5EF4-FFF2-40B4-BE49-F238E27FC236}">
                <a16:creationId xmlns:a16="http://schemas.microsoft.com/office/drawing/2014/main" id="{3A5CE0C6-C2C9-81D3-5D58-A5CC7288F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87" y="2795032"/>
            <a:ext cx="10835425" cy="380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8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34A5-1ECB-FA27-1A47-8C897A703857}"/>
              </a:ext>
            </a:extLst>
          </p:cNvPr>
          <p:cNvSpPr>
            <a:spLocks noGrp="1"/>
          </p:cNvSpPr>
          <p:nvPr>
            <p:ph type="title"/>
          </p:nvPr>
        </p:nvSpPr>
        <p:spPr>
          <a:xfrm>
            <a:off x="159670" y="556140"/>
            <a:ext cx="11872659" cy="719529"/>
          </a:xfrm>
        </p:spPr>
        <p:txBody>
          <a:bodyPr>
            <a:normAutofit fontScale="90000"/>
          </a:bodyPr>
          <a:lstStyle/>
          <a:p>
            <a:pPr algn="ctr"/>
            <a:r>
              <a:rPr lang="lv-LV"/>
              <a:t>Energoefektivitātes aizdevums </a:t>
            </a:r>
            <a:r>
              <a:rPr lang="lv-LV" cap="none">
                <a:solidFill>
                  <a:srgbClr val="FFFFFF"/>
                </a:solidFill>
                <a:highlight>
                  <a:srgbClr val="00467F"/>
                </a:highlight>
                <a:ea typeface="+mn-ea"/>
              </a:rPr>
              <a:t>AR KAPITĀLA ATLAIDI</a:t>
            </a:r>
          </a:p>
        </p:txBody>
      </p:sp>
      <p:sp>
        <p:nvSpPr>
          <p:cNvPr id="8" name="Text Placeholder 32">
            <a:extLst>
              <a:ext uri="{FF2B5EF4-FFF2-40B4-BE49-F238E27FC236}">
                <a16:creationId xmlns:a16="http://schemas.microsoft.com/office/drawing/2014/main" id="{AB6941EC-DA36-4938-9725-72B773BDE016}"/>
              </a:ext>
            </a:extLst>
          </p:cNvPr>
          <p:cNvSpPr txBox="1">
            <a:spLocks/>
          </p:cNvSpPr>
          <p:nvPr/>
        </p:nvSpPr>
        <p:spPr>
          <a:xfrm>
            <a:off x="4507136" y="1971447"/>
            <a:ext cx="7347212" cy="321368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97723" fontAlgn="base">
              <a:lnSpc>
                <a:spcPts val="2522"/>
              </a:lnSpc>
              <a:spcBef>
                <a:spcPts val="600"/>
              </a:spcBef>
              <a:spcAft>
                <a:spcPct val="0"/>
              </a:spcAft>
              <a:buClr>
                <a:srgbClr val="C4D600"/>
              </a:buClr>
              <a:defRPr/>
            </a:pPr>
            <a:r>
              <a:rPr lang="lv-LV" sz="1600" b="1">
                <a:latin typeface="Century Gothic"/>
              </a:rPr>
              <a:t>AIZDEVUMI </a:t>
            </a:r>
            <a:r>
              <a:rPr lang="lv-LV" sz="1600">
                <a:latin typeface="Century Gothic"/>
              </a:rPr>
              <a:t>ar </a:t>
            </a:r>
            <a:r>
              <a:rPr lang="lv-LV" sz="1600" b="1">
                <a:latin typeface="Century Gothic"/>
              </a:rPr>
              <a:t>KAPITĀLA ATLAIDI</a:t>
            </a:r>
          </a:p>
          <a:p>
            <a:pPr defTabSz="797723" fontAlgn="base">
              <a:lnSpc>
                <a:spcPts val="2522"/>
              </a:lnSpc>
              <a:spcBef>
                <a:spcPts val="600"/>
              </a:spcBef>
              <a:spcAft>
                <a:spcPct val="0"/>
              </a:spcAft>
              <a:buClr>
                <a:srgbClr val="C4D600"/>
              </a:buClr>
              <a:defRPr/>
            </a:pPr>
            <a:r>
              <a:rPr lang="lv-LV" sz="1600" b="1">
                <a:latin typeface="Century Gothic"/>
              </a:rPr>
              <a:t>AIZDEVUMI</a:t>
            </a:r>
            <a:r>
              <a:rPr lang="lv-LV" sz="1600">
                <a:latin typeface="Century Gothic"/>
              </a:rPr>
              <a:t> līdz </a:t>
            </a:r>
            <a:r>
              <a:rPr lang="lv-LV" sz="1600" b="1">
                <a:latin typeface="Century Gothic"/>
              </a:rPr>
              <a:t>5 </a:t>
            </a:r>
            <a:r>
              <a:rPr lang="lv-LV" sz="1600" b="1" err="1">
                <a:latin typeface="Century Gothic"/>
              </a:rPr>
              <a:t>milj.EUR</a:t>
            </a:r>
            <a:r>
              <a:rPr lang="lv-LV" sz="1600" b="1">
                <a:latin typeface="Century Gothic"/>
              </a:rPr>
              <a:t> </a:t>
            </a:r>
            <a:r>
              <a:rPr lang="lv-LV" sz="1600">
                <a:latin typeface="Century Gothic"/>
              </a:rPr>
              <a:t>ar atmaksas termiņu līdz </a:t>
            </a:r>
            <a:r>
              <a:rPr lang="lv-LV" sz="1600" b="1">
                <a:latin typeface="Century Gothic"/>
              </a:rPr>
              <a:t>15 gadiem</a:t>
            </a:r>
          </a:p>
          <a:p>
            <a:pPr defTabSz="797723" fontAlgn="base">
              <a:lnSpc>
                <a:spcPts val="2522"/>
              </a:lnSpc>
              <a:spcBef>
                <a:spcPts val="600"/>
              </a:spcBef>
              <a:spcAft>
                <a:spcPct val="0"/>
              </a:spcAft>
              <a:buClr>
                <a:srgbClr val="C4D600"/>
              </a:buClr>
              <a:defRPr/>
            </a:pPr>
            <a:r>
              <a:rPr lang="lv-LV" sz="1600" b="1">
                <a:latin typeface="Century Gothic"/>
              </a:rPr>
              <a:t>KAPITĀLA ATLAIDE </a:t>
            </a:r>
            <a:r>
              <a:rPr lang="lv-LV" sz="1600">
                <a:latin typeface="Century Gothic"/>
              </a:rPr>
              <a:t>līdz </a:t>
            </a:r>
            <a:r>
              <a:rPr lang="lv-LV" sz="1600" b="1">
                <a:latin typeface="Century Gothic"/>
                <a:cs typeface="Arial"/>
              </a:rPr>
              <a:t>30% </a:t>
            </a:r>
            <a:r>
              <a:rPr lang="lv-LV" sz="1600">
                <a:latin typeface="Century Gothic"/>
                <a:cs typeface="Arial"/>
              </a:rPr>
              <a:t>no projekta izmaksām, neieskaitot PVN </a:t>
            </a:r>
          </a:p>
          <a:p>
            <a:pPr defTabSz="797723" fontAlgn="base">
              <a:lnSpc>
                <a:spcPts val="2522"/>
              </a:lnSpc>
              <a:spcBef>
                <a:spcPts val="600"/>
              </a:spcBef>
              <a:spcAft>
                <a:spcPct val="0"/>
              </a:spcAft>
              <a:buClr>
                <a:srgbClr val="C4D600"/>
              </a:buClr>
              <a:defRPr/>
            </a:pPr>
            <a:r>
              <a:rPr lang="lv-LV" sz="1600" b="1">
                <a:latin typeface="Century Gothic"/>
                <a:cs typeface="Arial"/>
              </a:rPr>
              <a:t>KAPITĀLA ATLAIDI </a:t>
            </a:r>
            <a:r>
              <a:rPr lang="lv-LV" sz="1600">
                <a:latin typeface="Century Gothic"/>
                <a:cs typeface="Arial"/>
              </a:rPr>
              <a:t>rezervē pēc pieteikuma apstiprināšanas atlasē, bet piemēro </a:t>
            </a:r>
            <a:r>
              <a:rPr lang="lv-LV" sz="1600" b="1">
                <a:latin typeface="Century Gothic"/>
                <a:cs typeface="Arial"/>
              </a:rPr>
              <a:t>PĒC</a:t>
            </a:r>
            <a:r>
              <a:rPr lang="lv-LV" sz="1600">
                <a:latin typeface="Century Gothic"/>
                <a:cs typeface="Arial"/>
              </a:rPr>
              <a:t> projekta mērķu sasniegšanas</a:t>
            </a:r>
          </a:p>
          <a:p>
            <a:pPr defTabSz="797723" fontAlgn="base">
              <a:lnSpc>
                <a:spcPts val="2522"/>
              </a:lnSpc>
              <a:spcBef>
                <a:spcPts val="600"/>
              </a:spcBef>
              <a:spcAft>
                <a:spcPct val="0"/>
              </a:spcAft>
              <a:buClr>
                <a:srgbClr val="C4D600"/>
              </a:buClr>
              <a:defRPr/>
            </a:pPr>
            <a:r>
              <a:rPr lang="lv-LV" sz="1600">
                <a:latin typeface="Century Gothic"/>
                <a:cs typeface="Arial"/>
              </a:rPr>
              <a:t>Programmā var pieteikties </a:t>
            </a:r>
            <a:r>
              <a:rPr lang="lv-LV" sz="1600" b="1">
                <a:latin typeface="Century Gothic"/>
                <a:cs typeface="Arial"/>
              </a:rPr>
              <a:t>vairākas reizes</a:t>
            </a:r>
            <a:r>
              <a:rPr lang="lv-LV" sz="1600">
                <a:latin typeface="Century Gothic"/>
                <a:cs typeface="Arial"/>
              </a:rPr>
              <a:t>, līdz </a:t>
            </a:r>
            <a:r>
              <a:rPr lang="lv-LV" sz="1600"/>
              <a:t>izlietots viss atbalsta limits - </a:t>
            </a:r>
            <a:r>
              <a:rPr lang="lv-LV" sz="1600" b="1"/>
              <a:t>1.5 </a:t>
            </a:r>
            <a:r>
              <a:rPr lang="lv-LV" sz="1600" b="1" err="1"/>
              <a:t>milj.EUR</a:t>
            </a:r>
            <a:r>
              <a:rPr lang="lv-LV" sz="1600" b="1"/>
              <a:t> </a:t>
            </a:r>
            <a:r>
              <a:rPr lang="lv-LV" sz="1600"/>
              <a:t>saistīto personu grupai</a:t>
            </a:r>
            <a:endParaRPr lang="lv-LV" sz="1600">
              <a:cs typeface="Arial"/>
            </a:endParaRPr>
          </a:p>
          <a:p>
            <a:pPr defTabSz="797723" fontAlgn="base">
              <a:lnSpc>
                <a:spcPts val="2522"/>
              </a:lnSpc>
              <a:spcBef>
                <a:spcPts val="600"/>
              </a:spcBef>
              <a:spcAft>
                <a:spcPct val="0"/>
              </a:spcAft>
              <a:buClr>
                <a:srgbClr val="C4D600"/>
              </a:buClr>
              <a:defRPr/>
            </a:pPr>
            <a:endParaRPr lang="lv-LV" sz="1600">
              <a:latin typeface="Century Gothic"/>
              <a:cs typeface="Arial"/>
            </a:endParaRPr>
          </a:p>
        </p:txBody>
      </p:sp>
      <p:sp>
        <p:nvSpPr>
          <p:cNvPr id="5" name="TextBox 3">
            <a:extLst>
              <a:ext uri="{FF2B5EF4-FFF2-40B4-BE49-F238E27FC236}">
                <a16:creationId xmlns:a16="http://schemas.microsoft.com/office/drawing/2014/main" id="{07CFAFBB-2FFD-1CB6-7AE3-8E1BBFB3CBE0}"/>
              </a:ext>
            </a:extLst>
          </p:cNvPr>
          <p:cNvSpPr txBox="1"/>
          <p:nvPr/>
        </p:nvSpPr>
        <p:spPr>
          <a:xfrm>
            <a:off x="478325" y="5450563"/>
            <a:ext cx="11235350" cy="783193"/>
          </a:xfrm>
          <a:prstGeom prst="round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4000" b="1">
                <a:solidFill>
                  <a:schemeClr val="bg1">
                    <a:lumMod val="95000"/>
                  </a:schemeClr>
                </a:solidFill>
                <a:latin typeface="Century Gothic" panose="020F0302020204030204"/>
              </a:rPr>
              <a:t>KAPITĀLA ATLAIDE LĪDZ </a:t>
            </a:r>
            <a:r>
              <a:rPr kumimoji="0" lang="lv-LV" sz="4000" b="1" i="0" u="none" strike="noStrike" kern="1200" cap="none" spc="0" normalizeH="0" baseline="0" noProof="0">
                <a:ln>
                  <a:noFill/>
                </a:ln>
                <a:solidFill>
                  <a:schemeClr val="bg1">
                    <a:lumMod val="95000"/>
                  </a:schemeClr>
                </a:solidFill>
                <a:effectLst/>
                <a:uLnTx/>
                <a:uFillTx/>
                <a:latin typeface="Century Gothic" panose="020F0302020204030204"/>
              </a:rPr>
              <a:t>30%</a:t>
            </a:r>
          </a:p>
        </p:txBody>
      </p:sp>
      <p:sp>
        <p:nvSpPr>
          <p:cNvPr id="6" name="TextBox 9">
            <a:extLst>
              <a:ext uri="{FF2B5EF4-FFF2-40B4-BE49-F238E27FC236}">
                <a16:creationId xmlns:a16="http://schemas.microsoft.com/office/drawing/2014/main" id="{24EE3B82-7928-E249-3C62-C62B150731AC}"/>
              </a:ext>
            </a:extLst>
          </p:cNvPr>
          <p:cNvSpPr txBox="1"/>
          <p:nvPr/>
        </p:nvSpPr>
        <p:spPr>
          <a:xfrm>
            <a:off x="478325" y="1971447"/>
            <a:ext cx="3773827" cy="214526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4000" b="1">
                <a:latin typeface="Century Gothic" panose="020F0302020204030204"/>
              </a:rPr>
              <a:t>AIZDEVUMA LIKME NO 1.9%</a:t>
            </a:r>
            <a:endParaRPr kumimoji="0" lang="lv-LV" sz="4000" b="1" i="0" u="none" strike="noStrike" kern="1200" cap="none" spc="0" normalizeH="0" baseline="0" noProof="0">
              <a:ln>
                <a:noFill/>
              </a:ln>
              <a:effectLst/>
              <a:uLnTx/>
              <a:uFillTx/>
              <a:latin typeface="Century Gothic" panose="020F0302020204030204"/>
            </a:endParaRPr>
          </a:p>
        </p:txBody>
      </p:sp>
    </p:spTree>
    <p:extLst>
      <p:ext uri="{BB962C8B-B14F-4D97-AF65-F5344CB8AC3E}">
        <p14:creationId xmlns:p14="http://schemas.microsoft.com/office/powerpoint/2010/main" val="4047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theme/theme1.xml><?xml version="1.0" encoding="utf-8"?>
<a:theme xmlns:a="http://schemas.openxmlformats.org/drawingml/2006/main" name="1_Altum_baltais">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00467F"/>
      </a:dk1>
      <a:lt1>
        <a:srgbClr val="FFFFFF"/>
      </a:lt1>
      <a:dk2>
        <a:srgbClr val="00467F"/>
      </a:dk2>
      <a:lt2>
        <a:srgbClr val="E7E6E6"/>
      </a:lt2>
      <a:accent1>
        <a:srgbClr val="C3D500"/>
      </a:accent1>
      <a:accent2>
        <a:srgbClr val="6AC2BA"/>
      </a:accent2>
      <a:accent3>
        <a:srgbClr val="00467F"/>
      </a:accent3>
      <a:accent4>
        <a:srgbClr val="00D8A7"/>
      </a:accent4>
      <a:accent5>
        <a:srgbClr val="00E9D9"/>
      </a:accent5>
      <a:accent6>
        <a:srgbClr val="70AD47"/>
      </a:accent6>
      <a:hlink>
        <a:srgbClr val="00467F"/>
      </a:hlink>
      <a:folHlink>
        <a:srgbClr val="9C9C9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new.pptx" id="{2D8DE138-A5A3-4ED3-A71A-4390762E958D}" vid="{68D43B91-7F6F-47D5-B1DB-A8DE34C1AF42}"/>
    </a:ext>
  </a:extLst>
</a:theme>
</file>

<file path=ppt/theme/theme3.xml><?xml version="1.0" encoding="utf-8"?>
<a:theme xmlns:a="http://schemas.openxmlformats.org/drawingml/2006/main" name="1_Office Theme">
  <a:themeElements>
    <a:clrScheme name="Custom 2">
      <a:dk1>
        <a:srgbClr val="00467F"/>
      </a:dk1>
      <a:lt1>
        <a:srgbClr val="FFFFFF"/>
      </a:lt1>
      <a:dk2>
        <a:srgbClr val="00467F"/>
      </a:dk2>
      <a:lt2>
        <a:srgbClr val="E7E6E6"/>
      </a:lt2>
      <a:accent1>
        <a:srgbClr val="C3D500"/>
      </a:accent1>
      <a:accent2>
        <a:srgbClr val="6AC2BA"/>
      </a:accent2>
      <a:accent3>
        <a:srgbClr val="00467F"/>
      </a:accent3>
      <a:accent4>
        <a:srgbClr val="00D8A7"/>
      </a:accent4>
      <a:accent5>
        <a:srgbClr val="00E9D9"/>
      </a:accent5>
      <a:accent6>
        <a:srgbClr val="70AD47"/>
      </a:accent6>
      <a:hlink>
        <a:srgbClr val="00467F"/>
      </a:hlink>
      <a:folHlink>
        <a:srgbClr val="9C9C9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um new.pptx" id="{2D8DE138-A5A3-4ED3-A71A-4390762E958D}" vid="{68D43B91-7F6F-47D5-B1DB-A8DE34C1AF4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ltum A">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943A166689014581ED0E536292BA0F" ma:contentTypeVersion="13" ma:contentTypeDescription="Create a new document." ma:contentTypeScope="" ma:versionID="a3f86e0cc43bb8c2e629f47ed65485a5">
  <xsd:schema xmlns:xsd="http://www.w3.org/2001/XMLSchema" xmlns:xs="http://www.w3.org/2001/XMLSchema" xmlns:p="http://schemas.microsoft.com/office/2006/metadata/properties" xmlns:ns2="3876c4bd-f8f6-4704-987b-0dc9caf807b4" xmlns:ns3="73660d30-7e7a-4505-b673-49514a3fcca2" targetNamespace="http://schemas.microsoft.com/office/2006/metadata/properties" ma:root="true" ma:fieldsID="91e41be25dd0a7d1f0e02cbae19e5e1b" ns2:_="" ns3:_="">
    <xsd:import namespace="3876c4bd-f8f6-4704-987b-0dc9caf807b4"/>
    <xsd:import namespace="73660d30-7e7a-4505-b673-49514a3fcca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76c4bd-f8f6-4704-987b-0dc9caf80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c802d30-d0ed-4d9c-9ae2-8ef0183b348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660d30-7e7a-4505-b673-49514a3fcca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6a8ae0-d6e4-4938-bb42-c969bbcd0200}" ma:internalName="TaxCatchAll" ma:showField="CatchAllData" ma:web="73660d30-7e7a-4505-b673-49514a3fcc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3660d30-7e7a-4505-b673-49514a3fcca2">
      <UserInfo>
        <DisplayName>Daina Cinovica</DisplayName>
        <AccountId>71</AccountId>
        <AccountType/>
      </UserInfo>
      <UserInfo>
        <DisplayName>Arnis Dzalbs</DisplayName>
        <AccountId>39</AccountId>
        <AccountType/>
      </UserInfo>
    </SharedWithUsers>
    <TaxCatchAll xmlns="73660d30-7e7a-4505-b673-49514a3fcca2" xsi:nil="true"/>
    <lcf76f155ced4ddcb4097134ff3c332f xmlns="3876c4bd-f8f6-4704-987b-0dc9caf807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198DE5-EF1A-4C74-95C3-ACA4663DD4C4}">
  <ds:schemaRefs>
    <ds:schemaRef ds:uri="http://schemas.microsoft.com/sharepoint/v3/contenttype/forms"/>
  </ds:schemaRefs>
</ds:datastoreItem>
</file>

<file path=customXml/itemProps2.xml><?xml version="1.0" encoding="utf-8"?>
<ds:datastoreItem xmlns:ds="http://schemas.openxmlformats.org/officeDocument/2006/customXml" ds:itemID="{04D3D479-3FD1-483B-BF25-997C3A8550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76c4bd-f8f6-4704-987b-0dc9caf807b4"/>
    <ds:schemaRef ds:uri="73660d30-7e7a-4505-b673-49514a3fcc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C4D217-A2DD-43F2-A986-00019E0CE499}">
  <ds:schemaRefs>
    <ds:schemaRef ds:uri="3876c4bd-f8f6-4704-987b-0dc9caf807b4"/>
    <ds:schemaRef ds:uri="73660d30-7e7a-4505-b673-49514a3fcc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18</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1_Altum_baltais</vt:lpstr>
      <vt:lpstr>Office Theme</vt:lpstr>
      <vt:lpstr>1_Office Theme</vt:lpstr>
      <vt:lpstr>Ilgtspēju atbalstoši finansējuma risinājumi</vt:lpstr>
      <vt:lpstr>APKURE</vt:lpstr>
      <vt:lpstr>METĀLA LĀZERGRIEŠANA</vt:lpstr>
      <vt:lpstr>SLĪPĒŠANA</vt:lpstr>
      <vt:lpstr>PowerPoint Presentation</vt:lpstr>
      <vt:lpstr>PowerPoint Presentation</vt:lpstr>
      <vt:lpstr>PowerPoint Presentation</vt:lpstr>
      <vt:lpstr>PowerPoint Presentation</vt:lpstr>
      <vt:lpstr>Energoefektivitātes aizdevums AR KAPITĀLA ATLAIDI</vt:lpstr>
      <vt:lpstr>PowerPoint Presentation</vt:lpstr>
      <vt:lpstr>PowerPoint Presentation</vt:lpstr>
      <vt:lpstr>ATBALSTA SAŅĒMĒJI</vt:lpstr>
      <vt:lpstr>KĀ PIETEIKTIES?</vt:lpstr>
      <vt:lpstr>PowerPoint Presentation</vt:lpstr>
      <vt:lpstr>TERMIŅI UN CITAS NIANSES</vt:lpstr>
      <vt:lpstr>PowerPoint Presentation</vt:lpstr>
      <vt:lpstr>PowerPoint Presentation</vt:lpstr>
      <vt:lpstr>NORMATĪVAIS REGULĒJUMS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Uzņēmumu digitalizācija</dc:title>
  <dc:creator>Sandra Eglīte</dc:creator>
  <cp:revision>2</cp:revision>
  <cp:lastPrinted>2024-10-03T04:51:30Z</cp:lastPrinted>
  <dcterms:created xsi:type="dcterms:W3CDTF">2023-02-13T07:27:45Z</dcterms:created>
  <dcterms:modified xsi:type="dcterms:W3CDTF">2024-10-03T06:29:05Z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0x010100CF943A166689014581ED0E536292BA0F</vt:lpwstr>
  </property>
  <property fmtid="{D5CDD505-2E9C-101B-9397-08002B2CF9AE}" pid="3" name="MediaServiceImageTags">
    <vt:lpwstr/>
  </property>
</Properties>
</file>