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60" r:id="rId2"/>
    <p:sldId id="457" r:id="rId3"/>
    <p:sldId id="480" r:id="rId4"/>
    <p:sldId id="463" r:id="rId5"/>
    <p:sldId id="464" r:id="rId6"/>
    <p:sldId id="478" r:id="rId7"/>
    <p:sldId id="467" r:id="rId8"/>
    <p:sldId id="453" r:id="rId9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se Tutāne" initials="AT" lastIdx="1" clrIdx="0">
    <p:extLst>
      <p:ext uri="{19B8F6BF-5375-455C-9EA6-DF929625EA0E}">
        <p15:presenceInfo xmlns:p15="http://schemas.microsoft.com/office/powerpoint/2012/main" userId="S-1-5-21-734147818-1251574435-2103723179-73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01859C"/>
    <a:srgbClr val="008080"/>
    <a:srgbClr val="009999"/>
    <a:srgbClr val="FFCC66"/>
    <a:srgbClr val="BE5B38"/>
    <a:srgbClr val="CC533E"/>
    <a:srgbClr val="006666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8" autoAdjust="0"/>
    <p:restoredTop sz="85695" autoAdjust="0"/>
  </p:normalViewPr>
  <p:slideViewPr>
    <p:cSldViewPr snapToGrid="0" snapToObjects="1">
      <p:cViewPr varScale="1">
        <p:scale>
          <a:sx n="98" d="100"/>
          <a:sy n="98" d="100"/>
        </p:scale>
        <p:origin x="16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E16E6A-E2CF-4ADF-97F3-A1A931C9CCF7}" type="doc">
      <dgm:prSet loTypeId="urn:microsoft.com/office/officeart/2005/8/layout/hierarchy3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54ABDB-989D-4C28-9BCC-661CD3F9AD18}" type="pres">
      <dgm:prSet presAssocID="{CFE16E6A-E2CF-4ADF-97F3-A1A931C9CCF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C842F590-E5EA-4765-9C42-6C095833E167}" type="presOf" srcId="{CFE16E6A-E2CF-4ADF-97F3-A1A931C9CCF7}" destId="{4E54ABDB-989D-4C28-9BCC-661CD3F9AD18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E16E6A-E2CF-4ADF-97F3-A1A931C9CCF7}" type="doc">
      <dgm:prSet loTypeId="urn:microsoft.com/office/officeart/2005/8/layout/hierarchy3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54ABDB-989D-4C28-9BCC-661CD3F9AD18}" type="pres">
      <dgm:prSet presAssocID="{CFE16E6A-E2CF-4ADF-97F3-A1A931C9CCF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C842F590-E5EA-4765-9C42-6C095833E167}" type="presOf" srcId="{CFE16E6A-E2CF-4ADF-97F3-A1A931C9CCF7}" destId="{4E54ABDB-989D-4C28-9BCC-661CD3F9AD18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E16E6A-E2CF-4ADF-97F3-A1A931C9CCF7}" type="doc">
      <dgm:prSet loTypeId="urn:microsoft.com/office/officeart/2005/8/layout/hierarchy3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9ABCF7A-5E6B-411F-B044-FE00F0E23C7C}">
      <dgm:prSet phldr="0"/>
      <dgm:spPr/>
      <dgm:t>
        <a:bodyPr/>
        <a:lstStyle/>
        <a:p>
          <a:pPr rtl="0"/>
          <a:r>
            <a:rPr lang="en-US">
              <a:latin typeface="Times New Roman"/>
            </a:rPr>
            <a:t>CL 1084.pants - par </a:t>
          </a:r>
          <a:r>
            <a:rPr lang="en-US" err="1">
              <a:latin typeface="Times New Roman"/>
            </a:rPr>
            <a:t>ēku</a:t>
          </a:r>
          <a:r>
            <a:rPr lang="en-US">
              <a:latin typeface="Times New Roman"/>
            </a:rPr>
            <a:t> </a:t>
          </a:r>
          <a:r>
            <a:rPr lang="en-US" err="1">
              <a:latin typeface="Times New Roman"/>
            </a:rPr>
            <a:t>atbildīgs</a:t>
          </a:r>
          <a:r>
            <a:rPr lang="en-US">
              <a:latin typeface="Times New Roman"/>
            </a:rPr>
            <a:t> īpašnieks</a:t>
          </a:r>
          <a:endParaRPr lang="en-US"/>
        </a:p>
      </dgm:t>
    </dgm:pt>
    <dgm:pt modelId="{C1A982F8-4268-461D-83AC-60EB25E12EE2}" type="parTrans" cxnId="{6528F1C8-8114-4516-B733-607916EF470F}">
      <dgm:prSet/>
      <dgm:spPr/>
    </dgm:pt>
    <dgm:pt modelId="{F8B530E5-EE0F-4E90-9FB3-1042AD1734A6}" type="sibTrans" cxnId="{6528F1C8-8114-4516-B733-607916EF470F}">
      <dgm:prSet/>
      <dgm:spPr/>
    </dgm:pt>
    <dgm:pt modelId="{0360B401-4659-47CD-97D1-E79FB3745DBB}">
      <dgm:prSet phldr="0"/>
      <dgm:spPr/>
      <dgm:t>
        <a:bodyPr/>
        <a:lstStyle/>
        <a:p>
          <a:pPr rtl="0"/>
          <a:r>
            <a:rPr lang="en-US">
              <a:latin typeface="Times New Roman"/>
            </a:rPr>
            <a:t>Pārliecinās, vai atzinums ievietots BIS</a:t>
          </a:r>
        </a:p>
      </dgm:t>
    </dgm:pt>
    <dgm:pt modelId="{6CA07A03-03C2-4133-83B8-0E6A51397811}" type="parTrans" cxnId="{600FEFA7-1AD5-49EB-9A57-E6203656B349}">
      <dgm:prSet/>
      <dgm:spPr/>
    </dgm:pt>
    <dgm:pt modelId="{4B4D0783-993F-4DAE-9304-DC608E9E525E}" type="sibTrans" cxnId="{600FEFA7-1AD5-49EB-9A57-E6203656B349}">
      <dgm:prSet/>
      <dgm:spPr/>
    </dgm:pt>
    <dgm:pt modelId="{4E54ABDB-989D-4C28-9BCC-661CD3F9AD18}" type="pres">
      <dgm:prSet presAssocID="{CFE16E6A-E2CF-4ADF-97F3-A1A931C9CCF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2316B25-5ECC-4DD0-B982-45C95AD1D646}" type="pres">
      <dgm:prSet presAssocID="{C9ABCF7A-5E6B-411F-B044-FE00F0E23C7C}" presName="root" presStyleCnt="0"/>
      <dgm:spPr/>
    </dgm:pt>
    <dgm:pt modelId="{1781466F-D936-4695-86CC-48AF6208883A}" type="pres">
      <dgm:prSet presAssocID="{C9ABCF7A-5E6B-411F-B044-FE00F0E23C7C}" presName="rootComposite" presStyleCnt="0"/>
      <dgm:spPr/>
    </dgm:pt>
    <dgm:pt modelId="{077B558B-F0D0-4BDA-B05A-E004AC9AD2DB}" type="pres">
      <dgm:prSet presAssocID="{C9ABCF7A-5E6B-411F-B044-FE00F0E23C7C}" presName="rootText" presStyleLbl="node1" presStyleIdx="0" presStyleCnt="2"/>
      <dgm:spPr/>
    </dgm:pt>
    <dgm:pt modelId="{56EFF2BF-8B89-4307-B898-3297548FB974}" type="pres">
      <dgm:prSet presAssocID="{C9ABCF7A-5E6B-411F-B044-FE00F0E23C7C}" presName="rootConnector" presStyleLbl="node1" presStyleIdx="0" presStyleCnt="2"/>
      <dgm:spPr/>
    </dgm:pt>
    <dgm:pt modelId="{E970575E-A340-47D6-8AD0-FDA3C3E51A80}" type="pres">
      <dgm:prSet presAssocID="{C9ABCF7A-5E6B-411F-B044-FE00F0E23C7C}" presName="childShape" presStyleCnt="0"/>
      <dgm:spPr/>
    </dgm:pt>
    <dgm:pt modelId="{F6F5F081-30B4-4EA9-89C1-6133EC3E4496}" type="pres">
      <dgm:prSet presAssocID="{0360B401-4659-47CD-97D1-E79FB3745DBB}" presName="root" presStyleCnt="0"/>
      <dgm:spPr/>
    </dgm:pt>
    <dgm:pt modelId="{10BB29D2-46E5-4493-B3AC-8A4A248DFBA0}" type="pres">
      <dgm:prSet presAssocID="{0360B401-4659-47CD-97D1-E79FB3745DBB}" presName="rootComposite" presStyleCnt="0"/>
      <dgm:spPr/>
    </dgm:pt>
    <dgm:pt modelId="{81B87B17-CBB2-4D6C-A2B2-02A6D263A9AB}" type="pres">
      <dgm:prSet presAssocID="{0360B401-4659-47CD-97D1-E79FB3745DBB}" presName="rootText" presStyleLbl="node1" presStyleIdx="1" presStyleCnt="2"/>
      <dgm:spPr/>
    </dgm:pt>
    <dgm:pt modelId="{0D9D04E8-BB85-4DAE-9C0A-20B10DDFB575}" type="pres">
      <dgm:prSet presAssocID="{0360B401-4659-47CD-97D1-E79FB3745DBB}" presName="rootConnector" presStyleLbl="node1" presStyleIdx="1" presStyleCnt="2"/>
      <dgm:spPr/>
    </dgm:pt>
    <dgm:pt modelId="{51AD79EA-8A26-42A3-B4EA-8D43736FBA8B}" type="pres">
      <dgm:prSet presAssocID="{0360B401-4659-47CD-97D1-E79FB3745DBB}" presName="childShape" presStyleCnt="0"/>
      <dgm:spPr/>
    </dgm:pt>
  </dgm:ptLst>
  <dgm:cxnLst>
    <dgm:cxn modelId="{C194D119-26AC-4C4E-B58F-38EF3AF6E66F}" type="presOf" srcId="{0360B401-4659-47CD-97D1-E79FB3745DBB}" destId="{81B87B17-CBB2-4D6C-A2B2-02A6D263A9AB}" srcOrd="0" destOrd="0" presId="urn:microsoft.com/office/officeart/2005/8/layout/hierarchy3"/>
    <dgm:cxn modelId="{1F73F62F-32B4-4BB8-B94F-2A8092F3B8DA}" type="presOf" srcId="{C9ABCF7A-5E6B-411F-B044-FE00F0E23C7C}" destId="{56EFF2BF-8B89-4307-B898-3297548FB974}" srcOrd="1" destOrd="0" presId="urn:microsoft.com/office/officeart/2005/8/layout/hierarchy3"/>
    <dgm:cxn modelId="{C842F590-E5EA-4765-9C42-6C095833E167}" type="presOf" srcId="{CFE16E6A-E2CF-4ADF-97F3-A1A931C9CCF7}" destId="{4E54ABDB-989D-4C28-9BCC-661CD3F9AD18}" srcOrd="0" destOrd="0" presId="urn:microsoft.com/office/officeart/2005/8/layout/hierarchy3"/>
    <dgm:cxn modelId="{600FEFA7-1AD5-49EB-9A57-E6203656B349}" srcId="{CFE16E6A-E2CF-4ADF-97F3-A1A931C9CCF7}" destId="{0360B401-4659-47CD-97D1-E79FB3745DBB}" srcOrd="1" destOrd="0" parTransId="{6CA07A03-03C2-4133-83B8-0E6A51397811}" sibTransId="{4B4D0783-993F-4DAE-9304-DC608E9E525E}"/>
    <dgm:cxn modelId="{0E1233C3-B15F-4E09-888E-7C51D22D3F46}" type="presOf" srcId="{0360B401-4659-47CD-97D1-E79FB3745DBB}" destId="{0D9D04E8-BB85-4DAE-9C0A-20B10DDFB575}" srcOrd="1" destOrd="0" presId="urn:microsoft.com/office/officeart/2005/8/layout/hierarchy3"/>
    <dgm:cxn modelId="{6528F1C8-8114-4516-B733-607916EF470F}" srcId="{CFE16E6A-E2CF-4ADF-97F3-A1A931C9CCF7}" destId="{C9ABCF7A-5E6B-411F-B044-FE00F0E23C7C}" srcOrd="0" destOrd="0" parTransId="{C1A982F8-4268-461D-83AC-60EB25E12EE2}" sibTransId="{F8B530E5-EE0F-4E90-9FB3-1042AD1734A6}"/>
    <dgm:cxn modelId="{C9A09DCE-D336-41CB-A48D-6B38E25C2030}" type="presOf" srcId="{C9ABCF7A-5E6B-411F-B044-FE00F0E23C7C}" destId="{077B558B-F0D0-4BDA-B05A-E004AC9AD2DB}" srcOrd="0" destOrd="0" presId="urn:microsoft.com/office/officeart/2005/8/layout/hierarchy3"/>
    <dgm:cxn modelId="{9DCCFB98-E492-4270-AAFE-58D4EC02CE09}" type="presParOf" srcId="{4E54ABDB-989D-4C28-9BCC-661CD3F9AD18}" destId="{92316B25-5ECC-4DD0-B982-45C95AD1D646}" srcOrd="0" destOrd="0" presId="urn:microsoft.com/office/officeart/2005/8/layout/hierarchy3"/>
    <dgm:cxn modelId="{B6B71ACB-0882-419E-911C-5568055BEF58}" type="presParOf" srcId="{92316B25-5ECC-4DD0-B982-45C95AD1D646}" destId="{1781466F-D936-4695-86CC-48AF6208883A}" srcOrd="0" destOrd="0" presId="urn:microsoft.com/office/officeart/2005/8/layout/hierarchy3"/>
    <dgm:cxn modelId="{7CB20535-39DB-4297-A200-DA9E40329596}" type="presParOf" srcId="{1781466F-D936-4695-86CC-48AF6208883A}" destId="{077B558B-F0D0-4BDA-B05A-E004AC9AD2DB}" srcOrd="0" destOrd="0" presId="urn:microsoft.com/office/officeart/2005/8/layout/hierarchy3"/>
    <dgm:cxn modelId="{DF4DA7EF-236B-4145-8779-BDDC61873DBC}" type="presParOf" srcId="{1781466F-D936-4695-86CC-48AF6208883A}" destId="{56EFF2BF-8B89-4307-B898-3297548FB974}" srcOrd="1" destOrd="0" presId="urn:microsoft.com/office/officeart/2005/8/layout/hierarchy3"/>
    <dgm:cxn modelId="{2217DEE8-B6A8-454B-8AF9-100ECBBB88EA}" type="presParOf" srcId="{92316B25-5ECC-4DD0-B982-45C95AD1D646}" destId="{E970575E-A340-47D6-8AD0-FDA3C3E51A80}" srcOrd="1" destOrd="0" presId="urn:microsoft.com/office/officeart/2005/8/layout/hierarchy3"/>
    <dgm:cxn modelId="{0F62EFB8-BC2E-4E30-B376-9B9FDA23CE73}" type="presParOf" srcId="{4E54ABDB-989D-4C28-9BCC-661CD3F9AD18}" destId="{F6F5F081-30B4-4EA9-89C1-6133EC3E4496}" srcOrd="1" destOrd="0" presId="urn:microsoft.com/office/officeart/2005/8/layout/hierarchy3"/>
    <dgm:cxn modelId="{FBA7BA16-4074-40C1-90F0-4E3A6084747B}" type="presParOf" srcId="{F6F5F081-30B4-4EA9-89C1-6133EC3E4496}" destId="{10BB29D2-46E5-4493-B3AC-8A4A248DFBA0}" srcOrd="0" destOrd="0" presId="urn:microsoft.com/office/officeart/2005/8/layout/hierarchy3"/>
    <dgm:cxn modelId="{8EEB7B9D-F59E-4544-B638-394BF3F8B599}" type="presParOf" srcId="{10BB29D2-46E5-4493-B3AC-8A4A248DFBA0}" destId="{81B87B17-CBB2-4D6C-A2B2-02A6D263A9AB}" srcOrd="0" destOrd="0" presId="urn:microsoft.com/office/officeart/2005/8/layout/hierarchy3"/>
    <dgm:cxn modelId="{0D8C240E-DBAF-4215-A3BC-4A3AF1A67D45}" type="presParOf" srcId="{10BB29D2-46E5-4493-B3AC-8A4A248DFBA0}" destId="{0D9D04E8-BB85-4DAE-9C0A-20B10DDFB575}" srcOrd="1" destOrd="0" presId="urn:microsoft.com/office/officeart/2005/8/layout/hierarchy3"/>
    <dgm:cxn modelId="{DF8319B9-7EBE-4C86-A5ED-661AD0D7F522}" type="presParOf" srcId="{F6F5F081-30B4-4EA9-89C1-6133EC3E4496}" destId="{51AD79EA-8A26-42A3-B4EA-8D43736FBA8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E16E6A-E2CF-4ADF-97F3-A1A931C9CCF7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38D32E5-B614-4216-A2EB-F8F38EA0453D}">
      <dgm:prSet phldr="0"/>
      <dgm:spPr/>
      <dgm:t>
        <a:bodyPr/>
        <a:lstStyle/>
        <a:p>
          <a:pPr rtl="0"/>
          <a:r>
            <a:rPr lang="en-US" err="1">
              <a:latin typeface="Times New Roman"/>
            </a:rPr>
            <a:t>Iepazīstas</a:t>
          </a:r>
          <a:r>
            <a:rPr lang="en-US">
              <a:latin typeface="Times New Roman"/>
            </a:rPr>
            <a:t> </a:t>
          </a:r>
          <a:r>
            <a:rPr lang="en-US" err="1">
              <a:latin typeface="Times New Roman"/>
            </a:rPr>
            <a:t>ar</a:t>
          </a:r>
          <a:r>
            <a:rPr lang="en-US">
              <a:latin typeface="Times New Roman"/>
            </a:rPr>
            <a:t> </a:t>
          </a:r>
          <a:r>
            <a:rPr lang="en-US" err="1">
              <a:latin typeface="Times New Roman"/>
            </a:rPr>
            <a:t>atzinuma</a:t>
          </a:r>
          <a:r>
            <a:rPr lang="en-US">
              <a:latin typeface="Times New Roman"/>
            </a:rPr>
            <a:t> </a:t>
          </a:r>
          <a:r>
            <a:rPr lang="en-US" err="1">
              <a:latin typeface="Times New Roman"/>
            </a:rPr>
            <a:t>saturu</a:t>
          </a:r>
          <a:r>
            <a:rPr lang="en-US">
              <a:latin typeface="Times New Roman"/>
            </a:rPr>
            <a:t> un </a:t>
          </a:r>
          <a:r>
            <a:rPr lang="en-US" err="1">
              <a:latin typeface="Times New Roman"/>
            </a:rPr>
            <a:t>secinājumiem</a:t>
          </a:r>
          <a:endParaRPr lang="en-US" err="1"/>
        </a:p>
      </dgm:t>
    </dgm:pt>
    <dgm:pt modelId="{4B914BC8-02B7-4D30-80A5-027AACD446AD}" type="parTrans" cxnId="{E0EAC6E1-1EC1-465D-8672-4E51850B07FA}">
      <dgm:prSet/>
      <dgm:spPr/>
    </dgm:pt>
    <dgm:pt modelId="{797AE913-52E9-4735-873C-3D2EBD0B731B}" type="sibTrans" cxnId="{E0EAC6E1-1EC1-465D-8672-4E51850B07FA}">
      <dgm:prSet/>
      <dgm:spPr/>
    </dgm:pt>
    <dgm:pt modelId="{DFF394B4-D7E4-4BA9-BBE5-6F5BF00A76A7}">
      <dgm:prSet phldr="0"/>
      <dgm:spPr/>
      <dgm:t>
        <a:bodyPr/>
        <a:lstStyle/>
        <a:p>
          <a:pPr rtl="0"/>
          <a:r>
            <a:rPr lang="en-US" err="1">
              <a:latin typeface="Times New Roman"/>
            </a:rPr>
            <a:t>Rīkojas</a:t>
          </a:r>
          <a:r>
            <a:rPr lang="en-US">
              <a:latin typeface="Times New Roman"/>
            </a:rPr>
            <a:t>, </a:t>
          </a:r>
          <a:r>
            <a:rPr lang="en-US" err="1">
              <a:latin typeface="Times New Roman"/>
            </a:rPr>
            <a:t>negaidot</a:t>
          </a:r>
          <a:r>
            <a:rPr lang="en-US">
              <a:latin typeface="Times New Roman"/>
            </a:rPr>
            <a:t> </a:t>
          </a:r>
          <a:r>
            <a:rPr lang="en-US" err="1">
              <a:latin typeface="Times New Roman"/>
            </a:rPr>
            <a:t>iestādes</a:t>
          </a:r>
          <a:r>
            <a:rPr lang="en-US">
              <a:latin typeface="Times New Roman"/>
            </a:rPr>
            <a:t> </a:t>
          </a:r>
          <a:r>
            <a:rPr lang="en-US" err="1">
              <a:latin typeface="Times New Roman"/>
            </a:rPr>
            <a:t>lēmumu</a:t>
          </a:r>
          <a:endParaRPr lang="en-US">
            <a:latin typeface="Times New Roman"/>
          </a:endParaRPr>
        </a:p>
      </dgm:t>
    </dgm:pt>
    <dgm:pt modelId="{9C2E6A09-D594-4B10-95E7-70B448F45891}" type="parTrans" cxnId="{F4A3F602-25EA-462E-B437-820C8DFDC4DB}">
      <dgm:prSet/>
      <dgm:spPr/>
    </dgm:pt>
    <dgm:pt modelId="{73FC49FF-DEC7-4EF2-92F9-49546D2EF84D}" type="sibTrans" cxnId="{F4A3F602-25EA-462E-B437-820C8DFDC4DB}">
      <dgm:prSet/>
      <dgm:spPr/>
    </dgm:pt>
    <dgm:pt modelId="{1774706E-30FA-44B9-9E1E-7605C1D5DA7E}" type="pres">
      <dgm:prSet presAssocID="{CFE16E6A-E2CF-4ADF-97F3-A1A931C9CCF7}" presName="diagram" presStyleCnt="0">
        <dgm:presLayoutVars>
          <dgm:dir/>
          <dgm:resizeHandles val="exact"/>
        </dgm:presLayoutVars>
      </dgm:prSet>
      <dgm:spPr/>
    </dgm:pt>
    <dgm:pt modelId="{93A11345-2137-404D-9885-4F3C0CDABE0A}" type="pres">
      <dgm:prSet presAssocID="{638D32E5-B614-4216-A2EB-F8F38EA0453D}" presName="node" presStyleLbl="node1" presStyleIdx="0" presStyleCnt="2">
        <dgm:presLayoutVars>
          <dgm:bulletEnabled val="1"/>
        </dgm:presLayoutVars>
      </dgm:prSet>
      <dgm:spPr/>
    </dgm:pt>
    <dgm:pt modelId="{817C2EE7-B862-4720-B561-5653A8C85756}" type="pres">
      <dgm:prSet presAssocID="{797AE913-52E9-4735-873C-3D2EBD0B731B}" presName="sibTrans" presStyleCnt="0"/>
      <dgm:spPr/>
    </dgm:pt>
    <dgm:pt modelId="{D127C3EA-FB30-4548-9ECF-45063F973075}" type="pres">
      <dgm:prSet presAssocID="{DFF394B4-D7E4-4BA9-BBE5-6F5BF00A76A7}" presName="node" presStyleLbl="node1" presStyleIdx="1" presStyleCnt="2">
        <dgm:presLayoutVars>
          <dgm:bulletEnabled val="1"/>
        </dgm:presLayoutVars>
      </dgm:prSet>
      <dgm:spPr/>
    </dgm:pt>
  </dgm:ptLst>
  <dgm:cxnLst>
    <dgm:cxn modelId="{F4A3F602-25EA-462E-B437-820C8DFDC4DB}" srcId="{CFE16E6A-E2CF-4ADF-97F3-A1A931C9CCF7}" destId="{DFF394B4-D7E4-4BA9-BBE5-6F5BF00A76A7}" srcOrd="1" destOrd="0" parTransId="{9C2E6A09-D594-4B10-95E7-70B448F45891}" sibTransId="{73FC49FF-DEC7-4EF2-92F9-49546D2EF84D}"/>
    <dgm:cxn modelId="{9407806F-BC80-4E11-B10A-C32104735DDF}" type="presOf" srcId="{DFF394B4-D7E4-4BA9-BBE5-6F5BF00A76A7}" destId="{D127C3EA-FB30-4548-9ECF-45063F973075}" srcOrd="0" destOrd="0" presId="urn:microsoft.com/office/officeart/2005/8/layout/default"/>
    <dgm:cxn modelId="{D70FCC70-C9B8-483B-8C0D-0255D2C1B09E}" type="presOf" srcId="{638D32E5-B614-4216-A2EB-F8F38EA0453D}" destId="{93A11345-2137-404D-9885-4F3C0CDABE0A}" srcOrd="0" destOrd="0" presId="urn:microsoft.com/office/officeart/2005/8/layout/default"/>
    <dgm:cxn modelId="{E0EAC6E1-1EC1-465D-8672-4E51850B07FA}" srcId="{CFE16E6A-E2CF-4ADF-97F3-A1A931C9CCF7}" destId="{638D32E5-B614-4216-A2EB-F8F38EA0453D}" srcOrd="0" destOrd="0" parTransId="{4B914BC8-02B7-4D30-80A5-027AACD446AD}" sibTransId="{797AE913-52E9-4735-873C-3D2EBD0B731B}"/>
    <dgm:cxn modelId="{940420FB-4DB9-4591-8A16-D8B4D3D314CE}" type="presOf" srcId="{CFE16E6A-E2CF-4ADF-97F3-A1A931C9CCF7}" destId="{1774706E-30FA-44B9-9E1E-7605C1D5DA7E}" srcOrd="0" destOrd="0" presId="urn:microsoft.com/office/officeart/2005/8/layout/default"/>
    <dgm:cxn modelId="{DC515DB7-1672-4416-A097-C6609857EC0B}" type="presParOf" srcId="{1774706E-30FA-44B9-9E1E-7605C1D5DA7E}" destId="{93A11345-2137-404D-9885-4F3C0CDABE0A}" srcOrd="0" destOrd="0" presId="urn:microsoft.com/office/officeart/2005/8/layout/default"/>
    <dgm:cxn modelId="{8F700FBB-CB92-45F4-8EE5-B8A4C865979F}" type="presParOf" srcId="{1774706E-30FA-44B9-9E1E-7605C1D5DA7E}" destId="{817C2EE7-B862-4720-B561-5653A8C85756}" srcOrd="1" destOrd="0" presId="urn:microsoft.com/office/officeart/2005/8/layout/default"/>
    <dgm:cxn modelId="{BD08B1CA-CC1E-4AE0-873C-C33FA34466DA}" type="presParOf" srcId="{1774706E-30FA-44B9-9E1E-7605C1D5DA7E}" destId="{D127C3EA-FB30-4548-9ECF-45063F97307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E16E6A-E2CF-4ADF-97F3-A1A931C9CCF7}" type="doc">
      <dgm:prSet loTypeId="urn:microsoft.com/office/officeart/2005/8/layout/hierarchy3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54ABDB-989D-4C28-9BCC-661CD3F9AD18}" type="pres">
      <dgm:prSet presAssocID="{CFE16E6A-E2CF-4ADF-97F3-A1A931C9CCF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C842F590-E5EA-4765-9C42-6C095833E167}" type="presOf" srcId="{CFE16E6A-E2CF-4ADF-97F3-A1A931C9CCF7}" destId="{4E54ABDB-989D-4C28-9BCC-661CD3F9AD18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7B558B-F0D0-4BDA-B05A-E004AC9AD2DB}">
      <dsp:nvSpPr>
        <dsp:cNvPr id="0" name=""/>
        <dsp:cNvSpPr/>
      </dsp:nvSpPr>
      <dsp:spPr>
        <a:xfrm>
          <a:off x="1020" y="1258093"/>
          <a:ext cx="3714750" cy="1857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>
              <a:latin typeface="Times New Roman"/>
            </a:rPr>
            <a:t>CL 1084.pants - par </a:t>
          </a:r>
          <a:r>
            <a:rPr lang="en-US" sz="4000" kern="1200" err="1">
              <a:latin typeface="Times New Roman"/>
            </a:rPr>
            <a:t>ēku</a:t>
          </a:r>
          <a:r>
            <a:rPr lang="en-US" sz="4000" kern="1200">
              <a:latin typeface="Times New Roman"/>
            </a:rPr>
            <a:t> </a:t>
          </a:r>
          <a:r>
            <a:rPr lang="en-US" sz="4000" kern="1200" err="1">
              <a:latin typeface="Times New Roman"/>
            </a:rPr>
            <a:t>atbildīgs</a:t>
          </a:r>
          <a:r>
            <a:rPr lang="en-US" sz="4000" kern="1200">
              <a:latin typeface="Times New Roman"/>
            </a:rPr>
            <a:t> īpašnieks</a:t>
          </a:r>
          <a:endParaRPr lang="en-US" sz="4000" kern="1200"/>
        </a:p>
      </dsp:txBody>
      <dsp:txXfrm>
        <a:off x="55421" y="1312494"/>
        <a:ext cx="3605948" cy="1748573"/>
      </dsp:txXfrm>
    </dsp:sp>
    <dsp:sp modelId="{81B87B17-CBB2-4D6C-A2B2-02A6D263A9AB}">
      <dsp:nvSpPr>
        <dsp:cNvPr id="0" name=""/>
        <dsp:cNvSpPr/>
      </dsp:nvSpPr>
      <dsp:spPr>
        <a:xfrm>
          <a:off x="4644458" y="1258093"/>
          <a:ext cx="3714750" cy="1857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>
              <a:latin typeface="Times New Roman"/>
            </a:rPr>
            <a:t>Pārliecinās, vai atzinums ievietots BIS</a:t>
          </a:r>
        </a:p>
      </dsp:txBody>
      <dsp:txXfrm>
        <a:off x="4698859" y="1312494"/>
        <a:ext cx="3605948" cy="17485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A11345-2137-404D-9885-4F3C0CDABE0A}">
      <dsp:nvSpPr>
        <dsp:cNvPr id="0" name=""/>
        <dsp:cNvSpPr/>
      </dsp:nvSpPr>
      <dsp:spPr>
        <a:xfrm>
          <a:off x="1020" y="946624"/>
          <a:ext cx="3980089" cy="238805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err="1">
              <a:latin typeface="Times New Roman"/>
            </a:rPr>
            <a:t>Iepazīstas</a:t>
          </a:r>
          <a:r>
            <a:rPr lang="en-US" sz="4200" kern="1200">
              <a:latin typeface="Times New Roman"/>
            </a:rPr>
            <a:t> </a:t>
          </a:r>
          <a:r>
            <a:rPr lang="en-US" sz="4200" kern="1200" err="1">
              <a:latin typeface="Times New Roman"/>
            </a:rPr>
            <a:t>ar</a:t>
          </a:r>
          <a:r>
            <a:rPr lang="en-US" sz="4200" kern="1200">
              <a:latin typeface="Times New Roman"/>
            </a:rPr>
            <a:t> </a:t>
          </a:r>
          <a:r>
            <a:rPr lang="en-US" sz="4200" kern="1200" err="1">
              <a:latin typeface="Times New Roman"/>
            </a:rPr>
            <a:t>atzinuma</a:t>
          </a:r>
          <a:r>
            <a:rPr lang="en-US" sz="4200" kern="1200">
              <a:latin typeface="Times New Roman"/>
            </a:rPr>
            <a:t> </a:t>
          </a:r>
          <a:r>
            <a:rPr lang="en-US" sz="4200" kern="1200" err="1">
              <a:latin typeface="Times New Roman"/>
            </a:rPr>
            <a:t>saturu</a:t>
          </a:r>
          <a:r>
            <a:rPr lang="en-US" sz="4200" kern="1200">
              <a:latin typeface="Times New Roman"/>
            </a:rPr>
            <a:t> un </a:t>
          </a:r>
          <a:r>
            <a:rPr lang="en-US" sz="4200" kern="1200" err="1">
              <a:latin typeface="Times New Roman"/>
            </a:rPr>
            <a:t>secinājumiem</a:t>
          </a:r>
          <a:endParaRPr lang="en-US" sz="4200" kern="1200" err="1"/>
        </a:p>
      </dsp:txBody>
      <dsp:txXfrm>
        <a:off x="1020" y="946624"/>
        <a:ext cx="3980089" cy="2388053"/>
      </dsp:txXfrm>
    </dsp:sp>
    <dsp:sp modelId="{D127C3EA-FB30-4548-9ECF-45063F973075}">
      <dsp:nvSpPr>
        <dsp:cNvPr id="0" name=""/>
        <dsp:cNvSpPr/>
      </dsp:nvSpPr>
      <dsp:spPr>
        <a:xfrm>
          <a:off x="4379118" y="946624"/>
          <a:ext cx="3980089" cy="2388053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err="1">
              <a:latin typeface="Times New Roman"/>
            </a:rPr>
            <a:t>Rīkojas</a:t>
          </a:r>
          <a:r>
            <a:rPr lang="en-US" sz="4200" kern="1200">
              <a:latin typeface="Times New Roman"/>
            </a:rPr>
            <a:t>, </a:t>
          </a:r>
          <a:r>
            <a:rPr lang="en-US" sz="4200" kern="1200" err="1">
              <a:latin typeface="Times New Roman"/>
            </a:rPr>
            <a:t>negaidot</a:t>
          </a:r>
          <a:r>
            <a:rPr lang="en-US" sz="4200" kern="1200">
              <a:latin typeface="Times New Roman"/>
            </a:rPr>
            <a:t> </a:t>
          </a:r>
          <a:r>
            <a:rPr lang="en-US" sz="4200" kern="1200" err="1">
              <a:latin typeface="Times New Roman"/>
            </a:rPr>
            <a:t>iestādes</a:t>
          </a:r>
          <a:r>
            <a:rPr lang="en-US" sz="4200" kern="1200">
              <a:latin typeface="Times New Roman"/>
            </a:rPr>
            <a:t> </a:t>
          </a:r>
          <a:r>
            <a:rPr lang="en-US" sz="4200" kern="1200" err="1">
              <a:latin typeface="Times New Roman"/>
            </a:rPr>
            <a:t>lēmumu</a:t>
          </a:r>
          <a:endParaRPr lang="en-US" sz="4200" kern="1200">
            <a:latin typeface="Times New Roman"/>
          </a:endParaRPr>
        </a:p>
      </dsp:txBody>
      <dsp:txXfrm>
        <a:off x="4379118" y="946624"/>
        <a:ext cx="3980089" cy="23880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D62CD619-1CF2-4A75-8EB1-C96F2D7EF2F9}" type="datetimeFigureOut">
              <a:rPr lang="lv-LV" smtClean="0"/>
              <a:t>01.10.2024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2E46482-15A5-4F3D-83F8-229E4C6654C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0286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75" cy="496671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 defTabSz="95733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3" y="0"/>
            <a:ext cx="2946275" cy="496671"/>
          </a:xfrm>
          <a:prstGeom prst="rect">
            <a:avLst/>
          </a:prstGeom>
        </p:spPr>
        <p:txBody>
          <a:bodyPr vert="horz" wrap="square" lIns="93168" tIns="46584" rIns="93168" bIns="465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AE8C5B7-69CB-4ADF-B24F-2925A50D24F4}" type="datetimeFigureOut">
              <a:rPr lang="lv-LV" altLang="lv-LV"/>
              <a:pPr>
                <a:defRPr/>
              </a:pPr>
              <a:t>01.10.2024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4" y="4715832"/>
            <a:ext cx="5436909" cy="4466649"/>
          </a:xfrm>
          <a:prstGeom prst="rect">
            <a:avLst/>
          </a:prstGeom>
        </p:spPr>
        <p:txBody>
          <a:bodyPr vert="horz" lIns="93168" tIns="46584" rIns="93168" bIns="4658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272"/>
            <a:ext cx="2946275" cy="496671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 defTabSz="95733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3" y="9428272"/>
            <a:ext cx="2946275" cy="496671"/>
          </a:xfrm>
          <a:prstGeom prst="rect">
            <a:avLst/>
          </a:prstGeom>
        </p:spPr>
        <p:txBody>
          <a:bodyPr vert="horz" wrap="square" lIns="93168" tIns="46584" rIns="93168" bIns="465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3F68ABF-6325-4281-9FD8-38D063DF5D1A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62145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931534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lv-LV" dirty="0"/>
            </a:b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236472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lv-LV" dirty="0"/>
            </a:b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268525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lv-LV" dirty="0"/>
            </a:b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81315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lv-LV"/>
            </a:b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79557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lv-LV" dirty="0"/>
            </a:b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29029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882061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2525713" y="2265363"/>
            <a:ext cx="4545012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20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115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4288" y="1141413"/>
            <a:ext cx="259715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11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E6D6C19-4EBD-463F-B2DB-F8EE9F5F07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5518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BBDE894-CE77-44A2-B5D5-C8BBA030B6A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407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FAB5709-8C51-422B-A470-C2EFF3A964A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2299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93A8729-E4F1-478D-AC67-D930C5DE18B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412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33BB229-24A7-46D3-8CB1-54B1FC32400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6460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73E5787-54CC-41DE-9363-D4B2B58989D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4266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1A316C8-0491-42D7-AEBE-45BDCA0F3F4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2081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64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7FBEBC4-9ECE-4B60-9332-E8E76D7B3FA5}" type="datetime1">
              <a:rPr lang="en-US" altLang="lv-LV"/>
              <a:pPr>
                <a:defRPr/>
              </a:pPr>
              <a:t>10/1/2024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9C2B28-8564-4805-B11D-FD6CA477597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BEED9B3-9192-49FC-B9D3-A515E8DB1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38475"/>
            <a:ext cx="7772400" cy="1427167"/>
          </a:xfrm>
        </p:spPr>
        <p:txBody>
          <a:bodyPr>
            <a:normAutofit fontScale="90000"/>
          </a:bodyPr>
          <a:lstStyle/>
          <a:p>
            <a:r>
              <a:rPr lang="lv-LV" dirty="0"/>
              <a:t>Ēkas īpašnieka atbildība par periodiskās tehniskās apsekošanas veikšanu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649562-3C7C-A197-EC18-C70E0BE5BB4A}"/>
              </a:ext>
            </a:extLst>
          </p:cNvPr>
          <p:cNvSpPr txBox="1"/>
          <p:nvPr/>
        </p:nvSpPr>
        <p:spPr>
          <a:xfrm>
            <a:off x="4316819" y="5252484"/>
            <a:ext cx="4359348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lv-LV" b="1" dirty="0"/>
              <a:t>Inese Auniņa</a:t>
            </a:r>
          </a:p>
          <a:p>
            <a:pPr algn="r"/>
            <a:r>
              <a:rPr lang="lv-LV">
                <a:latin typeface="Times New Roman"/>
                <a:ea typeface="MS PGothic"/>
                <a:cs typeface="Times New Roman"/>
              </a:rPr>
              <a:t>Būvju ekspluatācijas kontroles nodaļas juriskonsulte</a:t>
            </a:r>
          </a:p>
          <a:p>
            <a:pPr algn="r"/>
            <a:r>
              <a:rPr lang="lv-LV" dirty="0"/>
              <a:t>Būvniecības kontroles departaments </a:t>
            </a:r>
          </a:p>
          <a:p>
            <a:pPr algn="r"/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0DBD33-F685-EE61-938D-2C7A925CA0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528084"/>
          </a:xfrm>
        </p:spPr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6959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9B1E114-9D58-4211-899B-F83DFFF5E3E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6571" y="1752600"/>
          <a:ext cx="8360229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8D441CA-55CC-4DF2-8374-AAC096EA0DEF}"/>
              </a:ext>
            </a:extLst>
          </p:cNvPr>
          <p:cNvSpPr txBox="1">
            <a:spLocks/>
          </p:cNvSpPr>
          <p:nvPr/>
        </p:nvSpPr>
        <p:spPr bwMode="auto">
          <a:xfrm>
            <a:off x="980573" y="3429001"/>
            <a:ext cx="5093655" cy="204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EDA7BEBA-6AA2-4D03-BD5A-0AFE05ECC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164704"/>
            <a:ext cx="6096000" cy="103664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7AB199D0-DA78-391E-9160-E1BFEBC84D5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-3158" b="3362"/>
          <a:stretch/>
        </p:blipFill>
        <p:spPr>
          <a:xfrm>
            <a:off x="0" y="-157610"/>
            <a:ext cx="9144000" cy="520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3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Valkas novada VPVKAC slēgts uz ...">
            <a:extLst>
              <a:ext uri="{FF2B5EF4-FFF2-40B4-BE49-F238E27FC236}">
                <a16:creationId xmlns:a16="http://schemas.microsoft.com/office/drawing/2014/main" id="{4A52607A-4DC6-92F5-B778-7D3C041A489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5058" y="1972123"/>
            <a:ext cx="2895600" cy="2895600"/>
          </a:xfrm>
          <a:noFill/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E5408-DB05-3FDE-9CE9-D89C80E3F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95248" y="1974518"/>
            <a:ext cx="4291552" cy="4151655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sz="2800" err="1">
                <a:latin typeface="Verdana"/>
                <a:ea typeface="Verdana"/>
              </a:rPr>
              <a:t>Tehniskā</a:t>
            </a:r>
            <a:r>
              <a:rPr lang="en-US" sz="2800">
                <a:latin typeface="Verdana"/>
                <a:ea typeface="Verdana"/>
              </a:rPr>
              <a:t> </a:t>
            </a:r>
            <a:r>
              <a:rPr lang="en-US" sz="2800" err="1">
                <a:latin typeface="Verdana"/>
                <a:ea typeface="Verdana"/>
              </a:rPr>
              <a:t>apsekošana</a:t>
            </a:r>
            <a:r>
              <a:rPr lang="en-US" sz="2800">
                <a:latin typeface="Verdana"/>
                <a:ea typeface="Verdana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Verdana"/>
                <a:ea typeface="Verdana"/>
              </a:rPr>
              <a:t>jāveic</a:t>
            </a:r>
            <a:r>
              <a:rPr lang="en-US" sz="2800">
                <a:latin typeface="Verdana"/>
                <a:ea typeface="Verdana"/>
              </a:rPr>
              <a:t> </a:t>
            </a:r>
            <a:r>
              <a:rPr lang="en-US" sz="2800" err="1">
                <a:latin typeface="Verdana"/>
                <a:ea typeface="Verdana"/>
              </a:rPr>
              <a:t>arī</a:t>
            </a:r>
            <a:r>
              <a:rPr lang="en-US" sz="2800">
                <a:latin typeface="Verdana"/>
                <a:ea typeface="Verdana"/>
              </a:rPr>
              <a:t> </a:t>
            </a:r>
            <a:r>
              <a:rPr lang="en-US" sz="2800" err="1">
                <a:latin typeface="Verdana"/>
                <a:ea typeface="Verdana"/>
              </a:rPr>
              <a:t>gadījumos</a:t>
            </a:r>
            <a:r>
              <a:rPr lang="en-US" sz="2800">
                <a:latin typeface="Verdana"/>
                <a:ea typeface="Verdana"/>
              </a:rPr>
              <a:t>, </a:t>
            </a:r>
            <a:r>
              <a:rPr lang="en-US" sz="2800" u="sng" err="1">
                <a:latin typeface="Verdana"/>
                <a:ea typeface="Verdana"/>
              </a:rPr>
              <a:t>kad</a:t>
            </a:r>
            <a:r>
              <a:rPr lang="en-US" sz="2800" u="sng">
                <a:latin typeface="Verdana"/>
                <a:ea typeface="Verdana"/>
              </a:rPr>
              <a:t> </a:t>
            </a:r>
            <a:r>
              <a:rPr lang="en-US" sz="2800" u="sng" err="1">
                <a:latin typeface="Verdana"/>
                <a:ea typeface="Verdana"/>
              </a:rPr>
              <a:t>ēka</a:t>
            </a:r>
            <a:r>
              <a:rPr lang="en-US" sz="2800" u="sng">
                <a:latin typeface="Verdana"/>
                <a:ea typeface="Verdana"/>
              </a:rPr>
              <a:t> </a:t>
            </a:r>
            <a:r>
              <a:rPr lang="en-US" sz="2800" u="sng" err="1">
                <a:latin typeface="Verdana"/>
                <a:ea typeface="Verdana"/>
              </a:rPr>
              <a:t>netiek</a:t>
            </a:r>
            <a:r>
              <a:rPr lang="en-US" sz="2800" u="sng">
                <a:latin typeface="Verdana"/>
                <a:ea typeface="Verdana"/>
              </a:rPr>
              <a:t> </a:t>
            </a:r>
            <a:r>
              <a:rPr lang="en-US" sz="2800" u="sng" err="1">
                <a:latin typeface="Verdana"/>
                <a:ea typeface="Verdana"/>
              </a:rPr>
              <a:t>ekspluatēta</a:t>
            </a:r>
            <a:r>
              <a:rPr lang="en-US" sz="2800" u="sng">
                <a:latin typeface="Verdana"/>
                <a:ea typeface="Verdana"/>
              </a:rPr>
              <a:t>:</a:t>
            </a:r>
            <a:endParaRPr lang="en-US" sz="2800"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2800" u="sng">
                <a:latin typeface="Verdana"/>
                <a:ea typeface="Verdana"/>
              </a:rPr>
              <a:t>1)</a:t>
            </a:r>
            <a:r>
              <a:rPr lang="en-US" sz="2800" u="sng" err="1">
                <a:latin typeface="Verdana"/>
                <a:ea typeface="Verdana"/>
              </a:rPr>
              <a:t>tās</a:t>
            </a:r>
            <a:r>
              <a:rPr lang="en-US" sz="2800" u="sng">
                <a:latin typeface="Verdana"/>
                <a:ea typeface="Verdana"/>
              </a:rPr>
              <a:t> </a:t>
            </a:r>
            <a:r>
              <a:rPr lang="en-US" sz="2800" u="sng" err="1">
                <a:latin typeface="Verdana"/>
                <a:ea typeface="Verdana"/>
              </a:rPr>
              <a:t>īpašnieces</a:t>
            </a:r>
            <a:r>
              <a:rPr lang="en-US" sz="2800" u="sng">
                <a:latin typeface="Verdana"/>
                <a:ea typeface="Verdana"/>
              </a:rPr>
              <a:t> </a:t>
            </a:r>
            <a:r>
              <a:rPr lang="en-US" sz="2800" u="sng" err="1">
                <a:latin typeface="Verdana"/>
                <a:ea typeface="Verdana"/>
              </a:rPr>
              <a:t>izvēles</a:t>
            </a:r>
            <a:r>
              <a:rPr lang="en-US" sz="2800" u="sng">
                <a:latin typeface="Verdana"/>
                <a:ea typeface="Verdana"/>
              </a:rPr>
              <a:t>;</a:t>
            </a:r>
            <a:endParaRPr lang="en-US" sz="2800"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2800" u="sng">
                <a:latin typeface="Verdana"/>
                <a:ea typeface="Verdana"/>
              </a:rPr>
              <a:t>2)</a:t>
            </a:r>
            <a:r>
              <a:rPr lang="en-US" sz="2800" u="sng" err="1">
                <a:latin typeface="Verdana"/>
                <a:ea typeface="Verdana"/>
              </a:rPr>
              <a:t>kompetentās</a:t>
            </a:r>
            <a:r>
              <a:rPr lang="en-US" sz="2800" u="sng">
                <a:latin typeface="Verdana"/>
                <a:ea typeface="Verdana"/>
              </a:rPr>
              <a:t> </a:t>
            </a:r>
            <a:r>
              <a:rPr lang="en-US" sz="2800" u="sng" err="1">
                <a:latin typeface="Verdana"/>
                <a:ea typeface="Verdana"/>
              </a:rPr>
              <a:t>iestādes</a:t>
            </a:r>
            <a:r>
              <a:rPr lang="en-US" sz="2800" u="sng">
                <a:latin typeface="Verdana"/>
                <a:ea typeface="Verdana"/>
              </a:rPr>
              <a:t> </a:t>
            </a:r>
            <a:r>
              <a:rPr lang="en-US" sz="2800" u="sng" err="1">
                <a:latin typeface="Verdana"/>
                <a:ea typeface="Verdana"/>
              </a:rPr>
              <a:t>aizlieguma</a:t>
            </a:r>
            <a:r>
              <a:rPr lang="en-US" sz="2800" u="sng">
                <a:latin typeface="Verdana"/>
                <a:ea typeface="Verdana"/>
              </a:rPr>
              <a:t> dēļ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334A9-48C2-8C99-A6B1-AA5A5EDF7B5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 wrap="square" anchor="ctr">
            <a:normAutofit fontScale="77500" lnSpcReduction="20000"/>
          </a:bodyPr>
          <a:lstStyle/>
          <a:p>
            <a:pPr>
              <a:spcAft>
                <a:spcPts val="600"/>
              </a:spcAft>
              <a:defRPr/>
            </a:pPr>
            <a:fld id="{2E6D6C19-4EBD-463F-B2DB-F8EE9F5F0733}" type="slidenum">
              <a:rPr lang="en-US" altLang="lv-LV"/>
              <a:pPr>
                <a:spcAft>
                  <a:spcPts val="600"/>
                </a:spcAft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1898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9B1E114-9D58-4211-899B-F83DFFF5E3E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6571" y="1752600"/>
          <a:ext cx="8360229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8D441CA-55CC-4DF2-8374-AAC096EA0DEF}"/>
              </a:ext>
            </a:extLst>
          </p:cNvPr>
          <p:cNvSpPr txBox="1">
            <a:spLocks/>
          </p:cNvSpPr>
          <p:nvPr/>
        </p:nvSpPr>
        <p:spPr bwMode="auto">
          <a:xfrm>
            <a:off x="980573" y="1419782"/>
            <a:ext cx="5452444" cy="4050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4400">
                <a:latin typeface="Verdana"/>
                <a:ea typeface="Verdana"/>
                <a:cs typeface="Times New Roman"/>
              </a:rPr>
              <a:t>Birojs </a:t>
            </a:r>
            <a:r>
              <a:rPr lang="lv-LV" sz="4400" b="1">
                <a:solidFill>
                  <a:srgbClr val="FF0000"/>
                </a:solidFill>
                <a:latin typeface="Verdana"/>
                <a:ea typeface="Verdana"/>
                <a:cs typeface="Times New Roman"/>
              </a:rPr>
              <a:t>nav tiesīgs</a:t>
            </a:r>
            <a:r>
              <a:rPr lang="lv-LV" sz="4400">
                <a:latin typeface="Verdana"/>
                <a:ea typeface="Verdana"/>
                <a:cs typeface="Times New Roman"/>
              </a:rPr>
              <a:t> pagarināt periodiskās tehniskās apsekošanas termiņu</a:t>
            </a:r>
            <a:endParaRPr lang="en-US" sz="4400">
              <a:latin typeface="Verdana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CC4E114-E75D-E3D7-CED1-1011CC26B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erdana"/>
                <a:ea typeface="Verdana"/>
              </a:rPr>
              <a:t>      </a:t>
            </a:r>
            <a:r>
              <a:rPr lang="en-US" sz="2800" b="0" dirty="0" err="1">
                <a:latin typeface="Verdana"/>
                <a:ea typeface="Verdana"/>
              </a:rPr>
              <a:t>Termiņa</a:t>
            </a:r>
            <a:r>
              <a:rPr lang="en-US" sz="2800" b="0" dirty="0">
                <a:latin typeface="Verdana"/>
                <a:ea typeface="Verdana"/>
              </a:rPr>
              <a:t> (ne)</a:t>
            </a:r>
            <a:r>
              <a:rPr lang="en-US" sz="2800" b="0" dirty="0" err="1">
                <a:latin typeface="Verdana"/>
                <a:ea typeface="Verdana"/>
              </a:rPr>
              <a:t>pagarināšana</a:t>
            </a:r>
            <a:endParaRPr lang="en-US" sz="2800" b="0" dirty="0"/>
          </a:p>
        </p:txBody>
      </p:sp>
      <p:pic>
        <p:nvPicPr>
          <p:cNvPr id="4" name="Picture 3" descr="Ceļa zīme – Nr. 301 Iebraukt aizliegts ...">
            <a:extLst>
              <a:ext uri="{FF2B5EF4-FFF2-40B4-BE49-F238E27FC236}">
                <a16:creationId xmlns:a16="http://schemas.microsoft.com/office/drawing/2014/main" id="{7D7714D0-8A28-9AE7-0849-03FB0F34CC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32671" y="2203671"/>
            <a:ext cx="3301501" cy="327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11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9B1E114-9D58-4211-899B-F83DFFF5E3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3759632"/>
              </p:ext>
            </p:extLst>
          </p:nvPr>
        </p:nvGraphicFramePr>
        <p:xfrm>
          <a:off x="326571" y="2213900"/>
          <a:ext cx="8360229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Virsraksts 2">
            <a:extLst>
              <a:ext uri="{FF2B5EF4-FFF2-40B4-BE49-F238E27FC236}">
                <a16:creationId xmlns:a16="http://schemas.microsoft.com/office/drawing/2014/main" id="{EDA7BEBA-6AA2-4D03-BD5A-0AFE05ECC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164704"/>
            <a:ext cx="6096000" cy="1036642"/>
          </a:xfrm>
        </p:spPr>
        <p:txBody>
          <a:bodyPr>
            <a:normAutofit/>
          </a:bodyPr>
          <a:lstStyle/>
          <a:p>
            <a:r>
              <a:rPr lang="en-US" dirty="0">
                <a:latin typeface="Verdana"/>
                <a:ea typeface="Verdana"/>
              </a:rPr>
              <a:t>            </a:t>
            </a:r>
            <a:r>
              <a:rPr lang="en-US" b="0" dirty="0" err="1">
                <a:latin typeface="Verdana"/>
                <a:ea typeface="Verdana"/>
              </a:rPr>
              <a:t>Īpašnieka</a:t>
            </a:r>
            <a:r>
              <a:rPr lang="en-US" b="0" dirty="0">
                <a:latin typeface="Verdana"/>
                <a:ea typeface="Verdana"/>
              </a:rPr>
              <a:t> </a:t>
            </a:r>
            <a:r>
              <a:rPr lang="en-US" b="0" dirty="0" err="1">
                <a:latin typeface="Verdana"/>
                <a:ea typeface="Verdana"/>
              </a:rPr>
              <a:t>rīcība</a:t>
            </a:r>
            <a:r>
              <a:rPr lang="en-US" b="0" dirty="0">
                <a:latin typeface="Verdana"/>
                <a:ea typeface="Verdana"/>
              </a:rPr>
              <a:t> (1)</a:t>
            </a:r>
            <a:endParaRPr lang="en-US" b="0" dirty="0"/>
          </a:p>
        </p:txBody>
      </p:sp>
      <p:pic>
        <p:nvPicPr>
          <p:cNvPr id="6" name="Picture 5" descr="Es būšu atbildīgs - Rīgas 69. pamatskola">
            <a:extLst>
              <a:ext uri="{FF2B5EF4-FFF2-40B4-BE49-F238E27FC236}">
                <a16:creationId xmlns:a16="http://schemas.microsoft.com/office/drawing/2014/main" id="{5A7F6B10-D5D9-905A-02BC-F2CA198BB3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52825" y="1095418"/>
            <a:ext cx="2038350" cy="2247900"/>
          </a:xfrm>
          <a:prstGeom prst="rect">
            <a:avLst/>
          </a:prstGeom>
        </p:spPr>
      </p:pic>
      <p:pic>
        <p:nvPicPr>
          <p:cNvPr id="203" name="Picture 202">
            <a:extLst>
              <a:ext uri="{FF2B5EF4-FFF2-40B4-BE49-F238E27FC236}">
                <a16:creationId xmlns:a16="http://schemas.microsoft.com/office/drawing/2014/main" id="{876FC3CB-A9EC-D60E-1928-9B0BC9AFEB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56949" y="3938481"/>
            <a:ext cx="6096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75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>
            <a:extLst>
              <a:ext uri="{FF2B5EF4-FFF2-40B4-BE49-F238E27FC236}">
                <a16:creationId xmlns:a16="http://schemas.microsoft.com/office/drawing/2014/main" id="{EDA7BEBA-6AA2-4D03-BD5A-0AFE05ECC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164704"/>
            <a:ext cx="6096000" cy="1036642"/>
          </a:xfrm>
        </p:spPr>
        <p:txBody>
          <a:bodyPr>
            <a:normAutofit/>
          </a:bodyPr>
          <a:lstStyle/>
          <a:p>
            <a:r>
              <a:rPr lang="en-US">
                <a:latin typeface="Verdana"/>
                <a:ea typeface="Verdana"/>
              </a:rPr>
              <a:t>          </a:t>
            </a:r>
            <a:r>
              <a:rPr lang="en-US" b="0" err="1">
                <a:latin typeface="Verdana"/>
                <a:ea typeface="Verdana"/>
              </a:rPr>
              <a:t>Īpašnieka</a:t>
            </a:r>
            <a:r>
              <a:rPr lang="en-US" b="0">
                <a:latin typeface="Verdana"/>
                <a:ea typeface="Verdana"/>
              </a:rPr>
              <a:t> </a:t>
            </a:r>
            <a:r>
              <a:rPr lang="en-US" b="0" err="1">
                <a:latin typeface="Verdana"/>
                <a:ea typeface="Verdana"/>
              </a:rPr>
              <a:t>rīcība</a:t>
            </a:r>
            <a:r>
              <a:rPr lang="en-US" b="0">
                <a:latin typeface="Verdana"/>
                <a:ea typeface="Verdana"/>
              </a:rPr>
              <a:t> (2)</a:t>
            </a:r>
            <a:endParaRPr lang="en-US" b="0"/>
          </a:p>
        </p:txBody>
      </p:sp>
      <p:graphicFrame>
        <p:nvGraphicFramePr>
          <p:cNvPr id="38" name="Content Placeholder 2">
            <a:extLst>
              <a:ext uri="{FF2B5EF4-FFF2-40B4-BE49-F238E27FC236}">
                <a16:creationId xmlns:a16="http://schemas.microsoft.com/office/drawing/2014/main" id="{99B1E114-9D58-4211-899B-F83DFFF5E3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806252"/>
              </p:ext>
            </p:extLst>
          </p:nvPr>
        </p:nvGraphicFramePr>
        <p:xfrm>
          <a:off x="326571" y="1352805"/>
          <a:ext cx="8360229" cy="4281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3" name="Picture 52" descr="Linear Ampersand Symbol. Logogram ...">
            <a:extLst>
              <a:ext uri="{FF2B5EF4-FFF2-40B4-BE49-F238E27FC236}">
                <a16:creationId xmlns:a16="http://schemas.microsoft.com/office/drawing/2014/main" id="{3E5AD061-86FC-EDDC-5D3D-48803879D83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25755" y="3095518"/>
            <a:ext cx="748974" cy="80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4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9B1E114-9D58-4211-899B-F83DFFF5E3E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6571" y="1752600"/>
          <a:ext cx="8360229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8D441CA-55CC-4DF2-8374-AAC096EA0DEF}"/>
              </a:ext>
            </a:extLst>
          </p:cNvPr>
          <p:cNvSpPr txBox="1">
            <a:spLocks/>
          </p:cNvSpPr>
          <p:nvPr/>
        </p:nvSpPr>
        <p:spPr bwMode="auto">
          <a:xfrm>
            <a:off x="980573" y="3429001"/>
            <a:ext cx="5093655" cy="204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EDA7BEBA-6AA2-4D03-BD5A-0AFE05ECC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164704"/>
            <a:ext cx="6096000" cy="103664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952412-4B35-8A3E-3865-89A27D692688}"/>
              </a:ext>
            </a:extLst>
          </p:cNvPr>
          <p:cNvSpPr txBox="1"/>
          <p:nvPr/>
        </p:nvSpPr>
        <p:spPr>
          <a:xfrm>
            <a:off x="1758223" y="1857438"/>
            <a:ext cx="2858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>
                <a:solidFill>
                  <a:schemeClr val="bg1"/>
                </a:solidFill>
              </a:rPr>
              <a:t>3. un 2. grupas publiskas ēkas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7619B8-19BC-975C-F90E-37FCC76010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037954"/>
            <a:ext cx="9144000" cy="47820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0229FF-31AF-6497-47E4-CAAE06D76E0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89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CBD425-BCAE-8FFE-6079-E32878ABC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Paldies!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3A3F13-8CC6-50DA-B266-EDAF9F5CA8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9253182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3314</TotalTime>
  <Words>116</Words>
  <Application>Microsoft Office PowerPoint</Application>
  <PresentationFormat>On-screen Show (4:3)</PresentationFormat>
  <Paragraphs>30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89_Prezentacija_templateLV</vt:lpstr>
      <vt:lpstr>Ēkas īpašnieka atbildība par periodiskās tehniskās apsekošanas veikšanu</vt:lpstr>
      <vt:lpstr>PowerPoint Presentation</vt:lpstr>
      <vt:lpstr>PowerPoint Presentation</vt:lpstr>
      <vt:lpstr>      Termiņa (ne)pagarināšana</vt:lpstr>
      <vt:lpstr>            Īpašnieka rīcība (1)</vt:lpstr>
      <vt:lpstr>          Īpašnieka rīcība (2)</vt:lpstr>
      <vt:lpstr>PowerPoint Presentation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Peteris Drukis</dc:creator>
  <cp:lastModifiedBy>Mihails St</cp:lastModifiedBy>
  <cp:revision>844</cp:revision>
  <cp:lastPrinted>2018-08-01T10:38:03Z</cp:lastPrinted>
  <dcterms:created xsi:type="dcterms:W3CDTF">2014-11-20T14:46:47Z</dcterms:created>
  <dcterms:modified xsi:type="dcterms:W3CDTF">2024-10-01T09:48:17Z</dcterms:modified>
</cp:coreProperties>
</file>