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459" r:id="rId2"/>
    <p:sldId id="455" r:id="rId3"/>
    <p:sldId id="471" r:id="rId4"/>
    <p:sldId id="479" r:id="rId5"/>
    <p:sldId id="473" r:id="rId6"/>
    <p:sldId id="481" r:id="rId7"/>
    <p:sldId id="472" r:id="rId8"/>
  </p:sldIdLst>
  <p:sldSz cx="9144000" cy="6858000" type="screen4x3"/>
  <p:notesSz cx="6797675" cy="9926638"/>
  <p:defaultTextStyle>
    <a:defPPr>
      <a:defRPr lang="en-US"/>
    </a:defPPr>
    <a:lvl1pPr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1pPr>
    <a:lvl2pPr marL="468313" indent="-11113"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2pPr>
    <a:lvl3pPr marL="938213" indent="-23813"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3pPr>
    <a:lvl4pPr marL="1408113" indent="-36513"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4pPr>
    <a:lvl5pPr marL="1878013" indent="-49213"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7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17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17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17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ise Tutāne" initials="AT" lastIdx="1" clrIdx="0">
    <p:extLst>
      <p:ext uri="{19B8F6BF-5375-455C-9EA6-DF929625EA0E}">
        <p15:presenceInfo xmlns:p15="http://schemas.microsoft.com/office/powerpoint/2012/main" userId="S-1-5-21-734147818-1251574435-2103723179-732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CC"/>
    <a:srgbClr val="01859C"/>
    <a:srgbClr val="008080"/>
    <a:srgbClr val="009999"/>
    <a:srgbClr val="FFCC66"/>
    <a:srgbClr val="BE5B38"/>
    <a:srgbClr val="CC533E"/>
    <a:srgbClr val="006666"/>
    <a:srgbClr val="00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28" autoAdjust="0"/>
    <p:restoredTop sz="85695" autoAdjust="0"/>
  </p:normalViewPr>
  <p:slideViewPr>
    <p:cSldViewPr snapToGrid="0" snapToObjects="1">
      <p:cViewPr varScale="1">
        <p:scale>
          <a:sx n="95" d="100"/>
          <a:sy n="95" d="100"/>
        </p:scale>
        <p:origin x="178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E16E6A-E2CF-4ADF-97F3-A1A931C9CCF7}" type="doc">
      <dgm:prSet loTypeId="urn:microsoft.com/office/officeart/2005/8/layout/hierarchy3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E54ABDB-989D-4C28-9BCC-661CD3F9AD18}" type="pres">
      <dgm:prSet presAssocID="{CFE16E6A-E2CF-4ADF-97F3-A1A931C9CCF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</dgm:ptLst>
  <dgm:cxnLst>
    <dgm:cxn modelId="{C842F590-E5EA-4765-9C42-6C095833E167}" type="presOf" srcId="{CFE16E6A-E2CF-4ADF-97F3-A1A931C9CCF7}" destId="{4E54ABDB-989D-4C28-9BCC-661CD3F9AD18}" srcOrd="0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E16E6A-E2CF-4ADF-97F3-A1A931C9CCF7}" type="doc">
      <dgm:prSet loTypeId="urn:microsoft.com/office/officeart/2005/8/layout/hierarchy3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E54ABDB-989D-4C28-9BCC-661CD3F9AD18}" type="pres">
      <dgm:prSet presAssocID="{CFE16E6A-E2CF-4ADF-97F3-A1A931C9CCF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</dgm:ptLst>
  <dgm:cxnLst>
    <dgm:cxn modelId="{C842F590-E5EA-4765-9C42-6C095833E167}" type="presOf" srcId="{CFE16E6A-E2CF-4ADF-97F3-A1A931C9CCF7}" destId="{4E54ABDB-989D-4C28-9BCC-661CD3F9AD18}" srcOrd="0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FE16E6A-E2CF-4ADF-97F3-A1A931C9CCF7}" type="doc">
      <dgm:prSet loTypeId="urn:microsoft.com/office/officeart/2005/8/layout/hierarchy3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E54ABDB-989D-4C28-9BCC-661CD3F9AD18}" type="pres">
      <dgm:prSet presAssocID="{CFE16E6A-E2CF-4ADF-97F3-A1A931C9CCF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</dgm:ptLst>
  <dgm:cxnLst>
    <dgm:cxn modelId="{C842F590-E5EA-4765-9C42-6C095833E167}" type="presOf" srcId="{CFE16E6A-E2CF-4ADF-97F3-A1A931C9CCF7}" destId="{4E54ABDB-989D-4C28-9BCC-661CD3F9AD18}" srcOrd="0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12F2F7F-3DBC-48FF-9F7C-F7316D4FCC8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v-LV"/>
        </a:p>
      </dgm:t>
    </dgm:pt>
    <dgm:pt modelId="{1A9ED945-FF98-4B6E-9AF9-86D371FDABF7}">
      <dgm:prSet phldrT="[Text]" phldr="1"/>
      <dgm:spPr/>
      <dgm:t>
        <a:bodyPr/>
        <a:lstStyle/>
        <a:p>
          <a:endParaRPr lang="lv-LV"/>
        </a:p>
      </dgm:t>
    </dgm:pt>
    <dgm:pt modelId="{1C270E36-5965-4769-A79F-8BA4228A645C}" type="parTrans" cxnId="{7D74EFD2-D8D0-49A0-992C-858DB2D62051}">
      <dgm:prSet/>
      <dgm:spPr/>
      <dgm:t>
        <a:bodyPr/>
        <a:lstStyle/>
        <a:p>
          <a:endParaRPr lang="lv-LV"/>
        </a:p>
      </dgm:t>
    </dgm:pt>
    <dgm:pt modelId="{5DCFBD16-6B60-42A0-B15F-07A39110147C}" type="sibTrans" cxnId="{7D74EFD2-D8D0-49A0-992C-858DB2D62051}">
      <dgm:prSet/>
      <dgm:spPr/>
      <dgm:t>
        <a:bodyPr/>
        <a:lstStyle/>
        <a:p>
          <a:endParaRPr lang="lv-LV"/>
        </a:p>
      </dgm:t>
    </dgm:pt>
    <dgm:pt modelId="{C91BAE68-73B7-4C29-B0EE-99E5F066D747}">
      <dgm:prSet phldrT="[Text]"/>
      <dgm:spPr/>
      <dgm:t>
        <a:bodyPr/>
        <a:lstStyle/>
        <a:p>
          <a:r>
            <a:rPr lang="lv-LV" dirty="0"/>
            <a:t>PTA gadījumā </a:t>
          </a:r>
          <a:r>
            <a:rPr lang="lv-LV" dirty="0" err="1"/>
            <a:t>būvspeciālists</a:t>
          </a:r>
          <a:r>
            <a:rPr lang="lv-LV" dirty="0"/>
            <a:t> sniedz ieteikumus, lai būves īpašnieks, kā krietns un rūpīgs saimnieks, varētu plānot nepieciešamos būvdarbus, kas nepieciešami būves drošai un ekonomiski pamatotai ekspluatācijai.</a:t>
          </a:r>
        </a:p>
      </dgm:t>
    </dgm:pt>
    <dgm:pt modelId="{D497F754-1FD8-408D-9B90-173B69CED215}" type="parTrans" cxnId="{54B9131D-53DC-4590-BBA7-FFF3B00643E0}">
      <dgm:prSet/>
      <dgm:spPr/>
      <dgm:t>
        <a:bodyPr/>
        <a:lstStyle/>
        <a:p>
          <a:endParaRPr lang="lv-LV"/>
        </a:p>
      </dgm:t>
    </dgm:pt>
    <dgm:pt modelId="{B9109E42-1AC7-4082-AE73-C9A23077BF13}" type="sibTrans" cxnId="{54B9131D-53DC-4590-BBA7-FFF3B00643E0}">
      <dgm:prSet/>
      <dgm:spPr/>
      <dgm:t>
        <a:bodyPr/>
        <a:lstStyle/>
        <a:p>
          <a:endParaRPr lang="lv-LV"/>
        </a:p>
      </dgm:t>
    </dgm:pt>
    <dgm:pt modelId="{B2F3DFC1-5933-4C3D-908E-6FBC260DDF9F}">
      <dgm:prSet phldrT="[Text]" phldr="1"/>
      <dgm:spPr/>
      <dgm:t>
        <a:bodyPr/>
        <a:lstStyle/>
        <a:p>
          <a:endParaRPr lang="lv-LV"/>
        </a:p>
      </dgm:t>
    </dgm:pt>
    <dgm:pt modelId="{7C9E1295-2AF2-4BB8-8809-07BCE40F836E}" type="parTrans" cxnId="{0AD1EA97-6B2E-4FF7-8374-DB56EA9724F1}">
      <dgm:prSet/>
      <dgm:spPr/>
      <dgm:t>
        <a:bodyPr/>
        <a:lstStyle/>
        <a:p>
          <a:endParaRPr lang="lv-LV"/>
        </a:p>
      </dgm:t>
    </dgm:pt>
    <dgm:pt modelId="{AA296CA9-55A8-4CC1-ADA7-750ED1522C20}" type="sibTrans" cxnId="{0AD1EA97-6B2E-4FF7-8374-DB56EA9724F1}">
      <dgm:prSet/>
      <dgm:spPr/>
      <dgm:t>
        <a:bodyPr/>
        <a:lstStyle/>
        <a:p>
          <a:endParaRPr lang="lv-LV"/>
        </a:p>
      </dgm:t>
    </dgm:pt>
    <dgm:pt modelId="{50705032-517F-473B-944B-3E422374B900}">
      <dgm:prSet phldrT="[Text]"/>
      <dgm:spPr/>
      <dgm:t>
        <a:bodyPr/>
        <a:lstStyle/>
        <a:p>
          <a:r>
            <a:rPr lang="lv-LV" dirty="0"/>
            <a:t>PTAA kopsavilkuma norādījumu sadaļā iekļaujami tikai norādījumi par tādiem veicamajiem pasākumiem, kuru neizpilde  noteiktajā termiņā var radīt kaitējumu būves lietotājam, kaimiņam vai garāmgājējam</a:t>
          </a:r>
        </a:p>
      </dgm:t>
    </dgm:pt>
    <dgm:pt modelId="{E4C29D4E-D8BF-4D41-88CA-9ED5288AD137}" type="parTrans" cxnId="{9894E585-CD2F-4AA7-8D60-B8C26FFBDB96}">
      <dgm:prSet/>
      <dgm:spPr/>
      <dgm:t>
        <a:bodyPr/>
        <a:lstStyle/>
        <a:p>
          <a:endParaRPr lang="lv-LV"/>
        </a:p>
      </dgm:t>
    </dgm:pt>
    <dgm:pt modelId="{05D844CA-0B08-4597-AC6A-E636BE9A5BDE}" type="sibTrans" cxnId="{9894E585-CD2F-4AA7-8D60-B8C26FFBDB96}">
      <dgm:prSet/>
      <dgm:spPr/>
      <dgm:t>
        <a:bodyPr/>
        <a:lstStyle/>
        <a:p>
          <a:endParaRPr lang="lv-LV"/>
        </a:p>
      </dgm:t>
    </dgm:pt>
    <dgm:pt modelId="{06AB4549-482D-45FA-9337-624C6E71193F}" type="pres">
      <dgm:prSet presAssocID="{512F2F7F-3DBC-48FF-9F7C-F7316D4FCC83}" presName="linear" presStyleCnt="0">
        <dgm:presLayoutVars>
          <dgm:dir/>
          <dgm:animLvl val="lvl"/>
          <dgm:resizeHandles val="exact"/>
        </dgm:presLayoutVars>
      </dgm:prSet>
      <dgm:spPr/>
    </dgm:pt>
    <dgm:pt modelId="{C14F137B-D4FB-4804-878F-B2414D6284B7}" type="pres">
      <dgm:prSet presAssocID="{1A9ED945-FF98-4B6E-9AF9-86D371FDABF7}" presName="parentLin" presStyleCnt="0"/>
      <dgm:spPr/>
    </dgm:pt>
    <dgm:pt modelId="{0E02E904-504F-4A69-A306-E2AA6A1B34C2}" type="pres">
      <dgm:prSet presAssocID="{1A9ED945-FF98-4B6E-9AF9-86D371FDABF7}" presName="parentLeftMargin" presStyleLbl="node1" presStyleIdx="0" presStyleCnt="2"/>
      <dgm:spPr/>
    </dgm:pt>
    <dgm:pt modelId="{9F67527B-0B95-443D-ABCE-926076B20006}" type="pres">
      <dgm:prSet presAssocID="{1A9ED945-FF98-4B6E-9AF9-86D371FDABF7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2C9A96A2-45CC-49E6-9C4D-3000CF52425C}" type="pres">
      <dgm:prSet presAssocID="{1A9ED945-FF98-4B6E-9AF9-86D371FDABF7}" presName="negativeSpace" presStyleCnt="0"/>
      <dgm:spPr/>
    </dgm:pt>
    <dgm:pt modelId="{37CCADD8-73F4-44A7-8177-E771D51AE0B1}" type="pres">
      <dgm:prSet presAssocID="{1A9ED945-FF98-4B6E-9AF9-86D371FDABF7}" presName="childText" presStyleLbl="conFgAcc1" presStyleIdx="0" presStyleCnt="2">
        <dgm:presLayoutVars>
          <dgm:bulletEnabled val="1"/>
        </dgm:presLayoutVars>
      </dgm:prSet>
      <dgm:spPr/>
    </dgm:pt>
    <dgm:pt modelId="{7582BF0F-10E2-4D2E-A453-44F6017042C5}" type="pres">
      <dgm:prSet presAssocID="{5DCFBD16-6B60-42A0-B15F-07A39110147C}" presName="spaceBetweenRectangles" presStyleCnt="0"/>
      <dgm:spPr/>
    </dgm:pt>
    <dgm:pt modelId="{135872D6-6C79-46FC-9866-975B9AD0BED1}" type="pres">
      <dgm:prSet presAssocID="{B2F3DFC1-5933-4C3D-908E-6FBC260DDF9F}" presName="parentLin" presStyleCnt="0"/>
      <dgm:spPr/>
    </dgm:pt>
    <dgm:pt modelId="{F3993EF2-FBCA-4B84-8037-43470043C77A}" type="pres">
      <dgm:prSet presAssocID="{B2F3DFC1-5933-4C3D-908E-6FBC260DDF9F}" presName="parentLeftMargin" presStyleLbl="node1" presStyleIdx="0" presStyleCnt="2"/>
      <dgm:spPr/>
    </dgm:pt>
    <dgm:pt modelId="{1967E1BA-C2FC-4394-9058-16A39163B930}" type="pres">
      <dgm:prSet presAssocID="{B2F3DFC1-5933-4C3D-908E-6FBC260DDF9F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69DDC6D5-532A-4EC9-AB04-9CD6ED4891D7}" type="pres">
      <dgm:prSet presAssocID="{B2F3DFC1-5933-4C3D-908E-6FBC260DDF9F}" presName="negativeSpace" presStyleCnt="0"/>
      <dgm:spPr/>
    </dgm:pt>
    <dgm:pt modelId="{C163FBB2-6442-4CA6-AC18-FFE5ED935932}" type="pres">
      <dgm:prSet presAssocID="{B2F3DFC1-5933-4C3D-908E-6FBC260DDF9F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D9B8C50C-60A4-48A9-89D2-E1F029F023B9}" type="presOf" srcId="{B2F3DFC1-5933-4C3D-908E-6FBC260DDF9F}" destId="{F3993EF2-FBCA-4B84-8037-43470043C77A}" srcOrd="0" destOrd="0" presId="urn:microsoft.com/office/officeart/2005/8/layout/list1"/>
    <dgm:cxn modelId="{54B9131D-53DC-4590-BBA7-FFF3B00643E0}" srcId="{1A9ED945-FF98-4B6E-9AF9-86D371FDABF7}" destId="{C91BAE68-73B7-4C29-B0EE-99E5F066D747}" srcOrd="0" destOrd="0" parTransId="{D497F754-1FD8-408D-9B90-173B69CED215}" sibTransId="{B9109E42-1AC7-4082-AE73-C9A23077BF13}"/>
    <dgm:cxn modelId="{E5854071-B767-4699-8B01-B5CBC94C3925}" type="presOf" srcId="{C91BAE68-73B7-4C29-B0EE-99E5F066D747}" destId="{37CCADD8-73F4-44A7-8177-E771D51AE0B1}" srcOrd="0" destOrd="0" presId="urn:microsoft.com/office/officeart/2005/8/layout/list1"/>
    <dgm:cxn modelId="{9894E585-CD2F-4AA7-8D60-B8C26FFBDB96}" srcId="{B2F3DFC1-5933-4C3D-908E-6FBC260DDF9F}" destId="{50705032-517F-473B-944B-3E422374B900}" srcOrd="0" destOrd="0" parTransId="{E4C29D4E-D8BF-4D41-88CA-9ED5288AD137}" sibTransId="{05D844CA-0B08-4597-AC6A-E636BE9A5BDE}"/>
    <dgm:cxn modelId="{AA9E0B96-4B64-464E-9355-DC053B1538E1}" type="presOf" srcId="{1A9ED945-FF98-4B6E-9AF9-86D371FDABF7}" destId="{0E02E904-504F-4A69-A306-E2AA6A1B34C2}" srcOrd="0" destOrd="0" presId="urn:microsoft.com/office/officeart/2005/8/layout/list1"/>
    <dgm:cxn modelId="{0AD1EA97-6B2E-4FF7-8374-DB56EA9724F1}" srcId="{512F2F7F-3DBC-48FF-9F7C-F7316D4FCC83}" destId="{B2F3DFC1-5933-4C3D-908E-6FBC260DDF9F}" srcOrd="1" destOrd="0" parTransId="{7C9E1295-2AF2-4BB8-8809-07BCE40F836E}" sibTransId="{AA296CA9-55A8-4CC1-ADA7-750ED1522C20}"/>
    <dgm:cxn modelId="{32C639A0-8CE2-46DC-B63E-25BDFAF02EC9}" type="presOf" srcId="{50705032-517F-473B-944B-3E422374B900}" destId="{C163FBB2-6442-4CA6-AC18-FFE5ED935932}" srcOrd="0" destOrd="0" presId="urn:microsoft.com/office/officeart/2005/8/layout/list1"/>
    <dgm:cxn modelId="{772DE4A4-C166-4D83-B071-8F6CC6739DFE}" type="presOf" srcId="{1A9ED945-FF98-4B6E-9AF9-86D371FDABF7}" destId="{9F67527B-0B95-443D-ABCE-926076B20006}" srcOrd="1" destOrd="0" presId="urn:microsoft.com/office/officeart/2005/8/layout/list1"/>
    <dgm:cxn modelId="{7D74EFD2-D8D0-49A0-992C-858DB2D62051}" srcId="{512F2F7F-3DBC-48FF-9F7C-F7316D4FCC83}" destId="{1A9ED945-FF98-4B6E-9AF9-86D371FDABF7}" srcOrd="0" destOrd="0" parTransId="{1C270E36-5965-4769-A79F-8BA4228A645C}" sibTransId="{5DCFBD16-6B60-42A0-B15F-07A39110147C}"/>
    <dgm:cxn modelId="{0DA636D7-0185-467D-A850-6C92BC2C29B1}" type="presOf" srcId="{B2F3DFC1-5933-4C3D-908E-6FBC260DDF9F}" destId="{1967E1BA-C2FC-4394-9058-16A39163B930}" srcOrd="1" destOrd="0" presId="urn:microsoft.com/office/officeart/2005/8/layout/list1"/>
    <dgm:cxn modelId="{47D356DE-DC0E-4277-B18A-254A7CC9BAB8}" type="presOf" srcId="{512F2F7F-3DBC-48FF-9F7C-F7316D4FCC83}" destId="{06AB4549-482D-45FA-9337-624C6E71193F}" srcOrd="0" destOrd="0" presId="urn:microsoft.com/office/officeart/2005/8/layout/list1"/>
    <dgm:cxn modelId="{38384D0A-D0FE-49D2-8973-B6DFF0F6915A}" type="presParOf" srcId="{06AB4549-482D-45FA-9337-624C6E71193F}" destId="{C14F137B-D4FB-4804-878F-B2414D6284B7}" srcOrd="0" destOrd="0" presId="urn:microsoft.com/office/officeart/2005/8/layout/list1"/>
    <dgm:cxn modelId="{1DA52A28-120C-4CDD-A489-F6403FC5BB5C}" type="presParOf" srcId="{C14F137B-D4FB-4804-878F-B2414D6284B7}" destId="{0E02E904-504F-4A69-A306-E2AA6A1B34C2}" srcOrd="0" destOrd="0" presId="urn:microsoft.com/office/officeart/2005/8/layout/list1"/>
    <dgm:cxn modelId="{9C3E2E5A-D815-472E-A0C1-73B5F0B57FC2}" type="presParOf" srcId="{C14F137B-D4FB-4804-878F-B2414D6284B7}" destId="{9F67527B-0B95-443D-ABCE-926076B20006}" srcOrd="1" destOrd="0" presId="urn:microsoft.com/office/officeart/2005/8/layout/list1"/>
    <dgm:cxn modelId="{CFE42363-2F66-43A9-B1D9-8503DFCE1BF3}" type="presParOf" srcId="{06AB4549-482D-45FA-9337-624C6E71193F}" destId="{2C9A96A2-45CC-49E6-9C4D-3000CF52425C}" srcOrd="1" destOrd="0" presId="urn:microsoft.com/office/officeart/2005/8/layout/list1"/>
    <dgm:cxn modelId="{E5D078C9-B7F3-4F39-BDAD-B507A2336B2D}" type="presParOf" srcId="{06AB4549-482D-45FA-9337-624C6E71193F}" destId="{37CCADD8-73F4-44A7-8177-E771D51AE0B1}" srcOrd="2" destOrd="0" presId="urn:microsoft.com/office/officeart/2005/8/layout/list1"/>
    <dgm:cxn modelId="{53809D1C-60C9-4586-9D8D-0E75839D4EFD}" type="presParOf" srcId="{06AB4549-482D-45FA-9337-624C6E71193F}" destId="{7582BF0F-10E2-4D2E-A453-44F6017042C5}" srcOrd="3" destOrd="0" presId="urn:microsoft.com/office/officeart/2005/8/layout/list1"/>
    <dgm:cxn modelId="{F1BE5D15-E314-4F5D-B2C3-B996F23EEA74}" type="presParOf" srcId="{06AB4549-482D-45FA-9337-624C6E71193F}" destId="{135872D6-6C79-46FC-9866-975B9AD0BED1}" srcOrd="4" destOrd="0" presId="urn:microsoft.com/office/officeart/2005/8/layout/list1"/>
    <dgm:cxn modelId="{50B93D86-D54A-4E53-B3AA-AC3EED582D25}" type="presParOf" srcId="{135872D6-6C79-46FC-9866-975B9AD0BED1}" destId="{F3993EF2-FBCA-4B84-8037-43470043C77A}" srcOrd="0" destOrd="0" presId="urn:microsoft.com/office/officeart/2005/8/layout/list1"/>
    <dgm:cxn modelId="{FD6E8BAE-DD4A-4BA6-A03C-F5819D65A6A9}" type="presParOf" srcId="{135872D6-6C79-46FC-9866-975B9AD0BED1}" destId="{1967E1BA-C2FC-4394-9058-16A39163B930}" srcOrd="1" destOrd="0" presId="urn:microsoft.com/office/officeart/2005/8/layout/list1"/>
    <dgm:cxn modelId="{861F8F1D-2E40-4468-9804-EEA56A87985B}" type="presParOf" srcId="{06AB4549-482D-45FA-9337-624C6E71193F}" destId="{69DDC6D5-532A-4EC9-AB04-9CD6ED4891D7}" srcOrd="5" destOrd="0" presId="urn:microsoft.com/office/officeart/2005/8/layout/list1"/>
    <dgm:cxn modelId="{FC2FE4A4-64BD-4D93-9303-665610A77F8D}" type="presParOf" srcId="{06AB4549-482D-45FA-9337-624C6E71193F}" destId="{C163FBB2-6442-4CA6-AC18-FFE5ED935932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FE16E6A-E2CF-4ADF-97F3-A1A931C9CCF7}" type="doc">
      <dgm:prSet loTypeId="urn:microsoft.com/office/officeart/2005/8/layout/hierarchy3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E54ABDB-989D-4C28-9BCC-661CD3F9AD18}" type="pres">
      <dgm:prSet presAssocID="{CFE16E6A-E2CF-4ADF-97F3-A1A931C9CCF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</dgm:ptLst>
  <dgm:cxnLst>
    <dgm:cxn modelId="{C842F590-E5EA-4765-9C42-6C095833E167}" type="presOf" srcId="{CFE16E6A-E2CF-4ADF-97F3-A1A931C9CCF7}" destId="{4E54ABDB-989D-4C28-9BCC-661CD3F9AD18}" srcOrd="0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07319AA-1CFB-41AE-818E-9DDEDE1EAC18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lv-LV"/>
        </a:p>
      </dgm:t>
    </dgm:pt>
    <dgm:pt modelId="{CFB3B2CC-BC84-4042-BBAA-546633F765A2}">
      <dgm:prSet phldrT="[Text]"/>
      <dgm:spPr/>
      <dgm:t>
        <a:bodyPr/>
        <a:lstStyle/>
        <a:p>
          <a:r>
            <a:rPr lang="lv-LV" dirty="0">
              <a:solidFill>
                <a:schemeClr val="tx1"/>
              </a:solidFill>
            </a:rPr>
            <a:t>Atzinumā ietvertās neatbilstības un to apjoms, kā arī norādījumu izpildes termiņa iestāšanās </a:t>
          </a:r>
        </a:p>
      </dgm:t>
    </dgm:pt>
    <dgm:pt modelId="{F82FE268-598E-4154-9C96-3693F28A6C39}" type="parTrans" cxnId="{3B029E01-876B-439C-8E00-BCB396AAB77B}">
      <dgm:prSet/>
      <dgm:spPr/>
      <dgm:t>
        <a:bodyPr/>
        <a:lstStyle/>
        <a:p>
          <a:endParaRPr lang="lv-LV">
            <a:solidFill>
              <a:schemeClr val="tx1"/>
            </a:solidFill>
          </a:endParaRPr>
        </a:p>
      </dgm:t>
    </dgm:pt>
    <dgm:pt modelId="{7442711F-64C5-45DC-AC6D-A066F28D7D1F}" type="sibTrans" cxnId="{3B029E01-876B-439C-8E00-BCB396AAB77B}">
      <dgm:prSet/>
      <dgm:spPr/>
      <dgm:t>
        <a:bodyPr/>
        <a:lstStyle/>
        <a:p>
          <a:endParaRPr lang="lv-LV">
            <a:solidFill>
              <a:schemeClr val="tx1"/>
            </a:solidFill>
          </a:endParaRPr>
        </a:p>
      </dgm:t>
    </dgm:pt>
    <dgm:pt modelId="{D23A238B-D8A2-4820-9056-812576271167}">
      <dgm:prSet phldrT="[Text]"/>
      <dgm:spPr/>
      <dgm:t>
        <a:bodyPr/>
        <a:lstStyle/>
        <a:p>
          <a:r>
            <a:rPr lang="lv-LV">
              <a:solidFill>
                <a:schemeClr val="tx1"/>
              </a:solidFill>
            </a:rPr>
            <a:t>Ietekmē ekspluatācijas lietas riska līmeni</a:t>
          </a:r>
          <a:endParaRPr lang="lv-LV" dirty="0">
            <a:solidFill>
              <a:schemeClr val="tx1"/>
            </a:solidFill>
          </a:endParaRPr>
        </a:p>
      </dgm:t>
    </dgm:pt>
    <dgm:pt modelId="{9CB2164C-FA54-404D-8D98-C9C2FE9F2695}" type="parTrans" cxnId="{087247DA-F753-4B08-A15A-EA8E8C6AD2D3}">
      <dgm:prSet/>
      <dgm:spPr/>
      <dgm:t>
        <a:bodyPr/>
        <a:lstStyle/>
        <a:p>
          <a:endParaRPr lang="lv-LV">
            <a:solidFill>
              <a:schemeClr val="tx1"/>
            </a:solidFill>
          </a:endParaRPr>
        </a:p>
      </dgm:t>
    </dgm:pt>
    <dgm:pt modelId="{91ED7890-9E0E-4DBE-95CA-B5C84B65EEA9}" type="sibTrans" cxnId="{087247DA-F753-4B08-A15A-EA8E8C6AD2D3}">
      <dgm:prSet/>
      <dgm:spPr/>
      <dgm:t>
        <a:bodyPr/>
        <a:lstStyle/>
        <a:p>
          <a:endParaRPr lang="lv-LV">
            <a:solidFill>
              <a:schemeClr val="tx1"/>
            </a:solidFill>
          </a:endParaRPr>
        </a:p>
      </dgm:t>
    </dgm:pt>
    <dgm:pt modelId="{713A73BB-9C16-45F8-9105-0579BC45A385}" type="pres">
      <dgm:prSet presAssocID="{507319AA-1CFB-41AE-818E-9DDEDE1EAC18}" presName="diagram" presStyleCnt="0">
        <dgm:presLayoutVars>
          <dgm:dir/>
          <dgm:resizeHandles val="exact"/>
        </dgm:presLayoutVars>
      </dgm:prSet>
      <dgm:spPr/>
    </dgm:pt>
    <dgm:pt modelId="{EA13FF21-3790-4131-96FC-DC0CCCDCDB10}" type="pres">
      <dgm:prSet presAssocID="{CFB3B2CC-BC84-4042-BBAA-546633F765A2}" presName="node" presStyleLbl="node1" presStyleIdx="0" presStyleCnt="2">
        <dgm:presLayoutVars>
          <dgm:bulletEnabled val="1"/>
        </dgm:presLayoutVars>
      </dgm:prSet>
      <dgm:spPr/>
    </dgm:pt>
    <dgm:pt modelId="{6734B3C3-443E-404B-BE0C-9FC63C61AE36}" type="pres">
      <dgm:prSet presAssocID="{7442711F-64C5-45DC-AC6D-A066F28D7D1F}" presName="sibTrans" presStyleCnt="0"/>
      <dgm:spPr/>
    </dgm:pt>
    <dgm:pt modelId="{E21E06F1-64CE-438A-8950-66F15C28E68D}" type="pres">
      <dgm:prSet presAssocID="{D23A238B-D8A2-4820-9056-812576271167}" presName="node" presStyleLbl="node1" presStyleIdx="1" presStyleCnt="2">
        <dgm:presLayoutVars>
          <dgm:bulletEnabled val="1"/>
        </dgm:presLayoutVars>
      </dgm:prSet>
      <dgm:spPr/>
    </dgm:pt>
  </dgm:ptLst>
  <dgm:cxnLst>
    <dgm:cxn modelId="{3B029E01-876B-439C-8E00-BCB396AAB77B}" srcId="{507319AA-1CFB-41AE-818E-9DDEDE1EAC18}" destId="{CFB3B2CC-BC84-4042-BBAA-546633F765A2}" srcOrd="0" destOrd="0" parTransId="{F82FE268-598E-4154-9C96-3693F28A6C39}" sibTransId="{7442711F-64C5-45DC-AC6D-A066F28D7D1F}"/>
    <dgm:cxn modelId="{623A4A0D-9A61-4ED7-9C8A-8BFC8C921D37}" type="presOf" srcId="{507319AA-1CFB-41AE-818E-9DDEDE1EAC18}" destId="{713A73BB-9C16-45F8-9105-0579BC45A385}" srcOrd="0" destOrd="0" presId="urn:microsoft.com/office/officeart/2005/8/layout/default"/>
    <dgm:cxn modelId="{96B3F50F-630E-42C1-A328-8335BEE77A6F}" type="presOf" srcId="{CFB3B2CC-BC84-4042-BBAA-546633F765A2}" destId="{EA13FF21-3790-4131-96FC-DC0CCCDCDB10}" srcOrd="0" destOrd="0" presId="urn:microsoft.com/office/officeart/2005/8/layout/default"/>
    <dgm:cxn modelId="{DDAD74BA-40CF-48AE-A6DC-C93106533B58}" type="presOf" srcId="{D23A238B-D8A2-4820-9056-812576271167}" destId="{E21E06F1-64CE-438A-8950-66F15C28E68D}" srcOrd="0" destOrd="0" presId="urn:microsoft.com/office/officeart/2005/8/layout/default"/>
    <dgm:cxn modelId="{087247DA-F753-4B08-A15A-EA8E8C6AD2D3}" srcId="{507319AA-1CFB-41AE-818E-9DDEDE1EAC18}" destId="{D23A238B-D8A2-4820-9056-812576271167}" srcOrd="1" destOrd="0" parTransId="{9CB2164C-FA54-404D-8D98-C9C2FE9F2695}" sibTransId="{91ED7890-9E0E-4DBE-95CA-B5C84B65EEA9}"/>
    <dgm:cxn modelId="{4D35722F-BCE6-4D0B-836A-87929633208E}" type="presParOf" srcId="{713A73BB-9C16-45F8-9105-0579BC45A385}" destId="{EA13FF21-3790-4131-96FC-DC0CCCDCDB10}" srcOrd="0" destOrd="0" presId="urn:microsoft.com/office/officeart/2005/8/layout/default"/>
    <dgm:cxn modelId="{6D22F074-612B-4CBB-8C95-7497C8840F31}" type="presParOf" srcId="{713A73BB-9C16-45F8-9105-0579BC45A385}" destId="{6734B3C3-443E-404B-BE0C-9FC63C61AE36}" srcOrd="1" destOrd="0" presId="urn:microsoft.com/office/officeart/2005/8/layout/default"/>
    <dgm:cxn modelId="{DDC828DF-EBC4-48CD-BCF0-0564F0D1E543}" type="presParOf" srcId="{713A73BB-9C16-45F8-9105-0579BC45A385}" destId="{E21E06F1-64CE-438A-8950-66F15C28E68D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FE16E6A-E2CF-4ADF-97F3-A1A931C9CCF7}" type="doc">
      <dgm:prSet loTypeId="urn:microsoft.com/office/officeart/2005/8/layout/hierarchy3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E54ABDB-989D-4C28-9BCC-661CD3F9AD18}" type="pres">
      <dgm:prSet presAssocID="{CFE16E6A-E2CF-4ADF-97F3-A1A931C9CCF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</dgm:ptLst>
  <dgm:cxnLst>
    <dgm:cxn modelId="{C842F590-E5EA-4765-9C42-6C095833E167}" type="presOf" srcId="{CFE16E6A-E2CF-4ADF-97F3-A1A931C9CCF7}" destId="{4E54ABDB-989D-4C28-9BCC-661CD3F9AD18}" srcOrd="0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3B6932A-91FA-4869-956A-692055EAF970}" type="doc">
      <dgm:prSet loTypeId="urn:microsoft.com/office/officeart/2005/8/layout/h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lv-LV"/>
        </a:p>
      </dgm:t>
    </dgm:pt>
    <dgm:pt modelId="{6EB5AEA9-611B-43EE-97EE-863824740751}">
      <dgm:prSet phldrT="[Text]"/>
      <dgm:spPr/>
      <dgm:t>
        <a:bodyPr/>
        <a:lstStyle/>
        <a:p>
          <a:r>
            <a:rPr lang="lv-LV" dirty="0">
              <a:solidFill>
                <a:schemeClr val="tx1"/>
              </a:solidFill>
            </a:rPr>
            <a:t>PTA ir veikta līdz 30.10.2021.</a:t>
          </a:r>
        </a:p>
      </dgm:t>
    </dgm:pt>
    <dgm:pt modelId="{DA7D2853-9207-41A1-A034-4E1347853F29}" type="parTrans" cxnId="{F18B4D1C-7F84-4916-8ED2-F2CF6ABB120B}">
      <dgm:prSet/>
      <dgm:spPr/>
      <dgm:t>
        <a:bodyPr/>
        <a:lstStyle/>
        <a:p>
          <a:endParaRPr lang="lv-LV">
            <a:solidFill>
              <a:schemeClr val="tx1"/>
            </a:solidFill>
          </a:endParaRPr>
        </a:p>
      </dgm:t>
    </dgm:pt>
    <dgm:pt modelId="{C035394D-69E3-4D5A-87D6-05A24D5902CA}" type="sibTrans" cxnId="{F18B4D1C-7F84-4916-8ED2-F2CF6ABB120B}">
      <dgm:prSet/>
      <dgm:spPr/>
      <dgm:t>
        <a:bodyPr/>
        <a:lstStyle/>
        <a:p>
          <a:endParaRPr lang="lv-LV">
            <a:solidFill>
              <a:schemeClr val="tx1"/>
            </a:solidFill>
          </a:endParaRPr>
        </a:p>
      </dgm:t>
    </dgm:pt>
    <dgm:pt modelId="{46174DF4-FAB3-48FF-9849-45189B3BE183}">
      <dgm:prSet phldrT="[Text]"/>
      <dgm:spPr/>
      <dgm:t>
        <a:bodyPr/>
        <a:lstStyle/>
        <a:p>
          <a:r>
            <a:rPr lang="lv-LV" dirty="0">
              <a:solidFill>
                <a:schemeClr val="tx1"/>
              </a:solidFill>
            </a:rPr>
            <a:t>BIS paziņojums ir informatīvs</a:t>
          </a:r>
        </a:p>
      </dgm:t>
    </dgm:pt>
    <dgm:pt modelId="{17DB63D1-F40A-4861-A319-887643E28D0E}" type="parTrans" cxnId="{51CE23EC-5316-4397-875B-F80AF321D2FB}">
      <dgm:prSet/>
      <dgm:spPr/>
      <dgm:t>
        <a:bodyPr/>
        <a:lstStyle/>
        <a:p>
          <a:endParaRPr lang="lv-LV">
            <a:solidFill>
              <a:schemeClr val="tx1"/>
            </a:solidFill>
          </a:endParaRPr>
        </a:p>
      </dgm:t>
    </dgm:pt>
    <dgm:pt modelId="{D69D6107-9EE9-4293-9981-5D7D8B53AC41}" type="sibTrans" cxnId="{51CE23EC-5316-4397-875B-F80AF321D2FB}">
      <dgm:prSet/>
      <dgm:spPr/>
      <dgm:t>
        <a:bodyPr/>
        <a:lstStyle/>
        <a:p>
          <a:endParaRPr lang="lv-LV">
            <a:solidFill>
              <a:schemeClr val="tx1"/>
            </a:solidFill>
          </a:endParaRPr>
        </a:p>
      </dgm:t>
    </dgm:pt>
    <dgm:pt modelId="{360613E6-76EC-4515-9D11-0EDB57900EE3}">
      <dgm:prSet phldrT="[Text]"/>
      <dgm:spPr/>
      <dgm:t>
        <a:bodyPr/>
        <a:lstStyle/>
        <a:p>
          <a:r>
            <a:rPr lang="lv-LV" dirty="0">
              <a:solidFill>
                <a:schemeClr val="tx1"/>
              </a:solidFill>
            </a:rPr>
            <a:t>PTA ir veikta pēc 01.11.2021.</a:t>
          </a:r>
        </a:p>
      </dgm:t>
    </dgm:pt>
    <dgm:pt modelId="{58821D7A-16E7-4FF9-B014-E80313B6FEF8}" type="parTrans" cxnId="{F3D2D8FB-249A-43FF-8504-80795E3D810D}">
      <dgm:prSet/>
      <dgm:spPr/>
      <dgm:t>
        <a:bodyPr/>
        <a:lstStyle/>
        <a:p>
          <a:endParaRPr lang="lv-LV">
            <a:solidFill>
              <a:schemeClr val="tx1"/>
            </a:solidFill>
          </a:endParaRPr>
        </a:p>
      </dgm:t>
    </dgm:pt>
    <dgm:pt modelId="{79578C1F-6965-42C5-8C17-02007D42C12B}" type="sibTrans" cxnId="{F3D2D8FB-249A-43FF-8504-80795E3D810D}">
      <dgm:prSet/>
      <dgm:spPr/>
      <dgm:t>
        <a:bodyPr/>
        <a:lstStyle/>
        <a:p>
          <a:endParaRPr lang="lv-LV">
            <a:solidFill>
              <a:schemeClr val="tx1"/>
            </a:solidFill>
          </a:endParaRPr>
        </a:p>
      </dgm:t>
    </dgm:pt>
    <dgm:pt modelId="{D21DC37E-0672-471C-AA1B-108E25906E04}">
      <dgm:prSet phldrT="[Text]"/>
      <dgm:spPr/>
      <dgm:t>
        <a:bodyPr/>
        <a:lstStyle/>
        <a:p>
          <a:r>
            <a:rPr lang="lv-LV" dirty="0">
              <a:solidFill>
                <a:schemeClr val="tx1"/>
              </a:solidFill>
            </a:rPr>
            <a:t>BIS paziņojums ir informatīvs</a:t>
          </a:r>
        </a:p>
      </dgm:t>
    </dgm:pt>
    <dgm:pt modelId="{05DC0244-9820-4ACF-A81B-776CA8BBD90C}" type="parTrans" cxnId="{E20D55B6-8D52-4108-9315-9163834EB8B1}">
      <dgm:prSet/>
      <dgm:spPr/>
      <dgm:t>
        <a:bodyPr/>
        <a:lstStyle/>
        <a:p>
          <a:endParaRPr lang="lv-LV">
            <a:solidFill>
              <a:schemeClr val="tx1"/>
            </a:solidFill>
          </a:endParaRPr>
        </a:p>
      </dgm:t>
    </dgm:pt>
    <dgm:pt modelId="{0CA85A07-AC86-416C-8080-7E948A7D4FF0}" type="sibTrans" cxnId="{E20D55B6-8D52-4108-9315-9163834EB8B1}">
      <dgm:prSet/>
      <dgm:spPr/>
      <dgm:t>
        <a:bodyPr/>
        <a:lstStyle/>
        <a:p>
          <a:endParaRPr lang="lv-LV">
            <a:solidFill>
              <a:schemeClr val="tx1"/>
            </a:solidFill>
          </a:endParaRPr>
        </a:p>
      </dgm:t>
    </dgm:pt>
    <dgm:pt modelId="{A376A38B-2620-40EA-8877-99A0AD66FADA}">
      <dgm:prSet phldrT="[Text]"/>
      <dgm:spPr/>
      <dgm:t>
        <a:bodyPr/>
        <a:lstStyle/>
        <a:p>
          <a:r>
            <a:rPr lang="lv-LV" dirty="0" err="1">
              <a:solidFill>
                <a:schemeClr val="tx1"/>
              </a:solidFill>
            </a:rPr>
            <a:t>Būvspeciālistam</a:t>
          </a:r>
          <a:r>
            <a:rPr lang="lv-LV" dirty="0">
              <a:solidFill>
                <a:schemeClr val="tx1"/>
              </a:solidFill>
            </a:rPr>
            <a:t> atzinums jāievieto BIS</a:t>
          </a:r>
        </a:p>
      </dgm:t>
    </dgm:pt>
    <dgm:pt modelId="{D6DC849E-4585-462D-AF5C-7573C588C1B8}" type="parTrans" cxnId="{CC2468FC-6162-4972-AAFA-EA55E3178FE7}">
      <dgm:prSet/>
      <dgm:spPr/>
      <dgm:t>
        <a:bodyPr/>
        <a:lstStyle/>
        <a:p>
          <a:endParaRPr lang="lv-LV">
            <a:solidFill>
              <a:schemeClr val="tx1"/>
            </a:solidFill>
          </a:endParaRPr>
        </a:p>
      </dgm:t>
    </dgm:pt>
    <dgm:pt modelId="{372356AA-10BA-476E-8F70-CD0910C749A5}" type="sibTrans" cxnId="{CC2468FC-6162-4972-AAFA-EA55E3178FE7}">
      <dgm:prSet/>
      <dgm:spPr/>
      <dgm:t>
        <a:bodyPr/>
        <a:lstStyle/>
        <a:p>
          <a:endParaRPr lang="lv-LV">
            <a:solidFill>
              <a:schemeClr val="tx1"/>
            </a:solidFill>
          </a:endParaRPr>
        </a:p>
      </dgm:t>
    </dgm:pt>
    <dgm:pt modelId="{2069EA71-1628-4A6E-9294-B8BB431B73BE}">
      <dgm:prSet phldrT="[Text]"/>
      <dgm:spPr/>
      <dgm:t>
        <a:bodyPr/>
        <a:lstStyle/>
        <a:p>
          <a:r>
            <a:rPr lang="lv-LV" dirty="0">
              <a:solidFill>
                <a:schemeClr val="tx1"/>
              </a:solidFill>
            </a:rPr>
            <a:t>PTA ēkai nav veikta</a:t>
          </a:r>
        </a:p>
      </dgm:t>
    </dgm:pt>
    <dgm:pt modelId="{06731CFA-12A5-47F2-BB28-FBE395849274}" type="parTrans" cxnId="{5BE9176D-E59C-4CCC-A338-39877E845551}">
      <dgm:prSet/>
      <dgm:spPr/>
      <dgm:t>
        <a:bodyPr/>
        <a:lstStyle/>
        <a:p>
          <a:endParaRPr lang="lv-LV">
            <a:solidFill>
              <a:schemeClr val="tx1"/>
            </a:solidFill>
          </a:endParaRPr>
        </a:p>
      </dgm:t>
    </dgm:pt>
    <dgm:pt modelId="{193A38DE-B599-4BF9-A70C-BBDFDD44C4AE}" type="sibTrans" cxnId="{5BE9176D-E59C-4CCC-A338-39877E845551}">
      <dgm:prSet/>
      <dgm:spPr/>
      <dgm:t>
        <a:bodyPr/>
        <a:lstStyle/>
        <a:p>
          <a:endParaRPr lang="lv-LV">
            <a:solidFill>
              <a:schemeClr val="tx1"/>
            </a:solidFill>
          </a:endParaRPr>
        </a:p>
      </dgm:t>
    </dgm:pt>
    <dgm:pt modelId="{B2DF53F8-5B50-4373-99E8-E61DA3D55EB9}">
      <dgm:prSet phldrT="[Text]"/>
      <dgm:spPr/>
      <dgm:t>
        <a:bodyPr/>
        <a:lstStyle/>
        <a:p>
          <a:r>
            <a:rPr lang="lv-LV" dirty="0">
              <a:solidFill>
                <a:schemeClr val="tx1"/>
              </a:solidFill>
            </a:rPr>
            <a:t>Jāveic ēkas PTA</a:t>
          </a:r>
        </a:p>
      </dgm:t>
    </dgm:pt>
    <dgm:pt modelId="{48456F49-7AAC-4106-844F-631CEDDD9431}" type="parTrans" cxnId="{B75A9AA4-A0CE-4E69-A11F-CE3B78CFF227}">
      <dgm:prSet/>
      <dgm:spPr/>
      <dgm:t>
        <a:bodyPr/>
        <a:lstStyle/>
        <a:p>
          <a:endParaRPr lang="lv-LV">
            <a:solidFill>
              <a:schemeClr val="tx1"/>
            </a:solidFill>
          </a:endParaRPr>
        </a:p>
      </dgm:t>
    </dgm:pt>
    <dgm:pt modelId="{BB567434-A7F5-4AAA-B10B-23F181D89FC9}" type="sibTrans" cxnId="{B75A9AA4-A0CE-4E69-A11F-CE3B78CFF227}">
      <dgm:prSet/>
      <dgm:spPr/>
      <dgm:t>
        <a:bodyPr/>
        <a:lstStyle/>
        <a:p>
          <a:endParaRPr lang="lv-LV">
            <a:solidFill>
              <a:schemeClr val="tx1"/>
            </a:solidFill>
          </a:endParaRPr>
        </a:p>
      </dgm:t>
    </dgm:pt>
    <dgm:pt modelId="{53B6FE24-692D-4751-9F72-D1F269116848}" type="pres">
      <dgm:prSet presAssocID="{73B6932A-91FA-4869-956A-692055EAF970}" presName="Name0" presStyleCnt="0">
        <dgm:presLayoutVars>
          <dgm:dir/>
          <dgm:animLvl val="lvl"/>
          <dgm:resizeHandles val="exact"/>
        </dgm:presLayoutVars>
      </dgm:prSet>
      <dgm:spPr/>
    </dgm:pt>
    <dgm:pt modelId="{535422C3-2053-4060-820A-92A4688455F2}" type="pres">
      <dgm:prSet presAssocID="{6EB5AEA9-611B-43EE-97EE-863824740751}" presName="composite" presStyleCnt="0"/>
      <dgm:spPr/>
    </dgm:pt>
    <dgm:pt modelId="{80FCE62F-DCA7-4D0D-94CE-9A4A00485496}" type="pres">
      <dgm:prSet presAssocID="{6EB5AEA9-611B-43EE-97EE-863824740751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76A5B5C8-AFA6-4FD6-B6B4-756703933CE1}" type="pres">
      <dgm:prSet presAssocID="{6EB5AEA9-611B-43EE-97EE-863824740751}" presName="desTx" presStyleLbl="alignAccFollowNode1" presStyleIdx="0" presStyleCnt="3">
        <dgm:presLayoutVars>
          <dgm:bulletEnabled val="1"/>
        </dgm:presLayoutVars>
      </dgm:prSet>
      <dgm:spPr/>
    </dgm:pt>
    <dgm:pt modelId="{5AC7FB55-46B2-4754-906A-4767588D9EB4}" type="pres">
      <dgm:prSet presAssocID="{C035394D-69E3-4D5A-87D6-05A24D5902CA}" presName="space" presStyleCnt="0"/>
      <dgm:spPr/>
    </dgm:pt>
    <dgm:pt modelId="{89B57938-A5D3-4C48-A719-A63A07676C0C}" type="pres">
      <dgm:prSet presAssocID="{360613E6-76EC-4515-9D11-0EDB57900EE3}" presName="composite" presStyleCnt="0"/>
      <dgm:spPr/>
    </dgm:pt>
    <dgm:pt modelId="{F9CDD3BE-3052-47C0-921A-8DC153CA2FFD}" type="pres">
      <dgm:prSet presAssocID="{360613E6-76EC-4515-9D11-0EDB57900EE3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644B4F75-8B5F-4C1B-AA06-03029658E809}" type="pres">
      <dgm:prSet presAssocID="{360613E6-76EC-4515-9D11-0EDB57900EE3}" presName="desTx" presStyleLbl="alignAccFollowNode1" presStyleIdx="1" presStyleCnt="3">
        <dgm:presLayoutVars>
          <dgm:bulletEnabled val="1"/>
        </dgm:presLayoutVars>
      </dgm:prSet>
      <dgm:spPr/>
    </dgm:pt>
    <dgm:pt modelId="{40EDE08D-D636-4E11-8F9C-34916C4CE2A1}" type="pres">
      <dgm:prSet presAssocID="{79578C1F-6965-42C5-8C17-02007D42C12B}" presName="space" presStyleCnt="0"/>
      <dgm:spPr/>
    </dgm:pt>
    <dgm:pt modelId="{EE3A75DD-683A-4D16-B7C4-AFBD5F4C7203}" type="pres">
      <dgm:prSet presAssocID="{2069EA71-1628-4A6E-9294-B8BB431B73BE}" presName="composite" presStyleCnt="0"/>
      <dgm:spPr/>
    </dgm:pt>
    <dgm:pt modelId="{2DCFE476-E5AC-48F9-95AB-86B15C72632A}" type="pres">
      <dgm:prSet presAssocID="{2069EA71-1628-4A6E-9294-B8BB431B73BE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26B9B2D0-128F-4779-826E-95E9A5CA8B8D}" type="pres">
      <dgm:prSet presAssocID="{2069EA71-1628-4A6E-9294-B8BB431B73BE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A60A5D04-38AE-40D0-804D-D82BB64D3DF9}" type="presOf" srcId="{B2DF53F8-5B50-4373-99E8-E61DA3D55EB9}" destId="{26B9B2D0-128F-4779-826E-95E9A5CA8B8D}" srcOrd="0" destOrd="0" presId="urn:microsoft.com/office/officeart/2005/8/layout/hList1"/>
    <dgm:cxn modelId="{F18B4D1C-7F84-4916-8ED2-F2CF6ABB120B}" srcId="{73B6932A-91FA-4869-956A-692055EAF970}" destId="{6EB5AEA9-611B-43EE-97EE-863824740751}" srcOrd="0" destOrd="0" parTransId="{DA7D2853-9207-41A1-A034-4E1347853F29}" sibTransId="{C035394D-69E3-4D5A-87D6-05A24D5902CA}"/>
    <dgm:cxn modelId="{76C92A22-4B3A-4468-89AE-EB327AD546E1}" type="presOf" srcId="{D21DC37E-0672-471C-AA1B-108E25906E04}" destId="{644B4F75-8B5F-4C1B-AA06-03029658E809}" srcOrd="0" destOrd="0" presId="urn:microsoft.com/office/officeart/2005/8/layout/hList1"/>
    <dgm:cxn modelId="{8985BD22-A99F-469D-BDE6-387461574D26}" type="presOf" srcId="{73B6932A-91FA-4869-956A-692055EAF970}" destId="{53B6FE24-692D-4751-9F72-D1F269116848}" srcOrd="0" destOrd="0" presId="urn:microsoft.com/office/officeart/2005/8/layout/hList1"/>
    <dgm:cxn modelId="{3AB9D15E-CE7B-419E-9C7E-ABB79D6202B4}" type="presOf" srcId="{2069EA71-1628-4A6E-9294-B8BB431B73BE}" destId="{2DCFE476-E5AC-48F9-95AB-86B15C72632A}" srcOrd="0" destOrd="0" presId="urn:microsoft.com/office/officeart/2005/8/layout/hList1"/>
    <dgm:cxn modelId="{E6996766-63A1-4E2F-AED0-C0D8701B2E2E}" type="presOf" srcId="{360613E6-76EC-4515-9D11-0EDB57900EE3}" destId="{F9CDD3BE-3052-47C0-921A-8DC153CA2FFD}" srcOrd="0" destOrd="0" presId="urn:microsoft.com/office/officeart/2005/8/layout/hList1"/>
    <dgm:cxn modelId="{1ABB6668-C2B0-4232-BB4C-29B5135CD2D6}" type="presOf" srcId="{A376A38B-2620-40EA-8877-99A0AD66FADA}" destId="{644B4F75-8B5F-4C1B-AA06-03029658E809}" srcOrd="0" destOrd="1" presId="urn:microsoft.com/office/officeart/2005/8/layout/hList1"/>
    <dgm:cxn modelId="{5BE9176D-E59C-4CCC-A338-39877E845551}" srcId="{73B6932A-91FA-4869-956A-692055EAF970}" destId="{2069EA71-1628-4A6E-9294-B8BB431B73BE}" srcOrd="2" destOrd="0" parTransId="{06731CFA-12A5-47F2-BB28-FBE395849274}" sibTransId="{193A38DE-B599-4BF9-A70C-BBDFDD44C4AE}"/>
    <dgm:cxn modelId="{7DCDF86E-4851-44F5-8C91-FD003E4DBB25}" type="presOf" srcId="{46174DF4-FAB3-48FF-9849-45189B3BE183}" destId="{76A5B5C8-AFA6-4FD6-B6B4-756703933CE1}" srcOrd="0" destOrd="0" presId="urn:microsoft.com/office/officeart/2005/8/layout/hList1"/>
    <dgm:cxn modelId="{B75A9AA4-A0CE-4E69-A11F-CE3B78CFF227}" srcId="{2069EA71-1628-4A6E-9294-B8BB431B73BE}" destId="{B2DF53F8-5B50-4373-99E8-E61DA3D55EB9}" srcOrd="0" destOrd="0" parTransId="{48456F49-7AAC-4106-844F-631CEDDD9431}" sibTransId="{BB567434-A7F5-4AAA-B10B-23F181D89FC9}"/>
    <dgm:cxn modelId="{E20D55B6-8D52-4108-9315-9163834EB8B1}" srcId="{360613E6-76EC-4515-9D11-0EDB57900EE3}" destId="{D21DC37E-0672-471C-AA1B-108E25906E04}" srcOrd="0" destOrd="0" parTransId="{05DC0244-9820-4ACF-A81B-776CA8BBD90C}" sibTransId="{0CA85A07-AC86-416C-8080-7E948A7D4FF0}"/>
    <dgm:cxn modelId="{050A79EB-BA0B-4B07-81C3-2851273904AD}" type="presOf" srcId="{6EB5AEA9-611B-43EE-97EE-863824740751}" destId="{80FCE62F-DCA7-4D0D-94CE-9A4A00485496}" srcOrd="0" destOrd="0" presId="urn:microsoft.com/office/officeart/2005/8/layout/hList1"/>
    <dgm:cxn modelId="{51CE23EC-5316-4397-875B-F80AF321D2FB}" srcId="{6EB5AEA9-611B-43EE-97EE-863824740751}" destId="{46174DF4-FAB3-48FF-9849-45189B3BE183}" srcOrd="0" destOrd="0" parTransId="{17DB63D1-F40A-4861-A319-887643E28D0E}" sibTransId="{D69D6107-9EE9-4293-9981-5D7D8B53AC41}"/>
    <dgm:cxn modelId="{F3D2D8FB-249A-43FF-8504-80795E3D810D}" srcId="{73B6932A-91FA-4869-956A-692055EAF970}" destId="{360613E6-76EC-4515-9D11-0EDB57900EE3}" srcOrd="1" destOrd="0" parTransId="{58821D7A-16E7-4FF9-B014-E80313B6FEF8}" sibTransId="{79578C1F-6965-42C5-8C17-02007D42C12B}"/>
    <dgm:cxn modelId="{CC2468FC-6162-4972-AAFA-EA55E3178FE7}" srcId="{360613E6-76EC-4515-9D11-0EDB57900EE3}" destId="{A376A38B-2620-40EA-8877-99A0AD66FADA}" srcOrd="1" destOrd="0" parTransId="{D6DC849E-4585-462D-AF5C-7573C588C1B8}" sibTransId="{372356AA-10BA-476E-8F70-CD0910C749A5}"/>
    <dgm:cxn modelId="{B4BFFAA5-0816-435C-8196-A12170CCBAB5}" type="presParOf" srcId="{53B6FE24-692D-4751-9F72-D1F269116848}" destId="{535422C3-2053-4060-820A-92A4688455F2}" srcOrd="0" destOrd="0" presId="urn:microsoft.com/office/officeart/2005/8/layout/hList1"/>
    <dgm:cxn modelId="{FEFF6062-623B-4049-8003-1540BFEAFE55}" type="presParOf" srcId="{535422C3-2053-4060-820A-92A4688455F2}" destId="{80FCE62F-DCA7-4D0D-94CE-9A4A00485496}" srcOrd="0" destOrd="0" presId="urn:microsoft.com/office/officeart/2005/8/layout/hList1"/>
    <dgm:cxn modelId="{3E61392E-727B-455A-AF57-10B19C43A274}" type="presParOf" srcId="{535422C3-2053-4060-820A-92A4688455F2}" destId="{76A5B5C8-AFA6-4FD6-B6B4-756703933CE1}" srcOrd="1" destOrd="0" presId="urn:microsoft.com/office/officeart/2005/8/layout/hList1"/>
    <dgm:cxn modelId="{97E8C869-6BBA-40FF-9A9D-62A2A7727558}" type="presParOf" srcId="{53B6FE24-692D-4751-9F72-D1F269116848}" destId="{5AC7FB55-46B2-4754-906A-4767588D9EB4}" srcOrd="1" destOrd="0" presId="urn:microsoft.com/office/officeart/2005/8/layout/hList1"/>
    <dgm:cxn modelId="{1E841CDC-E77B-4432-B1C8-41AF89E93CA1}" type="presParOf" srcId="{53B6FE24-692D-4751-9F72-D1F269116848}" destId="{89B57938-A5D3-4C48-A719-A63A07676C0C}" srcOrd="2" destOrd="0" presId="urn:microsoft.com/office/officeart/2005/8/layout/hList1"/>
    <dgm:cxn modelId="{5FCBCF2C-33D7-455A-A16A-4764C2F6D8E6}" type="presParOf" srcId="{89B57938-A5D3-4C48-A719-A63A07676C0C}" destId="{F9CDD3BE-3052-47C0-921A-8DC153CA2FFD}" srcOrd="0" destOrd="0" presId="urn:microsoft.com/office/officeart/2005/8/layout/hList1"/>
    <dgm:cxn modelId="{E4FA6505-6F8E-466B-9A9B-6032DD3A2F7E}" type="presParOf" srcId="{89B57938-A5D3-4C48-A719-A63A07676C0C}" destId="{644B4F75-8B5F-4C1B-AA06-03029658E809}" srcOrd="1" destOrd="0" presId="urn:microsoft.com/office/officeart/2005/8/layout/hList1"/>
    <dgm:cxn modelId="{0D49B682-665B-4D21-8E6F-398A1EA92B2A}" type="presParOf" srcId="{53B6FE24-692D-4751-9F72-D1F269116848}" destId="{40EDE08D-D636-4E11-8F9C-34916C4CE2A1}" srcOrd="3" destOrd="0" presId="urn:microsoft.com/office/officeart/2005/8/layout/hList1"/>
    <dgm:cxn modelId="{EC4FBC00-EA59-4981-AEBD-1A83F70AA31D}" type="presParOf" srcId="{53B6FE24-692D-4751-9F72-D1F269116848}" destId="{EE3A75DD-683A-4D16-B7C4-AFBD5F4C7203}" srcOrd="4" destOrd="0" presId="urn:microsoft.com/office/officeart/2005/8/layout/hList1"/>
    <dgm:cxn modelId="{697E7A3D-E8E3-4DF2-B797-458F85B3ECED}" type="presParOf" srcId="{EE3A75DD-683A-4D16-B7C4-AFBD5F4C7203}" destId="{2DCFE476-E5AC-48F9-95AB-86B15C72632A}" srcOrd="0" destOrd="0" presId="urn:microsoft.com/office/officeart/2005/8/layout/hList1"/>
    <dgm:cxn modelId="{3C839D85-E861-437E-BBD5-42954F925E18}" type="presParOf" srcId="{EE3A75DD-683A-4D16-B7C4-AFBD5F4C7203}" destId="{26B9B2D0-128F-4779-826E-95E9A5CA8B8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CCADD8-73F4-44A7-8177-E771D51AE0B1}">
      <dsp:nvSpPr>
        <dsp:cNvPr id="0" name=""/>
        <dsp:cNvSpPr/>
      </dsp:nvSpPr>
      <dsp:spPr>
        <a:xfrm>
          <a:off x="0" y="504550"/>
          <a:ext cx="8277602" cy="196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2434" tIns="499872" rIns="642434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v-LV" sz="2400" kern="1200" dirty="0"/>
            <a:t>PTA gadījumā </a:t>
          </a:r>
          <a:r>
            <a:rPr lang="lv-LV" sz="2400" kern="1200" dirty="0" err="1"/>
            <a:t>būvspeciālists</a:t>
          </a:r>
          <a:r>
            <a:rPr lang="lv-LV" sz="2400" kern="1200" dirty="0"/>
            <a:t> sniedz ieteikumus, lai būves īpašnieks, kā krietns un rūpīgs saimnieks, varētu plānot nepieciešamos būvdarbus, kas nepieciešami būves drošai un ekonomiski pamatotai ekspluatācijai.</a:t>
          </a:r>
        </a:p>
      </dsp:txBody>
      <dsp:txXfrm>
        <a:off x="0" y="504550"/>
        <a:ext cx="8277602" cy="1965600"/>
      </dsp:txXfrm>
    </dsp:sp>
    <dsp:sp modelId="{9F67527B-0B95-443D-ABCE-926076B20006}">
      <dsp:nvSpPr>
        <dsp:cNvPr id="0" name=""/>
        <dsp:cNvSpPr/>
      </dsp:nvSpPr>
      <dsp:spPr>
        <a:xfrm>
          <a:off x="413880" y="150310"/>
          <a:ext cx="5794321" cy="70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012" tIns="0" rIns="219012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2400" kern="1200"/>
        </a:p>
      </dsp:txBody>
      <dsp:txXfrm>
        <a:off x="448465" y="184895"/>
        <a:ext cx="5725151" cy="639310"/>
      </dsp:txXfrm>
    </dsp:sp>
    <dsp:sp modelId="{C163FBB2-6442-4CA6-AC18-FFE5ED935932}">
      <dsp:nvSpPr>
        <dsp:cNvPr id="0" name=""/>
        <dsp:cNvSpPr/>
      </dsp:nvSpPr>
      <dsp:spPr>
        <a:xfrm>
          <a:off x="0" y="2953990"/>
          <a:ext cx="8277602" cy="196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2434" tIns="499872" rIns="642434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v-LV" sz="2400" kern="1200" dirty="0"/>
            <a:t>PTAA kopsavilkuma norādījumu sadaļā iekļaujami tikai norādījumi par tādiem veicamajiem pasākumiem, kuru neizpilde  noteiktajā termiņā var radīt kaitējumu būves lietotājam, kaimiņam vai garāmgājējam</a:t>
          </a:r>
        </a:p>
      </dsp:txBody>
      <dsp:txXfrm>
        <a:off x="0" y="2953990"/>
        <a:ext cx="8277602" cy="1965600"/>
      </dsp:txXfrm>
    </dsp:sp>
    <dsp:sp modelId="{1967E1BA-C2FC-4394-9058-16A39163B930}">
      <dsp:nvSpPr>
        <dsp:cNvPr id="0" name=""/>
        <dsp:cNvSpPr/>
      </dsp:nvSpPr>
      <dsp:spPr>
        <a:xfrm>
          <a:off x="413880" y="2599750"/>
          <a:ext cx="5794321" cy="70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012" tIns="0" rIns="219012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2400" kern="1200"/>
        </a:p>
      </dsp:txBody>
      <dsp:txXfrm>
        <a:off x="448465" y="2634335"/>
        <a:ext cx="5725151" cy="63931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13FF21-3790-4131-96FC-DC0CCCDCDB10}">
      <dsp:nvSpPr>
        <dsp:cNvPr id="0" name=""/>
        <dsp:cNvSpPr/>
      </dsp:nvSpPr>
      <dsp:spPr>
        <a:xfrm>
          <a:off x="1545877" y="1969"/>
          <a:ext cx="4071044" cy="244262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3300" kern="1200" dirty="0">
              <a:solidFill>
                <a:schemeClr val="tx1"/>
              </a:solidFill>
            </a:rPr>
            <a:t>Atzinumā ietvertās neatbilstības un to apjoms, kā arī norādījumu izpildes termiņa iestāšanās </a:t>
          </a:r>
        </a:p>
      </dsp:txBody>
      <dsp:txXfrm>
        <a:off x="1545877" y="1969"/>
        <a:ext cx="4071044" cy="2442626"/>
      </dsp:txXfrm>
    </dsp:sp>
    <dsp:sp modelId="{E21E06F1-64CE-438A-8950-66F15C28E68D}">
      <dsp:nvSpPr>
        <dsp:cNvPr id="0" name=""/>
        <dsp:cNvSpPr/>
      </dsp:nvSpPr>
      <dsp:spPr>
        <a:xfrm>
          <a:off x="1545877" y="2851700"/>
          <a:ext cx="4071044" cy="2442626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3300" kern="1200">
              <a:solidFill>
                <a:schemeClr val="tx1"/>
              </a:solidFill>
            </a:rPr>
            <a:t>Ietekmē ekspluatācijas lietas riska līmeni</a:t>
          </a:r>
          <a:endParaRPr lang="lv-LV" sz="3300" kern="1200" dirty="0">
            <a:solidFill>
              <a:schemeClr val="tx1"/>
            </a:solidFill>
          </a:endParaRPr>
        </a:p>
      </dsp:txBody>
      <dsp:txXfrm>
        <a:off x="1545877" y="2851700"/>
        <a:ext cx="4071044" cy="244262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FCE62F-DCA7-4D0D-94CE-9A4A00485496}">
      <dsp:nvSpPr>
        <dsp:cNvPr id="0" name=""/>
        <dsp:cNvSpPr/>
      </dsp:nvSpPr>
      <dsp:spPr>
        <a:xfrm>
          <a:off x="2712" y="675024"/>
          <a:ext cx="2645081" cy="86788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500" kern="1200" dirty="0">
              <a:solidFill>
                <a:schemeClr val="tx1"/>
              </a:solidFill>
            </a:rPr>
            <a:t>PTA ir veikta līdz 30.10.2021.</a:t>
          </a:r>
        </a:p>
      </dsp:txBody>
      <dsp:txXfrm>
        <a:off x="2712" y="675024"/>
        <a:ext cx="2645081" cy="867889"/>
      </dsp:txXfrm>
    </dsp:sp>
    <dsp:sp modelId="{76A5B5C8-AFA6-4FD6-B6B4-756703933CE1}">
      <dsp:nvSpPr>
        <dsp:cNvPr id="0" name=""/>
        <dsp:cNvSpPr/>
      </dsp:nvSpPr>
      <dsp:spPr>
        <a:xfrm>
          <a:off x="2712" y="1542913"/>
          <a:ext cx="2645081" cy="205875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v-LV" sz="2500" kern="1200" dirty="0">
              <a:solidFill>
                <a:schemeClr val="tx1"/>
              </a:solidFill>
            </a:rPr>
            <a:t>BIS paziņojums ir informatīvs</a:t>
          </a:r>
        </a:p>
      </dsp:txBody>
      <dsp:txXfrm>
        <a:off x="2712" y="1542913"/>
        <a:ext cx="2645081" cy="2058750"/>
      </dsp:txXfrm>
    </dsp:sp>
    <dsp:sp modelId="{F9CDD3BE-3052-47C0-921A-8DC153CA2FFD}">
      <dsp:nvSpPr>
        <dsp:cNvPr id="0" name=""/>
        <dsp:cNvSpPr/>
      </dsp:nvSpPr>
      <dsp:spPr>
        <a:xfrm>
          <a:off x="3018105" y="675024"/>
          <a:ext cx="2645081" cy="867889"/>
        </a:xfrm>
        <a:prstGeom prst="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500" kern="1200" dirty="0">
              <a:solidFill>
                <a:schemeClr val="tx1"/>
              </a:solidFill>
            </a:rPr>
            <a:t>PTA ir veikta pēc 01.11.2021.</a:t>
          </a:r>
        </a:p>
      </dsp:txBody>
      <dsp:txXfrm>
        <a:off x="3018105" y="675024"/>
        <a:ext cx="2645081" cy="867889"/>
      </dsp:txXfrm>
    </dsp:sp>
    <dsp:sp modelId="{644B4F75-8B5F-4C1B-AA06-03029658E809}">
      <dsp:nvSpPr>
        <dsp:cNvPr id="0" name=""/>
        <dsp:cNvSpPr/>
      </dsp:nvSpPr>
      <dsp:spPr>
        <a:xfrm>
          <a:off x="3018105" y="1542913"/>
          <a:ext cx="2645081" cy="2058750"/>
        </a:xfrm>
        <a:prstGeom prst="rect">
          <a:avLst/>
        </a:prstGeom>
        <a:solidFill>
          <a:schemeClr val="accent3">
            <a:tint val="40000"/>
            <a:alpha val="90000"/>
            <a:hueOff val="5358427"/>
            <a:satOff val="-6896"/>
            <a:lumOff val="-537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5358427"/>
              <a:satOff val="-6896"/>
              <a:lumOff val="-5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v-LV" sz="2500" kern="1200" dirty="0">
              <a:solidFill>
                <a:schemeClr val="tx1"/>
              </a:solidFill>
            </a:rPr>
            <a:t>BIS paziņojums ir informatīvs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v-LV" sz="2500" kern="1200" dirty="0" err="1">
              <a:solidFill>
                <a:schemeClr val="tx1"/>
              </a:solidFill>
            </a:rPr>
            <a:t>Būvspeciālistam</a:t>
          </a:r>
          <a:r>
            <a:rPr lang="lv-LV" sz="2500" kern="1200" dirty="0">
              <a:solidFill>
                <a:schemeClr val="tx1"/>
              </a:solidFill>
            </a:rPr>
            <a:t> atzinums jāievieto BIS</a:t>
          </a:r>
        </a:p>
      </dsp:txBody>
      <dsp:txXfrm>
        <a:off x="3018105" y="1542913"/>
        <a:ext cx="2645081" cy="2058750"/>
      </dsp:txXfrm>
    </dsp:sp>
    <dsp:sp modelId="{2DCFE476-E5AC-48F9-95AB-86B15C72632A}">
      <dsp:nvSpPr>
        <dsp:cNvPr id="0" name=""/>
        <dsp:cNvSpPr/>
      </dsp:nvSpPr>
      <dsp:spPr>
        <a:xfrm>
          <a:off x="6033498" y="675024"/>
          <a:ext cx="2645081" cy="867889"/>
        </a:xfrm>
        <a:prstGeom prst="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500" kern="1200" dirty="0">
              <a:solidFill>
                <a:schemeClr val="tx1"/>
              </a:solidFill>
            </a:rPr>
            <a:t>PTA ēkai nav veikta</a:t>
          </a:r>
        </a:p>
      </dsp:txBody>
      <dsp:txXfrm>
        <a:off x="6033498" y="675024"/>
        <a:ext cx="2645081" cy="867889"/>
      </dsp:txXfrm>
    </dsp:sp>
    <dsp:sp modelId="{26B9B2D0-128F-4779-826E-95E9A5CA8B8D}">
      <dsp:nvSpPr>
        <dsp:cNvPr id="0" name=""/>
        <dsp:cNvSpPr/>
      </dsp:nvSpPr>
      <dsp:spPr>
        <a:xfrm>
          <a:off x="6033498" y="1542913"/>
          <a:ext cx="2645081" cy="2058750"/>
        </a:xfrm>
        <a:prstGeom prst="rect">
          <a:avLst/>
        </a:prstGeom>
        <a:solidFill>
          <a:schemeClr val="accent3">
            <a:tint val="40000"/>
            <a:alpha val="90000"/>
            <a:hueOff val="10716854"/>
            <a:satOff val="-13793"/>
            <a:lumOff val="-1075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10716854"/>
              <a:satOff val="-13793"/>
              <a:lumOff val="-10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v-LV" sz="2500" kern="1200" dirty="0">
              <a:solidFill>
                <a:schemeClr val="tx1"/>
              </a:solidFill>
            </a:rPr>
            <a:t>Jāveic ēkas PTA</a:t>
          </a:r>
        </a:p>
      </dsp:txBody>
      <dsp:txXfrm>
        <a:off x="6033498" y="1542913"/>
        <a:ext cx="2645081" cy="20587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D62CD619-1CF2-4A75-8EB1-C96F2D7EF2F9}" type="datetimeFigureOut">
              <a:rPr lang="lv-LV" smtClean="0"/>
              <a:t>01.10.2024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42E46482-15A5-4F3D-83F8-229E4C6654C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602869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275" cy="496671"/>
          </a:xfrm>
          <a:prstGeom prst="rect">
            <a:avLst/>
          </a:prstGeom>
        </p:spPr>
        <p:txBody>
          <a:bodyPr vert="horz" lIns="93168" tIns="46584" rIns="93168" bIns="46584" rtlCol="0"/>
          <a:lstStyle>
            <a:lvl1pPr algn="l" defTabSz="957331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863" y="0"/>
            <a:ext cx="2946275" cy="496671"/>
          </a:xfrm>
          <a:prstGeom prst="rect">
            <a:avLst/>
          </a:prstGeom>
        </p:spPr>
        <p:txBody>
          <a:bodyPr vert="horz" wrap="square" lIns="93168" tIns="46584" rIns="93168" bIns="4658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AE8C5B7-69CB-4ADF-B24F-2925A50D24F4}" type="datetimeFigureOut">
              <a:rPr lang="lv-LV" altLang="lv-LV"/>
              <a:pPr>
                <a:defRPr/>
              </a:pPr>
              <a:t>01.10.2024</a:t>
            </a:fld>
            <a:endParaRPr lang="lv-LV" alt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8" tIns="46584" rIns="93168" bIns="46584" rtlCol="0" anchor="ctr"/>
          <a:lstStyle/>
          <a:p>
            <a:pPr lvl="0"/>
            <a:endParaRPr lang="lv-LV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384" y="4715832"/>
            <a:ext cx="5436909" cy="4466649"/>
          </a:xfrm>
          <a:prstGeom prst="rect">
            <a:avLst/>
          </a:prstGeom>
        </p:spPr>
        <p:txBody>
          <a:bodyPr vert="horz" lIns="93168" tIns="46584" rIns="93168" bIns="46584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lv-LV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272"/>
            <a:ext cx="2946275" cy="496671"/>
          </a:xfrm>
          <a:prstGeom prst="rect">
            <a:avLst/>
          </a:prstGeom>
        </p:spPr>
        <p:txBody>
          <a:bodyPr vert="horz" lIns="93168" tIns="46584" rIns="93168" bIns="46584" rtlCol="0" anchor="b"/>
          <a:lstStyle>
            <a:lvl1pPr algn="l" defTabSz="957331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863" y="9428272"/>
            <a:ext cx="2946275" cy="496671"/>
          </a:xfrm>
          <a:prstGeom prst="rect">
            <a:avLst/>
          </a:prstGeom>
        </p:spPr>
        <p:txBody>
          <a:bodyPr vert="horz" wrap="square" lIns="93168" tIns="46584" rIns="93168" bIns="4658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3F68ABF-6325-4281-9FD8-38D063DF5D1A}" type="slidenum">
              <a:rPr lang="lv-LV" altLang="lv-LV"/>
              <a:pPr>
                <a:defRPr/>
              </a:pPr>
              <a:t>‹#›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4621458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1pPr>
    <a:lvl2pPr marL="4683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382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4081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780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348940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818729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88515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58305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F68ABF-6325-4281-9FD8-38D063DF5D1A}" type="slidenum">
              <a:rPr lang="lv-LV" altLang="lv-LV" smtClean="0"/>
              <a:pPr>
                <a:defRPr/>
              </a:pPr>
              <a:t>1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9459823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/>
              <a:t>Pilnvarojums BIS no īpašnieka puses nav nepieciešamas. Ēkai ir jābūt kadastra apzīmējumam, ja tāda nav, īpašniekam jālūdz </a:t>
            </a:r>
            <a:r>
              <a:rPr lang="lv-LV" dirty="0" err="1"/>
              <a:t>būvvladē</a:t>
            </a:r>
            <a:r>
              <a:rPr lang="lv-LV" dirty="0"/>
              <a:t> būvi </a:t>
            </a:r>
            <a:r>
              <a:rPr lang="lv-LV" dirty="0" err="1"/>
              <a:t>pirmsreģistrēt</a:t>
            </a:r>
            <a:r>
              <a:rPr lang="lv-LV" dirty="0"/>
              <a:t>.</a:t>
            </a:r>
            <a:br>
              <a:rPr lang="lv-LV" dirty="0"/>
            </a:br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F68ABF-6325-4281-9FD8-38D063DF5D1A}" type="slidenum">
              <a:rPr lang="lv-LV" altLang="lv-LV" smtClean="0"/>
              <a:pPr>
                <a:defRPr/>
              </a:pPr>
              <a:t>2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37549641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lv-LV" dirty="0"/>
            </a:br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F68ABF-6325-4281-9FD8-38D063DF5D1A}" type="slidenum">
              <a:rPr lang="lv-LV" altLang="lv-LV" smtClean="0"/>
              <a:pPr>
                <a:defRPr/>
              </a:pPr>
              <a:t>3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2842472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/>
              <a:t>Pie sarkanā, pie patvaļīgās - sūta BVKB</a:t>
            </a:r>
          </a:p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F68ABF-6325-4281-9FD8-38D063DF5D1A}" type="slidenum">
              <a:rPr lang="lv-LV" altLang="lv-LV" smtClean="0"/>
              <a:pPr>
                <a:defRPr/>
              </a:pPr>
              <a:t>4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30233985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lv-LV" dirty="0"/>
            </a:br>
            <a:r>
              <a:rPr lang="lv-LV" dirty="0"/>
              <a:t>Laicīga bojājumu novēršana, samazina uzturēšanas izmaksas nākotnē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F68ABF-6325-4281-9FD8-38D063DF5D1A}" type="slidenum">
              <a:rPr lang="lv-LV" altLang="lv-LV" smtClean="0"/>
              <a:pPr>
                <a:defRPr/>
              </a:pPr>
              <a:t>5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3974513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lv-LV" dirty="0"/>
            </a:br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F68ABF-6325-4281-9FD8-38D063DF5D1A}" type="slidenum">
              <a:rPr lang="lv-LV" altLang="lv-LV" smtClean="0"/>
              <a:pPr>
                <a:defRPr/>
              </a:pPr>
              <a:t>6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13787225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lv-LV" dirty="0"/>
            </a:br>
            <a:r>
              <a:rPr lang="lv-LV" dirty="0"/>
              <a:t>šobrīd ar faktisko datumu PTA ielikt nevar, bet norādījumos var ietver norādījumu īpašniekam nākamo PTA pēc 10 gadiem.</a:t>
            </a:r>
          </a:p>
          <a:p>
            <a:r>
              <a:rPr lang="lv-LV" dirty="0"/>
              <a:t>Ja </a:t>
            </a:r>
            <a:r>
              <a:rPr lang="lv-LV"/>
              <a:t>notiek būvdarbi?!</a:t>
            </a:r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F68ABF-6325-4281-9FD8-38D063DF5D1A}" type="slidenum">
              <a:rPr lang="lv-LV" altLang="lv-LV" smtClean="0"/>
              <a:pPr>
                <a:defRPr/>
              </a:pPr>
              <a:t>7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1745011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75" y="0"/>
            <a:ext cx="3778250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1463"/>
            <a:ext cx="9144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 userDrawn="1"/>
        </p:nvSpPr>
        <p:spPr>
          <a:xfrm>
            <a:off x="685800" y="4724400"/>
            <a:ext cx="7772400" cy="1036638"/>
          </a:xfrm>
          <a:prstGeom prst="rect">
            <a:avLst/>
          </a:prstGeom>
        </p:spPr>
        <p:txBody>
          <a:bodyPr lIns="93957" tIns="46979" rIns="93957" bIns="46979">
            <a:normAutofit/>
          </a:bodyPr>
          <a:lstStyle>
            <a:lvl1pPr algn="l" defTabSz="939575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lang="lv-LV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2525713" y="2265363"/>
            <a:ext cx="4545012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lv-LV" sz="2000">
                <a:latin typeface="Arial" panose="020B0604020202020204" pitchFamily="34" charset="0"/>
              </a:rPr>
              <a:t>Būvniecības valsts kontroles birojs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772400" cy="960442"/>
          </a:xfrm>
        </p:spPr>
        <p:txBody>
          <a:bodyPr anchor="t">
            <a:normAutofit/>
          </a:bodyPr>
          <a:lstStyle>
            <a:lvl1pPr algn="ctr">
              <a:defRPr sz="3200" b="1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685800" y="4724400"/>
            <a:ext cx="77724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685800" y="5761038"/>
            <a:ext cx="7772400" cy="63976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1159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14288" y="1141413"/>
            <a:ext cx="2597150" cy="260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lv-LV" sz="1100">
                <a:latin typeface="Arial" panose="020B0604020202020204" pitchFamily="34" charset="0"/>
              </a:rPr>
              <a:t>Būvniecības valsts kontroles birojs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81000"/>
            <a:ext cx="6096000" cy="1036642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752600"/>
            <a:ext cx="6096000" cy="437357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 smtClean="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2E6D6C19-4EBD-463F-B2DB-F8EE9F5F0733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055189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657600"/>
            <a:ext cx="6096000" cy="1384295"/>
          </a:xfrm>
        </p:spPr>
        <p:txBody>
          <a:bodyPr anchor="t">
            <a:normAutofit/>
          </a:bodyPr>
          <a:lstStyle>
            <a:lvl1pPr algn="l">
              <a:defRPr sz="2400" b="1" cap="none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0800" y="381000"/>
            <a:ext cx="6096000" cy="32766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6978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9395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4093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791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3489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8187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885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7583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 smtClean="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4BBDE894-CE77-44A2-B5D5-C8BBA030B6AA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740767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04801"/>
            <a:ext cx="6096000" cy="1066799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90800" y="1752600"/>
            <a:ext cx="2895600" cy="4373565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1752600"/>
            <a:ext cx="2971800" cy="4373573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 smtClean="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3FAB5709-8C51-422B-A470-C2EFF3A964A9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522999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590800" y="304801"/>
            <a:ext cx="6096000" cy="1066799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2590800" y="2386940"/>
            <a:ext cx="2895600" cy="3739225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2386940"/>
            <a:ext cx="2971800" cy="3739233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/>
          </p:nvPr>
        </p:nvSpPr>
        <p:spPr>
          <a:xfrm>
            <a:off x="2590800" y="1852613"/>
            <a:ext cx="2895600" cy="534987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7"/>
          </p:nvPr>
        </p:nvSpPr>
        <p:spPr>
          <a:xfrm>
            <a:off x="5715000" y="1851953"/>
            <a:ext cx="2971800" cy="534987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22"/>
          <p:cNvSpPr>
            <a:spLocks noGrp="1"/>
          </p:cNvSpPr>
          <p:nvPr>
            <p:ph type="sldNum" sz="quarter" idx="18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 smtClean="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B93A8729-E4F1-478D-AC67-D930C5DE18B1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294125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590800" y="304801"/>
            <a:ext cx="6096000" cy="1066799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 smtClean="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333BB229-24A7-46D3-8CB1-54B1FC324001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464609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 smtClean="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273E5787-54CC-41DE-9363-D4B2B58989D2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842666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72975"/>
            <a:ext cx="2751026" cy="1162051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9527" y="273054"/>
            <a:ext cx="3269672" cy="5853128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90800" y="1435119"/>
            <a:ext cx="2751026" cy="469106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69788" indent="0">
              <a:buNone/>
              <a:defRPr sz="1200"/>
            </a:lvl2pPr>
            <a:lvl3pPr marL="939575" indent="0">
              <a:buNone/>
              <a:defRPr sz="1000"/>
            </a:lvl3pPr>
            <a:lvl4pPr marL="1409365" indent="0">
              <a:buNone/>
              <a:defRPr sz="1000"/>
            </a:lvl4pPr>
            <a:lvl5pPr marL="1879152" indent="0">
              <a:buNone/>
              <a:defRPr sz="1000"/>
            </a:lvl5pPr>
            <a:lvl6pPr marL="2348940" indent="0">
              <a:buNone/>
              <a:defRPr sz="1000"/>
            </a:lvl6pPr>
            <a:lvl7pPr marL="2818729" indent="0">
              <a:buNone/>
              <a:defRPr sz="1000"/>
            </a:lvl7pPr>
            <a:lvl8pPr marL="3288515" indent="0">
              <a:buNone/>
              <a:defRPr sz="1000"/>
            </a:lvl8pPr>
            <a:lvl9pPr marL="3758305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 smtClean="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C1A316C8-0491-42D7-AEBE-45BDCA0F3F4B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320811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1463"/>
            <a:ext cx="9144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75" y="0"/>
            <a:ext cx="3778250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685800" y="4724400"/>
            <a:ext cx="77724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685800" y="5761038"/>
            <a:ext cx="7772400" cy="63976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1647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v-LV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v-LV"/>
              <a:t>Click to edit Master text styles</a:t>
            </a:r>
          </a:p>
          <a:p>
            <a:pPr lvl="1"/>
            <a:r>
              <a:rPr lang="en-US" altLang="lv-LV"/>
              <a:t>Second level</a:t>
            </a:r>
          </a:p>
          <a:p>
            <a:pPr lvl="2"/>
            <a:r>
              <a:rPr lang="en-US" altLang="lv-LV"/>
              <a:t>Third level</a:t>
            </a:r>
          </a:p>
          <a:p>
            <a:pPr lvl="3"/>
            <a:r>
              <a:rPr lang="en-US" altLang="lv-LV"/>
              <a:t>Fourth level</a:t>
            </a:r>
          </a:p>
          <a:p>
            <a:pPr lvl="4"/>
            <a:r>
              <a:rPr lang="en-US" altLang="lv-LV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3957" tIns="46979" rIns="93957" bIns="46979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7FBEBC4-9ECE-4B60-9332-E8E76D7B3FA5}" type="datetime1">
              <a:rPr lang="en-US" altLang="lv-LV"/>
              <a:pPr>
                <a:defRPr/>
              </a:pPr>
              <a:t>10/1/2024</a:t>
            </a:fld>
            <a:endParaRPr lang="en-US" alt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3957" tIns="46979" rIns="93957" bIns="46979" rtlCol="0" anchor="ctr"/>
          <a:lstStyle>
            <a:lvl1pPr algn="ctr" defTabSz="939575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3957" tIns="46979" rIns="93957" bIns="46979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49C2B28-8564-4805-B11D-FD6CA4775979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</p:sldLayoutIdLst>
  <p:hf hdr="0" ftr="0" dt="0"/>
  <p:txStyles>
    <p:titleStyle>
      <a:lvl1pPr algn="ctr" defTabSz="938213" rtl="0" eaLnBrk="0" fontAlgn="base" hangingPunct="0">
        <a:spcBef>
          <a:spcPct val="0"/>
        </a:spcBef>
        <a:spcAft>
          <a:spcPct val="0"/>
        </a:spcAft>
        <a:defRPr sz="4500" kern="1200">
          <a:solidFill>
            <a:schemeClr val="tx1"/>
          </a:solidFill>
          <a:latin typeface="+mj-lt"/>
          <a:ea typeface="MS PGothic" panose="020B0600070205080204" pitchFamily="34" charset="-128"/>
          <a:cs typeface="+mj-cs"/>
        </a:defRPr>
      </a:lvl1pPr>
      <a:lvl2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  <a:ea typeface="MS PGothic" panose="020B0600070205080204" pitchFamily="34" charset="-128"/>
        </a:defRPr>
      </a:lvl2pPr>
      <a:lvl3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  <a:ea typeface="MS PGothic" panose="020B0600070205080204" pitchFamily="34" charset="-128"/>
        </a:defRPr>
      </a:lvl3pPr>
      <a:lvl4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  <a:ea typeface="MS PGothic" panose="020B0600070205080204" pitchFamily="34" charset="-128"/>
        </a:defRPr>
      </a:lvl4pPr>
      <a:lvl5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  <a:ea typeface="MS PGothic" panose="020B0600070205080204" pitchFamily="34" charset="-128"/>
        </a:defRPr>
      </a:lvl5pPr>
      <a:lvl6pPr marL="4572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6pPr>
      <a:lvl7pPr marL="9144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7pPr>
      <a:lvl8pPr marL="13716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8pPr>
      <a:lvl9pPr marL="18288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9pPr>
    </p:titleStyle>
    <p:bodyStyle>
      <a:lvl1pPr marL="350838" indent="-350838" algn="l" defTabSz="9382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3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62000" indent="-292100" algn="l" defTabSz="9382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73163" indent="-233363" algn="l" defTabSz="9382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43063" indent="-233363" algn="l" defTabSz="9382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9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112963" indent="-233363" algn="l" defTabSz="9382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9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83835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053622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523412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93197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69788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3957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40936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79152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48940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18729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8851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75830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microsoft.com/office/2007/relationships/diagramDrawing" Target="../diagrams/drawing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8.xml"/><Relationship Id="rId5" Type="http://schemas.openxmlformats.org/officeDocument/2006/relationships/diagramQuickStyle" Target="../diagrams/quickStyle7.xml"/><Relationship Id="rId10" Type="http://schemas.openxmlformats.org/officeDocument/2006/relationships/diagramQuickStyle" Target="../diagrams/quickStyle8.xml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7BEED9B3-9192-49FC-B9D3-A515E8DB1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038475"/>
            <a:ext cx="7772400" cy="1427167"/>
          </a:xfrm>
        </p:spPr>
        <p:txBody>
          <a:bodyPr>
            <a:normAutofit fontScale="90000"/>
          </a:bodyPr>
          <a:lstStyle/>
          <a:p>
            <a:r>
              <a:rPr lang="lv-LV" dirty="0"/>
              <a:t>BIS funkcionalitāte periodiskās tehniskās apsekošanas atzinuma kontroles ietvaros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649562-3C7C-A197-EC18-C70E0BE5BB4A}"/>
              </a:ext>
            </a:extLst>
          </p:cNvPr>
          <p:cNvSpPr txBox="1"/>
          <p:nvPr/>
        </p:nvSpPr>
        <p:spPr>
          <a:xfrm>
            <a:off x="4316819" y="5252484"/>
            <a:ext cx="4359348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lv-LV" b="1" dirty="0"/>
              <a:t>Kristīne Griga</a:t>
            </a:r>
          </a:p>
          <a:p>
            <a:pPr algn="r"/>
            <a:r>
              <a:rPr lang="lv-LV" dirty="0"/>
              <a:t>Būvju ekspluatācijas kontroles vadītāja</a:t>
            </a:r>
          </a:p>
          <a:p>
            <a:pPr algn="r"/>
            <a:r>
              <a:rPr lang="lv-LV" dirty="0"/>
              <a:t>Būvniecības kontroles departaments </a:t>
            </a:r>
          </a:p>
          <a:p>
            <a:pPr algn="r"/>
            <a:r>
              <a:rPr lang="lv-LV" dirty="0"/>
              <a:t>Būvniecības valsts kontroles birojs</a:t>
            </a:r>
          </a:p>
          <a:p>
            <a:pPr algn="r"/>
            <a:endParaRPr lang="lv-LV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0DBD33-F685-EE61-938D-2C7A925CA0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5800" y="4724400"/>
            <a:ext cx="7772400" cy="528084"/>
          </a:xfrm>
        </p:spPr>
        <p:txBody>
          <a:bodyPr/>
          <a:lstStyle/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666581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99B1E114-9D58-4211-899B-F83DFFF5E3E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26571" y="1752600"/>
          <a:ext cx="8360229" cy="4373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Virsraksts 2">
            <a:extLst>
              <a:ext uri="{FF2B5EF4-FFF2-40B4-BE49-F238E27FC236}">
                <a16:creationId xmlns:a16="http://schemas.microsoft.com/office/drawing/2014/main" id="{EDA7BEBA-6AA2-4D03-BD5A-0AFE05ECC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0800" y="164704"/>
            <a:ext cx="6096000" cy="1036642"/>
          </a:xfrm>
        </p:spPr>
        <p:txBody>
          <a:bodyPr>
            <a:normAutofit/>
          </a:bodyPr>
          <a:lstStyle/>
          <a:p>
            <a:r>
              <a:rPr lang="lv-LV" dirty="0"/>
              <a:t>Kā </a:t>
            </a:r>
            <a:r>
              <a:rPr lang="lv-LV" dirty="0" err="1"/>
              <a:t>būvspeciālists</a:t>
            </a:r>
            <a:r>
              <a:rPr lang="lv-LV" dirty="0"/>
              <a:t> BIS ievieto PTA? 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BDA7274-7C07-E890-7747-4C1A8298FF7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2051344"/>
            <a:ext cx="9144000" cy="275531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9DF5B92-9D60-2CA4-9644-2D74C27099B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65315" y="5189807"/>
            <a:ext cx="9144000" cy="936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269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99B1E114-9D58-4211-899B-F83DFFF5E3E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26571" y="1752600"/>
          <a:ext cx="8360229" cy="4373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8D441CA-55CC-4DF2-8374-AAC096EA0DEF}"/>
              </a:ext>
            </a:extLst>
          </p:cNvPr>
          <p:cNvSpPr txBox="1">
            <a:spLocks/>
          </p:cNvSpPr>
          <p:nvPr/>
        </p:nvSpPr>
        <p:spPr bwMode="auto">
          <a:xfrm>
            <a:off x="980573" y="3429001"/>
            <a:ext cx="5093655" cy="2041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62000" indent="-292100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2pPr>
            <a:lvl3pPr marL="1173163" indent="-233363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3pPr>
            <a:lvl4pPr marL="1643063" indent="-233363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4pPr>
            <a:lvl5pPr marL="2112963" indent="-233363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5pPr>
            <a:lvl6pPr marL="2583835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3622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3412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93197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3" name="Virsraksts 2">
            <a:extLst>
              <a:ext uri="{FF2B5EF4-FFF2-40B4-BE49-F238E27FC236}">
                <a16:creationId xmlns:a16="http://schemas.microsoft.com/office/drawing/2014/main" id="{EDA7BEBA-6AA2-4D03-BD5A-0AFE05ECC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0800" y="164704"/>
            <a:ext cx="6096000" cy="1036642"/>
          </a:xfrm>
        </p:spPr>
        <p:txBody>
          <a:bodyPr>
            <a:normAutofit/>
          </a:bodyPr>
          <a:lstStyle/>
          <a:p>
            <a:r>
              <a:rPr lang="lv-LV" dirty="0"/>
              <a:t>Strukturētie dati PTA 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0DA9D8-B5EE-3C2E-4E75-89FB21CF4C5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152" y="1495031"/>
            <a:ext cx="9144000" cy="5369226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B1109C6A-BE6B-69E2-AA5D-B37DB82F54FC}"/>
              </a:ext>
            </a:extLst>
          </p:cNvPr>
          <p:cNvSpPr/>
          <p:nvPr/>
        </p:nvSpPr>
        <p:spPr>
          <a:xfrm rot="11456883">
            <a:off x="980574" y="3745735"/>
            <a:ext cx="2897364" cy="2380428"/>
          </a:xfrm>
          <a:prstGeom prst="wedgeRoundRectCallout">
            <a:avLst>
              <a:gd name="adj1" fmla="val -53570"/>
              <a:gd name="adj2" fmla="val 134317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BD867C-193A-2D9C-6246-EA9E8F0B6225}"/>
              </a:ext>
            </a:extLst>
          </p:cNvPr>
          <p:cNvSpPr txBox="1"/>
          <p:nvPr/>
        </p:nvSpPr>
        <p:spPr>
          <a:xfrm>
            <a:off x="1167788" y="4070991"/>
            <a:ext cx="23686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dirty="0"/>
              <a:t>BIS paziņojums par nepieciešamību veikt PTA trešās grupas ēkai </a:t>
            </a:r>
          </a:p>
        </p:txBody>
      </p:sp>
    </p:spTree>
    <p:extLst>
      <p:ext uri="{BB962C8B-B14F-4D97-AF65-F5344CB8AC3E}">
        <p14:creationId xmlns:p14="http://schemas.microsoft.com/office/powerpoint/2010/main" val="295702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BB585-61C4-0C47-1E54-4C7AB3C3C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PTAA konstatētas neatbilstības</a:t>
            </a:r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FE4FDCC-7029-6FA8-9973-4613E8DAE5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40675" y="1548964"/>
            <a:ext cx="4782661" cy="5015253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E0B058-0FE3-20C5-9BF5-134CE580B69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2E6D6C19-4EBD-463F-B2DB-F8EE9F5F0733}" type="slidenum">
              <a:rPr lang="en-US" altLang="lv-LV"/>
              <a:pPr>
                <a:defRPr/>
              </a:pPr>
              <a:t>4</a:t>
            </a:fld>
            <a:endParaRPr lang="en-US" altLang="lv-LV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A6C1E7-75BF-D1F6-D475-69A36F760195}"/>
              </a:ext>
            </a:extLst>
          </p:cNvPr>
          <p:cNvSpPr txBox="1"/>
          <p:nvPr/>
        </p:nvSpPr>
        <p:spPr>
          <a:xfrm>
            <a:off x="6169447" y="3150824"/>
            <a:ext cx="2364954" cy="1569660"/>
          </a:xfrm>
          <a:prstGeom prst="rect">
            <a:avLst/>
          </a:prstGeom>
          <a:noFill/>
          <a:ln w="38100">
            <a:solidFill>
              <a:srgbClr val="0099CC"/>
            </a:solidFill>
          </a:ln>
        </p:spPr>
        <p:txBody>
          <a:bodyPr wrap="square" rtlCol="0">
            <a:spAutoFit/>
          </a:bodyPr>
          <a:lstStyle/>
          <a:p>
            <a:r>
              <a:rPr lang="lv-LV" sz="2400" dirty="0"/>
              <a:t>BIS tiek nosūtīts paziņojums būvvaldei/ BVKB/ VUGD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57F25881-91A8-11B6-7249-B8B4582EE2AF}"/>
              </a:ext>
            </a:extLst>
          </p:cNvPr>
          <p:cNvSpPr/>
          <p:nvPr/>
        </p:nvSpPr>
        <p:spPr>
          <a:xfrm>
            <a:off x="4428781" y="3429000"/>
            <a:ext cx="1740666" cy="58114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64083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99B1E114-9D58-4211-899B-F83DFFF5E3E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26571" y="1752600"/>
          <a:ext cx="8360229" cy="4373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8D441CA-55CC-4DF2-8374-AAC096EA0DEF}"/>
              </a:ext>
            </a:extLst>
          </p:cNvPr>
          <p:cNvSpPr txBox="1">
            <a:spLocks/>
          </p:cNvSpPr>
          <p:nvPr/>
        </p:nvSpPr>
        <p:spPr bwMode="auto">
          <a:xfrm>
            <a:off x="980573" y="3429001"/>
            <a:ext cx="5093655" cy="2041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62000" indent="-292100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2pPr>
            <a:lvl3pPr marL="1173163" indent="-233363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3pPr>
            <a:lvl4pPr marL="1643063" indent="-233363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4pPr>
            <a:lvl5pPr marL="2112963" indent="-233363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5pPr>
            <a:lvl6pPr marL="2583835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3622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3412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93197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3" name="Virsraksts 2">
            <a:extLst>
              <a:ext uri="{FF2B5EF4-FFF2-40B4-BE49-F238E27FC236}">
                <a16:creationId xmlns:a16="http://schemas.microsoft.com/office/drawing/2014/main" id="{EDA7BEBA-6AA2-4D03-BD5A-0AFE05ECC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0800" y="164704"/>
            <a:ext cx="6096000" cy="1036642"/>
          </a:xfrm>
        </p:spPr>
        <p:txBody>
          <a:bodyPr>
            <a:normAutofit/>
          </a:bodyPr>
          <a:lstStyle/>
          <a:p>
            <a:r>
              <a:rPr lang="lv-LV" dirty="0" err="1"/>
              <a:t>Būvspeciālista</a:t>
            </a:r>
            <a:r>
              <a:rPr lang="lv-LV" dirty="0"/>
              <a:t> ieteikumi/ norādījumi PTA</a:t>
            </a:r>
            <a:endParaRPr lang="en-US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E9EA6554-6800-5D40-C6EC-430F55DC7E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64740214"/>
              </p:ext>
            </p:extLst>
          </p:nvPr>
        </p:nvGraphicFramePr>
        <p:xfrm>
          <a:off x="539827" y="1396999"/>
          <a:ext cx="8277602" cy="50699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532695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99B1E114-9D58-4211-899B-F83DFFF5E3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1729355"/>
              </p:ext>
            </p:extLst>
          </p:nvPr>
        </p:nvGraphicFramePr>
        <p:xfrm>
          <a:off x="326571" y="1752600"/>
          <a:ext cx="8360229" cy="4373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8D441CA-55CC-4DF2-8374-AAC096EA0DEF}"/>
              </a:ext>
            </a:extLst>
          </p:cNvPr>
          <p:cNvSpPr txBox="1">
            <a:spLocks/>
          </p:cNvSpPr>
          <p:nvPr/>
        </p:nvSpPr>
        <p:spPr bwMode="auto">
          <a:xfrm>
            <a:off x="980573" y="3429001"/>
            <a:ext cx="5093655" cy="2041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62000" indent="-292100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2pPr>
            <a:lvl3pPr marL="1173163" indent="-233363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3pPr>
            <a:lvl4pPr marL="1643063" indent="-233363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4pPr>
            <a:lvl5pPr marL="2112963" indent="-233363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5pPr>
            <a:lvl6pPr marL="2583835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3622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3412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93197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3" name="Virsraksts 2">
            <a:extLst>
              <a:ext uri="{FF2B5EF4-FFF2-40B4-BE49-F238E27FC236}">
                <a16:creationId xmlns:a16="http://schemas.microsoft.com/office/drawing/2014/main" id="{EDA7BEBA-6AA2-4D03-BD5A-0AFE05ECC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0800" y="164704"/>
            <a:ext cx="6096000" cy="1036642"/>
          </a:xfrm>
        </p:spPr>
        <p:txBody>
          <a:bodyPr>
            <a:normAutofit/>
          </a:bodyPr>
          <a:lstStyle/>
          <a:p>
            <a:br>
              <a:rPr lang="lv-LV" dirty="0"/>
            </a:br>
            <a:r>
              <a:rPr lang="lv-LV" dirty="0"/>
              <a:t>PTAA ietekme uz riska līmeni</a:t>
            </a:r>
            <a:endParaRPr lang="en-US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23746DB7-7F3D-55DA-8831-BD35D5E12B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88033682"/>
              </p:ext>
            </p:extLst>
          </p:nvPr>
        </p:nvGraphicFramePr>
        <p:xfrm>
          <a:off x="-238699" y="1397000"/>
          <a:ext cx="7162800" cy="5296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A7452D5B-0E37-7BAC-A99B-99E5CD5A1925}"/>
              </a:ext>
            </a:extLst>
          </p:cNvPr>
          <p:cNvSpPr txBox="1"/>
          <p:nvPr/>
        </p:nvSpPr>
        <p:spPr>
          <a:xfrm>
            <a:off x="6184469" y="4622373"/>
            <a:ext cx="2787267" cy="15696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lv-LV" sz="2400" dirty="0"/>
              <a:t>Būvvalde/BVKB plāno ekspluatācijas uzraudzības veikšanu 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D217B8B2-CF11-C326-A098-93F636E364B2}"/>
              </a:ext>
            </a:extLst>
          </p:cNvPr>
          <p:cNvSpPr/>
          <p:nvPr/>
        </p:nvSpPr>
        <p:spPr>
          <a:xfrm>
            <a:off x="5376231" y="5266063"/>
            <a:ext cx="808238" cy="399662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85240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99B1E114-9D58-4211-899B-F83DFFF5E3E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26571" y="1752600"/>
          <a:ext cx="8360229" cy="4373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8D441CA-55CC-4DF2-8374-AAC096EA0DEF}"/>
              </a:ext>
            </a:extLst>
          </p:cNvPr>
          <p:cNvSpPr txBox="1">
            <a:spLocks/>
          </p:cNvSpPr>
          <p:nvPr/>
        </p:nvSpPr>
        <p:spPr bwMode="auto">
          <a:xfrm>
            <a:off x="980573" y="3429001"/>
            <a:ext cx="5093655" cy="2041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62000" indent="-292100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2pPr>
            <a:lvl3pPr marL="1173163" indent="-233363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3pPr>
            <a:lvl4pPr marL="1643063" indent="-233363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4pPr>
            <a:lvl5pPr marL="2112963" indent="-233363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5pPr>
            <a:lvl6pPr marL="2583835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3622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3412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93197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3" name="Virsraksts 2">
            <a:extLst>
              <a:ext uri="{FF2B5EF4-FFF2-40B4-BE49-F238E27FC236}">
                <a16:creationId xmlns:a16="http://schemas.microsoft.com/office/drawing/2014/main" id="{EDA7BEBA-6AA2-4D03-BD5A-0AFE05ECC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0800" y="164704"/>
            <a:ext cx="6096000" cy="1036642"/>
          </a:xfrm>
        </p:spPr>
        <p:txBody>
          <a:bodyPr>
            <a:normAutofit/>
          </a:bodyPr>
          <a:lstStyle/>
          <a:p>
            <a:r>
              <a:rPr lang="lv-LV" dirty="0"/>
              <a:t>Ko darīt, ja PTAA  nav ievietots BIS?</a:t>
            </a:r>
            <a:endParaRPr lang="en-US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10B7E5A0-0B9F-368F-0F50-919946622E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35336316"/>
              </p:ext>
            </p:extLst>
          </p:nvPr>
        </p:nvGraphicFramePr>
        <p:xfrm>
          <a:off x="202236" y="1058901"/>
          <a:ext cx="8681293" cy="4276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DDFD134-9F05-B37C-E777-EA1F0B246E80}"/>
              </a:ext>
            </a:extLst>
          </p:cNvPr>
          <p:cNvSpPr txBox="1"/>
          <p:nvPr/>
        </p:nvSpPr>
        <p:spPr>
          <a:xfrm>
            <a:off x="5871991" y="5613789"/>
            <a:ext cx="3176792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lv-LV" sz="2400" dirty="0"/>
              <a:t>Ierosina administratīvā pārkāpuma lietvedību</a:t>
            </a:r>
          </a:p>
        </p:txBody>
      </p:sp>
      <p:sp>
        <p:nvSpPr>
          <p:cNvPr id="6" name="Arrow: Up 5">
            <a:extLst>
              <a:ext uri="{FF2B5EF4-FFF2-40B4-BE49-F238E27FC236}">
                <a16:creationId xmlns:a16="http://schemas.microsoft.com/office/drawing/2014/main" id="{21CA75EA-0944-4F33-7C31-F77BA9C5AF17}"/>
              </a:ext>
            </a:extLst>
          </p:cNvPr>
          <p:cNvSpPr/>
          <p:nvPr/>
        </p:nvSpPr>
        <p:spPr>
          <a:xfrm>
            <a:off x="7196769" y="4704202"/>
            <a:ext cx="537072" cy="909587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300546761"/>
      </p:ext>
    </p:extLst>
  </p:cSld>
  <p:clrMapOvr>
    <a:masterClrMapping/>
  </p:clrMapOvr>
</p:sld>
</file>

<file path=ppt/theme/theme1.xml><?xml version="1.0" encoding="utf-8"?>
<a:theme xmlns:a="http://schemas.openxmlformats.org/drawingml/2006/main" name="89_Prezentacija_templateLV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itullapa_kontaktinformacij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3313</TotalTime>
  <Words>263</Words>
  <Application>Microsoft Office PowerPoint</Application>
  <PresentationFormat>On-screen Show (4:3)</PresentationFormat>
  <Paragraphs>41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Times New Roman</vt:lpstr>
      <vt:lpstr>Verdana</vt:lpstr>
      <vt:lpstr>89_Prezentacija_templateLV</vt:lpstr>
      <vt:lpstr>BIS funkcionalitāte periodiskās tehniskās apsekošanas atzinuma kontroles ietvaros</vt:lpstr>
      <vt:lpstr>Kā būvspeciālists BIS ievieto PTA? </vt:lpstr>
      <vt:lpstr>Strukturētie dati PTA </vt:lpstr>
      <vt:lpstr>PTAA konstatētas neatbilstības</vt:lpstr>
      <vt:lpstr>Būvspeciālista ieteikumi/ norādījumi PTA</vt:lpstr>
      <vt:lpstr> PTAA ietekme uz riska līmeni</vt:lpstr>
      <vt:lpstr>Ko darīt, ja PTAA  nav ievietots BIS?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Peteris Drukis</dc:creator>
  <cp:lastModifiedBy>Mihails St</cp:lastModifiedBy>
  <cp:revision>844</cp:revision>
  <cp:lastPrinted>2018-08-01T10:38:03Z</cp:lastPrinted>
  <dcterms:created xsi:type="dcterms:W3CDTF">2014-11-20T14:46:47Z</dcterms:created>
  <dcterms:modified xsi:type="dcterms:W3CDTF">2024-10-01T09:48:54Z</dcterms:modified>
</cp:coreProperties>
</file>