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1"/>
  </p:notesMasterIdLst>
  <p:handoutMasterIdLst>
    <p:handoutMasterId r:id="rId12"/>
  </p:handoutMasterIdLst>
  <p:sldIdLst>
    <p:sldId id="458" r:id="rId2"/>
    <p:sldId id="450" r:id="rId3"/>
    <p:sldId id="454" r:id="rId4"/>
    <p:sldId id="462" r:id="rId5"/>
    <p:sldId id="474" r:id="rId6"/>
    <p:sldId id="475" r:id="rId7"/>
    <p:sldId id="469" r:id="rId8"/>
    <p:sldId id="468" r:id="rId9"/>
    <p:sldId id="476" r:id="rId10"/>
  </p:sldIdLst>
  <p:sldSz cx="9144000" cy="6858000" type="screen4x3"/>
  <p:notesSz cx="6797675" cy="992663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e Tutāne" initials="AT" lastIdx="1" clrIdx="0">
    <p:extLst>
      <p:ext uri="{19B8F6BF-5375-455C-9EA6-DF929625EA0E}">
        <p15:presenceInfo xmlns:p15="http://schemas.microsoft.com/office/powerpoint/2012/main" userId="S-1-5-21-734147818-1251574435-2103723179-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1859C"/>
    <a:srgbClr val="008080"/>
    <a:srgbClr val="009999"/>
    <a:srgbClr val="FFCC66"/>
    <a:srgbClr val="BE5B38"/>
    <a:srgbClr val="CC533E"/>
    <a:srgbClr val="0066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30FF5-B7E9-4FC4-A129-CFF81665E867}" v="1735" dt="2024-09-19T09:30:38.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5695" autoAdjust="0"/>
  </p:normalViewPr>
  <p:slideViewPr>
    <p:cSldViewPr snapToGrid="0" snapToObjects="1">
      <p:cViewPr varScale="1">
        <p:scale>
          <a:sx n="95" d="100"/>
          <a:sy n="95" d="100"/>
        </p:scale>
        <p:origin x="17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se Auniņa" userId="S::inese.aunina@bvkb.gov.lv::7e1e51c7-ec5c-4d49-9ed9-a6121c065496" providerId="AD" clId="Web-{C2FD0EB7-8E95-49AE-6EFF-0177079E6D9E}"/>
    <pc:docChg chg="modSld">
      <pc:chgData name="Inese Auniņa" userId="S::inese.aunina@bvkb.gov.lv::7e1e51c7-ec5c-4d49-9ed9-a6121c065496" providerId="AD" clId="Web-{C2FD0EB7-8E95-49AE-6EFF-0177079E6D9E}" dt="2024-09-18T14:31:09.406" v="43"/>
      <pc:docMkLst>
        <pc:docMk/>
      </pc:docMkLst>
      <pc:sldChg chg="modSp">
        <pc:chgData name="Inese Auniņa" userId="S::inese.aunina@bvkb.gov.lv::7e1e51c7-ec5c-4d49-9ed9-a6121c065496" providerId="AD" clId="Web-{C2FD0EB7-8E95-49AE-6EFF-0177079E6D9E}" dt="2024-09-18T14:26:49.008" v="8" actId="1076"/>
        <pc:sldMkLst>
          <pc:docMk/>
          <pc:sldMk cId="1219538798" sldId="457"/>
        </pc:sldMkLst>
        <pc:picChg chg="mod">
          <ac:chgData name="Inese Auniņa" userId="S::inese.aunina@bvkb.gov.lv::7e1e51c7-ec5c-4d49-9ed9-a6121c065496" providerId="AD" clId="Web-{C2FD0EB7-8E95-49AE-6EFF-0177079E6D9E}" dt="2024-09-18T14:26:49.008" v="8" actId="1076"/>
          <ac:picMkLst>
            <pc:docMk/>
            <pc:sldMk cId="1219538798" sldId="457"/>
            <ac:picMk id="5" creationId="{7AB199D0-DA78-391E-9160-E1BFEBC84D51}"/>
          </ac:picMkLst>
        </pc:picChg>
      </pc:sldChg>
      <pc:sldChg chg="addSp delSp modSp">
        <pc:chgData name="Inese Auniņa" userId="S::inese.aunina@bvkb.gov.lv::7e1e51c7-ec5c-4d49-9ed9-a6121c065496" providerId="AD" clId="Web-{C2FD0EB7-8E95-49AE-6EFF-0177079E6D9E}" dt="2024-09-18T14:31:09.406" v="43"/>
        <pc:sldMkLst>
          <pc:docMk/>
          <pc:sldMk cId="1153112793" sldId="463"/>
        </pc:sldMkLst>
        <pc:spChg chg="del mod">
          <ac:chgData name="Inese Auniņa" userId="S::inese.aunina@bvkb.gov.lv::7e1e51c7-ec5c-4d49-9ed9-a6121c065496" providerId="AD" clId="Web-{C2FD0EB7-8E95-49AE-6EFF-0177079E6D9E}" dt="2024-09-18T14:31:09.406" v="43"/>
          <ac:spMkLst>
            <pc:docMk/>
            <pc:sldMk cId="1153112793" sldId="463"/>
            <ac:spMk id="3" creationId="{EDA7BEBA-6AA2-4D03-BD5A-0AFE05ECC78E}"/>
          </ac:spMkLst>
        </pc:spChg>
        <pc:spChg chg="add mod">
          <ac:chgData name="Inese Auniņa" userId="S::inese.aunina@bvkb.gov.lv::7e1e51c7-ec5c-4d49-9ed9-a6121c065496" providerId="AD" clId="Web-{C2FD0EB7-8E95-49AE-6EFF-0177079E6D9E}" dt="2024-09-18T14:31:09.406" v="43"/>
          <ac:spMkLst>
            <pc:docMk/>
            <pc:sldMk cId="1153112793" sldId="463"/>
            <ac:spMk id="6" creationId="{CCC4E114-E75D-E3D7-CED1-1011CC26BE6A}"/>
          </ac:spMkLst>
        </pc:spChg>
        <pc:spChg chg="mod">
          <ac:chgData name="Inese Auniņa" userId="S::inese.aunina@bvkb.gov.lv::7e1e51c7-ec5c-4d49-9ed9-a6121c065496" providerId="AD" clId="Web-{C2FD0EB7-8E95-49AE-6EFF-0177079E6D9E}" dt="2024-09-18T14:27:20.493" v="9"/>
          <ac:spMkLst>
            <pc:docMk/>
            <pc:sldMk cId="1153112793" sldId="463"/>
            <ac:spMk id="9" creationId="{A8D441CA-55CC-4DF2-8374-AAC096EA0DEF}"/>
          </ac:spMkLst>
        </pc:spChg>
      </pc:sldChg>
      <pc:sldChg chg="addSp modSp">
        <pc:chgData name="Inese Auniņa" userId="S::inese.aunina@bvkb.gov.lv::7e1e51c7-ec5c-4d49-9ed9-a6121c065496" providerId="AD" clId="Web-{C2FD0EB7-8E95-49AE-6EFF-0177079E6D9E}" dt="2024-09-18T14:22:12.375" v="6" actId="14100"/>
        <pc:sldMkLst>
          <pc:docMk/>
          <pc:sldMk cId="1991332987" sldId="466"/>
        </pc:sldMkLst>
        <pc:picChg chg="add mod">
          <ac:chgData name="Inese Auniņa" userId="S::inese.aunina@bvkb.gov.lv::7e1e51c7-ec5c-4d49-9ed9-a6121c065496" providerId="AD" clId="Web-{C2FD0EB7-8E95-49AE-6EFF-0177079E6D9E}" dt="2024-09-18T14:20:58.561" v="3" actId="14100"/>
          <ac:picMkLst>
            <pc:docMk/>
            <pc:sldMk cId="1991332987" sldId="466"/>
            <ac:picMk id="5" creationId="{0D91E87C-E47C-1E67-554F-9E609B8FA8F7}"/>
          </ac:picMkLst>
        </pc:picChg>
        <pc:picChg chg="add mod">
          <ac:chgData name="Inese Auniņa" userId="S::inese.aunina@bvkb.gov.lv::7e1e51c7-ec5c-4d49-9ed9-a6121c065496" providerId="AD" clId="Web-{C2FD0EB7-8E95-49AE-6EFF-0177079E6D9E}" dt="2024-09-18T14:22:12.375" v="6" actId="14100"/>
          <ac:picMkLst>
            <pc:docMk/>
            <pc:sldMk cId="1991332987" sldId="466"/>
            <ac:picMk id="6" creationId="{26ADFB0E-67C7-35C0-D751-29DDF491CEB3}"/>
          </ac:picMkLst>
        </pc:picChg>
      </pc:sldChg>
    </pc:docChg>
  </pc:docChgLst>
  <pc:docChgLst>
    <pc:chgData name="Inese Auniņa" userId="S::inese.aunina@bvkb.gov.lv::7e1e51c7-ec5c-4d49-9ed9-a6121c065496" providerId="AD" clId="Web-{4C3FDD55-285C-00F0-A521-57F1173942E5}"/>
    <pc:docChg chg="addSld delSld modSld">
      <pc:chgData name="Inese Auniņa" userId="S::inese.aunina@bvkb.gov.lv::7e1e51c7-ec5c-4d49-9ed9-a6121c065496" providerId="AD" clId="Web-{4C3FDD55-285C-00F0-A521-57F1173942E5}" dt="2024-09-18T14:58:42.506" v="303"/>
      <pc:docMkLst>
        <pc:docMk/>
      </pc:docMkLst>
      <pc:sldChg chg="addSp modSp">
        <pc:chgData name="Inese Auniņa" userId="S::inese.aunina@bvkb.gov.lv::7e1e51c7-ec5c-4d49-9ed9-a6121c065496" providerId="AD" clId="Web-{4C3FDD55-285C-00F0-A521-57F1173942E5}" dt="2024-09-18T14:37:03.096" v="98" actId="1076"/>
        <pc:sldMkLst>
          <pc:docMk/>
          <pc:sldMk cId="1153112793" sldId="463"/>
        </pc:sldMkLst>
        <pc:spChg chg="mod">
          <ac:chgData name="Inese Auniņa" userId="S::inese.aunina@bvkb.gov.lv::7e1e51c7-ec5c-4d49-9ed9-a6121c065496" providerId="AD" clId="Web-{4C3FDD55-285C-00F0-A521-57F1173942E5}" dt="2024-09-18T14:32:50.465" v="31" actId="20577"/>
          <ac:spMkLst>
            <pc:docMk/>
            <pc:sldMk cId="1153112793" sldId="463"/>
            <ac:spMk id="6" creationId="{CCC4E114-E75D-E3D7-CED1-1011CC26BE6A}"/>
          </ac:spMkLst>
        </pc:spChg>
        <pc:spChg chg="mod">
          <ac:chgData name="Inese Auniņa" userId="S::inese.aunina@bvkb.gov.lv::7e1e51c7-ec5c-4d49-9ed9-a6121c065496" providerId="AD" clId="Web-{4C3FDD55-285C-00F0-A521-57F1173942E5}" dt="2024-09-18T14:37:00.675" v="97" actId="14100"/>
          <ac:spMkLst>
            <pc:docMk/>
            <pc:sldMk cId="1153112793" sldId="463"/>
            <ac:spMk id="9" creationId="{A8D441CA-55CC-4DF2-8374-AAC096EA0DEF}"/>
          </ac:spMkLst>
        </pc:spChg>
        <pc:picChg chg="add mod">
          <ac:chgData name="Inese Auniņa" userId="S::inese.aunina@bvkb.gov.lv::7e1e51c7-ec5c-4d49-9ed9-a6121c065496" providerId="AD" clId="Web-{4C3FDD55-285C-00F0-A521-57F1173942E5}" dt="2024-09-18T14:37:03.096" v="98" actId="1076"/>
          <ac:picMkLst>
            <pc:docMk/>
            <pc:sldMk cId="1153112793" sldId="463"/>
            <ac:picMk id="4" creationId="{7D7714D0-8A28-9AE7-0849-03FB0F34CC17}"/>
          </ac:picMkLst>
        </pc:picChg>
      </pc:sldChg>
      <pc:sldChg chg="addSp delSp modSp">
        <pc:chgData name="Inese Auniņa" userId="S::inese.aunina@bvkb.gov.lv::7e1e51c7-ec5c-4d49-9ed9-a6121c065496" providerId="AD" clId="Web-{4C3FDD55-285C-00F0-A521-57F1173942E5}" dt="2024-09-18T14:51:23.135" v="270" actId="20577"/>
        <pc:sldMkLst>
          <pc:docMk/>
          <pc:sldMk cId="3012754925" sldId="464"/>
        </pc:sldMkLst>
        <pc:spChg chg="mod">
          <ac:chgData name="Inese Auniņa" userId="S::inese.aunina@bvkb.gov.lv::7e1e51c7-ec5c-4d49-9ed9-a6121c065496" providerId="AD" clId="Web-{4C3FDD55-285C-00F0-A521-57F1173942E5}" dt="2024-09-18T14:51:14.604" v="252" actId="20577"/>
          <ac:spMkLst>
            <pc:docMk/>
            <pc:sldMk cId="3012754925" sldId="464"/>
            <ac:spMk id="3" creationId="{EDA7BEBA-6AA2-4D03-BD5A-0AFE05ECC78E}"/>
          </ac:spMkLst>
        </pc:spChg>
        <pc:spChg chg="del">
          <ac:chgData name="Inese Auniņa" userId="S::inese.aunina@bvkb.gov.lv::7e1e51c7-ec5c-4d49-9ed9-a6121c065496" providerId="AD" clId="Web-{4C3FDD55-285C-00F0-A521-57F1173942E5}" dt="2024-09-18T14:45:24.032" v="128"/>
          <ac:spMkLst>
            <pc:docMk/>
            <pc:sldMk cId="3012754925" sldId="464"/>
            <ac:spMk id="9" creationId="{A8D441CA-55CC-4DF2-8374-AAC096EA0DEF}"/>
          </ac:spMkLst>
        </pc:spChg>
        <pc:graphicFrameChg chg="mod modGraphic">
          <ac:chgData name="Inese Auniņa" userId="S::inese.aunina@bvkb.gov.lv::7e1e51c7-ec5c-4d49-9ed9-a6121c065496" providerId="AD" clId="Web-{4C3FDD55-285C-00F0-A521-57F1173942E5}" dt="2024-09-18T14:51:23.135" v="270" actId="20577"/>
          <ac:graphicFrameMkLst>
            <pc:docMk/>
            <pc:sldMk cId="3012754925" sldId="464"/>
            <ac:graphicFrameMk id="7" creationId="{99B1E114-9D58-4211-899B-F83DFFF5E3E0}"/>
          </ac:graphicFrameMkLst>
        </pc:graphicFrameChg>
        <pc:picChg chg="add del mod">
          <ac:chgData name="Inese Auniņa" userId="S::inese.aunina@bvkb.gov.lv::7e1e51c7-ec5c-4d49-9ed9-a6121c065496" providerId="AD" clId="Web-{4C3FDD55-285C-00F0-A521-57F1173942E5}" dt="2024-09-18T14:45:22.922" v="127"/>
          <ac:picMkLst>
            <pc:docMk/>
            <pc:sldMk cId="3012754925" sldId="464"/>
            <ac:picMk id="5" creationId="{A3440836-EC3C-8054-2DFA-4099F745C258}"/>
          </ac:picMkLst>
        </pc:picChg>
        <pc:picChg chg="add mod">
          <ac:chgData name="Inese Auniņa" userId="S::inese.aunina@bvkb.gov.lv::7e1e51c7-ec5c-4d49-9ed9-a6121c065496" providerId="AD" clId="Web-{4C3FDD55-285C-00F0-A521-57F1173942E5}" dt="2024-09-18T14:49:31.835" v="244" actId="1076"/>
          <ac:picMkLst>
            <pc:docMk/>
            <pc:sldMk cId="3012754925" sldId="464"/>
            <ac:picMk id="6" creationId="{5A7F6B10-D5D9-905A-02BC-F2CA198BB34C}"/>
          </ac:picMkLst>
        </pc:picChg>
        <pc:picChg chg="add mod">
          <ac:chgData name="Inese Auniņa" userId="S::inese.aunina@bvkb.gov.lv::7e1e51c7-ec5c-4d49-9ed9-a6121c065496" providerId="AD" clId="Web-{4C3FDD55-285C-00F0-A521-57F1173942E5}" dt="2024-09-18T14:49:37.742" v="245" actId="1076"/>
          <ac:picMkLst>
            <pc:docMk/>
            <pc:sldMk cId="3012754925" sldId="464"/>
            <ac:picMk id="203" creationId="{876FC3CB-A9EC-D60E-1928-9B0BC9AFEB59}"/>
          </ac:picMkLst>
        </pc:picChg>
      </pc:sldChg>
      <pc:sldChg chg="del">
        <pc:chgData name="Inese Auniņa" userId="S::inese.aunina@bvkb.gov.lv::7e1e51c7-ec5c-4d49-9ed9-a6121c065496" providerId="AD" clId="Web-{4C3FDD55-285C-00F0-A521-57F1173942E5}" dt="2024-09-18T14:50:22.415" v="247"/>
        <pc:sldMkLst>
          <pc:docMk/>
          <pc:sldMk cId="2183251958" sldId="465"/>
        </pc:sldMkLst>
      </pc:sldChg>
      <pc:sldChg chg="addSp delSp modSp new">
        <pc:chgData name="Inese Auniņa" userId="S::inese.aunina@bvkb.gov.lv::7e1e51c7-ec5c-4d49-9ed9-a6121c065496" providerId="AD" clId="Web-{4C3FDD55-285C-00F0-A521-57F1173942E5}" dt="2024-09-18T14:58:42.506" v="303"/>
        <pc:sldMkLst>
          <pc:docMk/>
          <pc:sldMk cId="2688354270" sldId="477"/>
        </pc:sldMkLst>
        <pc:spChg chg="mod">
          <ac:chgData name="Inese Auniņa" userId="S::inese.aunina@bvkb.gov.lv::7e1e51c7-ec5c-4d49-9ed9-a6121c065496" providerId="AD" clId="Web-{4C3FDD55-285C-00F0-A521-57F1173942E5}" dt="2024-09-18T14:52:01.574" v="302" actId="20577"/>
          <ac:spMkLst>
            <pc:docMk/>
            <pc:sldMk cId="2688354270" sldId="477"/>
            <ac:spMk id="2" creationId="{BE6C8E64-BE1E-B101-3335-1A46B33EA5A9}"/>
          </ac:spMkLst>
        </pc:spChg>
        <pc:spChg chg="del">
          <ac:chgData name="Inese Auniņa" userId="S::inese.aunina@bvkb.gov.lv::7e1e51c7-ec5c-4d49-9ed9-a6121c065496" providerId="AD" clId="Web-{4C3FDD55-285C-00F0-A521-57F1173942E5}" dt="2024-09-18T14:58:42.506" v="303"/>
          <ac:spMkLst>
            <pc:docMk/>
            <pc:sldMk cId="2688354270" sldId="477"/>
            <ac:spMk id="3" creationId="{5FD96D00-6324-875A-6999-2CD8CFC62AA1}"/>
          </ac:spMkLst>
        </pc:spChg>
        <pc:picChg chg="add mod ord">
          <ac:chgData name="Inese Auniņa" userId="S::inese.aunina@bvkb.gov.lv::7e1e51c7-ec5c-4d49-9ed9-a6121c065496" providerId="AD" clId="Web-{4C3FDD55-285C-00F0-A521-57F1173942E5}" dt="2024-09-18T14:58:42.506" v="303"/>
          <ac:picMkLst>
            <pc:docMk/>
            <pc:sldMk cId="2688354270" sldId="477"/>
            <ac:picMk id="7" creationId="{167A4C15-BC92-39A7-8D7D-1ADEFCA63607}"/>
          </ac:picMkLst>
        </pc:picChg>
      </pc:sldChg>
    </pc:docChg>
  </pc:docChgLst>
  <pc:docChgLst>
    <pc:chgData name="Kristīne Griga" userId="8038f58a-72bb-4293-88f8-8f6c99e87f74" providerId="ADAL" clId="{6B030FF5-B7E9-4FC4-A129-CFF81665E867}"/>
    <pc:docChg chg="undo custSel addSld delSld modSld sldOrd">
      <pc:chgData name="Kristīne Griga" userId="8038f58a-72bb-4293-88f8-8f6c99e87f74" providerId="ADAL" clId="{6B030FF5-B7E9-4FC4-A129-CFF81665E867}" dt="2024-09-20T06:34:26.357" v="4850" actId="20577"/>
      <pc:docMkLst>
        <pc:docMk/>
      </pc:docMkLst>
      <pc:sldChg chg="delSp modSp mod modNotesTx">
        <pc:chgData name="Kristīne Griga" userId="8038f58a-72bb-4293-88f8-8f6c99e87f74" providerId="ADAL" clId="{6B030FF5-B7E9-4FC4-A129-CFF81665E867}" dt="2024-09-19T10:31:43.956" v="4713" actId="20577"/>
        <pc:sldMkLst>
          <pc:docMk/>
          <pc:sldMk cId="0" sldId="256"/>
        </pc:sldMkLst>
        <pc:spChg chg="mod">
          <ac:chgData name="Kristīne Griga" userId="8038f58a-72bb-4293-88f8-8f6c99e87f74" providerId="ADAL" clId="{6B030FF5-B7E9-4FC4-A129-CFF81665E867}" dt="2024-09-17T10:21:48.204" v="1" actId="20577"/>
          <ac:spMkLst>
            <pc:docMk/>
            <pc:sldMk cId="0" sldId="256"/>
            <ac:spMk id="2" creationId="{7BEED9B3-9192-49FC-B9D3-A515E8DB1CD2}"/>
          </ac:spMkLst>
        </pc:spChg>
        <pc:spChg chg="del mod">
          <ac:chgData name="Kristīne Griga" userId="8038f58a-72bb-4293-88f8-8f6c99e87f74" providerId="ADAL" clId="{6B030FF5-B7E9-4FC4-A129-CFF81665E867}" dt="2024-09-17T10:22:16.729" v="15"/>
          <ac:spMkLst>
            <pc:docMk/>
            <pc:sldMk cId="0" sldId="256"/>
            <ac:spMk id="3" creationId="{71E66D65-5D61-A318-6B94-C3D9CC9D0D1F}"/>
          </ac:spMkLst>
        </pc:spChg>
        <pc:spChg chg="mod">
          <ac:chgData name="Kristīne Griga" userId="8038f58a-72bb-4293-88f8-8f6c99e87f74" providerId="ADAL" clId="{6B030FF5-B7E9-4FC4-A129-CFF81665E867}" dt="2024-09-17T10:22:13.098" v="13" actId="6549"/>
          <ac:spMkLst>
            <pc:docMk/>
            <pc:sldMk cId="0" sldId="256"/>
            <ac:spMk id="12291" creationId="{00000000-0000-0000-0000-000000000000}"/>
          </ac:spMkLst>
        </pc:spChg>
      </pc:sldChg>
      <pc:sldChg chg="del">
        <pc:chgData name="Kristīne Griga" userId="8038f58a-72bb-4293-88f8-8f6c99e87f74" providerId="ADAL" clId="{6B030FF5-B7E9-4FC4-A129-CFF81665E867}" dt="2024-09-17T10:27:52.782" v="252" actId="2696"/>
        <pc:sldMkLst>
          <pc:docMk/>
          <pc:sldMk cId="1703450851" sldId="444"/>
        </pc:sldMkLst>
      </pc:sldChg>
      <pc:sldChg chg="del">
        <pc:chgData name="Kristīne Griga" userId="8038f58a-72bb-4293-88f8-8f6c99e87f74" providerId="ADAL" clId="{6B030FF5-B7E9-4FC4-A129-CFF81665E867}" dt="2024-09-17T10:28:03.036" v="253" actId="2696"/>
        <pc:sldMkLst>
          <pc:docMk/>
          <pc:sldMk cId="2523306625" sldId="448"/>
        </pc:sldMkLst>
      </pc:sldChg>
      <pc:sldChg chg="del">
        <pc:chgData name="Kristīne Griga" userId="8038f58a-72bb-4293-88f8-8f6c99e87f74" providerId="ADAL" clId="{6B030FF5-B7E9-4FC4-A129-CFF81665E867}" dt="2024-09-17T10:28:10.411" v="254" actId="2696"/>
        <pc:sldMkLst>
          <pc:docMk/>
          <pc:sldMk cId="1166961346" sldId="449"/>
        </pc:sldMkLst>
      </pc:sldChg>
      <pc:sldChg chg="addSp delSp modSp mod ord modNotesTx">
        <pc:chgData name="Kristīne Griga" userId="8038f58a-72bb-4293-88f8-8f6c99e87f74" providerId="ADAL" clId="{6B030FF5-B7E9-4FC4-A129-CFF81665E867}" dt="2024-09-19T09:23:25.091" v="4265" actId="20577"/>
        <pc:sldMkLst>
          <pc:docMk/>
          <pc:sldMk cId="1042320503" sldId="450"/>
        </pc:sldMkLst>
        <pc:spChg chg="add mod">
          <ac:chgData name="Kristīne Griga" userId="8038f58a-72bb-4293-88f8-8f6c99e87f74" providerId="ADAL" clId="{6B030FF5-B7E9-4FC4-A129-CFF81665E867}" dt="2024-09-17T10:43:11.133" v="356" actId="20577"/>
          <ac:spMkLst>
            <pc:docMk/>
            <pc:sldMk cId="1042320503" sldId="450"/>
            <ac:spMk id="8" creationId="{B399999D-E114-4C32-0A25-DE38D94F67FA}"/>
          </ac:spMkLst>
        </pc:spChg>
        <pc:spChg chg="del mod">
          <ac:chgData name="Kristīne Griga" userId="8038f58a-72bb-4293-88f8-8f6c99e87f74" providerId="ADAL" clId="{6B030FF5-B7E9-4FC4-A129-CFF81665E867}" dt="2024-09-17T10:43:17.026" v="358" actId="478"/>
          <ac:spMkLst>
            <pc:docMk/>
            <pc:sldMk cId="1042320503" sldId="450"/>
            <ac:spMk id="11" creationId="{69952412-4B35-8A3E-3865-89A27D692688}"/>
          </ac:spMkLst>
        </pc:spChg>
        <pc:picChg chg="add del">
          <ac:chgData name="Kristīne Griga" userId="8038f58a-72bb-4293-88f8-8f6c99e87f74" providerId="ADAL" clId="{6B030FF5-B7E9-4FC4-A129-CFF81665E867}" dt="2024-09-17T10:38:59.411" v="312" actId="478"/>
          <ac:picMkLst>
            <pc:docMk/>
            <pc:sldMk cId="1042320503" sldId="450"/>
            <ac:picMk id="4" creationId="{D4789745-793C-D9BE-235F-D7599B3FFEEC}"/>
          </ac:picMkLst>
        </pc:picChg>
        <pc:picChg chg="add mod">
          <ac:chgData name="Kristīne Griga" userId="8038f58a-72bb-4293-88f8-8f6c99e87f74" providerId="ADAL" clId="{6B030FF5-B7E9-4FC4-A129-CFF81665E867}" dt="2024-09-17T10:41:39.013" v="315" actId="1076"/>
          <ac:picMkLst>
            <pc:docMk/>
            <pc:sldMk cId="1042320503" sldId="450"/>
            <ac:picMk id="5" creationId="{868E95BF-D66D-4E90-84C4-7D577499C839}"/>
          </ac:picMkLst>
        </pc:picChg>
      </pc:sldChg>
      <pc:sldChg chg="del">
        <pc:chgData name="Kristīne Griga" userId="8038f58a-72bb-4293-88f8-8f6c99e87f74" providerId="ADAL" clId="{6B030FF5-B7E9-4FC4-A129-CFF81665E867}" dt="2024-09-17T10:28:16.434" v="255" actId="2696"/>
        <pc:sldMkLst>
          <pc:docMk/>
          <pc:sldMk cId="2956417977" sldId="451"/>
        </pc:sldMkLst>
      </pc:sldChg>
      <pc:sldChg chg="del">
        <pc:chgData name="Kristīne Griga" userId="8038f58a-72bb-4293-88f8-8f6c99e87f74" providerId="ADAL" clId="{6B030FF5-B7E9-4FC4-A129-CFF81665E867}" dt="2024-09-17T10:32:49.022" v="256" actId="2696"/>
        <pc:sldMkLst>
          <pc:docMk/>
          <pc:sldMk cId="1449180101" sldId="452"/>
        </pc:sldMkLst>
      </pc:sldChg>
      <pc:sldChg chg="addSp delSp modSp mod">
        <pc:chgData name="Kristīne Griga" userId="8038f58a-72bb-4293-88f8-8f6c99e87f74" providerId="ADAL" clId="{6B030FF5-B7E9-4FC4-A129-CFF81665E867}" dt="2024-09-17T10:33:27.995" v="266" actId="20577"/>
        <pc:sldMkLst>
          <pc:docMk/>
          <pc:sldMk cId="2819253182" sldId="453"/>
        </pc:sldMkLst>
        <pc:spChg chg="del">
          <ac:chgData name="Kristīne Griga" userId="8038f58a-72bb-4293-88f8-8f6c99e87f74" providerId="ADAL" clId="{6B030FF5-B7E9-4FC4-A129-CFF81665E867}" dt="2024-09-17T10:33:04.098" v="257" actId="478"/>
          <ac:spMkLst>
            <pc:docMk/>
            <pc:sldMk cId="2819253182" sldId="453"/>
            <ac:spMk id="2" creationId="{7BEED9B3-9192-49FC-B9D3-A515E8DB1CD2}"/>
          </ac:spMkLst>
        </pc:spChg>
        <pc:spChg chg="add mod">
          <ac:chgData name="Kristīne Griga" userId="8038f58a-72bb-4293-88f8-8f6c99e87f74" providerId="ADAL" clId="{6B030FF5-B7E9-4FC4-A129-CFF81665E867}" dt="2024-09-17T10:33:27.995" v="266" actId="20577"/>
          <ac:spMkLst>
            <pc:docMk/>
            <pc:sldMk cId="2819253182" sldId="453"/>
            <ac:spMk id="3" creationId="{32CBD425-BCAE-8FFE-6079-E32878ABC1E0}"/>
          </ac:spMkLst>
        </pc:spChg>
        <pc:spChg chg="del">
          <ac:chgData name="Kristīne Griga" userId="8038f58a-72bb-4293-88f8-8f6c99e87f74" providerId="ADAL" clId="{6B030FF5-B7E9-4FC4-A129-CFF81665E867}" dt="2024-09-17T10:33:08.739" v="258" actId="478"/>
          <ac:spMkLst>
            <pc:docMk/>
            <pc:sldMk cId="2819253182" sldId="453"/>
            <ac:spMk id="4" creationId="{0162DB2A-3887-6AC8-572E-15D98D5902E8}"/>
          </ac:spMkLst>
        </pc:spChg>
        <pc:spChg chg="add mod">
          <ac:chgData name="Kristīne Griga" userId="8038f58a-72bb-4293-88f8-8f6c99e87f74" providerId="ADAL" clId="{6B030FF5-B7E9-4FC4-A129-CFF81665E867}" dt="2024-09-17T10:33:08.739" v="258" actId="478"/>
          <ac:spMkLst>
            <pc:docMk/>
            <pc:sldMk cId="2819253182" sldId="453"/>
            <ac:spMk id="5" creationId="{4A3A3F13-8CC6-50DA-B266-EDAF9F5CA873}"/>
          </ac:spMkLst>
        </pc:spChg>
      </pc:sldChg>
      <pc:sldChg chg="addSp delSp modSp add mod modNotesTx">
        <pc:chgData name="Kristīne Griga" userId="8038f58a-72bb-4293-88f8-8f6c99e87f74" providerId="ADAL" clId="{6B030FF5-B7E9-4FC4-A129-CFF81665E867}" dt="2024-09-19T09:25:38.263" v="4269" actId="114"/>
        <pc:sldMkLst>
          <pc:docMk/>
          <pc:sldMk cId="725356641" sldId="454"/>
        </pc:sldMkLst>
        <pc:spChg chg="mod">
          <ac:chgData name="Kristīne Griga" userId="8038f58a-72bb-4293-88f8-8f6c99e87f74" providerId="ADAL" clId="{6B030FF5-B7E9-4FC4-A129-CFF81665E867}" dt="2024-09-17T10:37:54.501" v="308" actId="20577"/>
          <ac:spMkLst>
            <pc:docMk/>
            <pc:sldMk cId="725356641" sldId="454"/>
            <ac:spMk id="3" creationId="{EDA7BEBA-6AA2-4D03-BD5A-0AFE05ECC78E}"/>
          </ac:spMkLst>
        </pc:spChg>
        <pc:spChg chg="del mod">
          <ac:chgData name="Kristīne Griga" userId="8038f58a-72bb-4293-88f8-8f6c99e87f74" providerId="ADAL" clId="{6B030FF5-B7E9-4FC4-A129-CFF81665E867}" dt="2024-09-17T10:22:47.451" v="25" actId="478"/>
          <ac:spMkLst>
            <pc:docMk/>
            <pc:sldMk cId="725356641" sldId="454"/>
            <ac:spMk id="12" creationId="{3FE0A44B-515A-6320-CFAD-69DCCED5AB44}"/>
          </ac:spMkLst>
        </pc:spChg>
        <pc:spChg chg="del">
          <ac:chgData name="Kristīne Griga" userId="8038f58a-72bb-4293-88f8-8f6c99e87f74" providerId="ADAL" clId="{6B030FF5-B7E9-4FC4-A129-CFF81665E867}" dt="2024-09-17T10:23:03.107" v="61" actId="478"/>
          <ac:spMkLst>
            <pc:docMk/>
            <pc:sldMk cId="725356641" sldId="454"/>
            <ac:spMk id="13" creationId="{8525FFCB-672D-C2F4-7B15-086C01E24A1B}"/>
          </ac:spMkLst>
        </pc:spChg>
        <pc:spChg chg="del mod">
          <ac:chgData name="Kristīne Griga" userId="8038f58a-72bb-4293-88f8-8f6c99e87f74" providerId="ADAL" clId="{6B030FF5-B7E9-4FC4-A129-CFF81665E867}" dt="2024-09-17T10:22:39.383" v="22" actId="478"/>
          <ac:spMkLst>
            <pc:docMk/>
            <pc:sldMk cId="725356641" sldId="454"/>
            <ac:spMk id="14" creationId="{4986E67E-9B06-0D90-03C0-CA8E86FE6039}"/>
          </ac:spMkLst>
        </pc:spChg>
        <pc:spChg chg="del mod">
          <ac:chgData name="Kristīne Griga" userId="8038f58a-72bb-4293-88f8-8f6c99e87f74" providerId="ADAL" clId="{6B030FF5-B7E9-4FC4-A129-CFF81665E867}" dt="2024-09-17T10:22:55.770" v="60" actId="478"/>
          <ac:spMkLst>
            <pc:docMk/>
            <pc:sldMk cId="725356641" sldId="454"/>
            <ac:spMk id="15" creationId="{2BDC210E-6F13-BF5F-AE1B-96D664597BE4}"/>
          </ac:spMkLst>
        </pc:spChg>
        <pc:spChg chg="del">
          <ac:chgData name="Kristīne Griga" userId="8038f58a-72bb-4293-88f8-8f6c99e87f74" providerId="ADAL" clId="{6B030FF5-B7E9-4FC4-A129-CFF81665E867}" dt="2024-09-17T10:23:09.348" v="62" actId="478"/>
          <ac:spMkLst>
            <pc:docMk/>
            <pc:sldMk cId="725356641" sldId="454"/>
            <ac:spMk id="16" creationId="{75613F51-383A-4A57-58C3-D1F2C0436263}"/>
          </ac:spMkLst>
        </pc:spChg>
        <pc:graphicFrameChg chg="add mod modGraphic">
          <ac:chgData name="Kristīne Griga" userId="8038f58a-72bb-4293-88f8-8f6c99e87f74" providerId="ADAL" clId="{6B030FF5-B7E9-4FC4-A129-CFF81665E867}" dt="2024-09-19T09:25:38.263" v="4269" actId="114"/>
          <ac:graphicFrameMkLst>
            <pc:docMk/>
            <pc:sldMk cId="725356641" sldId="454"/>
            <ac:graphicFrameMk id="2" creationId="{1A8F331F-805B-CBA6-BF82-6534E298241C}"/>
          </ac:graphicFrameMkLst>
        </pc:graphicFrameChg>
        <pc:picChg chg="del">
          <ac:chgData name="Kristīne Griga" userId="8038f58a-72bb-4293-88f8-8f6c99e87f74" providerId="ADAL" clId="{6B030FF5-B7E9-4FC4-A129-CFF81665E867}" dt="2024-09-17T10:22:28.034" v="17" actId="478"/>
          <ac:picMkLst>
            <pc:docMk/>
            <pc:sldMk cId="725356641" sldId="454"/>
            <ac:picMk id="4" creationId="{D4789745-793C-D9BE-235F-D7599B3FFEEC}"/>
          </ac:picMkLst>
        </pc:picChg>
        <pc:picChg chg="del">
          <ac:chgData name="Kristīne Griga" userId="8038f58a-72bb-4293-88f8-8f6c99e87f74" providerId="ADAL" clId="{6B030FF5-B7E9-4FC4-A129-CFF81665E867}" dt="2024-09-17T10:22:33.344" v="19" actId="478"/>
          <ac:picMkLst>
            <pc:docMk/>
            <pc:sldMk cId="725356641" sldId="454"/>
            <ac:picMk id="6" creationId="{29FC3ECD-0181-861D-8475-896037D2F7CF}"/>
          </ac:picMkLst>
        </pc:picChg>
        <pc:picChg chg="del">
          <ac:chgData name="Kristīne Griga" userId="8038f58a-72bb-4293-88f8-8f6c99e87f74" providerId="ADAL" clId="{6B030FF5-B7E9-4FC4-A129-CFF81665E867}" dt="2024-09-17T10:22:42.287" v="23" actId="478"/>
          <ac:picMkLst>
            <pc:docMk/>
            <pc:sldMk cId="725356641" sldId="454"/>
            <ac:picMk id="10" creationId="{3238F055-86EA-1CFA-2A95-1D25BC0563FB}"/>
          </ac:picMkLst>
        </pc:picChg>
      </pc:sldChg>
      <pc:sldChg chg="addSp delSp modSp add mod modNotesTx">
        <pc:chgData name="Kristīne Griga" userId="8038f58a-72bb-4293-88f8-8f6c99e87f74" providerId="ADAL" clId="{6B030FF5-B7E9-4FC4-A129-CFF81665E867}" dt="2024-09-18T17:23:18.883" v="3056" actId="20577"/>
        <pc:sldMkLst>
          <pc:docMk/>
          <pc:sldMk cId="4293269760" sldId="455"/>
        </pc:sldMkLst>
        <pc:spChg chg="mod">
          <ac:chgData name="Kristīne Griga" userId="8038f58a-72bb-4293-88f8-8f6c99e87f74" providerId="ADAL" clId="{6B030FF5-B7E9-4FC4-A129-CFF81665E867}" dt="2024-09-17T13:12:15.030" v="962" actId="20577"/>
          <ac:spMkLst>
            <pc:docMk/>
            <pc:sldMk cId="4293269760" sldId="455"/>
            <ac:spMk id="3" creationId="{EDA7BEBA-6AA2-4D03-BD5A-0AFE05ECC78E}"/>
          </ac:spMkLst>
        </pc:spChg>
        <pc:spChg chg="del mod">
          <ac:chgData name="Kristīne Griga" userId="8038f58a-72bb-4293-88f8-8f6c99e87f74" providerId="ADAL" clId="{6B030FF5-B7E9-4FC4-A129-CFF81665E867}" dt="2024-09-18T17:16:28.670" v="2894" actId="478"/>
          <ac:spMkLst>
            <pc:docMk/>
            <pc:sldMk cId="4293269760" sldId="455"/>
            <ac:spMk id="9" creationId="{A8D441CA-55CC-4DF2-8374-AAC096EA0DEF}"/>
          </ac:spMkLst>
        </pc:spChg>
        <pc:spChg chg="del mod">
          <ac:chgData name="Kristīne Griga" userId="8038f58a-72bb-4293-88f8-8f6c99e87f74" providerId="ADAL" clId="{6B030FF5-B7E9-4FC4-A129-CFF81665E867}" dt="2024-09-18T17:16:33.741" v="2895" actId="478"/>
          <ac:spMkLst>
            <pc:docMk/>
            <pc:sldMk cId="4293269760" sldId="455"/>
            <ac:spMk id="11" creationId="{69952412-4B35-8A3E-3865-89A27D692688}"/>
          </ac:spMkLst>
        </pc:spChg>
        <pc:picChg chg="add del mod">
          <ac:chgData name="Kristīne Griga" userId="8038f58a-72bb-4293-88f8-8f6c99e87f74" providerId="ADAL" clId="{6B030FF5-B7E9-4FC4-A129-CFF81665E867}" dt="2024-09-18T17:17:19.151" v="2900" actId="21"/>
          <ac:picMkLst>
            <pc:docMk/>
            <pc:sldMk cId="4293269760" sldId="455"/>
            <ac:picMk id="4" creationId="{22B8EAD9-32A8-7EBA-BA02-E015EE5922D0}"/>
          </ac:picMkLst>
        </pc:picChg>
        <pc:picChg chg="add">
          <ac:chgData name="Kristīne Griga" userId="8038f58a-72bb-4293-88f8-8f6c99e87f74" providerId="ADAL" clId="{6B030FF5-B7E9-4FC4-A129-CFF81665E867}" dt="2024-09-18T17:20:53.105" v="2901" actId="22"/>
          <ac:picMkLst>
            <pc:docMk/>
            <pc:sldMk cId="4293269760" sldId="455"/>
            <ac:picMk id="6" creationId="{4BDA7274-7C07-E890-7747-4C1A8298FF74}"/>
          </ac:picMkLst>
        </pc:picChg>
        <pc:picChg chg="add mod">
          <ac:chgData name="Kristīne Griga" userId="8038f58a-72bb-4293-88f8-8f6c99e87f74" providerId="ADAL" clId="{6B030FF5-B7E9-4FC4-A129-CFF81665E867}" dt="2024-09-18T17:21:32.318" v="2903" actId="1076"/>
          <ac:picMkLst>
            <pc:docMk/>
            <pc:sldMk cId="4293269760" sldId="455"/>
            <ac:picMk id="10" creationId="{E9DF5B92-9D60-2CA4-9644-2D74C27099BA}"/>
          </ac:picMkLst>
        </pc:picChg>
      </pc:sldChg>
      <pc:sldChg chg="modSp add mod ord modNotesTx">
        <pc:chgData name="Kristīne Griga" userId="8038f58a-72bb-4293-88f8-8f6c99e87f74" providerId="ADAL" clId="{6B030FF5-B7E9-4FC4-A129-CFF81665E867}" dt="2024-09-17T13:04:19.658" v="743" actId="20577"/>
        <pc:sldMkLst>
          <pc:docMk/>
          <pc:sldMk cId="2720210396" sldId="456"/>
        </pc:sldMkLst>
        <pc:spChg chg="mod">
          <ac:chgData name="Kristīne Griga" userId="8038f58a-72bb-4293-88f8-8f6c99e87f74" providerId="ADAL" clId="{6B030FF5-B7E9-4FC4-A129-CFF81665E867}" dt="2024-09-17T13:04:19.658" v="743" actId="20577"/>
          <ac:spMkLst>
            <pc:docMk/>
            <pc:sldMk cId="2720210396" sldId="456"/>
            <ac:spMk id="11" creationId="{69952412-4B35-8A3E-3865-89A27D692688}"/>
          </ac:spMkLst>
        </pc:spChg>
      </pc:sldChg>
      <pc:sldChg chg="delSp add mod modNotesTx">
        <pc:chgData name="Kristīne Griga" userId="8038f58a-72bb-4293-88f8-8f6c99e87f74" providerId="ADAL" clId="{6B030FF5-B7E9-4FC4-A129-CFF81665E867}" dt="2024-09-17T13:10:50.119" v="842" actId="478"/>
        <pc:sldMkLst>
          <pc:docMk/>
          <pc:sldMk cId="1219538798" sldId="457"/>
        </pc:sldMkLst>
        <pc:spChg chg="del">
          <ac:chgData name="Kristīne Griga" userId="8038f58a-72bb-4293-88f8-8f6c99e87f74" providerId="ADAL" clId="{6B030FF5-B7E9-4FC4-A129-CFF81665E867}" dt="2024-09-17T13:10:50.119" v="842" actId="478"/>
          <ac:spMkLst>
            <pc:docMk/>
            <pc:sldMk cId="1219538798" sldId="457"/>
            <ac:spMk id="11" creationId="{69952412-4B35-8A3E-3865-89A27D692688}"/>
          </ac:spMkLst>
        </pc:spChg>
      </pc:sldChg>
      <pc:sldChg chg="addSp delSp modSp add mod">
        <pc:chgData name="Kristīne Griga" userId="8038f58a-72bb-4293-88f8-8f6c99e87f74" providerId="ADAL" clId="{6B030FF5-B7E9-4FC4-A129-CFF81665E867}" dt="2024-09-17T10:26:05.180" v="212" actId="113"/>
        <pc:sldMkLst>
          <pc:docMk/>
          <pc:sldMk cId="1394924959" sldId="458"/>
        </pc:sldMkLst>
        <pc:spChg chg="mod">
          <ac:chgData name="Kristīne Griga" userId="8038f58a-72bb-4293-88f8-8f6c99e87f74" providerId="ADAL" clId="{6B030FF5-B7E9-4FC4-A129-CFF81665E867}" dt="2024-09-17T10:24:17.253" v="72" actId="27636"/>
          <ac:spMkLst>
            <pc:docMk/>
            <pc:sldMk cId="1394924959" sldId="458"/>
            <ac:spMk id="2" creationId="{7BEED9B3-9192-49FC-B9D3-A515E8DB1CD2}"/>
          </ac:spMkLst>
        </pc:spChg>
        <pc:spChg chg="add mod">
          <ac:chgData name="Kristīne Griga" userId="8038f58a-72bb-4293-88f8-8f6c99e87f74" providerId="ADAL" clId="{6B030FF5-B7E9-4FC4-A129-CFF81665E867}" dt="2024-09-17T10:26:05.180" v="212" actId="113"/>
          <ac:spMkLst>
            <pc:docMk/>
            <pc:sldMk cId="1394924959" sldId="458"/>
            <ac:spMk id="3" creationId="{07649562-3C7C-A197-EC18-C70E0BE5BB4A}"/>
          </ac:spMkLst>
        </pc:spChg>
        <pc:spChg chg="add mod">
          <ac:chgData name="Kristīne Griga" userId="8038f58a-72bb-4293-88f8-8f6c99e87f74" providerId="ADAL" clId="{6B030FF5-B7E9-4FC4-A129-CFF81665E867}" dt="2024-09-17T10:25:59.197" v="211" actId="14100"/>
          <ac:spMkLst>
            <pc:docMk/>
            <pc:sldMk cId="1394924959" sldId="458"/>
            <ac:spMk id="4" creationId="{2C0DBD33-F685-EE61-938D-2C7A925CA065}"/>
          </ac:spMkLst>
        </pc:spChg>
        <pc:spChg chg="del">
          <ac:chgData name="Kristīne Griga" userId="8038f58a-72bb-4293-88f8-8f6c99e87f74" providerId="ADAL" clId="{6B030FF5-B7E9-4FC4-A129-CFF81665E867}" dt="2024-09-17T10:25:34.876" v="208" actId="478"/>
          <ac:spMkLst>
            <pc:docMk/>
            <pc:sldMk cId="1394924959" sldId="458"/>
            <ac:spMk id="12291" creationId="{00000000-0000-0000-0000-000000000000}"/>
          </ac:spMkLst>
        </pc:spChg>
      </pc:sldChg>
      <pc:sldChg chg="modSp add mod ord">
        <pc:chgData name="Kristīne Griga" userId="8038f58a-72bb-4293-88f8-8f6c99e87f74" providerId="ADAL" clId="{6B030FF5-B7E9-4FC4-A129-CFF81665E867}" dt="2024-09-17T10:26:40.900" v="217" actId="27636"/>
        <pc:sldMkLst>
          <pc:docMk/>
          <pc:sldMk cId="666581083" sldId="459"/>
        </pc:sldMkLst>
        <pc:spChg chg="mod">
          <ac:chgData name="Kristīne Griga" userId="8038f58a-72bb-4293-88f8-8f6c99e87f74" providerId="ADAL" clId="{6B030FF5-B7E9-4FC4-A129-CFF81665E867}" dt="2024-09-17T10:26:40.900" v="217" actId="27636"/>
          <ac:spMkLst>
            <pc:docMk/>
            <pc:sldMk cId="666581083" sldId="459"/>
            <ac:spMk id="2" creationId="{7BEED9B3-9192-49FC-B9D3-A515E8DB1CD2}"/>
          </ac:spMkLst>
        </pc:spChg>
      </pc:sldChg>
      <pc:sldChg chg="modSp add mod ord">
        <pc:chgData name="Kristīne Griga" userId="8038f58a-72bb-4293-88f8-8f6c99e87f74" providerId="ADAL" clId="{6B030FF5-B7E9-4FC4-A129-CFF81665E867}" dt="2024-09-17T10:27:36.924" v="249"/>
        <pc:sldMkLst>
          <pc:docMk/>
          <pc:sldMk cId="1369598864" sldId="460"/>
        </pc:sldMkLst>
        <pc:spChg chg="mod">
          <ac:chgData name="Kristīne Griga" userId="8038f58a-72bb-4293-88f8-8f6c99e87f74" providerId="ADAL" clId="{6B030FF5-B7E9-4FC4-A129-CFF81665E867}" dt="2024-09-17T10:27:36.924" v="249"/>
          <ac:spMkLst>
            <pc:docMk/>
            <pc:sldMk cId="1369598864" sldId="460"/>
            <ac:spMk id="2" creationId="{7BEED9B3-9192-49FC-B9D3-A515E8DB1CD2}"/>
          </ac:spMkLst>
        </pc:spChg>
        <pc:spChg chg="mod">
          <ac:chgData name="Kristīne Griga" userId="8038f58a-72bb-4293-88f8-8f6c99e87f74" providerId="ADAL" clId="{6B030FF5-B7E9-4FC4-A129-CFF81665E867}" dt="2024-09-17T10:27:17.583" v="248" actId="20577"/>
          <ac:spMkLst>
            <pc:docMk/>
            <pc:sldMk cId="1369598864" sldId="460"/>
            <ac:spMk id="3" creationId="{07649562-3C7C-A197-EC18-C70E0BE5BB4A}"/>
          </ac:spMkLst>
        </pc:spChg>
      </pc:sldChg>
      <pc:sldChg chg="delSp modSp add del mod ord modNotesTx">
        <pc:chgData name="Kristīne Griga" userId="8038f58a-72bb-4293-88f8-8f6c99e87f74" providerId="ADAL" clId="{6B030FF5-B7E9-4FC4-A129-CFF81665E867}" dt="2024-09-17T13:01:06.061" v="475" actId="2696"/>
        <pc:sldMkLst>
          <pc:docMk/>
          <pc:sldMk cId="487312840" sldId="461"/>
        </pc:sldMkLst>
        <pc:spChg chg="del mod">
          <ac:chgData name="Kristīne Griga" userId="8038f58a-72bb-4293-88f8-8f6c99e87f74" providerId="ADAL" clId="{6B030FF5-B7E9-4FC4-A129-CFF81665E867}" dt="2024-09-17T13:00:09.337" v="472" actId="478"/>
          <ac:spMkLst>
            <pc:docMk/>
            <pc:sldMk cId="487312840" sldId="461"/>
            <ac:spMk id="11" creationId="{69952412-4B35-8A3E-3865-89A27D692688}"/>
          </ac:spMkLst>
        </pc:spChg>
      </pc:sldChg>
      <pc:sldChg chg="addSp modSp add mod modNotesTx">
        <pc:chgData name="Kristīne Griga" userId="8038f58a-72bb-4293-88f8-8f6c99e87f74" providerId="ADAL" clId="{6B030FF5-B7E9-4FC4-A129-CFF81665E867}" dt="2024-09-18T07:31:53.383" v="1489" actId="14100"/>
        <pc:sldMkLst>
          <pc:docMk/>
          <pc:sldMk cId="2522423589" sldId="462"/>
        </pc:sldMkLst>
        <pc:spChg chg="mod">
          <ac:chgData name="Kristīne Griga" userId="8038f58a-72bb-4293-88f8-8f6c99e87f74" providerId="ADAL" clId="{6B030FF5-B7E9-4FC4-A129-CFF81665E867}" dt="2024-09-18T07:27:51.667" v="1478" actId="20577"/>
          <ac:spMkLst>
            <pc:docMk/>
            <pc:sldMk cId="2522423589" sldId="462"/>
            <ac:spMk id="3" creationId="{EDA7BEBA-6AA2-4D03-BD5A-0AFE05ECC78E}"/>
          </ac:spMkLst>
        </pc:spChg>
        <pc:spChg chg="mod">
          <ac:chgData name="Kristīne Griga" userId="8038f58a-72bb-4293-88f8-8f6c99e87f74" providerId="ADAL" clId="{6B030FF5-B7E9-4FC4-A129-CFF81665E867}" dt="2024-09-18T07:31:02.684" v="1486" actId="114"/>
          <ac:spMkLst>
            <pc:docMk/>
            <pc:sldMk cId="2522423589" sldId="462"/>
            <ac:spMk id="9" creationId="{A8D441CA-55CC-4DF2-8374-AAC096EA0DEF}"/>
          </ac:spMkLst>
        </pc:spChg>
        <pc:picChg chg="add">
          <ac:chgData name="Kristīne Griga" userId="8038f58a-72bb-4293-88f8-8f6c99e87f74" providerId="ADAL" clId="{6B030FF5-B7E9-4FC4-A129-CFF81665E867}" dt="2024-09-18T07:29:45.478" v="1479" actId="22"/>
          <ac:picMkLst>
            <pc:docMk/>
            <pc:sldMk cId="2522423589" sldId="462"/>
            <ac:picMk id="4" creationId="{4FBED486-796D-B07E-4E3A-BE31772A3502}"/>
          </ac:picMkLst>
        </pc:picChg>
        <pc:picChg chg="add mod">
          <ac:chgData name="Kristīne Griga" userId="8038f58a-72bb-4293-88f8-8f6c99e87f74" providerId="ADAL" clId="{6B030FF5-B7E9-4FC4-A129-CFF81665E867}" dt="2024-09-18T07:31:53.383" v="1489" actId="14100"/>
          <ac:picMkLst>
            <pc:docMk/>
            <pc:sldMk cId="2522423589" sldId="462"/>
            <ac:picMk id="6" creationId="{9FF69039-8BDD-B6DD-4E9E-613D9A183A6C}"/>
          </ac:picMkLst>
        </pc:picChg>
      </pc:sldChg>
      <pc:sldChg chg="delSp modSp add mod">
        <pc:chgData name="Kristīne Griga" userId="8038f58a-72bb-4293-88f8-8f6c99e87f74" providerId="ADAL" clId="{6B030FF5-B7E9-4FC4-A129-CFF81665E867}" dt="2024-09-20T06:32:59.624" v="4717" actId="255"/>
        <pc:sldMkLst>
          <pc:docMk/>
          <pc:sldMk cId="1153112793" sldId="463"/>
        </pc:sldMkLst>
        <pc:spChg chg="mod">
          <ac:chgData name="Kristīne Griga" userId="8038f58a-72bb-4293-88f8-8f6c99e87f74" providerId="ADAL" clId="{6B030FF5-B7E9-4FC4-A129-CFF81665E867}" dt="2024-09-20T06:32:59.624" v="4717" actId="255"/>
          <ac:spMkLst>
            <pc:docMk/>
            <pc:sldMk cId="1153112793" sldId="463"/>
            <ac:spMk id="6" creationId="{CCC4E114-E75D-E3D7-CED1-1011CC26BE6A}"/>
          </ac:spMkLst>
        </pc:spChg>
        <pc:spChg chg="del mod">
          <ac:chgData name="Kristīne Griga" userId="8038f58a-72bb-4293-88f8-8f6c99e87f74" providerId="ADAL" clId="{6B030FF5-B7E9-4FC4-A129-CFF81665E867}" dt="2024-09-17T13:10:05.800" v="837" actId="478"/>
          <ac:spMkLst>
            <pc:docMk/>
            <pc:sldMk cId="1153112793" sldId="463"/>
            <ac:spMk id="11" creationId="{69952412-4B35-8A3E-3865-89A27D692688}"/>
          </ac:spMkLst>
        </pc:spChg>
      </pc:sldChg>
      <pc:sldChg chg="delSp add mod">
        <pc:chgData name="Kristīne Griga" userId="8038f58a-72bb-4293-88f8-8f6c99e87f74" providerId="ADAL" clId="{6B030FF5-B7E9-4FC4-A129-CFF81665E867}" dt="2024-09-17T13:10:14.341" v="838" actId="478"/>
        <pc:sldMkLst>
          <pc:docMk/>
          <pc:sldMk cId="3012754925" sldId="464"/>
        </pc:sldMkLst>
        <pc:spChg chg="del">
          <ac:chgData name="Kristīne Griga" userId="8038f58a-72bb-4293-88f8-8f6c99e87f74" providerId="ADAL" clId="{6B030FF5-B7E9-4FC4-A129-CFF81665E867}" dt="2024-09-17T13:10:14.341" v="838" actId="478"/>
          <ac:spMkLst>
            <pc:docMk/>
            <pc:sldMk cId="3012754925" sldId="464"/>
            <ac:spMk id="11" creationId="{69952412-4B35-8A3E-3865-89A27D692688}"/>
          </ac:spMkLst>
        </pc:spChg>
      </pc:sldChg>
      <pc:sldChg chg="delSp add mod">
        <pc:chgData name="Kristīne Griga" userId="8038f58a-72bb-4293-88f8-8f6c99e87f74" providerId="ADAL" clId="{6B030FF5-B7E9-4FC4-A129-CFF81665E867}" dt="2024-09-17T13:10:31.712" v="840" actId="478"/>
        <pc:sldMkLst>
          <pc:docMk/>
          <pc:sldMk cId="2183251958" sldId="465"/>
        </pc:sldMkLst>
        <pc:spChg chg="del">
          <ac:chgData name="Kristīne Griga" userId="8038f58a-72bb-4293-88f8-8f6c99e87f74" providerId="ADAL" clId="{6B030FF5-B7E9-4FC4-A129-CFF81665E867}" dt="2024-09-17T13:10:31.712" v="840" actId="478"/>
          <ac:spMkLst>
            <pc:docMk/>
            <pc:sldMk cId="2183251958" sldId="465"/>
            <ac:spMk id="11" creationId="{69952412-4B35-8A3E-3865-89A27D692688}"/>
          </ac:spMkLst>
        </pc:spChg>
      </pc:sldChg>
      <pc:sldChg chg="delSp add mod">
        <pc:chgData name="Kristīne Griga" userId="8038f58a-72bb-4293-88f8-8f6c99e87f74" providerId="ADAL" clId="{6B030FF5-B7E9-4FC4-A129-CFF81665E867}" dt="2024-09-17T13:10:38.304" v="841" actId="478"/>
        <pc:sldMkLst>
          <pc:docMk/>
          <pc:sldMk cId="1991332987" sldId="466"/>
        </pc:sldMkLst>
        <pc:spChg chg="del">
          <ac:chgData name="Kristīne Griga" userId="8038f58a-72bb-4293-88f8-8f6c99e87f74" providerId="ADAL" clId="{6B030FF5-B7E9-4FC4-A129-CFF81665E867}" dt="2024-09-17T13:10:38.304" v="841" actId="478"/>
          <ac:spMkLst>
            <pc:docMk/>
            <pc:sldMk cId="1991332987" sldId="466"/>
            <ac:spMk id="11" creationId="{69952412-4B35-8A3E-3865-89A27D692688}"/>
          </ac:spMkLst>
        </pc:spChg>
      </pc:sldChg>
      <pc:sldChg chg="modSp add">
        <pc:chgData name="Kristīne Griga" userId="8038f58a-72bb-4293-88f8-8f6c99e87f74" providerId="ADAL" clId="{6B030FF5-B7E9-4FC4-A129-CFF81665E867}" dt="2024-09-17T13:10:21.520" v="839" actId="207"/>
        <pc:sldMkLst>
          <pc:docMk/>
          <pc:sldMk cId="2478389108" sldId="467"/>
        </pc:sldMkLst>
        <pc:spChg chg="mod">
          <ac:chgData name="Kristīne Griga" userId="8038f58a-72bb-4293-88f8-8f6c99e87f74" providerId="ADAL" clId="{6B030FF5-B7E9-4FC4-A129-CFF81665E867}" dt="2024-09-17T13:10:21.520" v="839" actId="207"/>
          <ac:spMkLst>
            <pc:docMk/>
            <pc:sldMk cId="2478389108" sldId="467"/>
            <ac:spMk id="9" creationId="{A8D441CA-55CC-4DF2-8374-AAC096EA0DEF}"/>
          </ac:spMkLst>
        </pc:spChg>
      </pc:sldChg>
      <pc:sldChg chg="addSp modSp add mod modNotesTx">
        <pc:chgData name="Kristīne Griga" userId="8038f58a-72bb-4293-88f8-8f6c99e87f74" providerId="ADAL" clId="{6B030FF5-B7E9-4FC4-A129-CFF81665E867}" dt="2024-09-18T13:33:18.222" v="2516" actId="113"/>
        <pc:sldMkLst>
          <pc:docMk/>
          <pc:sldMk cId="2798716508" sldId="468"/>
        </pc:sldMkLst>
        <pc:spChg chg="mod">
          <ac:chgData name="Kristīne Griga" userId="8038f58a-72bb-4293-88f8-8f6c99e87f74" providerId="ADAL" clId="{6B030FF5-B7E9-4FC4-A129-CFF81665E867}" dt="2024-09-17T11:05:47.021" v="427" actId="20577"/>
          <ac:spMkLst>
            <pc:docMk/>
            <pc:sldMk cId="2798716508" sldId="468"/>
            <ac:spMk id="3" creationId="{EDA7BEBA-6AA2-4D03-BD5A-0AFE05ECC78E}"/>
          </ac:spMkLst>
        </pc:spChg>
        <pc:graphicFrameChg chg="add mod modGraphic">
          <ac:chgData name="Kristīne Griga" userId="8038f58a-72bb-4293-88f8-8f6c99e87f74" providerId="ADAL" clId="{6B030FF5-B7E9-4FC4-A129-CFF81665E867}" dt="2024-09-18T13:22:59.959" v="2417" actId="14100"/>
          <ac:graphicFrameMkLst>
            <pc:docMk/>
            <pc:sldMk cId="2798716508" sldId="468"/>
            <ac:graphicFrameMk id="2" creationId="{0AB7DC2D-A69C-D538-2969-6D3594ED716A}"/>
          </ac:graphicFrameMkLst>
        </pc:graphicFrameChg>
      </pc:sldChg>
      <pc:sldChg chg="addSp modSp add mod ord modNotesTx">
        <pc:chgData name="Kristīne Griga" userId="8038f58a-72bb-4293-88f8-8f6c99e87f74" providerId="ADAL" clId="{6B030FF5-B7E9-4FC4-A129-CFF81665E867}" dt="2024-09-20T06:34:26.357" v="4850" actId="20577"/>
        <pc:sldMkLst>
          <pc:docMk/>
          <pc:sldMk cId="2871648321" sldId="469"/>
        </pc:sldMkLst>
        <pc:spChg chg="mod">
          <ac:chgData name="Kristīne Griga" userId="8038f58a-72bb-4293-88f8-8f6c99e87f74" providerId="ADAL" clId="{6B030FF5-B7E9-4FC4-A129-CFF81665E867}" dt="2024-09-17T13:05:42.747" v="792" actId="6549"/>
          <ac:spMkLst>
            <pc:docMk/>
            <pc:sldMk cId="2871648321" sldId="469"/>
            <ac:spMk id="3" creationId="{EDA7BEBA-6AA2-4D03-BD5A-0AFE05ECC78E}"/>
          </ac:spMkLst>
        </pc:spChg>
        <pc:graphicFrameChg chg="add mod modGraphic">
          <ac:chgData name="Kristīne Griga" userId="8038f58a-72bb-4293-88f8-8f6c99e87f74" providerId="ADAL" clId="{6B030FF5-B7E9-4FC4-A129-CFF81665E867}" dt="2024-09-18T09:58:07.934" v="1959"/>
          <ac:graphicFrameMkLst>
            <pc:docMk/>
            <pc:sldMk cId="2871648321" sldId="469"/>
            <ac:graphicFrameMk id="2" creationId="{7E389BB4-0EC5-DC20-B926-AAE9B24C6EAF}"/>
          </ac:graphicFrameMkLst>
        </pc:graphicFrameChg>
      </pc:sldChg>
      <pc:sldChg chg="add ord">
        <pc:chgData name="Kristīne Griga" userId="8038f58a-72bb-4293-88f8-8f6c99e87f74" providerId="ADAL" clId="{6B030FF5-B7E9-4FC4-A129-CFF81665E867}" dt="2024-09-18T13:39:33.181" v="2893"/>
        <pc:sldMkLst>
          <pc:docMk/>
          <pc:sldMk cId="300966088" sldId="470"/>
        </pc:sldMkLst>
      </pc:sldChg>
      <pc:sldChg chg="addSp delSp modSp add mod modAnim">
        <pc:chgData name="Kristīne Griga" userId="8038f58a-72bb-4293-88f8-8f6c99e87f74" providerId="ADAL" clId="{6B030FF5-B7E9-4FC4-A129-CFF81665E867}" dt="2024-09-18T18:04:02.616" v="3891"/>
        <pc:sldMkLst>
          <pc:docMk/>
          <pc:sldMk cId="2957027879" sldId="471"/>
        </pc:sldMkLst>
        <pc:spChg chg="mod">
          <ac:chgData name="Kristīne Griga" userId="8038f58a-72bb-4293-88f8-8f6c99e87f74" providerId="ADAL" clId="{6B030FF5-B7E9-4FC4-A129-CFF81665E867}" dt="2024-09-17T13:14:00.030" v="1102" actId="20577"/>
          <ac:spMkLst>
            <pc:docMk/>
            <pc:sldMk cId="2957027879" sldId="471"/>
            <ac:spMk id="3" creationId="{EDA7BEBA-6AA2-4D03-BD5A-0AFE05ECC78E}"/>
          </ac:spMkLst>
        </pc:spChg>
        <pc:spChg chg="add del mod">
          <ac:chgData name="Kristīne Griga" userId="8038f58a-72bb-4293-88f8-8f6c99e87f74" providerId="ADAL" clId="{6B030FF5-B7E9-4FC4-A129-CFF81665E867}" dt="2024-09-18T18:03:03.776" v="3827"/>
          <ac:spMkLst>
            <pc:docMk/>
            <pc:sldMk cId="2957027879" sldId="471"/>
            <ac:spMk id="5" creationId="{CE936273-28D1-1631-7E66-8F36EC69B121}"/>
          </ac:spMkLst>
        </pc:spChg>
        <pc:spChg chg="add mod">
          <ac:chgData name="Kristīne Griga" userId="8038f58a-72bb-4293-88f8-8f6c99e87f74" providerId="ADAL" clId="{6B030FF5-B7E9-4FC4-A129-CFF81665E867}" dt="2024-09-18T18:02:49.476" v="3824" actId="14100"/>
          <ac:spMkLst>
            <pc:docMk/>
            <pc:sldMk cId="2957027879" sldId="471"/>
            <ac:spMk id="6" creationId="{B1109C6A-BE6B-69E2-AA5D-B37DB82F54FC}"/>
          </ac:spMkLst>
        </pc:spChg>
        <pc:spChg chg="add mod">
          <ac:chgData name="Kristīne Griga" userId="8038f58a-72bb-4293-88f8-8f6c99e87f74" providerId="ADAL" clId="{6B030FF5-B7E9-4FC4-A129-CFF81665E867}" dt="2024-09-18T18:03:57.131" v="3890" actId="14100"/>
          <ac:spMkLst>
            <pc:docMk/>
            <pc:sldMk cId="2957027879" sldId="471"/>
            <ac:spMk id="8" creationId="{59BD867C-193A-2D9C-6246-EA9E8F0B6225}"/>
          </ac:spMkLst>
        </pc:spChg>
        <pc:spChg chg="del mod">
          <ac:chgData name="Kristīne Griga" userId="8038f58a-72bb-4293-88f8-8f6c99e87f74" providerId="ADAL" clId="{6B030FF5-B7E9-4FC4-A129-CFF81665E867}" dt="2024-09-17T13:09:37.661" v="835" actId="478"/>
          <ac:spMkLst>
            <pc:docMk/>
            <pc:sldMk cId="2957027879" sldId="471"/>
            <ac:spMk id="11" creationId="{69952412-4B35-8A3E-3865-89A27D692688}"/>
          </ac:spMkLst>
        </pc:spChg>
        <pc:picChg chg="add mod">
          <ac:chgData name="Kristīne Griga" userId="8038f58a-72bb-4293-88f8-8f6c99e87f74" providerId="ADAL" clId="{6B030FF5-B7E9-4FC4-A129-CFF81665E867}" dt="2024-09-18T17:25:50.572" v="3058" actId="1076"/>
          <ac:picMkLst>
            <pc:docMk/>
            <pc:sldMk cId="2957027879" sldId="471"/>
            <ac:picMk id="4" creationId="{DD0DA9D8-B5EE-3C2E-4E75-89FB21CF4C54}"/>
          </ac:picMkLst>
        </pc:picChg>
      </pc:sldChg>
      <pc:sldChg chg="addSp delSp modSp add mod modNotesTx">
        <pc:chgData name="Kristīne Griga" userId="8038f58a-72bb-4293-88f8-8f6c99e87f74" providerId="ADAL" clId="{6B030FF5-B7E9-4FC4-A129-CFF81665E867}" dt="2024-09-19T09:40:12.894" v="4682" actId="20577"/>
        <pc:sldMkLst>
          <pc:docMk/>
          <pc:sldMk cId="1300546761" sldId="472"/>
        </pc:sldMkLst>
        <pc:spChg chg="mod">
          <ac:chgData name="Kristīne Griga" userId="8038f58a-72bb-4293-88f8-8f6c99e87f74" providerId="ADAL" clId="{6B030FF5-B7E9-4FC4-A129-CFF81665E867}" dt="2024-09-18T17:54:58.540" v="3723" actId="20577"/>
          <ac:spMkLst>
            <pc:docMk/>
            <pc:sldMk cId="1300546761" sldId="472"/>
            <ac:spMk id="3" creationId="{EDA7BEBA-6AA2-4D03-BD5A-0AFE05ECC78E}"/>
          </ac:spMkLst>
        </pc:spChg>
        <pc:spChg chg="add mod">
          <ac:chgData name="Kristīne Griga" userId="8038f58a-72bb-4293-88f8-8f6c99e87f74" providerId="ADAL" clId="{6B030FF5-B7E9-4FC4-A129-CFF81665E867}" dt="2024-09-18T18:12:07.274" v="4233" actId="1076"/>
          <ac:spMkLst>
            <pc:docMk/>
            <pc:sldMk cId="1300546761" sldId="472"/>
            <ac:spMk id="5" creationId="{1DDFD134-9F05-B37C-E777-EA1F0B246E80}"/>
          </ac:spMkLst>
        </pc:spChg>
        <pc:spChg chg="add mod">
          <ac:chgData name="Kristīne Griga" userId="8038f58a-72bb-4293-88f8-8f6c99e87f74" providerId="ADAL" clId="{6B030FF5-B7E9-4FC4-A129-CFF81665E867}" dt="2024-09-18T18:12:59.910" v="4235" actId="207"/>
          <ac:spMkLst>
            <pc:docMk/>
            <pc:sldMk cId="1300546761" sldId="472"/>
            <ac:spMk id="6" creationId="{21CA75EA-0944-4F33-7C31-F77BA9C5AF17}"/>
          </ac:spMkLst>
        </pc:spChg>
        <pc:graphicFrameChg chg="add del mod modGraphic">
          <ac:chgData name="Kristīne Griga" userId="8038f58a-72bb-4293-88f8-8f6c99e87f74" providerId="ADAL" clId="{6B030FF5-B7E9-4FC4-A129-CFF81665E867}" dt="2024-09-18T17:45:41.823" v="3260" actId="21"/>
          <ac:graphicFrameMkLst>
            <pc:docMk/>
            <pc:sldMk cId="1300546761" sldId="472"/>
            <ac:graphicFrameMk id="2" creationId="{23746DB7-7F3D-55DA-8831-BD35D5E12BEA}"/>
          </ac:graphicFrameMkLst>
        </pc:graphicFrameChg>
        <pc:graphicFrameChg chg="add mod modGraphic">
          <ac:chgData name="Kristīne Griga" userId="8038f58a-72bb-4293-88f8-8f6c99e87f74" providerId="ADAL" clId="{6B030FF5-B7E9-4FC4-A129-CFF81665E867}" dt="2024-09-18T18:10:20.698" v="4177" actId="20577"/>
          <ac:graphicFrameMkLst>
            <pc:docMk/>
            <pc:sldMk cId="1300546761" sldId="472"/>
            <ac:graphicFrameMk id="4" creationId="{10B7E5A0-0B9F-368F-0F50-919946622E88}"/>
          </ac:graphicFrameMkLst>
        </pc:graphicFrameChg>
      </pc:sldChg>
      <pc:sldChg chg="addSp modSp add mod modNotesTx">
        <pc:chgData name="Kristīne Griga" userId="8038f58a-72bb-4293-88f8-8f6c99e87f74" providerId="ADAL" clId="{6B030FF5-B7E9-4FC4-A129-CFF81665E867}" dt="2024-09-19T09:36:10.620" v="4527" actId="20577"/>
        <pc:sldMkLst>
          <pc:docMk/>
          <pc:sldMk cId="532695092" sldId="473"/>
        </pc:sldMkLst>
        <pc:spChg chg="mod">
          <ac:chgData name="Kristīne Griga" userId="8038f58a-72bb-4293-88f8-8f6c99e87f74" providerId="ADAL" clId="{6B030FF5-B7E9-4FC4-A129-CFF81665E867}" dt="2024-09-18T17:36:18.263" v="3198" actId="20577"/>
          <ac:spMkLst>
            <pc:docMk/>
            <pc:sldMk cId="532695092" sldId="473"/>
            <ac:spMk id="3" creationId="{EDA7BEBA-6AA2-4D03-BD5A-0AFE05ECC78E}"/>
          </ac:spMkLst>
        </pc:spChg>
        <pc:graphicFrameChg chg="add mod modGraphic">
          <ac:chgData name="Kristīne Griga" userId="8038f58a-72bb-4293-88f8-8f6c99e87f74" providerId="ADAL" clId="{6B030FF5-B7E9-4FC4-A129-CFF81665E867}" dt="2024-09-18T17:40:00.903" v="3244" actId="14100"/>
          <ac:graphicFrameMkLst>
            <pc:docMk/>
            <pc:sldMk cId="532695092" sldId="473"/>
            <ac:graphicFrameMk id="2" creationId="{E9EA6554-6800-5D40-C6EC-430F55DC7EEB}"/>
          </ac:graphicFrameMkLst>
        </pc:graphicFrameChg>
      </pc:sldChg>
      <pc:sldChg chg="addSp modSp add mod modNotesTx">
        <pc:chgData name="Kristīne Griga" userId="8038f58a-72bb-4293-88f8-8f6c99e87f74" providerId="ADAL" clId="{6B030FF5-B7E9-4FC4-A129-CFF81665E867}" dt="2024-09-18T08:38:34.667" v="1694" actId="20577"/>
        <pc:sldMkLst>
          <pc:docMk/>
          <pc:sldMk cId="1502925164" sldId="474"/>
        </pc:sldMkLst>
        <pc:spChg chg="mod">
          <ac:chgData name="Kristīne Griga" userId="8038f58a-72bb-4293-88f8-8f6c99e87f74" providerId="ADAL" clId="{6B030FF5-B7E9-4FC4-A129-CFF81665E867}" dt="2024-09-18T07:36:12.445" v="1523" actId="20577"/>
          <ac:spMkLst>
            <pc:docMk/>
            <pc:sldMk cId="1502925164" sldId="474"/>
            <ac:spMk id="3" creationId="{EDA7BEBA-6AA2-4D03-BD5A-0AFE05ECC78E}"/>
          </ac:spMkLst>
        </pc:spChg>
        <pc:spChg chg="add mod">
          <ac:chgData name="Kristīne Griga" userId="8038f58a-72bb-4293-88f8-8f6c99e87f74" providerId="ADAL" clId="{6B030FF5-B7E9-4FC4-A129-CFF81665E867}" dt="2024-09-18T07:39:15.592" v="1614" actId="208"/>
          <ac:spMkLst>
            <pc:docMk/>
            <pc:sldMk cId="1502925164" sldId="474"/>
            <ac:spMk id="5" creationId="{DCE2913F-58DC-CAE8-C1C2-097B0EE3801B}"/>
          </ac:spMkLst>
        </pc:spChg>
        <pc:spChg chg="mod">
          <ac:chgData name="Kristīne Griga" userId="8038f58a-72bb-4293-88f8-8f6c99e87f74" providerId="ADAL" clId="{6B030FF5-B7E9-4FC4-A129-CFF81665E867}" dt="2024-09-18T07:38:26.829" v="1610" actId="1076"/>
          <ac:spMkLst>
            <pc:docMk/>
            <pc:sldMk cId="1502925164" sldId="474"/>
            <ac:spMk id="9" creationId="{A8D441CA-55CC-4DF2-8374-AAC096EA0DEF}"/>
          </ac:spMkLst>
        </pc:spChg>
        <pc:picChg chg="add">
          <ac:chgData name="Kristīne Griga" userId="8038f58a-72bb-4293-88f8-8f6c99e87f74" providerId="ADAL" clId="{6B030FF5-B7E9-4FC4-A129-CFF81665E867}" dt="2024-09-18T07:36:15.942" v="1524" actId="22"/>
          <ac:picMkLst>
            <pc:docMk/>
            <pc:sldMk cId="1502925164" sldId="474"/>
            <ac:picMk id="4" creationId="{700AEFA3-9C08-3972-5C24-5E4F307960D5}"/>
          </ac:picMkLst>
        </pc:picChg>
        <pc:cxnChg chg="add mod">
          <ac:chgData name="Kristīne Griga" userId="8038f58a-72bb-4293-88f8-8f6c99e87f74" providerId="ADAL" clId="{6B030FF5-B7E9-4FC4-A129-CFF81665E867}" dt="2024-09-18T07:39:50.087" v="1617" actId="17032"/>
          <ac:cxnSpMkLst>
            <pc:docMk/>
            <pc:sldMk cId="1502925164" sldId="474"/>
            <ac:cxnSpMk id="8" creationId="{430BD277-2754-CD3A-8563-5F1D88BC8BB3}"/>
          </ac:cxnSpMkLst>
        </pc:cxnChg>
      </pc:sldChg>
      <pc:sldChg chg="modSp add mod modNotesTx">
        <pc:chgData name="Kristīne Griga" userId="8038f58a-72bb-4293-88f8-8f6c99e87f74" providerId="ADAL" clId="{6B030FF5-B7E9-4FC4-A129-CFF81665E867}" dt="2024-09-18T09:45:55.402" v="1796" actId="20577"/>
        <pc:sldMkLst>
          <pc:docMk/>
          <pc:sldMk cId="721894343" sldId="475"/>
        </pc:sldMkLst>
        <pc:spChg chg="mod">
          <ac:chgData name="Kristīne Griga" userId="8038f58a-72bb-4293-88f8-8f6c99e87f74" providerId="ADAL" clId="{6B030FF5-B7E9-4FC4-A129-CFF81665E867}" dt="2024-09-18T09:45:55.402" v="1796" actId="20577"/>
          <ac:spMkLst>
            <pc:docMk/>
            <pc:sldMk cId="721894343" sldId="475"/>
            <ac:spMk id="11" creationId="{69952412-4B35-8A3E-3865-89A27D692688}"/>
          </ac:spMkLst>
        </pc:spChg>
      </pc:sldChg>
      <pc:sldChg chg="addSp modSp add mod ord modNotesTx">
        <pc:chgData name="Kristīne Griga" userId="8038f58a-72bb-4293-88f8-8f6c99e87f74" providerId="ADAL" clId="{6B030FF5-B7E9-4FC4-A129-CFF81665E867}" dt="2024-09-19T09:30:38.392" v="4417" actId="20577"/>
        <pc:sldMkLst>
          <pc:docMk/>
          <pc:sldMk cId="619739019" sldId="476"/>
        </pc:sldMkLst>
        <pc:spChg chg="mod">
          <ac:chgData name="Kristīne Griga" userId="8038f58a-72bb-4293-88f8-8f6c99e87f74" providerId="ADAL" clId="{6B030FF5-B7E9-4FC4-A129-CFF81665E867}" dt="2024-09-18T10:10:14.252" v="2000" actId="20577"/>
          <ac:spMkLst>
            <pc:docMk/>
            <pc:sldMk cId="619739019" sldId="476"/>
            <ac:spMk id="3" creationId="{EDA7BEBA-6AA2-4D03-BD5A-0AFE05ECC78E}"/>
          </ac:spMkLst>
        </pc:spChg>
        <pc:graphicFrameChg chg="add mod modGraphic">
          <ac:chgData name="Kristīne Griga" userId="8038f58a-72bb-4293-88f8-8f6c99e87f74" providerId="ADAL" clId="{6B030FF5-B7E9-4FC4-A129-CFF81665E867}" dt="2024-09-19T09:30:38.392" v="4417" actId="20577"/>
          <ac:graphicFrameMkLst>
            <pc:docMk/>
            <pc:sldMk cId="619739019" sldId="476"/>
            <ac:graphicFrameMk id="2" creationId="{0D72347F-BA73-0EF0-A49C-F9771C0ACEDB}"/>
          </ac:graphicFrameMkLst>
        </pc:graphicFrameChg>
      </pc:sldChg>
      <pc:sldChg chg="addSp delSp modSp mod ord modNotesTx">
        <pc:chgData name="Kristīne Griga" userId="8038f58a-72bb-4293-88f8-8f6c99e87f74" providerId="ADAL" clId="{6B030FF5-B7E9-4FC4-A129-CFF81665E867}" dt="2024-09-19T09:35:27.645" v="4460" actId="20577"/>
        <pc:sldMkLst>
          <pc:docMk/>
          <pc:sldMk cId="2064083219" sldId="479"/>
        </pc:sldMkLst>
        <pc:spChg chg="mod">
          <ac:chgData name="Kristīne Griga" userId="8038f58a-72bb-4293-88f8-8f6c99e87f74" providerId="ADAL" clId="{6B030FF5-B7E9-4FC4-A129-CFF81665E867}" dt="2024-09-18T17:29:18.142" v="3093" actId="20577"/>
          <ac:spMkLst>
            <pc:docMk/>
            <pc:sldMk cId="2064083219" sldId="479"/>
            <ac:spMk id="2" creationId="{EA0BB585-61C4-0C47-1E54-4C7AB3C3C410}"/>
          </ac:spMkLst>
        </pc:spChg>
        <pc:spChg chg="del">
          <ac:chgData name="Kristīne Griga" userId="8038f58a-72bb-4293-88f8-8f6c99e87f74" providerId="ADAL" clId="{6B030FF5-B7E9-4FC4-A129-CFF81665E867}" dt="2024-09-18T17:29:08.204" v="3091" actId="22"/>
          <ac:spMkLst>
            <pc:docMk/>
            <pc:sldMk cId="2064083219" sldId="479"/>
            <ac:spMk id="3" creationId="{11E91B65-C8C9-DD11-6BAF-8C1C8B00A001}"/>
          </ac:spMkLst>
        </pc:spChg>
        <pc:spChg chg="del">
          <ac:chgData name="Kristīne Griga" userId="8038f58a-72bb-4293-88f8-8f6c99e87f74" providerId="ADAL" clId="{6B030FF5-B7E9-4FC4-A129-CFF81665E867}" dt="2024-09-18T17:29:36.201" v="3097" actId="478"/>
          <ac:spMkLst>
            <pc:docMk/>
            <pc:sldMk cId="2064083219" sldId="479"/>
            <ac:spMk id="4" creationId="{0DB11AF9-FF78-82B5-64CD-BC83D9F84CF1}"/>
          </ac:spMkLst>
        </pc:spChg>
        <pc:spChg chg="del">
          <ac:chgData name="Kristīne Griga" userId="8038f58a-72bb-4293-88f8-8f6c99e87f74" providerId="ADAL" clId="{6B030FF5-B7E9-4FC4-A129-CFF81665E867}" dt="2024-09-18T17:29:33.592" v="3096" actId="478"/>
          <ac:spMkLst>
            <pc:docMk/>
            <pc:sldMk cId="2064083219" sldId="479"/>
            <ac:spMk id="5" creationId="{041C03B9-1A80-5994-31B7-9D964934A024}"/>
          </ac:spMkLst>
        </pc:spChg>
        <pc:spChg chg="add mod">
          <ac:chgData name="Kristīne Griga" userId="8038f58a-72bb-4293-88f8-8f6c99e87f74" providerId="ADAL" clId="{6B030FF5-B7E9-4FC4-A129-CFF81665E867}" dt="2024-09-18T17:31:46.615" v="3155" actId="20577"/>
          <ac:spMkLst>
            <pc:docMk/>
            <pc:sldMk cId="2064083219" sldId="479"/>
            <ac:spMk id="9" creationId="{44A6C1E7-75BF-D1F6-D475-69A36F760195}"/>
          </ac:spMkLst>
        </pc:spChg>
        <pc:spChg chg="add mod">
          <ac:chgData name="Kristīne Griga" userId="8038f58a-72bb-4293-88f8-8f6c99e87f74" providerId="ADAL" clId="{6B030FF5-B7E9-4FC4-A129-CFF81665E867}" dt="2024-09-18T17:31:31.464" v="3153" actId="207"/>
          <ac:spMkLst>
            <pc:docMk/>
            <pc:sldMk cId="2064083219" sldId="479"/>
            <ac:spMk id="10" creationId="{57F25881-91A8-11B6-7249-B8B4582EE2AF}"/>
          </ac:spMkLst>
        </pc:spChg>
        <pc:picChg chg="add mod ord">
          <ac:chgData name="Kristīne Griga" userId="8038f58a-72bb-4293-88f8-8f6c99e87f74" providerId="ADAL" clId="{6B030FF5-B7E9-4FC4-A129-CFF81665E867}" dt="2024-09-18T17:29:27.734" v="3095" actId="1076"/>
          <ac:picMkLst>
            <pc:docMk/>
            <pc:sldMk cId="2064083219" sldId="479"/>
            <ac:picMk id="8" creationId="{CFE4FDCC-7029-6FA8-9973-4613E8DAE564}"/>
          </ac:picMkLst>
        </pc:picChg>
      </pc:sldChg>
      <pc:sldChg chg="addSp modSp add mod">
        <pc:chgData name="Kristīne Griga" userId="8038f58a-72bb-4293-88f8-8f6c99e87f74" providerId="ADAL" clId="{6B030FF5-B7E9-4FC4-A129-CFF81665E867}" dt="2024-09-18T17:51:54.784" v="3718" actId="207"/>
        <pc:sldMkLst>
          <pc:docMk/>
          <pc:sldMk cId="485240500" sldId="481"/>
        </pc:sldMkLst>
        <pc:spChg chg="mod">
          <ac:chgData name="Kristīne Griga" userId="8038f58a-72bb-4293-88f8-8f6c99e87f74" providerId="ADAL" clId="{6B030FF5-B7E9-4FC4-A129-CFF81665E867}" dt="2024-09-18T17:40:37.679" v="3253" actId="20577"/>
          <ac:spMkLst>
            <pc:docMk/>
            <pc:sldMk cId="485240500" sldId="481"/>
            <ac:spMk id="3" creationId="{EDA7BEBA-6AA2-4D03-BD5A-0AFE05ECC78E}"/>
          </ac:spMkLst>
        </pc:spChg>
        <pc:spChg chg="add mod">
          <ac:chgData name="Kristīne Griga" userId="8038f58a-72bb-4293-88f8-8f6c99e87f74" providerId="ADAL" clId="{6B030FF5-B7E9-4FC4-A129-CFF81665E867}" dt="2024-09-18T17:51:34.084" v="3716" actId="1076"/>
          <ac:spMkLst>
            <pc:docMk/>
            <pc:sldMk cId="485240500" sldId="481"/>
            <ac:spMk id="4" creationId="{A7452D5B-0E37-7BAC-A99B-99E5CD5A1925}"/>
          </ac:spMkLst>
        </pc:spChg>
        <pc:spChg chg="add mod">
          <ac:chgData name="Kristīne Griga" userId="8038f58a-72bb-4293-88f8-8f6c99e87f74" providerId="ADAL" clId="{6B030FF5-B7E9-4FC4-A129-CFF81665E867}" dt="2024-09-18T17:51:54.784" v="3718" actId="207"/>
          <ac:spMkLst>
            <pc:docMk/>
            <pc:sldMk cId="485240500" sldId="481"/>
            <ac:spMk id="5" creationId="{D217B8B2-CF11-C326-A098-93F636E364B2}"/>
          </ac:spMkLst>
        </pc:spChg>
        <pc:graphicFrameChg chg="add mod modGraphic">
          <ac:chgData name="Kristīne Griga" userId="8038f58a-72bb-4293-88f8-8f6c99e87f74" providerId="ADAL" clId="{6B030FF5-B7E9-4FC4-A129-CFF81665E867}" dt="2024-09-18T17:49:05.246" v="3626" actId="1076"/>
          <ac:graphicFrameMkLst>
            <pc:docMk/>
            <pc:sldMk cId="485240500" sldId="481"/>
            <ac:graphicFrameMk id="2" creationId="{23746DB7-7F3D-55DA-8831-BD35D5E12BEA}"/>
          </ac:graphicFrameMkLst>
        </pc:graphicFrameChg>
      </pc:sldChg>
    </pc:docChg>
  </pc:docChgLst>
  <pc:docChgLst>
    <pc:chgData name="Inese Auniņa" userId="S::inese.aunina@bvkb.gov.lv::7e1e51c7-ec5c-4d49-9ed9-a6121c065496" providerId="AD" clId="Web-{A15C4915-25E3-22FF-F818-51ADCC6BFB5B}"/>
    <pc:docChg chg="modSld">
      <pc:chgData name="Inese Auniņa" userId="S::inese.aunina@bvkb.gov.lv::7e1e51c7-ec5c-4d49-9ed9-a6121c065496" providerId="AD" clId="Web-{A15C4915-25E3-22FF-F818-51ADCC6BFB5B}" dt="2024-09-18T14:18:24.972" v="16"/>
      <pc:docMkLst>
        <pc:docMk/>
      </pc:docMkLst>
      <pc:sldChg chg="addSp modSp">
        <pc:chgData name="Inese Auniņa" userId="S::inese.aunina@bvkb.gov.lv::7e1e51c7-ec5c-4d49-9ed9-a6121c065496" providerId="AD" clId="Web-{A15C4915-25E3-22FF-F818-51ADCC6BFB5B}" dt="2024-09-18T14:18:24.972" v="16"/>
        <pc:sldMkLst>
          <pc:docMk/>
          <pc:sldMk cId="1219538798" sldId="457"/>
        </pc:sldMkLst>
        <pc:picChg chg="add mod modCrop">
          <ac:chgData name="Inese Auniņa" userId="S::inese.aunina@bvkb.gov.lv::7e1e51c7-ec5c-4d49-9ed9-a6121c065496" providerId="AD" clId="Web-{A15C4915-25E3-22FF-F818-51ADCC6BFB5B}" dt="2024-09-18T14:18:24.972" v="16"/>
          <ac:picMkLst>
            <pc:docMk/>
            <pc:sldMk cId="1219538798" sldId="457"/>
            <ac:picMk id="5" creationId="{7AB199D0-DA78-391E-9160-E1BFEBC84D51}"/>
          </ac:picMkLst>
        </pc:picChg>
      </pc:sldChg>
      <pc:sldChg chg="modSp">
        <pc:chgData name="Inese Auniņa" userId="S::inese.aunina@bvkb.gov.lv::7e1e51c7-ec5c-4d49-9ed9-a6121c065496" providerId="AD" clId="Web-{A15C4915-25E3-22FF-F818-51ADCC6BFB5B}" dt="2024-09-18T14:06:14.191" v="9" actId="20577"/>
        <pc:sldMkLst>
          <pc:docMk/>
          <pc:sldMk cId="1369598864" sldId="460"/>
        </pc:sldMkLst>
        <pc:spChg chg="mod">
          <ac:chgData name="Inese Auniņa" userId="S::inese.aunina@bvkb.gov.lv::7e1e51c7-ec5c-4d49-9ed9-a6121c065496" providerId="AD" clId="Web-{A15C4915-25E3-22FF-F818-51ADCC6BFB5B}" dt="2024-09-18T14:06:14.191" v="9" actId="20577"/>
          <ac:spMkLst>
            <pc:docMk/>
            <pc:sldMk cId="1369598864" sldId="460"/>
            <ac:spMk id="3" creationId="{07649562-3C7C-A197-EC18-C70E0BE5BB4A}"/>
          </ac:spMkLst>
        </pc:spChg>
      </pc:sldChg>
      <pc:sldChg chg="addSp modSp">
        <pc:chgData name="Inese Auniņa" userId="S::inese.aunina@bvkb.gov.lv::7e1e51c7-ec5c-4d49-9ed9-a6121c065496" providerId="AD" clId="Web-{A15C4915-25E3-22FF-F818-51ADCC6BFB5B}" dt="2024-09-18T14:10:06.431" v="11"/>
        <pc:sldMkLst>
          <pc:docMk/>
          <pc:sldMk cId="2478389108" sldId="467"/>
        </pc:sldMkLst>
        <pc:picChg chg="add mod">
          <ac:chgData name="Inese Auniņa" userId="S::inese.aunina@bvkb.gov.lv::7e1e51c7-ec5c-4d49-9ed9-a6121c065496" providerId="AD" clId="Web-{A15C4915-25E3-22FF-F818-51ADCC6BFB5B}" dt="2024-09-18T14:09:41.821" v="10"/>
          <ac:picMkLst>
            <pc:docMk/>
            <pc:sldMk cId="2478389108" sldId="467"/>
            <ac:picMk id="5" creationId="{027619B8-19BC-975C-F90E-37FCC76010F1}"/>
          </ac:picMkLst>
        </pc:picChg>
        <pc:picChg chg="add mod">
          <ac:chgData name="Inese Auniņa" userId="S::inese.aunina@bvkb.gov.lv::7e1e51c7-ec5c-4d49-9ed9-a6121c065496" providerId="AD" clId="Web-{A15C4915-25E3-22FF-F818-51ADCC6BFB5B}" dt="2024-09-18T14:10:06.431" v="11"/>
          <ac:picMkLst>
            <pc:docMk/>
            <pc:sldMk cId="2478389108" sldId="467"/>
            <ac:picMk id="6" creationId="{DD0229FF-31AF-6497-47E4-CAAE06D76E04}"/>
          </ac:picMkLst>
        </pc:picChg>
      </pc:sldChg>
    </pc:docChg>
  </pc:docChgLst>
  <pc:docChgLst>
    <pc:chgData name="Inese Auniņa" userId="S::inese.aunina@bvkb.gov.lv::7e1e51c7-ec5c-4d49-9ed9-a6121c065496" providerId="AD" clId="Web-{E1279E44-726B-19E8-5F51-29789DF57B59}"/>
    <pc:docChg chg="addSld delSld modSld">
      <pc:chgData name="Inese Auniņa" userId="S::inese.aunina@bvkb.gov.lv::7e1e51c7-ec5c-4d49-9ed9-a6121c065496" providerId="AD" clId="Web-{E1279E44-726B-19E8-5F51-29789DF57B59}" dt="2024-09-18T15:23:46.278" v="343" actId="20577"/>
      <pc:docMkLst>
        <pc:docMk/>
      </pc:docMkLst>
      <pc:sldChg chg="del">
        <pc:chgData name="Inese Auniņa" userId="S::inese.aunina@bvkb.gov.lv::7e1e51c7-ec5c-4d49-9ed9-a6121c065496" providerId="AD" clId="Web-{E1279E44-726B-19E8-5F51-29789DF57B59}" dt="2024-09-18T15:12:14.682" v="191"/>
        <pc:sldMkLst>
          <pc:docMk/>
          <pc:sldMk cId="2720210396" sldId="456"/>
        </pc:sldMkLst>
      </pc:sldChg>
      <pc:sldChg chg="del">
        <pc:chgData name="Inese Auniņa" userId="S::inese.aunina@bvkb.gov.lv::7e1e51c7-ec5c-4d49-9ed9-a6121c065496" providerId="AD" clId="Web-{E1279E44-726B-19E8-5F51-29789DF57B59}" dt="2024-09-18T15:14:29.810" v="192"/>
        <pc:sldMkLst>
          <pc:docMk/>
          <pc:sldMk cId="1991332987" sldId="466"/>
        </pc:sldMkLst>
      </pc:sldChg>
      <pc:sldChg chg="delSp modSp del">
        <pc:chgData name="Inese Auniņa" userId="S::inese.aunina@bvkb.gov.lv::7e1e51c7-ec5c-4d49-9ed9-a6121c065496" providerId="AD" clId="Web-{E1279E44-726B-19E8-5F51-29789DF57B59}" dt="2024-09-18T15:06:07.172" v="140"/>
        <pc:sldMkLst>
          <pc:docMk/>
          <pc:sldMk cId="300966088" sldId="470"/>
        </pc:sldMkLst>
        <pc:spChg chg="del">
          <ac:chgData name="Inese Auniņa" userId="S::inese.aunina@bvkb.gov.lv::7e1e51c7-ec5c-4d49-9ed9-a6121c065496" providerId="AD" clId="Web-{E1279E44-726B-19E8-5F51-29789DF57B59}" dt="2024-09-18T15:03:38.668" v="55"/>
          <ac:spMkLst>
            <pc:docMk/>
            <pc:sldMk cId="300966088" sldId="470"/>
            <ac:spMk id="9" creationId="{A8D441CA-55CC-4DF2-8374-AAC096EA0DEF}"/>
          </ac:spMkLst>
        </pc:spChg>
        <pc:spChg chg="del mod">
          <ac:chgData name="Inese Auniņa" userId="S::inese.aunina@bvkb.gov.lv::7e1e51c7-ec5c-4d49-9ed9-a6121c065496" providerId="AD" clId="Web-{E1279E44-726B-19E8-5F51-29789DF57B59}" dt="2024-09-18T15:04:11.138" v="93"/>
          <ac:spMkLst>
            <pc:docMk/>
            <pc:sldMk cId="300966088" sldId="470"/>
            <ac:spMk id="11" creationId="{69952412-4B35-8A3E-3865-89A27D692688}"/>
          </ac:spMkLst>
        </pc:spChg>
        <pc:graphicFrameChg chg="mod modGraphic">
          <ac:chgData name="Inese Auniņa" userId="S::inese.aunina@bvkb.gov.lv::7e1e51c7-ec5c-4d49-9ed9-a6121c065496" providerId="AD" clId="Web-{E1279E44-726B-19E8-5F51-29789DF57B59}" dt="2024-09-18T15:06:03.703" v="139" actId="20577"/>
          <ac:graphicFrameMkLst>
            <pc:docMk/>
            <pc:sldMk cId="300966088" sldId="470"/>
            <ac:graphicFrameMk id="7" creationId="{99B1E114-9D58-4211-899B-F83DFFF5E3E0}"/>
          </ac:graphicFrameMkLst>
        </pc:graphicFrameChg>
      </pc:sldChg>
      <pc:sldChg chg="new del">
        <pc:chgData name="Inese Auniņa" userId="S::inese.aunina@bvkb.gov.lv::7e1e51c7-ec5c-4d49-9ed9-a6121c065496" providerId="AD" clId="Web-{E1279E44-726B-19E8-5F51-29789DF57B59}" dt="2024-09-18T15:01:35.665" v="7"/>
        <pc:sldMkLst>
          <pc:docMk/>
          <pc:sldMk cId="755363468" sldId="477"/>
        </pc:sldMkLst>
      </pc:sldChg>
      <pc:sldChg chg="modSp new del">
        <pc:chgData name="Inese Auniņa" userId="S::inese.aunina@bvkb.gov.lv::7e1e51c7-ec5c-4d49-9ed9-a6121c065496" providerId="AD" clId="Web-{E1279E44-726B-19E8-5F51-29789DF57B59}" dt="2024-09-18T15:05:39.093" v="137"/>
        <pc:sldMkLst>
          <pc:docMk/>
          <pc:sldMk cId="1134394186" sldId="477"/>
        </pc:sldMkLst>
        <pc:spChg chg="mod">
          <ac:chgData name="Inese Auniņa" userId="S::inese.aunina@bvkb.gov.lv::7e1e51c7-ec5c-4d49-9ed9-a6121c065496" providerId="AD" clId="Web-{E1279E44-726B-19E8-5F51-29789DF57B59}" dt="2024-09-18T15:03:09.183" v="54" actId="20577"/>
          <ac:spMkLst>
            <pc:docMk/>
            <pc:sldMk cId="1134394186" sldId="477"/>
            <ac:spMk id="3" creationId="{5CB89634-1BBF-2C8F-EF8A-822B0F552DAF}"/>
          </ac:spMkLst>
        </pc:spChg>
      </pc:sldChg>
      <pc:sldChg chg="new del">
        <pc:chgData name="Inese Auniņa" userId="S::inese.aunina@bvkb.gov.lv::7e1e51c7-ec5c-4d49-9ed9-a6121c065496" providerId="AD" clId="Web-{E1279E44-726B-19E8-5F51-29789DF57B59}" dt="2024-09-18T15:00:58.711" v="3"/>
        <pc:sldMkLst>
          <pc:docMk/>
          <pc:sldMk cId="1674987814" sldId="477"/>
        </pc:sldMkLst>
      </pc:sldChg>
      <pc:sldChg chg="addSp delSp modSp del">
        <pc:chgData name="Inese Auniņa" userId="S::inese.aunina@bvkb.gov.lv::7e1e51c7-ec5c-4d49-9ed9-a6121c065496" providerId="AD" clId="Web-{E1279E44-726B-19E8-5F51-29789DF57B59}" dt="2024-09-18T14:59:45.631" v="1"/>
        <pc:sldMkLst>
          <pc:docMk/>
          <pc:sldMk cId="2688354270" sldId="477"/>
        </pc:sldMkLst>
        <pc:spChg chg="add mod">
          <ac:chgData name="Inese Auniņa" userId="S::inese.aunina@bvkb.gov.lv::7e1e51c7-ec5c-4d49-9ed9-a6121c065496" providerId="AD" clId="Web-{E1279E44-726B-19E8-5F51-29789DF57B59}" dt="2024-09-18T14:59:25.553" v="0"/>
          <ac:spMkLst>
            <pc:docMk/>
            <pc:sldMk cId="2688354270" sldId="477"/>
            <ac:spMk id="8" creationId="{45FEB34A-1A42-8119-2BFD-D404CED24096}"/>
          </ac:spMkLst>
        </pc:spChg>
        <pc:picChg chg="del">
          <ac:chgData name="Inese Auniņa" userId="S::inese.aunina@bvkb.gov.lv::7e1e51c7-ec5c-4d49-9ed9-a6121c065496" providerId="AD" clId="Web-{E1279E44-726B-19E8-5F51-29789DF57B59}" dt="2024-09-18T14:59:25.553" v="0"/>
          <ac:picMkLst>
            <pc:docMk/>
            <pc:sldMk cId="2688354270" sldId="477"/>
            <ac:picMk id="7" creationId="{167A4C15-BC92-39A7-8D7D-1ADEFCA63607}"/>
          </ac:picMkLst>
        </pc:picChg>
      </pc:sldChg>
      <pc:sldChg chg="addSp delSp modSp add replId">
        <pc:chgData name="Inese Auniņa" userId="S::inese.aunina@bvkb.gov.lv::7e1e51c7-ec5c-4d49-9ed9-a6121c065496" providerId="AD" clId="Web-{E1279E44-726B-19E8-5F51-29789DF57B59}" dt="2024-09-18T15:11:59.853" v="190" actId="1076"/>
        <pc:sldMkLst>
          <pc:docMk/>
          <pc:sldMk cId="390044046" sldId="478"/>
        </pc:sldMkLst>
        <pc:spChg chg="mod">
          <ac:chgData name="Inese Auniņa" userId="S::inese.aunina@bvkb.gov.lv::7e1e51c7-ec5c-4d49-9ed9-a6121c065496" providerId="AD" clId="Web-{E1279E44-726B-19E8-5F51-29789DF57B59}" dt="2024-09-18T15:10:08.975" v="182" actId="20577"/>
          <ac:spMkLst>
            <pc:docMk/>
            <pc:sldMk cId="390044046" sldId="478"/>
            <ac:spMk id="3" creationId="{EDA7BEBA-6AA2-4D03-BD5A-0AFE05ECC78E}"/>
          </ac:spMkLst>
        </pc:spChg>
        <pc:spChg chg="add del mod">
          <ac:chgData name="Inese Auniņa" userId="S::inese.aunina@bvkb.gov.lv::7e1e51c7-ec5c-4d49-9ed9-a6121c065496" providerId="AD" clId="Web-{E1279E44-726B-19E8-5F51-29789DF57B59}" dt="2024-09-18T15:09:32.052" v="153"/>
          <ac:spMkLst>
            <pc:docMk/>
            <pc:sldMk cId="390044046" sldId="478"/>
            <ac:spMk id="37" creationId="{48C8787D-BD9C-A0D6-AB18-FE6BCC8E9FA9}"/>
          </ac:spMkLst>
        </pc:spChg>
        <pc:graphicFrameChg chg="del modGraphic">
          <ac:chgData name="Inese Auniņa" userId="S::inese.aunina@bvkb.gov.lv::7e1e51c7-ec5c-4d49-9ed9-a6121c065496" providerId="AD" clId="Web-{E1279E44-726B-19E8-5F51-29789DF57B59}" dt="2024-09-18T15:08:36.520" v="148"/>
          <ac:graphicFrameMkLst>
            <pc:docMk/>
            <pc:sldMk cId="390044046" sldId="478"/>
            <ac:graphicFrameMk id="7" creationId="{99B1E114-9D58-4211-899B-F83DFFF5E3E0}"/>
          </ac:graphicFrameMkLst>
        </pc:graphicFrameChg>
        <pc:graphicFrameChg chg="add mod modGraphic">
          <ac:chgData name="Inese Auniņa" userId="S::inese.aunina@bvkb.gov.lv::7e1e51c7-ec5c-4d49-9ed9-a6121c065496" providerId="AD" clId="Web-{E1279E44-726B-19E8-5F51-29789DF57B59}" dt="2024-09-18T15:11:56.447" v="189" actId="14100"/>
          <ac:graphicFrameMkLst>
            <pc:docMk/>
            <pc:sldMk cId="390044046" sldId="478"/>
            <ac:graphicFrameMk id="38" creationId="{99B1E114-9D58-4211-899B-F83DFFF5E3E0}"/>
          </ac:graphicFrameMkLst>
        </pc:graphicFrameChg>
        <pc:picChg chg="add mod">
          <ac:chgData name="Inese Auniņa" userId="S::inese.aunina@bvkb.gov.lv::7e1e51c7-ec5c-4d49-9ed9-a6121c065496" providerId="AD" clId="Web-{E1279E44-726B-19E8-5F51-29789DF57B59}" dt="2024-09-18T15:11:59.853" v="190" actId="1076"/>
          <ac:picMkLst>
            <pc:docMk/>
            <pc:sldMk cId="390044046" sldId="478"/>
            <ac:picMk id="53" creationId="{3E5AD061-86FC-EDDC-5D3D-48803879D833}"/>
          </ac:picMkLst>
        </pc:picChg>
      </pc:sldChg>
      <pc:sldChg chg="add del">
        <pc:chgData name="Inese Auniņa" userId="S::inese.aunina@bvkb.gov.lv::7e1e51c7-ec5c-4d49-9ed9-a6121c065496" providerId="AD" clId="Web-{E1279E44-726B-19E8-5F51-29789DF57B59}" dt="2024-09-18T15:01:29.603" v="6"/>
        <pc:sldMkLst>
          <pc:docMk/>
          <pc:sldMk cId="1674987814" sldId="478"/>
        </pc:sldMkLst>
      </pc:sldChg>
      <pc:sldChg chg="new">
        <pc:chgData name="Inese Auniņa" userId="S::inese.aunina@bvkb.gov.lv::7e1e51c7-ec5c-4d49-9ed9-a6121c065496" providerId="AD" clId="Web-{E1279E44-726B-19E8-5F51-29789DF57B59}" dt="2024-09-18T15:06:23.938" v="141"/>
        <pc:sldMkLst>
          <pc:docMk/>
          <pc:sldMk cId="2064083219" sldId="479"/>
        </pc:sldMkLst>
      </pc:sldChg>
      <pc:sldChg chg="new del">
        <pc:chgData name="Inese Auniņa" userId="S::inese.aunina@bvkb.gov.lv::7e1e51c7-ec5c-4d49-9ed9-a6121c065496" providerId="AD" clId="Web-{E1279E44-726B-19E8-5F51-29789DF57B59}" dt="2024-09-18T15:16:29.672" v="194"/>
        <pc:sldMkLst>
          <pc:docMk/>
          <pc:sldMk cId="1544090398" sldId="480"/>
        </pc:sldMkLst>
      </pc:sldChg>
      <pc:sldChg chg="addSp delSp modSp new mod modClrScheme chgLayout">
        <pc:chgData name="Inese Auniņa" userId="S::inese.aunina@bvkb.gov.lv::7e1e51c7-ec5c-4d49-9ed9-a6121c065496" providerId="AD" clId="Web-{E1279E44-726B-19E8-5F51-29789DF57B59}" dt="2024-09-18T15:23:46.278" v="343" actId="20577"/>
        <pc:sldMkLst>
          <pc:docMk/>
          <pc:sldMk cId="3718988982" sldId="480"/>
        </pc:sldMkLst>
        <pc:spChg chg="del">
          <ac:chgData name="Inese Auniņa" userId="S::inese.aunina@bvkb.gov.lv::7e1e51c7-ec5c-4d49-9ed9-a6121c065496" providerId="AD" clId="Web-{E1279E44-726B-19E8-5F51-29789DF57B59}" dt="2024-09-18T15:20:58.851" v="308"/>
          <ac:spMkLst>
            <pc:docMk/>
            <pc:sldMk cId="3718988982" sldId="480"/>
            <ac:spMk id="2" creationId="{EBDEBE13-B2A8-4C74-A1EE-95601537162E}"/>
          </ac:spMkLst>
        </pc:spChg>
        <pc:spChg chg="del">
          <ac:chgData name="Inese Auniņa" userId="S::inese.aunina@bvkb.gov.lv::7e1e51c7-ec5c-4d49-9ed9-a6121c065496" providerId="AD" clId="Web-{E1279E44-726B-19E8-5F51-29789DF57B59}" dt="2024-09-18T15:17:44.643" v="196"/>
          <ac:spMkLst>
            <pc:docMk/>
            <pc:sldMk cId="3718988982" sldId="480"/>
            <ac:spMk id="3" creationId="{45A7DAAD-2D15-1FC3-8C0D-0F666BE71E09}"/>
          </ac:spMkLst>
        </pc:spChg>
        <pc:spChg chg="mod">
          <ac:chgData name="Inese Auniņa" userId="S::inese.aunina@bvkb.gov.lv::7e1e51c7-ec5c-4d49-9ed9-a6121c065496" providerId="AD" clId="Web-{E1279E44-726B-19E8-5F51-29789DF57B59}" dt="2024-09-18T15:23:46.278" v="343" actId="20577"/>
          <ac:spMkLst>
            <pc:docMk/>
            <pc:sldMk cId="3718988982" sldId="480"/>
            <ac:spMk id="4" creationId="{6ABE5408-DB05-3FDE-9CE9-D89C80E3FFA7}"/>
          </ac:spMkLst>
        </pc:spChg>
        <pc:spChg chg="del">
          <ac:chgData name="Inese Auniņa" userId="S::inese.aunina@bvkb.gov.lv::7e1e51c7-ec5c-4d49-9ed9-a6121c065496" providerId="AD" clId="Web-{E1279E44-726B-19E8-5F51-29789DF57B59}" dt="2024-09-18T15:20:58.851" v="308"/>
          <ac:spMkLst>
            <pc:docMk/>
            <pc:sldMk cId="3718988982" sldId="480"/>
            <ac:spMk id="5" creationId="{C3C9AD95-178D-A2E3-1597-0B0DAE97D6F6}"/>
          </ac:spMkLst>
        </pc:spChg>
        <pc:spChg chg="mod">
          <ac:chgData name="Inese Auniņa" userId="S::inese.aunina@bvkb.gov.lv::7e1e51c7-ec5c-4d49-9ed9-a6121c065496" providerId="AD" clId="Web-{E1279E44-726B-19E8-5F51-29789DF57B59}" dt="2024-09-18T15:20:58.851" v="308"/>
          <ac:spMkLst>
            <pc:docMk/>
            <pc:sldMk cId="3718988982" sldId="480"/>
            <ac:spMk id="6" creationId="{1A9334A9-48C2-8C99-A6B1-AA5A5EDF7B58}"/>
          </ac:spMkLst>
        </pc:spChg>
        <pc:spChg chg="add del mod">
          <ac:chgData name="Inese Auniņa" userId="S::inese.aunina@bvkb.gov.lv::7e1e51c7-ec5c-4d49-9ed9-a6121c065496" providerId="AD" clId="Web-{E1279E44-726B-19E8-5F51-29789DF57B59}" dt="2024-09-18T15:22:49.635" v="322"/>
          <ac:spMkLst>
            <pc:docMk/>
            <pc:sldMk cId="3718988982" sldId="480"/>
            <ac:spMk id="12" creationId="{CAC9003C-B7EB-A6B3-E3DA-6038A5995666}"/>
          </ac:spMkLst>
        </pc:spChg>
        <pc:spChg chg="add del mod">
          <ac:chgData name="Inese Auniņa" userId="S::inese.aunina@bvkb.gov.lv::7e1e51c7-ec5c-4d49-9ed9-a6121c065496" providerId="AD" clId="Web-{E1279E44-726B-19E8-5F51-29789DF57B59}" dt="2024-09-18T15:21:09.930" v="309"/>
          <ac:spMkLst>
            <pc:docMk/>
            <pc:sldMk cId="3718988982" sldId="480"/>
            <ac:spMk id="14" creationId="{EAAE3C3F-013F-DB78-DC1E-0184A7436202}"/>
          </ac:spMkLst>
        </pc:spChg>
        <pc:spChg chg="add del mod">
          <ac:chgData name="Inese Auniņa" userId="S::inese.aunina@bvkb.gov.lv::7e1e51c7-ec5c-4d49-9ed9-a6121c065496" providerId="AD" clId="Web-{E1279E44-726B-19E8-5F51-29789DF57B59}" dt="2024-09-18T15:21:36.993" v="310"/>
          <ac:spMkLst>
            <pc:docMk/>
            <pc:sldMk cId="3718988982" sldId="480"/>
            <ac:spMk id="16" creationId="{6DC0BBF1-6AB5-1E93-575C-216BC5AF76F5}"/>
          </ac:spMkLst>
        </pc:spChg>
        <pc:spChg chg="add del mod">
          <ac:chgData name="Inese Auniņa" userId="S::inese.aunina@bvkb.gov.lv::7e1e51c7-ec5c-4d49-9ed9-a6121c065496" providerId="AD" clId="Web-{E1279E44-726B-19E8-5F51-29789DF57B59}" dt="2024-09-18T15:23:06.526" v="324"/>
          <ac:spMkLst>
            <pc:docMk/>
            <pc:sldMk cId="3718988982" sldId="480"/>
            <ac:spMk id="18" creationId="{65E37A9E-2544-F43C-6BF9-6878DCB9E627}"/>
          </ac:spMkLst>
        </pc:spChg>
        <pc:spChg chg="add del mod">
          <ac:chgData name="Inese Auniņa" userId="S::inese.aunina@bvkb.gov.lv::7e1e51c7-ec5c-4d49-9ed9-a6121c065496" providerId="AD" clId="Web-{E1279E44-726B-19E8-5F51-29789DF57B59}" dt="2024-09-18T15:22:56.104" v="323"/>
          <ac:spMkLst>
            <pc:docMk/>
            <pc:sldMk cId="3718988982" sldId="480"/>
            <ac:spMk id="20" creationId="{B49A8A7E-44E5-131D-C55A-ECF24F5695E6}"/>
          </ac:spMkLst>
        </pc:spChg>
        <pc:picChg chg="add mod ord">
          <ac:chgData name="Inese Auniņa" userId="S::inese.aunina@bvkb.gov.lv::7e1e51c7-ec5c-4d49-9ed9-a6121c065496" providerId="AD" clId="Web-{E1279E44-726B-19E8-5F51-29789DF57B59}" dt="2024-09-18T15:22:41.057" v="321" actId="1076"/>
          <ac:picMkLst>
            <pc:docMk/>
            <pc:sldMk cId="3718988982" sldId="480"/>
            <ac:picMk id="7" creationId="{4A52607A-4DC6-92F5-B778-7D3C041A489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E1AA69-9A69-4FE3-BA62-61CCD9B64DD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lv-LV"/>
        </a:p>
      </dgm:t>
    </dgm:pt>
    <dgm:pt modelId="{41CD0E21-91B3-486D-9B39-A6545A4392A4}">
      <dgm:prSet phldrT="[Text]"/>
      <dgm:spPr/>
      <dgm:t>
        <a:bodyPr/>
        <a:lstStyle/>
        <a:p>
          <a:r>
            <a:rPr lang="lv-LV" dirty="0"/>
            <a:t>Mehāniskā stiprība un stabilitāte</a:t>
          </a:r>
        </a:p>
      </dgm:t>
    </dgm:pt>
    <dgm:pt modelId="{CEC496E2-E19A-46AB-8513-A1748E36CC1C}" type="parTrans" cxnId="{D9B017E0-A75F-4481-98EB-6B6481C5278A}">
      <dgm:prSet/>
      <dgm:spPr/>
      <dgm:t>
        <a:bodyPr/>
        <a:lstStyle/>
        <a:p>
          <a:endParaRPr lang="lv-LV"/>
        </a:p>
      </dgm:t>
    </dgm:pt>
    <dgm:pt modelId="{B65B21DB-2FC8-43AC-BEBF-1A94C6356772}" type="sibTrans" cxnId="{D9B017E0-A75F-4481-98EB-6B6481C5278A}">
      <dgm:prSet/>
      <dgm:spPr/>
      <dgm:t>
        <a:bodyPr/>
        <a:lstStyle/>
        <a:p>
          <a:endParaRPr lang="lv-LV"/>
        </a:p>
      </dgm:t>
    </dgm:pt>
    <dgm:pt modelId="{9AAA14E2-37F7-44D4-B479-D6B8B1DEC960}">
      <dgm:prSet phldrT="[Text]"/>
      <dgm:spPr/>
      <dgm:t>
        <a:bodyPr/>
        <a:lstStyle/>
        <a:p>
          <a:r>
            <a:rPr lang="lv-LV" dirty="0"/>
            <a:t>Ēkas nesošajām būvkonstrukcijām</a:t>
          </a:r>
        </a:p>
      </dgm:t>
    </dgm:pt>
    <dgm:pt modelId="{A8165B23-5723-4968-A632-126473B132F8}" type="parTrans" cxnId="{3907F83B-3AE0-4EA7-9CDF-832FAF6B0E70}">
      <dgm:prSet/>
      <dgm:spPr/>
      <dgm:t>
        <a:bodyPr/>
        <a:lstStyle/>
        <a:p>
          <a:endParaRPr lang="lv-LV"/>
        </a:p>
      </dgm:t>
    </dgm:pt>
    <dgm:pt modelId="{78CF0FD8-9C9C-446D-B3BD-E0C33CB84FE2}" type="sibTrans" cxnId="{3907F83B-3AE0-4EA7-9CDF-832FAF6B0E70}">
      <dgm:prSet/>
      <dgm:spPr/>
      <dgm:t>
        <a:bodyPr/>
        <a:lstStyle/>
        <a:p>
          <a:endParaRPr lang="lv-LV"/>
        </a:p>
      </dgm:t>
    </dgm:pt>
    <dgm:pt modelId="{5B86AF5F-BD50-4174-8ABA-E34598E14911}">
      <dgm:prSet phldrT="[Text]"/>
      <dgm:spPr/>
      <dgm:t>
        <a:bodyPr/>
        <a:lstStyle/>
        <a:p>
          <a:r>
            <a:rPr lang="lv-LV" dirty="0"/>
            <a:t>Lietošanas drošība</a:t>
          </a:r>
        </a:p>
      </dgm:t>
    </dgm:pt>
    <dgm:pt modelId="{4470D379-A000-4325-8258-9B3474700162}" type="parTrans" cxnId="{FC42AE60-02D4-41B3-80E9-CCC01BA02E90}">
      <dgm:prSet/>
      <dgm:spPr/>
      <dgm:t>
        <a:bodyPr/>
        <a:lstStyle/>
        <a:p>
          <a:endParaRPr lang="lv-LV"/>
        </a:p>
      </dgm:t>
    </dgm:pt>
    <dgm:pt modelId="{CF744C75-0628-421C-8226-7FC3396F4948}" type="sibTrans" cxnId="{FC42AE60-02D4-41B3-80E9-CCC01BA02E90}">
      <dgm:prSet/>
      <dgm:spPr/>
      <dgm:t>
        <a:bodyPr/>
        <a:lstStyle/>
        <a:p>
          <a:endParaRPr lang="lv-LV"/>
        </a:p>
      </dgm:t>
    </dgm:pt>
    <dgm:pt modelId="{FA2EAB6B-9212-44E3-80AC-E73CEC7F1915}">
      <dgm:prSet phldrT="[Text]"/>
      <dgm:spPr/>
      <dgm:t>
        <a:bodyPr/>
        <a:lstStyle/>
        <a:p>
          <a:r>
            <a:rPr lang="lv-LV" dirty="0"/>
            <a:t>Krišana</a:t>
          </a:r>
        </a:p>
      </dgm:t>
    </dgm:pt>
    <dgm:pt modelId="{1D49FF34-ACE5-4ADB-A088-21475C42D3D7}" type="parTrans" cxnId="{C1C2DBC3-D063-4D9E-A4AA-782E2C83DD74}">
      <dgm:prSet/>
      <dgm:spPr/>
      <dgm:t>
        <a:bodyPr/>
        <a:lstStyle/>
        <a:p>
          <a:endParaRPr lang="lv-LV"/>
        </a:p>
      </dgm:t>
    </dgm:pt>
    <dgm:pt modelId="{B5944DF7-1A21-4B75-A265-2F4FACF7B27F}" type="sibTrans" cxnId="{C1C2DBC3-D063-4D9E-A4AA-782E2C83DD74}">
      <dgm:prSet/>
      <dgm:spPr/>
      <dgm:t>
        <a:bodyPr/>
        <a:lstStyle/>
        <a:p>
          <a:endParaRPr lang="lv-LV"/>
        </a:p>
      </dgm:t>
    </dgm:pt>
    <dgm:pt modelId="{801F973F-09F4-4301-86C9-F873EF0924A1}">
      <dgm:prSet phldrT="[Text]"/>
      <dgm:spPr/>
      <dgm:t>
        <a:bodyPr/>
        <a:lstStyle/>
        <a:p>
          <a:r>
            <a:rPr lang="lv-LV" dirty="0"/>
            <a:t>Ugunsdrošība</a:t>
          </a:r>
        </a:p>
      </dgm:t>
    </dgm:pt>
    <dgm:pt modelId="{754264AA-9C66-41BE-9C7B-301C9538590F}" type="parTrans" cxnId="{F13F75BC-2FED-4735-88C7-4723A96A9D55}">
      <dgm:prSet/>
      <dgm:spPr/>
      <dgm:t>
        <a:bodyPr/>
        <a:lstStyle/>
        <a:p>
          <a:endParaRPr lang="lv-LV"/>
        </a:p>
      </dgm:t>
    </dgm:pt>
    <dgm:pt modelId="{E0B07C64-3764-43CA-9E72-D7C53CC4D63E}" type="sibTrans" cxnId="{F13F75BC-2FED-4735-88C7-4723A96A9D55}">
      <dgm:prSet/>
      <dgm:spPr/>
      <dgm:t>
        <a:bodyPr/>
        <a:lstStyle/>
        <a:p>
          <a:endParaRPr lang="lv-LV"/>
        </a:p>
      </dgm:t>
    </dgm:pt>
    <dgm:pt modelId="{E089048D-0601-4B49-B53B-9F8D42E39063}">
      <dgm:prSet phldrT="[Text]"/>
      <dgm:spPr/>
      <dgm:t>
        <a:bodyPr/>
        <a:lstStyle/>
        <a:p>
          <a:r>
            <a:rPr lang="lv-LV" dirty="0"/>
            <a:t>Iespējamās patvaļīgās būvniecības ietekme uz ēkas nesošajām konstrukcijām</a:t>
          </a:r>
        </a:p>
      </dgm:t>
    </dgm:pt>
    <dgm:pt modelId="{4099376E-5CB0-46AB-82D8-2D83CE427075}" type="parTrans" cxnId="{A99C28E1-5B82-4C15-8D78-43B5C5F4B864}">
      <dgm:prSet/>
      <dgm:spPr/>
      <dgm:t>
        <a:bodyPr/>
        <a:lstStyle/>
        <a:p>
          <a:endParaRPr lang="lv-LV"/>
        </a:p>
      </dgm:t>
    </dgm:pt>
    <dgm:pt modelId="{5EFCCCEB-3746-42B4-B1C3-E3D6047E0BD7}" type="sibTrans" cxnId="{A99C28E1-5B82-4C15-8D78-43B5C5F4B864}">
      <dgm:prSet/>
      <dgm:spPr/>
      <dgm:t>
        <a:bodyPr/>
        <a:lstStyle/>
        <a:p>
          <a:endParaRPr lang="lv-LV"/>
        </a:p>
      </dgm:t>
    </dgm:pt>
    <dgm:pt modelId="{18338684-E7A7-4E38-8C0A-3FDB33345B8C}">
      <dgm:prSet phldrT="[Text]"/>
      <dgm:spPr/>
      <dgm:t>
        <a:bodyPr/>
        <a:lstStyle/>
        <a:p>
          <a:r>
            <a:rPr lang="lv-LV" dirty="0"/>
            <a:t>Patvaļīga būvniecība</a:t>
          </a:r>
        </a:p>
      </dgm:t>
    </dgm:pt>
    <dgm:pt modelId="{5230F52C-7D9B-4848-A1F6-2290B5D74395}" type="parTrans" cxnId="{0ED568D9-20D2-487D-BBB6-28325980EB93}">
      <dgm:prSet/>
      <dgm:spPr/>
      <dgm:t>
        <a:bodyPr/>
        <a:lstStyle/>
        <a:p>
          <a:endParaRPr lang="lv-LV"/>
        </a:p>
      </dgm:t>
    </dgm:pt>
    <dgm:pt modelId="{CF70686C-3E8C-4786-B9AD-4C1D68A94A3D}" type="sibTrans" cxnId="{0ED568D9-20D2-487D-BBB6-28325980EB93}">
      <dgm:prSet/>
      <dgm:spPr/>
      <dgm:t>
        <a:bodyPr/>
        <a:lstStyle/>
        <a:p>
          <a:endParaRPr lang="lv-LV"/>
        </a:p>
      </dgm:t>
    </dgm:pt>
    <dgm:pt modelId="{DBF81AE0-7F47-41AA-916E-5A35C9B2CB94}">
      <dgm:prSet phldrT="[Text]"/>
      <dgm:spPr/>
      <dgm:t>
        <a:bodyPr/>
        <a:lstStyle/>
        <a:p>
          <a:r>
            <a:rPr lang="lv-LV" dirty="0"/>
            <a:t>Ugunsizturības novērtējums</a:t>
          </a:r>
        </a:p>
      </dgm:t>
    </dgm:pt>
    <dgm:pt modelId="{DF8A0C66-2C18-4EF0-9954-8276A0F27CC9}" type="parTrans" cxnId="{0515FB1B-63A2-4CFC-BD84-54926DE7DB02}">
      <dgm:prSet/>
      <dgm:spPr/>
      <dgm:t>
        <a:bodyPr/>
        <a:lstStyle/>
        <a:p>
          <a:endParaRPr lang="lv-LV"/>
        </a:p>
      </dgm:t>
    </dgm:pt>
    <dgm:pt modelId="{EEC380DC-0F6D-4DEA-B138-6A33B2F32AE9}" type="sibTrans" cxnId="{0515FB1B-63A2-4CFC-BD84-54926DE7DB02}">
      <dgm:prSet/>
      <dgm:spPr/>
      <dgm:t>
        <a:bodyPr/>
        <a:lstStyle/>
        <a:p>
          <a:endParaRPr lang="lv-LV"/>
        </a:p>
      </dgm:t>
    </dgm:pt>
    <dgm:pt modelId="{98DF8787-316C-478D-B09F-1CAFFAFF8391}">
      <dgm:prSet phldrT="[Text]"/>
      <dgm:spPr/>
      <dgm:t>
        <a:bodyPr/>
        <a:lstStyle/>
        <a:p>
          <a:r>
            <a:rPr lang="lv-LV" dirty="0"/>
            <a:t>Sadursme</a:t>
          </a:r>
        </a:p>
      </dgm:t>
    </dgm:pt>
    <dgm:pt modelId="{CE685827-B1AA-4465-9F96-EBE35434BE17}" type="parTrans" cxnId="{084DA159-D877-49CB-9D1B-ABD0A996CA17}">
      <dgm:prSet/>
      <dgm:spPr/>
      <dgm:t>
        <a:bodyPr/>
        <a:lstStyle/>
        <a:p>
          <a:endParaRPr lang="lv-LV"/>
        </a:p>
      </dgm:t>
    </dgm:pt>
    <dgm:pt modelId="{5018B51F-670F-4123-A450-5E0CA58B7FD0}" type="sibTrans" cxnId="{084DA159-D877-49CB-9D1B-ABD0A996CA17}">
      <dgm:prSet/>
      <dgm:spPr/>
      <dgm:t>
        <a:bodyPr/>
        <a:lstStyle/>
        <a:p>
          <a:endParaRPr lang="lv-LV"/>
        </a:p>
      </dgm:t>
    </dgm:pt>
    <dgm:pt modelId="{31776BE4-68C2-4907-B626-04AD887E1423}">
      <dgm:prSet phldrT="[Text]"/>
      <dgm:spPr/>
      <dgm:t>
        <a:bodyPr/>
        <a:lstStyle/>
        <a:p>
          <a:r>
            <a:rPr lang="lv-LV" dirty="0"/>
            <a:t>Apdegums</a:t>
          </a:r>
        </a:p>
      </dgm:t>
    </dgm:pt>
    <dgm:pt modelId="{986E7C8A-1739-44E5-AE45-C58171906BC1}" type="parTrans" cxnId="{AAC8CFEF-6609-4E2F-B7E2-DA98DD313A45}">
      <dgm:prSet/>
      <dgm:spPr/>
      <dgm:t>
        <a:bodyPr/>
        <a:lstStyle/>
        <a:p>
          <a:endParaRPr lang="lv-LV"/>
        </a:p>
      </dgm:t>
    </dgm:pt>
    <dgm:pt modelId="{A25001DB-25D7-4E5C-896F-A73EABCA7776}" type="sibTrans" cxnId="{AAC8CFEF-6609-4E2F-B7E2-DA98DD313A45}">
      <dgm:prSet/>
      <dgm:spPr/>
      <dgm:t>
        <a:bodyPr/>
        <a:lstStyle/>
        <a:p>
          <a:endParaRPr lang="lv-LV"/>
        </a:p>
      </dgm:t>
    </dgm:pt>
    <dgm:pt modelId="{41C30198-AB44-49E1-B970-89CD3B67FE59}">
      <dgm:prSet phldrT="[Text]"/>
      <dgm:spPr/>
      <dgm:t>
        <a:bodyPr/>
        <a:lstStyle/>
        <a:p>
          <a:r>
            <a:rPr lang="lv-LV" dirty="0"/>
            <a:t>Nāvējošs elektrošoks</a:t>
          </a:r>
        </a:p>
      </dgm:t>
    </dgm:pt>
    <dgm:pt modelId="{C3AB5D04-53C9-46B8-9CE1-CEC8B2E8B183}" type="parTrans" cxnId="{2DDD72AD-5C71-4C06-8163-DE189CF76A07}">
      <dgm:prSet/>
      <dgm:spPr/>
      <dgm:t>
        <a:bodyPr/>
        <a:lstStyle/>
        <a:p>
          <a:endParaRPr lang="lv-LV"/>
        </a:p>
      </dgm:t>
    </dgm:pt>
    <dgm:pt modelId="{41A64085-36DE-4D94-9EB3-C1AC36BE7E96}" type="sibTrans" cxnId="{2DDD72AD-5C71-4C06-8163-DE189CF76A07}">
      <dgm:prSet/>
      <dgm:spPr/>
      <dgm:t>
        <a:bodyPr/>
        <a:lstStyle/>
        <a:p>
          <a:endParaRPr lang="lv-LV"/>
        </a:p>
      </dgm:t>
    </dgm:pt>
    <dgm:pt modelId="{E589D4C4-88C4-4CA9-B1B3-29C496B68DFF}">
      <dgm:prSet phldrT="[Text]"/>
      <dgm:spPr/>
      <dgm:t>
        <a:bodyPr/>
        <a:lstStyle/>
        <a:p>
          <a:r>
            <a:rPr lang="lv-LV" dirty="0"/>
            <a:t>Eksplozijas radīts ievainojums</a:t>
          </a:r>
        </a:p>
      </dgm:t>
    </dgm:pt>
    <dgm:pt modelId="{8DFCFE80-E65C-49FF-BCF1-7A74DEE060CF}" type="parTrans" cxnId="{2B2D8BF7-157D-40C0-8E25-14C8B14EACE5}">
      <dgm:prSet/>
      <dgm:spPr/>
      <dgm:t>
        <a:bodyPr/>
        <a:lstStyle/>
        <a:p>
          <a:endParaRPr lang="lv-LV"/>
        </a:p>
      </dgm:t>
    </dgm:pt>
    <dgm:pt modelId="{3496E906-6B5F-4E40-BDFA-43B6E10B652B}" type="sibTrans" cxnId="{2B2D8BF7-157D-40C0-8E25-14C8B14EACE5}">
      <dgm:prSet/>
      <dgm:spPr/>
      <dgm:t>
        <a:bodyPr/>
        <a:lstStyle/>
        <a:p>
          <a:endParaRPr lang="lv-LV"/>
        </a:p>
      </dgm:t>
    </dgm:pt>
    <dgm:pt modelId="{93A0C80A-24BD-4B81-AA07-2CC52A9D72E5}">
      <dgm:prSet phldrT="[Text]"/>
      <dgm:spPr/>
      <dgm:t>
        <a:bodyPr/>
        <a:lstStyle/>
        <a:p>
          <a:r>
            <a:rPr lang="lv-LV" dirty="0"/>
            <a:t>Ugunsdrošībai nozīmīgu sistēmu faktiskā stāvokļa un darbspējas novērtējums</a:t>
          </a:r>
        </a:p>
      </dgm:t>
    </dgm:pt>
    <dgm:pt modelId="{400630E0-5344-40AD-A468-6F7088451E82}" type="parTrans" cxnId="{1EDDDECC-3357-41B6-B7A4-DBC63576BB3F}">
      <dgm:prSet/>
      <dgm:spPr/>
      <dgm:t>
        <a:bodyPr/>
        <a:lstStyle/>
        <a:p>
          <a:endParaRPr lang="lv-LV"/>
        </a:p>
      </dgm:t>
    </dgm:pt>
    <dgm:pt modelId="{AB9782BE-C807-4FD9-9434-467E133429E6}" type="sibTrans" cxnId="{1EDDDECC-3357-41B6-B7A4-DBC63576BB3F}">
      <dgm:prSet/>
      <dgm:spPr/>
      <dgm:t>
        <a:bodyPr/>
        <a:lstStyle/>
        <a:p>
          <a:endParaRPr lang="lv-LV"/>
        </a:p>
      </dgm:t>
    </dgm:pt>
    <dgm:pt modelId="{67EA02B8-056B-4293-85D8-585CE9F57855}" type="pres">
      <dgm:prSet presAssocID="{A3E1AA69-9A69-4FE3-BA62-61CCD9B64DD6}" presName="linear" presStyleCnt="0">
        <dgm:presLayoutVars>
          <dgm:dir/>
          <dgm:animLvl val="lvl"/>
          <dgm:resizeHandles val="exact"/>
        </dgm:presLayoutVars>
      </dgm:prSet>
      <dgm:spPr/>
    </dgm:pt>
    <dgm:pt modelId="{6EC08CD8-E289-4E14-82A2-AFEE49D59E8A}" type="pres">
      <dgm:prSet presAssocID="{41CD0E21-91B3-486D-9B39-A6545A4392A4}" presName="parentLin" presStyleCnt="0"/>
      <dgm:spPr/>
    </dgm:pt>
    <dgm:pt modelId="{B07B4D3D-D813-4B25-9ADB-2614B71E6C00}" type="pres">
      <dgm:prSet presAssocID="{41CD0E21-91B3-486D-9B39-A6545A4392A4}" presName="parentLeftMargin" presStyleLbl="node1" presStyleIdx="0" presStyleCnt="4"/>
      <dgm:spPr/>
    </dgm:pt>
    <dgm:pt modelId="{563DFB8D-D56F-41C3-B4AD-61C8F8277F4C}" type="pres">
      <dgm:prSet presAssocID="{41CD0E21-91B3-486D-9B39-A6545A4392A4}" presName="parentText" presStyleLbl="node1" presStyleIdx="0" presStyleCnt="4">
        <dgm:presLayoutVars>
          <dgm:chMax val="0"/>
          <dgm:bulletEnabled val="1"/>
        </dgm:presLayoutVars>
      </dgm:prSet>
      <dgm:spPr/>
    </dgm:pt>
    <dgm:pt modelId="{250A4A31-4BC4-493F-B534-6CE050B845B9}" type="pres">
      <dgm:prSet presAssocID="{41CD0E21-91B3-486D-9B39-A6545A4392A4}" presName="negativeSpace" presStyleCnt="0"/>
      <dgm:spPr/>
    </dgm:pt>
    <dgm:pt modelId="{25A7BEA3-7781-43E0-877F-1FAE38475875}" type="pres">
      <dgm:prSet presAssocID="{41CD0E21-91B3-486D-9B39-A6545A4392A4}" presName="childText" presStyleLbl="conFgAcc1" presStyleIdx="0" presStyleCnt="4">
        <dgm:presLayoutVars>
          <dgm:bulletEnabled val="1"/>
        </dgm:presLayoutVars>
      </dgm:prSet>
      <dgm:spPr/>
    </dgm:pt>
    <dgm:pt modelId="{8F645558-CBBB-46DB-BAB3-47E4FFB3D2A1}" type="pres">
      <dgm:prSet presAssocID="{B65B21DB-2FC8-43AC-BEBF-1A94C6356772}" presName="spaceBetweenRectangles" presStyleCnt="0"/>
      <dgm:spPr/>
    </dgm:pt>
    <dgm:pt modelId="{751A1F1A-EC79-4AE8-A87D-A5BFD4FC1DCC}" type="pres">
      <dgm:prSet presAssocID="{5B86AF5F-BD50-4174-8ABA-E34598E14911}" presName="parentLin" presStyleCnt="0"/>
      <dgm:spPr/>
    </dgm:pt>
    <dgm:pt modelId="{0DC5C9AF-04D5-4C43-8EA0-033E0A1DA37C}" type="pres">
      <dgm:prSet presAssocID="{5B86AF5F-BD50-4174-8ABA-E34598E14911}" presName="parentLeftMargin" presStyleLbl="node1" presStyleIdx="0" presStyleCnt="4"/>
      <dgm:spPr/>
    </dgm:pt>
    <dgm:pt modelId="{39923398-3912-4B43-AF89-0C5A6C8CEC52}" type="pres">
      <dgm:prSet presAssocID="{5B86AF5F-BD50-4174-8ABA-E34598E14911}" presName="parentText" presStyleLbl="node1" presStyleIdx="1" presStyleCnt="4">
        <dgm:presLayoutVars>
          <dgm:chMax val="0"/>
          <dgm:bulletEnabled val="1"/>
        </dgm:presLayoutVars>
      </dgm:prSet>
      <dgm:spPr/>
    </dgm:pt>
    <dgm:pt modelId="{83A32D6B-EC01-4AAC-8699-AC1261C4A7CE}" type="pres">
      <dgm:prSet presAssocID="{5B86AF5F-BD50-4174-8ABA-E34598E14911}" presName="negativeSpace" presStyleCnt="0"/>
      <dgm:spPr/>
    </dgm:pt>
    <dgm:pt modelId="{F2C25332-6607-4CEF-8A76-EB65940E45DF}" type="pres">
      <dgm:prSet presAssocID="{5B86AF5F-BD50-4174-8ABA-E34598E14911}" presName="childText" presStyleLbl="conFgAcc1" presStyleIdx="1" presStyleCnt="4">
        <dgm:presLayoutVars>
          <dgm:bulletEnabled val="1"/>
        </dgm:presLayoutVars>
      </dgm:prSet>
      <dgm:spPr/>
    </dgm:pt>
    <dgm:pt modelId="{5163228D-9826-4559-8FD7-6660C78AD509}" type="pres">
      <dgm:prSet presAssocID="{CF744C75-0628-421C-8226-7FC3396F4948}" presName="spaceBetweenRectangles" presStyleCnt="0"/>
      <dgm:spPr/>
    </dgm:pt>
    <dgm:pt modelId="{AC126035-437E-4E57-A0B2-6CF897CEF293}" type="pres">
      <dgm:prSet presAssocID="{801F973F-09F4-4301-86C9-F873EF0924A1}" presName="parentLin" presStyleCnt="0"/>
      <dgm:spPr/>
    </dgm:pt>
    <dgm:pt modelId="{ACDC7F52-384F-4CCF-8FFA-977150A05277}" type="pres">
      <dgm:prSet presAssocID="{801F973F-09F4-4301-86C9-F873EF0924A1}" presName="parentLeftMargin" presStyleLbl="node1" presStyleIdx="1" presStyleCnt="4"/>
      <dgm:spPr/>
    </dgm:pt>
    <dgm:pt modelId="{5C315EBF-1215-44B8-AC16-C9BAB0883780}" type="pres">
      <dgm:prSet presAssocID="{801F973F-09F4-4301-86C9-F873EF0924A1}" presName="parentText" presStyleLbl="node1" presStyleIdx="2" presStyleCnt="4">
        <dgm:presLayoutVars>
          <dgm:chMax val="0"/>
          <dgm:bulletEnabled val="1"/>
        </dgm:presLayoutVars>
      </dgm:prSet>
      <dgm:spPr/>
    </dgm:pt>
    <dgm:pt modelId="{BFF4530F-5F99-4A5A-A938-BD5DD82E17C5}" type="pres">
      <dgm:prSet presAssocID="{801F973F-09F4-4301-86C9-F873EF0924A1}" presName="negativeSpace" presStyleCnt="0"/>
      <dgm:spPr/>
    </dgm:pt>
    <dgm:pt modelId="{94C97E9B-9186-4C03-8ECB-C5860E62AE71}" type="pres">
      <dgm:prSet presAssocID="{801F973F-09F4-4301-86C9-F873EF0924A1}" presName="childText" presStyleLbl="conFgAcc1" presStyleIdx="2" presStyleCnt="4">
        <dgm:presLayoutVars>
          <dgm:bulletEnabled val="1"/>
        </dgm:presLayoutVars>
      </dgm:prSet>
      <dgm:spPr/>
    </dgm:pt>
    <dgm:pt modelId="{B7706638-83E1-49CB-85FC-9104A499317D}" type="pres">
      <dgm:prSet presAssocID="{E0B07C64-3764-43CA-9E72-D7C53CC4D63E}" presName="spaceBetweenRectangles" presStyleCnt="0"/>
      <dgm:spPr/>
    </dgm:pt>
    <dgm:pt modelId="{9156A509-E8B6-45EE-B9D3-46B3D559EAE5}" type="pres">
      <dgm:prSet presAssocID="{18338684-E7A7-4E38-8C0A-3FDB33345B8C}" presName="parentLin" presStyleCnt="0"/>
      <dgm:spPr/>
    </dgm:pt>
    <dgm:pt modelId="{128FDC2A-C00E-4301-A594-DF11042AFCC7}" type="pres">
      <dgm:prSet presAssocID="{18338684-E7A7-4E38-8C0A-3FDB33345B8C}" presName="parentLeftMargin" presStyleLbl="node1" presStyleIdx="2" presStyleCnt="4"/>
      <dgm:spPr/>
    </dgm:pt>
    <dgm:pt modelId="{8AB8F4B9-801F-4B64-A7D1-6A7AE3C9871F}" type="pres">
      <dgm:prSet presAssocID="{18338684-E7A7-4E38-8C0A-3FDB33345B8C}" presName="parentText" presStyleLbl="node1" presStyleIdx="3" presStyleCnt="4">
        <dgm:presLayoutVars>
          <dgm:chMax val="0"/>
          <dgm:bulletEnabled val="1"/>
        </dgm:presLayoutVars>
      </dgm:prSet>
      <dgm:spPr/>
    </dgm:pt>
    <dgm:pt modelId="{D238E4A7-F4EB-4838-B1C2-2A38E15162F9}" type="pres">
      <dgm:prSet presAssocID="{18338684-E7A7-4E38-8C0A-3FDB33345B8C}" presName="negativeSpace" presStyleCnt="0"/>
      <dgm:spPr/>
    </dgm:pt>
    <dgm:pt modelId="{2A0F44DC-6FF4-42E4-8C91-ADAB75407BAC}" type="pres">
      <dgm:prSet presAssocID="{18338684-E7A7-4E38-8C0A-3FDB33345B8C}" presName="childText" presStyleLbl="conFgAcc1" presStyleIdx="3" presStyleCnt="4">
        <dgm:presLayoutVars>
          <dgm:bulletEnabled val="1"/>
        </dgm:presLayoutVars>
      </dgm:prSet>
      <dgm:spPr/>
    </dgm:pt>
  </dgm:ptLst>
  <dgm:cxnLst>
    <dgm:cxn modelId="{A0B8F005-E357-4CE5-B0AE-6B59B2775EC4}" type="presOf" srcId="{E589D4C4-88C4-4CA9-B1B3-29C496B68DFF}" destId="{F2C25332-6607-4CEF-8A76-EB65940E45DF}" srcOrd="0" destOrd="4" presId="urn:microsoft.com/office/officeart/2005/8/layout/list1"/>
    <dgm:cxn modelId="{6F87A00A-C660-44B0-97BF-6D7FA097E75F}" type="presOf" srcId="{5B86AF5F-BD50-4174-8ABA-E34598E14911}" destId="{0DC5C9AF-04D5-4C43-8EA0-033E0A1DA37C}" srcOrd="0" destOrd="0" presId="urn:microsoft.com/office/officeart/2005/8/layout/list1"/>
    <dgm:cxn modelId="{0515FB1B-63A2-4CFC-BD84-54926DE7DB02}" srcId="{801F973F-09F4-4301-86C9-F873EF0924A1}" destId="{DBF81AE0-7F47-41AA-916E-5A35C9B2CB94}" srcOrd="0" destOrd="0" parTransId="{DF8A0C66-2C18-4EF0-9954-8276A0F27CC9}" sibTransId="{EEC380DC-0F6D-4DEA-B138-6A33B2F32AE9}"/>
    <dgm:cxn modelId="{9B5B4031-AF51-4203-82C3-3592CF1111E1}" type="presOf" srcId="{FA2EAB6B-9212-44E3-80AC-E73CEC7F1915}" destId="{F2C25332-6607-4CEF-8A76-EB65940E45DF}" srcOrd="0" destOrd="0" presId="urn:microsoft.com/office/officeart/2005/8/layout/list1"/>
    <dgm:cxn modelId="{4BE6DC36-F7BA-40EF-84A0-6CB930AD1AAB}" type="presOf" srcId="{9AAA14E2-37F7-44D4-B479-D6B8B1DEC960}" destId="{25A7BEA3-7781-43E0-877F-1FAE38475875}" srcOrd="0" destOrd="0" presId="urn:microsoft.com/office/officeart/2005/8/layout/list1"/>
    <dgm:cxn modelId="{3907F83B-3AE0-4EA7-9CDF-832FAF6B0E70}" srcId="{41CD0E21-91B3-486D-9B39-A6545A4392A4}" destId="{9AAA14E2-37F7-44D4-B479-D6B8B1DEC960}" srcOrd="0" destOrd="0" parTransId="{A8165B23-5723-4968-A632-126473B132F8}" sibTransId="{78CF0FD8-9C9C-446D-B3BD-E0C33CB84FE2}"/>
    <dgm:cxn modelId="{FC42AE60-02D4-41B3-80E9-CCC01BA02E90}" srcId="{A3E1AA69-9A69-4FE3-BA62-61CCD9B64DD6}" destId="{5B86AF5F-BD50-4174-8ABA-E34598E14911}" srcOrd="1" destOrd="0" parTransId="{4470D379-A000-4325-8258-9B3474700162}" sibTransId="{CF744C75-0628-421C-8226-7FC3396F4948}"/>
    <dgm:cxn modelId="{47616C41-4F23-4CBC-B820-022FF0225998}" type="presOf" srcId="{5B86AF5F-BD50-4174-8ABA-E34598E14911}" destId="{39923398-3912-4B43-AF89-0C5A6C8CEC52}" srcOrd="1" destOrd="0" presId="urn:microsoft.com/office/officeart/2005/8/layout/list1"/>
    <dgm:cxn modelId="{F10C9643-4CD1-4184-9FCE-9E5800BBDCC3}" type="presOf" srcId="{98DF8787-316C-478D-B09F-1CAFFAFF8391}" destId="{F2C25332-6607-4CEF-8A76-EB65940E45DF}" srcOrd="0" destOrd="1" presId="urn:microsoft.com/office/officeart/2005/8/layout/list1"/>
    <dgm:cxn modelId="{E1B4AE43-F8FB-4A5C-A5F2-E350B39C5EB3}" type="presOf" srcId="{41CD0E21-91B3-486D-9B39-A6545A4392A4}" destId="{B07B4D3D-D813-4B25-9ADB-2614B71E6C00}" srcOrd="0" destOrd="0" presId="urn:microsoft.com/office/officeart/2005/8/layout/list1"/>
    <dgm:cxn modelId="{8C664448-F4A5-40E0-8294-E3DADE7B2618}" type="presOf" srcId="{41CD0E21-91B3-486D-9B39-A6545A4392A4}" destId="{563DFB8D-D56F-41C3-B4AD-61C8F8277F4C}" srcOrd="1" destOrd="0" presId="urn:microsoft.com/office/officeart/2005/8/layout/list1"/>
    <dgm:cxn modelId="{7D72AD68-1BBD-4664-8165-8AE0A2530B17}" type="presOf" srcId="{DBF81AE0-7F47-41AA-916E-5A35C9B2CB94}" destId="{94C97E9B-9186-4C03-8ECB-C5860E62AE71}" srcOrd="0" destOrd="0" presId="urn:microsoft.com/office/officeart/2005/8/layout/list1"/>
    <dgm:cxn modelId="{03F5D957-998C-45D8-AA77-466D8A6DEEC0}" type="presOf" srcId="{E089048D-0601-4B49-B53B-9F8D42E39063}" destId="{2A0F44DC-6FF4-42E4-8C91-ADAB75407BAC}" srcOrd="0" destOrd="0" presId="urn:microsoft.com/office/officeart/2005/8/layout/list1"/>
    <dgm:cxn modelId="{084DA159-D877-49CB-9D1B-ABD0A996CA17}" srcId="{5B86AF5F-BD50-4174-8ABA-E34598E14911}" destId="{98DF8787-316C-478D-B09F-1CAFFAFF8391}" srcOrd="1" destOrd="0" parTransId="{CE685827-B1AA-4465-9F96-EBE35434BE17}" sibTransId="{5018B51F-670F-4123-A450-5E0CA58B7FD0}"/>
    <dgm:cxn modelId="{8AB6E198-86D1-4DF2-A9E9-99BFD448CD1C}" type="presOf" srcId="{A3E1AA69-9A69-4FE3-BA62-61CCD9B64DD6}" destId="{67EA02B8-056B-4293-85D8-585CE9F57855}" srcOrd="0" destOrd="0" presId="urn:microsoft.com/office/officeart/2005/8/layout/list1"/>
    <dgm:cxn modelId="{C47C53A0-3F19-4E04-933F-16FF3FC0125C}" type="presOf" srcId="{31776BE4-68C2-4907-B626-04AD887E1423}" destId="{F2C25332-6607-4CEF-8A76-EB65940E45DF}" srcOrd="0" destOrd="2" presId="urn:microsoft.com/office/officeart/2005/8/layout/list1"/>
    <dgm:cxn modelId="{1D4EAFA4-38C1-46F8-842A-FFEDEC24186C}" type="presOf" srcId="{41C30198-AB44-49E1-B970-89CD3B67FE59}" destId="{F2C25332-6607-4CEF-8A76-EB65940E45DF}" srcOrd="0" destOrd="3" presId="urn:microsoft.com/office/officeart/2005/8/layout/list1"/>
    <dgm:cxn modelId="{2DDD72AD-5C71-4C06-8163-DE189CF76A07}" srcId="{5B86AF5F-BD50-4174-8ABA-E34598E14911}" destId="{41C30198-AB44-49E1-B970-89CD3B67FE59}" srcOrd="3" destOrd="0" parTransId="{C3AB5D04-53C9-46B8-9CE1-CEC8B2E8B183}" sibTransId="{41A64085-36DE-4D94-9EB3-C1AC36BE7E96}"/>
    <dgm:cxn modelId="{0E8891B6-1628-4861-B3EE-8ED29369ACB5}" type="presOf" srcId="{18338684-E7A7-4E38-8C0A-3FDB33345B8C}" destId="{8AB8F4B9-801F-4B64-A7D1-6A7AE3C9871F}" srcOrd="1" destOrd="0" presId="urn:microsoft.com/office/officeart/2005/8/layout/list1"/>
    <dgm:cxn modelId="{E33241B8-93A1-490D-AC27-9D1A62A9FE29}" type="presOf" srcId="{18338684-E7A7-4E38-8C0A-3FDB33345B8C}" destId="{128FDC2A-C00E-4301-A594-DF11042AFCC7}" srcOrd="0" destOrd="0" presId="urn:microsoft.com/office/officeart/2005/8/layout/list1"/>
    <dgm:cxn modelId="{67AFEFBB-5AFE-4814-ACBD-CA82203BA5D7}" type="presOf" srcId="{801F973F-09F4-4301-86C9-F873EF0924A1}" destId="{5C315EBF-1215-44B8-AC16-C9BAB0883780}" srcOrd="1" destOrd="0" presId="urn:microsoft.com/office/officeart/2005/8/layout/list1"/>
    <dgm:cxn modelId="{F13F75BC-2FED-4735-88C7-4723A96A9D55}" srcId="{A3E1AA69-9A69-4FE3-BA62-61CCD9B64DD6}" destId="{801F973F-09F4-4301-86C9-F873EF0924A1}" srcOrd="2" destOrd="0" parTransId="{754264AA-9C66-41BE-9C7B-301C9538590F}" sibTransId="{E0B07C64-3764-43CA-9E72-D7C53CC4D63E}"/>
    <dgm:cxn modelId="{2D5CA0BF-7039-4501-8463-54F261C3F820}" type="presOf" srcId="{801F973F-09F4-4301-86C9-F873EF0924A1}" destId="{ACDC7F52-384F-4CCF-8FFA-977150A05277}" srcOrd="0" destOrd="0" presId="urn:microsoft.com/office/officeart/2005/8/layout/list1"/>
    <dgm:cxn modelId="{C1C2DBC3-D063-4D9E-A4AA-782E2C83DD74}" srcId="{5B86AF5F-BD50-4174-8ABA-E34598E14911}" destId="{FA2EAB6B-9212-44E3-80AC-E73CEC7F1915}" srcOrd="0" destOrd="0" parTransId="{1D49FF34-ACE5-4ADB-A088-21475C42D3D7}" sibTransId="{B5944DF7-1A21-4B75-A265-2F4FACF7B27F}"/>
    <dgm:cxn modelId="{1EDDDECC-3357-41B6-B7A4-DBC63576BB3F}" srcId="{801F973F-09F4-4301-86C9-F873EF0924A1}" destId="{93A0C80A-24BD-4B81-AA07-2CC52A9D72E5}" srcOrd="1" destOrd="0" parTransId="{400630E0-5344-40AD-A468-6F7088451E82}" sibTransId="{AB9782BE-C807-4FD9-9434-467E133429E6}"/>
    <dgm:cxn modelId="{0ED568D9-20D2-487D-BBB6-28325980EB93}" srcId="{A3E1AA69-9A69-4FE3-BA62-61CCD9B64DD6}" destId="{18338684-E7A7-4E38-8C0A-3FDB33345B8C}" srcOrd="3" destOrd="0" parTransId="{5230F52C-7D9B-4848-A1F6-2290B5D74395}" sibTransId="{CF70686C-3E8C-4786-B9AD-4C1D68A94A3D}"/>
    <dgm:cxn modelId="{BFE74EDD-6662-4326-8D12-71AFC0BA98D0}" type="presOf" srcId="{93A0C80A-24BD-4B81-AA07-2CC52A9D72E5}" destId="{94C97E9B-9186-4C03-8ECB-C5860E62AE71}" srcOrd="0" destOrd="1" presId="urn:microsoft.com/office/officeart/2005/8/layout/list1"/>
    <dgm:cxn modelId="{D9B017E0-A75F-4481-98EB-6B6481C5278A}" srcId="{A3E1AA69-9A69-4FE3-BA62-61CCD9B64DD6}" destId="{41CD0E21-91B3-486D-9B39-A6545A4392A4}" srcOrd="0" destOrd="0" parTransId="{CEC496E2-E19A-46AB-8513-A1748E36CC1C}" sibTransId="{B65B21DB-2FC8-43AC-BEBF-1A94C6356772}"/>
    <dgm:cxn modelId="{A99C28E1-5B82-4C15-8D78-43B5C5F4B864}" srcId="{18338684-E7A7-4E38-8C0A-3FDB33345B8C}" destId="{E089048D-0601-4B49-B53B-9F8D42E39063}" srcOrd="0" destOrd="0" parTransId="{4099376E-5CB0-46AB-82D8-2D83CE427075}" sibTransId="{5EFCCCEB-3746-42B4-B1C3-E3D6047E0BD7}"/>
    <dgm:cxn modelId="{AAC8CFEF-6609-4E2F-B7E2-DA98DD313A45}" srcId="{5B86AF5F-BD50-4174-8ABA-E34598E14911}" destId="{31776BE4-68C2-4907-B626-04AD887E1423}" srcOrd="2" destOrd="0" parTransId="{986E7C8A-1739-44E5-AE45-C58171906BC1}" sibTransId="{A25001DB-25D7-4E5C-896F-A73EABCA7776}"/>
    <dgm:cxn modelId="{2B2D8BF7-157D-40C0-8E25-14C8B14EACE5}" srcId="{5B86AF5F-BD50-4174-8ABA-E34598E14911}" destId="{E589D4C4-88C4-4CA9-B1B3-29C496B68DFF}" srcOrd="4" destOrd="0" parTransId="{8DFCFE80-E65C-49FF-BCF1-7A74DEE060CF}" sibTransId="{3496E906-6B5F-4E40-BDFA-43B6E10B652B}"/>
    <dgm:cxn modelId="{4830F1B4-424D-4F42-B654-C6FA75C89872}" type="presParOf" srcId="{67EA02B8-056B-4293-85D8-585CE9F57855}" destId="{6EC08CD8-E289-4E14-82A2-AFEE49D59E8A}" srcOrd="0" destOrd="0" presId="urn:microsoft.com/office/officeart/2005/8/layout/list1"/>
    <dgm:cxn modelId="{E093BAAE-6C51-4C4B-BE6A-B13CF02C75C8}" type="presParOf" srcId="{6EC08CD8-E289-4E14-82A2-AFEE49D59E8A}" destId="{B07B4D3D-D813-4B25-9ADB-2614B71E6C00}" srcOrd="0" destOrd="0" presId="urn:microsoft.com/office/officeart/2005/8/layout/list1"/>
    <dgm:cxn modelId="{AC9BEB41-F92D-4FC6-881B-EEAC7B38969E}" type="presParOf" srcId="{6EC08CD8-E289-4E14-82A2-AFEE49D59E8A}" destId="{563DFB8D-D56F-41C3-B4AD-61C8F8277F4C}" srcOrd="1" destOrd="0" presId="urn:microsoft.com/office/officeart/2005/8/layout/list1"/>
    <dgm:cxn modelId="{E52AE079-22A8-4D68-A667-5572F688D260}" type="presParOf" srcId="{67EA02B8-056B-4293-85D8-585CE9F57855}" destId="{250A4A31-4BC4-493F-B534-6CE050B845B9}" srcOrd="1" destOrd="0" presId="urn:microsoft.com/office/officeart/2005/8/layout/list1"/>
    <dgm:cxn modelId="{A8942C3B-9DD6-4EC4-A22C-2A474AA416F7}" type="presParOf" srcId="{67EA02B8-056B-4293-85D8-585CE9F57855}" destId="{25A7BEA3-7781-43E0-877F-1FAE38475875}" srcOrd="2" destOrd="0" presId="urn:microsoft.com/office/officeart/2005/8/layout/list1"/>
    <dgm:cxn modelId="{6048A844-3BD5-4DF6-BD76-0C11AC5CA8D3}" type="presParOf" srcId="{67EA02B8-056B-4293-85D8-585CE9F57855}" destId="{8F645558-CBBB-46DB-BAB3-47E4FFB3D2A1}" srcOrd="3" destOrd="0" presId="urn:microsoft.com/office/officeart/2005/8/layout/list1"/>
    <dgm:cxn modelId="{039D04DD-8EA6-46E2-AB6C-FBD075EE06CE}" type="presParOf" srcId="{67EA02B8-056B-4293-85D8-585CE9F57855}" destId="{751A1F1A-EC79-4AE8-A87D-A5BFD4FC1DCC}" srcOrd="4" destOrd="0" presId="urn:microsoft.com/office/officeart/2005/8/layout/list1"/>
    <dgm:cxn modelId="{39D3B00D-1C2B-4492-8995-DEA71AF5FE77}" type="presParOf" srcId="{751A1F1A-EC79-4AE8-A87D-A5BFD4FC1DCC}" destId="{0DC5C9AF-04D5-4C43-8EA0-033E0A1DA37C}" srcOrd="0" destOrd="0" presId="urn:microsoft.com/office/officeart/2005/8/layout/list1"/>
    <dgm:cxn modelId="{54D49D95-6C1E-41EB-ACDB-E6E7B652D237}" type="presParOf" srcId="{751A1F1A-EC79-4AE8-A87D-A5BFD4FC1DCC}" destId="{39923398-3912-4B43-AF89-0C5A6C8CEC52}" srcOrd="1" destOrd="0" presId="urn:microsoft.com/office/officeart/2005/8/layout/list1"/>
    <dgm:cxn modelId="{D9BD9AFC-C553-46C9-B530-488B051F885C}" type="presParOf" srcId="{67EA02B8-056B-4293-85D8-585CE9F57855}" destId="{83A32D6B-EC01-4AAC-8699-AC1261C4A7CE}" srcOrd="5" destOrd="0" presId="urn:microsoft.com/office/officeart/2005/8/layout/list1"/>
    <dgm:cxn modelId="{260316EB-0332-4F8B-B00E-37FC2FBA8F6B}" type="presParOf" srcId="{67EA02B8-056B-4293-85D8-585CE9F57855}" destId="{F2C25332-6607-4CEF-8A76-EB65940E45DF}" srcOrd="6" destOrd="0" presId="urn:microsoft.com/office/officeart/2005/8/layout/list1"/>
    <dgm:cxn modelId="{D648E5D4-E549-4F41-A4AF-A0A50C96DCBF}" type="presParOf" srcId="{67EA02B8-056B-4293-85D8-585CE9F57855}" destId="{5163228D-9826-4559-8FD7-6660C78AD509}" srcOrd="7" destOrd="0" presId="urn:microsoft.com/office/officeart/2005/8/layout/list1"/>
    <dgm:cxn modelId="{B81DBDF7-ACFF-4059-BB75-07B1C85E19D1}" type="presParOf" srcId="{67EA02B8-056B-4293-85D8-585CE9F57855}" destId="{AC126035-437E-4E57-A0B2-6CF897CEF293}" srcOrd="8" destOrd="0" presId="urn:microsoft.com/office/officeart/2005/8/layout/list1"/>
    <dgm:cxn modelId="{ED7719BE-C286-4323-AEC9-F12A101C0D12}" type="presParOf" srcId="{AC126035-437E-4E57-A0B2-6CF897CEF293}" destId="{ACDC7F52-384F-4CCF-8FFA-977150A05277}" srcOrd="0" destOrd="0" presId="urn:microsoft.com/office/officeart/2005/8/layout/list1"/>
    <dgm:cxn modelId="{6553B857-3A51-41E5-B176-FCFB00255DBB}" type="presParOf" srcId="{AC126035-437E-4E57-A0B2-6CF897CEF293}" destId="{5C315EBF-1215-44B8-AC16-C9BAB0883780}" srcOrd="1" destOrd="0" presId="urn:microsoft.com/office/officeart/2005/8/layout/list1"/>
    <dgm:cxn modelId="{389EF43F-FAE4-4A6A-8294-F1D80817D96F}" type="presParOf" srcId="{67EA02B8-056B-4293-85D8-585CE9F57855}" destId="{BFF4530F-5F99-4A5A-A938-BD5DD82E17C5}" srcOrd="9" destOrd="0" presId="urn:microsoft.com/office/officeart/2005/8/layout/list1"/>
    <dgm:cxn modelId="{276C66D1-69DC-4ACC-B2B6-7EA479E3C9D4}" type="presParOf" srcId="{67EA02B8-056B-4293-85D8-585CE9F57855}" destId="{94C97E9B-9186-4C03-8ECB-C5860E62AE71}" srcOrd="10" destOrd="0" presId="urn:microsoft.com/office/officeart/2005/8/layout/list1"/>
    <dgm:cxn modelId="{7FF3A0B6-EE35-43DE-9EF0-1D9A27A45E99}" type="presParOf" srcId="{67EA02B8-056B-4293-85D8-585CE9F57855}" destId="{B7706638-83E1-49CB-85FC-9104A499317D}" srcOrd="11" destOrd="0" presId="urn:microsoft.com/office/officeart/2005/8/layout/list1"/>
    <dgm:cxn modelId="{E5D3F017-8F52-4CC6-A5D7-79AFF06C6B30}" type="presParOf" srcId="{67EA02B8-056B-4293-85D8-585CE9F57855}" destId="{9156A509-E8B6-45EE-B9D3-46B3D559EAE5}" srcOrd="12" destOrd="0" presId="urn:microsoft.com/office/officeart/2005/8/layout/list1"/>
    <dgm:cxn modelId="{F1D2F05B-7429-434E-993C-E8144FBD1B9E}" type="presParOf" srcId="{9156A509-E8B6-45EE-B9D3-46B3D559EAE5}" destId="{128FDC2A-C00E-4301-A594-DF11042AFCC7}" srcOrd="0" destOrd="0" presId="urn:microsoft.com/office/officeart/2005/8/layout/list1"/>
    <dgm:cxn modelId="{F9467BF2-D428-4BC9-9567-D4F3D9AF22FC}" type="presParOf" srcId="{9156A509-E8B6-45EE-B9D3-46B3D559EAE5}" destId="{8AB8F4B9-801F-4B64-A7D1-6A7AE3C9871F}" srcOrd="1" destOrd="0" presId="urn:microsoft.com/office/officeart/2005/8/layout/list1"/>
    <dgm:cxn modelId="{1E1A2E18-E1E8-449A-9C09-D28CE2A3A201}" type="presParOf" srcId="{67EA02B8-056B-4293-85D8-585CE9F57855}" destId="{D238E4A7-F4EB-4838-B1C2-2A38E15162F9}" srcOrd="13" destOrd="0" presId="urn:microsoft.com/office/officeart/2005/8/layout/list1"/>
    <dgm:cxn modelId="{F62A261E-F9F1-498B-A8A5-5DD53C40FC57}" type="presParOf" srcId="{67EA02B8-056B-4293-85D8-585CE9F57855}" destId="{2A0F44DC-6FF4-42E4-8C91-ADAB75407BAC}"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C3320E-089C-449C-97BE-371BCBF25B1B}" type="doc">
      <dgm:prSet loTypeId="urn:microsoft.com/office/officeart/2005/8/layout/chart3" loCatId="cycle" qsTypeId="urn:microsoft.com/office/officeart/2005/8/quickstyle/simple1" qsCatId="simple" csTypeId="urn:microsoft.com/office/officeart/2005/8/colors/colorful3" csCatId="colorful" phldr="1"/>
      <dgm:spPr/>
    </dgm:pt>
    <dgm:pt modelId="{684BF477-437B-4C9F-81FA-763F91D72D02}">
      <dgm:prSet phldrT="[Text]"/>
      <dgm:spPr/>
      <dgm:t>
        <a:bodyPr/>
        <a:lstStyle/>
        <a:p>
          <a:r>
            <a:rPr lang="lv-LV" b="1" dirty="0">
              <a:solidFill>
                <a:schemeClr val="tx1"/>
              </a:solidFill>
            </a:rPr>
            <a:t>Kopvērtējums par ēkas atbilstību būtiskajām prasībām</a:t>
          </a:r>
        </a:p>
      </dgm:t>
    </dgm:pt>
    <dgm:pt modelId="{F9CD464F-BB64-4FB3-AA66-C8E38F92DDCC}" type="parTrans" cxnId="{2658EBEA-2B93-4A47-9794-0FB8F5E207A3}">
      <dgm:prSet/>
      <dgm:spPr/>
      <dgm:t>
        <a:bodyPr/>
        <a:lstStyle/>
        <a:p>
          <a:endParaRPr lang="lv-LV">
            <a:solidFill>
              <a:schemeClr val="tx1"/>
            </a:solidFill>
          </a:endParaRPr>
        </a:p>
      </dgm:t>
    </dgm:pt>
    <dgm:pt modelId="{32CCCBC4-F219-4654-A097-8617A7D6CEA8}" type="sibTrans" cxnId="{2658EBEA-2B93-4A47-9794-0FB8F5E207A3}">
      <dgm:prSet/>
      <dgm:spPr/>
      <dgm:t>
        <a:bodyPr/>
        <a:lstStyle/>
        <a:p>
          <a:endParaRPr lang="lv-LV">
            <a:solidFill>
              <a:schemeClr val="tx1"/>
            </a:solidFill>
          </a:endParaRPr>
        </a:p>
      </dgm:t>
    </dgm:pt>
    <dgm:pt modelId="{81B1DF95-DD64-476D-8E56-B5471D71CB4F}">
      <dgm:prSet phldrT="[Text]"/>
      <dgm:spPr/>
      <dgm:t>
        <a:bodyPr/>
        <a:lstStyle/>
        <a:p>
          <a:r>
            <a:rPr lang="lv-LV" dirty="0">
              <a:solidFill>
                <a:schemeClr val="tx1"/>
              </a:solidFill>
            </a:rPr>
            <a:t>Novērtēts PTA apjoms</a:t>
          </a:r>
        </a:p>
      </dgm:t>
    </dgm:pt>
    <dgm:pt modelId="{4F0C40F3-53F9-4B5E-B439-120A847B5022}" type="parTrans" cxnId="{8EE3D565-4CB9-4F25-9360-1C5437F8C16C}">
      <dgm:prSet/>
      <dgm:spPr/>
      <dgm:t>
        <a:bodyPr/>
        <a:lstStyle/>
        <a:p>
          <a:endParaRPr lang="lv-LV">
            <a:solidFill>
              <a:schemeClr val="tx1"/>
            </a:solidFill>
          </a:endParaRPr>
        </a:p>
      </dgm:t>
    </dgm:pt>
    <dgm:pt modelId="{2CCC8684-E642-4909-A30F-01288B0006CA}" type="sibTrans" cxnId="{8EE3D565-4CB9-4F25-9360-1C5437F8C16C}">
      <dgm:prSet/>
      <dgm:spPr/>
      <dgm:t>
        <a:bodyPr/>
        <a:lstStyle/>
        <a:p>
          <a:endParaRPr lang="lv-LV">
            <a:solidFill>
              <a:schemeClr val="tx1"/>
            </a:solidFill>
          </a:endParaRPr>
        </a:p>
      </dgm:t>
    </dgm:pt>
    <dgm:pt modelId="{825299D6-B9FB-4D21-AC14-F9CEB7E71874}">
      <dgm:prSet phldrT="[Text]"/>
      <dgm:spPr/>
      <dgm:t>
        <a:bodyPr/>
        <a:lstStyle/>
        <a:p>
          <a:r>
            <a:rPr lang="lv-LV" dirty="0">
              <a:solidFill>
                <a:schemeClr val="tx1"/>
              </a:solidFill>
            </a:rPr>
            <a:t>Veikta apsekošana</a:t>
          </a:r>
        </a:p>
      </dgm:t>
    </dgm:pt>
    <dgm:pt modelId="{412ABB1A-CE70-4217-A38C-E803D95BAA01}" type="parTrans" cxnId="{317800D0-E29E-46C5-91BB-C023E2F3D662}">
      <dgm:prSet/>
      <dgm:spPr/>
      <dgm:t>
        <a:bodyPr/>
        <a:lstStyle/>
        <a:p>
          <a:endParaRPr lang="lv-LV">
            <a:solidFill>
              <a:schemeClr val="tx1"/>
            </a:solidFill>
          </a:endParaRPr>
        </a:p>
      </dgm:t>
    </dgm:pt>
    <dgm:pt modelId="{ED323912-CA22-4D92-9BEC-6705A7943E9A}" type="sibTrans" cxnId="{317800D0-E29E-46C5-91BB-C023E2F3D662}">
      <dgm:prSet/>
      <dgm:spPr/>
      <dgm:t>
        <a:bodyPr/>
        <a:lstStyle/>
        <a:p>
          <a:endParaRPr lang="lv-LV">
            <a:solidFill>
              <a:schemeClr val="tx1"/>
            </a:solidFill>
          </a:endParaRPr>
        </a:p>
      </dgm:t>
    </dgm:pt>
    <dgm:pt modelId="{B052F7DF-DBCB-472C-9564-A7B6DB16A6E4}" type="pres">
      <dgm:prSet presAssocID="{D2C3320E-089C-449C-97BE-371BCBF25B1B}" presName="compositeShape" presStyleCnt="0">
        <dgm:presLayoutVars>
          <dgm:chMax val="7"/>
          <dgm:dir/>
          <dgm:resizeHandles val="exact"/>
        </dgm:presLayoutVars>
      </dgm:prSet>
      <dgm:spPr/>
    </dgm:pt>
    <dgm:pt modelId="{8073761C-1F0C-44B5-8AD4-8D3823912DB6}" type="pres">
      <dgm:prSet presAssocID="{D2C3320E-089C-449C-97BE-371BCBF25B1B}" presName="wedge1" presStyleLbl="node1" presStyleIdx="0" presStyleCnt="3" custScaleX="136368" custScaleY="112427"/>
      <dgm:spPr/>
    </dgm:pt>
    <dgm:pt modelId="{337576E9-C8CB-457C-83F5-C3A68460B735}" type="pres">
      <dgm:prSet presAssocID="{D2C3320E-089C-449C-97BE-371BCBF25B1B}" presName="wedge1Tx" presStyleLbl="node1" presStyleIdx="0" presStyleCnt="3">
        <dgm:presLayoutVars>
          <dgm:chMax val="0"/>
          <dgm:chPref val="0"/>
          <dgm:bulletEnabled val="1"/>
        </dgm:presLayoutVars>
      </dgm:prSet>
      <dgm:spPr/>
    </dgm:pt>
    <dgm:pt modelId="{55CFD62F-0D9A-48A2-B180-9482798487A8}" type="pres">
      <dgm:prSet presAssocID="{D2C3320E-089C-449C-97BE-371BCBF25B1B}" presName="wedge2" presStyleLbl="node1" presStyleIdx="1" presStyleCnt="3"/>
      <dgm:spPr/>
    </dgm:pt>
    <dgm:pt modelId="{8707BD8E-5091-4507-83B9-AE85F90EB04B}" type="pres">
      <dgm:prSet presAssocID="{D2C3320E-089C-449C-97BE-371BCBF25B1B}" presName="wedge2Tx" presStyleLbl="node1" presStyleIdx="1" presStyleCnt="3">
        <dgm:presLayoutVars>
          <dgm:chMax val="0"/>
          <dgm:chPref val="0"/>
          <dgm:bulletEnabled val="1"/>
        </dgm:presLayoutVars>
      </dgm:prSet>
      <dgm:spPr/>
    </dgm:pt>
    <dgm:pt modelId="{5B54D9E7-9CE7-449A-BF14-4AE81BA6D9C0}" type="pres">
      <dgm:prSet presAssocID="{D2C3320E-089C-449C-97BE-371BCBF25B1B}" presName="wedge3" presStyleLbl="node1" presStyleIdx="2" presStyleCnt="3"/>
      <dgm:spPr/>
    </dgm:pt>
    <dgm:pt modelId="{AB0DD3B9-4783-44C3-98C6-CA7580EC6A2B}" type="pres">
      <dgm:prSet presAssocID="{D2C3320E-089C-449C-97BE-371BCBF25B1B}" presName="wedge3Tx" presStyleLbl="node1" presStyleIdx="2" presStyleCnt="3">
        <dgm:presLayoutVars>
          <dgm:chMax val="0"/>
          <dgm:chPref val="0"/>
          <dgm:bulletEnabled val="1"/>
        </dgm:presLayoutVars>
      </dgm:prSet>
      <dgm:spPr/>
    </dgm:pt>
  </dgm:ptLst>
  <dgm:cxnLst>
    <dgm:cxn modelId="{29A1E916-12EB-498B-8D8D-C15F77FA086F}" type="presOf" srcId="{684BF477-437B-4C9F-81FA-763F91D72D02}" destId="{8073761C-1F0C-44B5-8AD4-8D3823912DB6}" srcOrd="0" destOrd="0" presId="urn:microsoft.com/office/officeart/2005/8/layout/chart3"/>
    <dgm:cxn modelId="{FBD25743-464F-42A4-B969-2B27F35C2823}" type="presOf" srcId="{684BF477-437B-4C9F-81FA-763F91D72D02}" destId="{337576E9-C8CB-457C-83F5-C3A68460B735}" srcOrd="1" destOrd="0" presId="urn:microsoft.com/office/officeart/2005/8/layout/chart3"/>
    <dgm:cxn modelId="{8EE3D565-4CB9-4F25-9360-1C5437F8C16C}" srcId="{D2C3320E-089C-449C-97BE-371BCBF25B1B}" destId="{81B1DF95-DD64-476D-8E56-B5471D71CB4F}" srcOrd="1" destOrd="0" parTransId="{4F0C40F3-53F9-4B5E-B439-120A847B5022}" sibTransId="{2CCC8684-E642-4909-A30F-01288B0006CA}"/>
    <dgm:cxn modelId="{2FF64648-5F23-4889-B405-21D8B3518760}" type="presOf" srcId="{81B1DF95-DD64-476D-8E56-B5471D71CB4F}" destId="{55CFD62F-0D9A-48A2-B180-9482798487A8}" srcOrd="0" destOrd="0" presId="urn:microsoft.com/office/officeart/2005/8/layout/chart3"/>
    <dgm:cxn modelId="{A0845A91-8F72-40D1-A023-74033C9FF356}" type="presOf" srcId="{81B1DF95-DD64-476D-8E56-B5471D71CB4F}" destId="{8707BD8E-5091-4507-83B9-AE85F90EB04B}" srcOrd="1" destOrd="0" presId="urn:microsoft.com/office/officeart/2005/8/layout/chart3"/>
    <dgm:cxn modelId="{5B937BBB-9171-4AC9-B991-84C50AE19B27}" type="presOf" srcId="{825299D6-B9FB-4D21-AC14-F9CEB7E71874}" destId="{5B54D9E7-9CE7-449A-BF14-4AE81BA6D9C0}" srcOrd="0" destOrd="0" presId="urn:microsoft.com/office/officeart/2005/8/layout/chart3"/>
    <dgm:cxn modelId="{32A9D1C6-E74B-4A8A-BE9C-94E6179A6C5A}" type="presOf" srcId="{D2C3320E-089C-449C-97BE-371BCBF25B1B}" destId="{B052F7DF-DBCB-472C-9564-A7B6DB16A6E4}" srcOrd="0" destOrd="0" presId="urn:microsoft.com/office/officeart/2005/8/layout/chart3"/>
    <dgm:cxn modelId="{317800D0-E29E-46C5-91BB-C023E2F3D662}" srcId="{D2C3320E-089C-449C-97BE-371BCBF25B1B}" destId="{825299D6-B9FB-4D21-AC14-F9CEB7E71874}" srcOrd="2" destOrd="0" parTransId="{412ABB1A-CE70-4217-A38C-E803D95BAA01}" sibTransId="{ED323912-CA22-4D92-9BEC-6705A7943E9A}"/>
    <dgm:cxn modelId="{BE34A0D7-968B-4CF6-99E0-4824CFC383A6}" type="presOf" srcId="{825299D6-B9FB-4D21-AC14-F9CEB7E71874}" destId="{AB0DD3B9-4783-44C3-98C6-CA7580EC6A2B}" srcOrd="1" destOrd="0" presId="urn:microsoft.com/office/officeart/2005/8/layout/chart3"/>
    <dgm:cxn modelId="{2658EBEA-2B93-4A47-9794-0FB8F5E207A3}" srcId="{D2C3320E-089C-449C-97BE-371BCBF25B1B}" destId="{684BF477-437B-4C9F-81FA-763F91D72D02}" srcOrd="0" destOrd="0" parTransId="{F9CD464F-BB64-4FB3-AA66-C8E38F92DDCC}" sibTransId="{32CCCBC4-F219-4654-A097-8617A7D6CEA8}"/>
    <dgm:cxn modelId="{388472AF-F39D-4183-ABDD-B15B0F892BE2}" type="presParOf" srcId="{B052F7DF-DBCB-472C-9564-A7B6DB16A6E4}" destId="{8073761C-1F0C-44B5-8AD4-8D3823912DB6}" srcOrd="0" destOrd="0" presId="urn:microsoft.com/office/officeart/2005/8/layout/chart3"/>
    <dgm:cxn modelId="{EAC473F1-FF29-4B6C-AD02-888B3DCD1B2B}" type="presParOf" srcId="{B052F7DF-DBCB-472C-9564-A7B6DB16A6E4}" destId="{337576E9-C8CB-457C-83F5-C3A68460B735}" srcOrd="1" destOrd="0" presId="urn:microsoft.com/office/officeart/2005/8/layout/chart3"/>
    <dgm:cxn modelId="{772C3025-5545-40CF-9381-57B37F9B5FA9}" type="presParOf" srcId="{B052F7DF-DBCB-472C-9564-A7B6DB16A6E4}" destId="{55CFD62F-0D9A-48A2-B180-9482798487A8}" srcOrd="2" destOrd="0" presId="urn:microsoft.com/office/officeart/2005/8/layout/chart3"/>
    <dgm:cxn modelId="{AC87684E-E037-4CD4-B0C1-82F170D4BEC3}" type="presParOf" srcId="{B052F7DF-DBCB-472C-9564-A7B6DB16A6E4}" destId="{8707BD8E-5091-4507-83B9-AE85F90EB04B}" srcOrd="3" destOrd="0" presId="urn:microsoft.com/office/officeart/2005/8/layout/chart3"/>
    <dgm:cxn modelId="{4F5DF903-0860-4330-9112-2D8E316C5763}" type="presParOf" srcId="{B052F7DF-DBCB-472C-9564-A7B6DB16A6E4}" destId="{5B54D9E7-9CE7-449A-BF14-4AE81BA6D9C0}" srcOrd="4" destOrd="0" presId="urn:microsoft.com/office/officeart/2005/8/layout/chart3"/>
    <dgm:cxn modelId="{2D4DE15E-40DE-42F5-BEEC-B2440EA67CB4}" type="presParOf" srcId="{B052F7DF-DBCB-472C-9564-A7B6DB16A6E4}" destId="{AB0DD3B9-4783-44C3-98C6-CA7580EC6A2B}" srcOrd="5"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34677-CFBE-40D2-9BA8-394901FB45F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lv-LV"/>
        </a:p>
      </dgm:t>
    </dgm:pt>
    <dgm:pt modelId="{12BB51D3-EEF2-4133-9D0E-FB2618BE5FB6}">
      <dgm:prSet phldrT="[Text]"/>
      <dgm:spPr/>
      <dgm:t>
        <a:bodyPr/>
        <a:lstStyle/>
        <a:p>
          <a:r>
            <a:rPr lang="lv-LV" dirty="0"/>
            <a:t>Būvkomersants, kurš nodarbina </a:t>
          </a:r>
          <a:r>
            <a:rPr lang="lv-LV" dirty="0" err="1"/>
            <a:t>būvspeciālistu</a:t>
          </a:r>
          <a:r>
            <a:rPr lang="lv-LV" dirty="0"/>
            <a:t> ar</a:t>
          </a:r>
        </a:p>
      </dgm:t>
    </dgm:pt>
    <dgm:pt modelId="{5DA43592-CF19-423B-A7B0-D43186EC4B41}" type="parTrans" cxnId="{D254C020-393D-47F1-9577-F63CD25855B4}">
      <dgm:prSet/>
      <dgm:spPr/>
      <dgm:t>
        <a:bodyPr/>
        <a:lstStyle/>
        <a:p>
          <a:endParaRPr lang="lv-LV"/>
        </a:p>
      </dgm:t>
    </dgm:pt>
    <dgm:pt modelId="{A1435C09-D061-4C53-941C-F3A2B5449F77}" type="sibTrans" cxnId="{D254C020-393D-47F1-9577-F63CD25855B4}">
      <dgm:prSet/>
      <dgm:spPr/>
      <dgm:t>
        <a:bodyPr/>
        <a:lstStyle/>
        <a:p>
          <a:endParaRPr lang="lv-LV"/>
        </a:p>
      </dgm:t>
    </dgm:pt>
    <dgm:pt modelId="{DFEFAD77-1920-4545-B242-FCD6C0B58CBB}">
      <dgm:prSet phldrT="[Text]"/>
      <dgm:spPr/>
      <dgm:t>
        <a:bodyPr/>
        <a:lstStyle/>
        <a:p>
          <a:r>
            <a:rPr lang="lv-LV" dirty="0"/>
            <a:t>arhitekta,</a:t>
          </a:r>
        </a:p>
      </dgm:t>
    </dgm:pt>
    <dgm:pt modelId="{FA4CD7F4-D6A2-4A3D-A279-162CAF360312}" type="parTrans" cxnId="{4FCE07A4-117E-4BED-B415-7AA84B7752A1}">
      <dgm:prSet/>
      <dgm:spPr/>
      <dgm:t>
        <a:bodyPr/>
        <a:lstStyle/>
        <a:p>
          <a:endParaRPr lang="lv-LV"/>
        </a:p>
      </dgm:t>
    </dgm:pt>
    <dgm:pt modelId="{71AE0869-7812-45D9-B7E1-AA2BBA516472}" type="sibTrans" cxnId="{4FCE07A4-117E-4BED-B415-7AA84B7752A1}">
      <dgm:prSet/>
      <dgm:spPr/>
      <dgm:t>
        <a:bodyPr/>
        <a:lstStyle/>
        <a:p>
          <a:endParaRPr lang="lv-LV"/>
        </a:p>
      </dgm:t>
    </dgm:pt>
    <dgm:pt modelId="{BF71DF47-BEA1-42D1-9500-FD5556A9468B}">
      <dgm:prSet phldrT="[Text]"/>
      <dgm:spPr/>
      <dgm:t>
        <a:bodyPr/>
        <a:lstStyle/>
        <a:p>
          <a:r>
            <a:rPr lang="lv-LV" dirty="0" err="1"/>
            <a:t>Būvspeciālists</a:t>
          </a:r>
          <a:endParaRPr lang="lv-LV" dirty="0"/>
        </a:p>
      </dgm:t>
    </dgm:pt>
    <dgm:pt modelId="{F390AB09-8B26-4B43-B61D-A958053BE787}" type="parTrans" cxnId="{E53D3AF3-1AA8-4F17-BB77-C837DE02B2D4}">
      <dgm:prSet/>
      <dgm:spPr/>
      <dgm:t>
        <a:bodyPr/>
        <a:lstStyle/>
        <a:p>
          <a:endParaRPr lang="lv-LV"/>
        </a:p>
      </dgm:t>
    </dgm:pt>
    <dgm:pt modelId="{C450B4DF-C58E-45D7-AAE8-39BE977EAE9E}" type="sibTrans" cxnId="{E53D3AF3-1AA8-4F17-BB77-C837DE02B2D4}">
      <dgm:prSet/>
      <dgm:spPr/>
      <dgm:t>
        <a:bodyPr/>
        <a:lstStyle/>
        <a:p>
          <a:endParaRPr lang="lv-LV"/>
        </a:p>
      </dgm:t>
    </dgm:pt>
    <dgm:pt modelId="{8BD81499-9D67-4A4A-9E6B-D3C76032F5D3}">
      <dgm:prSet phldrT="[Text]"/>
      <dgm:spPr/>
      <dgm:t>
        <a:bodyPr/>
        <a:lstStyle/>
        <a:p>
          <a:r>
            <a:rPr lang="lv-LV" dirty="0"/>
            <a:t>arhitekta,</a:t>
          </a:r>
        </a:p>
      </dgm:t>
    </dgm:pt>
    <dgm:pt modelId="{292E23E5-7F80-481B-A2E6-C37399CD00C0}" type="parTrans" cxnId="{F00DB8AD-8CAE-4492-B383-C83CD99C7F85}">
      <dgm:prSet/>
      <dgm:spPr/>
      <dgm:t>
        <a:bodyPr/>
        <a:lstStyle/>
        <a:p>
          <a:endParaRPr lang="lv-LV"/>
        </a:p>
      </dgm:t>
    </dgm:pt>
    <dgm:pt modelId="{D742D8A9-8872-49BC-8B71-50FBEC19A3A0}" type="sibTrans" cxnId="{F00DB8AD-8CAE-4492-B383-C83CD99C7F85}">
      <dgm:prSet/>
      <dgm:spPr/>
      <dgm:t>
        <a:bodyPr/>
        <a:lstStyle/>
        <a:p>
          <a:endParaRPr lang="lv-LV"/>
        </a:p>
      </dgm:t>
    </dgm:pt>
    <dgm:pt modelId="{3FA77586-295D-4B6B-8E9B-5F41A5FE0834}">
      <dgm:prSet phldrT="[Text]"/>
      <dgm:spPr/>
      <dgm:t>
        <a:bodyPr/>
        <a:lstStyle/>
        <a:p>
          <a:r>
            <a:rPr lang="lv-LV" dirty="0"/>
            <a:t>ēku konstrukciju projektēšanas,</a:t>
          </a:r>
        </a:p>
      </dgm:t>
    </dgm:pt>
    <dgm:pt modelId="{DFC76FB3-D969-4103-A856-5C11BD733135}" type="parTrans" cxnId="{BEDF010F-BDA2-4A28-96E8-7F502D0B01EC}">
      <dgm:prSet/>
      <dgm:spPr/>
      <dgm:t>
        <a:bodyPr/>
        <a:lstStyle/>
        <a:p>
          <a:endParaRPr lang="lv-LV"/>
        </a:p>
      </dgm:t>
    </dgm:pt>
    <dgm:pt modelId="{83FBB234-7B45-4762-8382-CD29324553C7}" type="sibTrans" cxnId="{BEDF010F-BDA2-4A28-96E8-7F502D0B01EC}">
      <dgm:prSet/>
      <dgm:spPr/>
      <dgm:t>
        <a:bodyPr/>
        <a:lstStyle/>
        <a:p>
          <a:endParaRPr lang="lv-LV"/>
        </a:p>
      </dgm:t>
    </dgm:pt>
    <dgm:pt modelId="{DF14851A-47E1-4EBB-8073-A5769E291E9E}">
      <dgm:prSet phldrT="[Text]"/>
      <dgm:spPr/>
      <dgm:t>
        <a:bodyPr/>
        <a:lstStyle/>
        <a:p>
          <a:r>
            <a:rPr lang="lv-LV" i="1" dirty="0"/>
            <a:t>ugunsdrošības</a:t>
          </a:r>
          <a:r>
            <a:rPr lang="lv-LV" dirty="0"/>
            <a:t> </a:t>
          </a:r>
          <a:r>
            <a:rPr lang="lv-LV" b="1" dirty="0"/>
            <a:t>vai</a:t>
          </a:r>
        </a:p>
      </dgm:t>
    </dgm:pt>
    <dgm:pt modelId="{B22D6E5F-FDD3-4CB1-B533-83D5DF6130E4}" type="parTrans" cxnId="{EA093681-83BB-44A6-A123-D96B2DD5AAED}">
      <dgm:prSet/>
      <dgm:spPr/>
      <dgm:t>
        <a:bodyPr/>
        <a:lstStyle/>
        <a:p>
          <a:endParaRPr lang="lv-LV"/>
        </a:p>
      </dgm:t>
    </dgm:pt>
    <dgm:pt modelId="{89F3BB71-F08B-4D9B-8540-7C20A7AE6AC6}" type="sibTrans" cxnId="{EA093681-83BB-44A6-A123-D96B2DD5AAED}">
      <dgm:prSet/>
      <dgm:spPr/>
      <dgm:t>
        <a:bodyPr/>
        <a:lstStyle/>
        <a:p>
          <a:endParaRPr lang="lv-LV"/>
        </a:p>
      </dgm:t>
    </dgm:pt>
    <dgm:pt modelId="{8D1DF55A-73A3-4B38-AD45-666F1A392BDC}">
      <dgm:prSet phldrT="[Text]"/>
      <dgm:spPr/>
      <dgm:t>
        <a:bodyPr/>
        <a:lstStyle/>
        <a:p>
          <a:r>
            <a:rPr lang="lv-LV" dirty="0"/>
            <a:t>būvdarbu vadīšanas un būvuzraudzības darbības sfēras sertifikātu.</a:t>
          </a:r>
        </a:p>
      </dgm:t>
    </dgm:pt>
    <dgm:pt modelId="{DB4D36EF-35B5-4BD4-93DC-CCCB7DF84F7D}" type="parTrans" cxnId="{C5602244-F0BF-47CF-9F6E-7E18C6C51518}">
      <dgm:prSet/>
      <dgm:spPr/>
      <dgm:t>
        <a:bodyPr/>
        <a:lstStyle/>
        <a:p>
          <a:endParaRPr lang="lv-LV"/>
        </a:p>
      </dgm:t>
    </dgm:pt>
    <dgm:pt modelId="{3B88F6BC-C790-41CF-84FE-C6B5516BE4E4}" type="sibTrans" cxnId="{C5602244-F0BF-47CF-9F6E-7E18C6C51518}">
      <dgm:prSet/>
      <dgm:spPr/>
      <dgm:t>
        <a:bodyPr/>
        <a:lstStyle/>
        <a:p>
          <a:endParaRPr lang="lv-LV"/>
        </a:p>
      </dgm:t>
    </dgm:pt>
    <dgm:pt modelId="{D46176C6-D919-4D8F-AB58-3D5FA4ED7D9B}">
      <dgm:prSet/>
      <dgm:spPr/>
      <dgm:t>
        <a:bodyPr/>
        <a:lstStyle/>
        <a:p>
          <a:r>
            <a:rPr lang="lv-LV"/>
            <a:t>ēku konstrukciju projektēšanas,</a:t>
          </a:r>
        </a:p>
      </dgm:t>
    </dgm:pt>
    <dgm:pt modelId="{594809E7-BD01-41F0-9F33-0F2B774F99BF}" type="parTrans" cxnId="{9B4A69A0-BCB8-4EAE-981F-171DFEC7F7F1}">
      <dgm:prSet/>
      <dgm:spPr/>
      <dgm:t>
        <a:bodyPr/>
        <a:lstStyle/>
        <a:p>
          <a:endParaRPr lang="lv-LV"/>
        </a:p>
      </dgm:t>
    </dgm:pt>
    <dgm:pt modelId="{A3DA763D-8DE5-4F1D-8EB0-001C0FB64E56}" type="sibTrans" cxnId="{9B4A69A0-BCB8-4EAE-981F-171DFEC7F7F1}">
      <dgm:prSet/>
      <dgm:spPr/>
      <dgm:t>
        <a:bodyPr/>
        <a:lstStyle/>
        <a:p>
          <a:endParaRPr lang="lv-LV"/>
        </a:p>
      </dgm:t>
    </dgm:pt>
    <dgm:pt modelId="{F4E617DD-D0BC-4DC1-AA3D-17FCE52B0E00}">
      <dgm:prSet/>
      <dgm:spPr/>
      <dgm:t>
        <a:bodyPr/>
        <a:lstStyle/>
        <a:p>
          <a:r>
            <a:rPr lang="lv-LV" i="1" dirty="0"/>
            <a:t>ugunsdrošības</a:t>
          </a:r>
          <a:r>
            <a:rPr lang="lv-LV" dirty="0"/>
            <a:t> </a:t>
          </a:r>
          <a:r>
            <a:rPr lang="lv-LV" b="1" dirty="0"/>
            <a:t>vai</a:t>
          </a:r>
        </a:p>
      </dgm:t>
    </dgm:pt>
    <dgm:pt modelId="{D25381A9-AA3A-40C4-BE32-FB7605E126C2}" type="parTrans" cxnId="{6DF44BFE-E598-488A-9FFB-74159785BFCA}">
      <dgm:prSet/>
      <dgm:spPr/>
      <dgm:t>
        <a:bodyPr/>
        <a:lstStyle/>
        <a:p>
          <a:endParaRPr lang="lv-LV"/>
        </a:p>
      </dgm:t>
    </dgm:pt>
    <dgm:pt modelId="{9EF56B05-B598-4FFF-946A-8B4B9CA0666F}" type="sibTrans" cxnId="{6DF44BFE-E598-488A-9FFB-74159785BFCA}">
      <dgm:prSet/>
      <dgm:spPr/>
      <dgm:t>
        <a:bodyPr/>
        <a:lstStyle/>
        <a:p>
          <a:endParaRPr lang="lv-LV"/>
        </a:p>
      </dgm:t>
    </dgm:pt>
    <dgm:pt modelId="{CD9CDA90-FC7E-4C12-90FE-673A565B6312}">
      <dgm:prSet/>
      <dgm:spPr/>
      <dgm:t>
        <a:bodyPr/>
        <a:lstStyle/>
        <a:p>
          <a:r>
            <a:rPr lang="lv-LV" dirty="0"/>
            <a:t>būvdarbu vadīšanas un būvuzraudzības darbības sfēras sertifikātu.</a:t>
          </a:r>
        </a:p>
      </dgm:t>
    </dgm:pt>
    <dgm:pt modelId="{E5A8878D-3604-4D1C-BE7A-E36D9B685C05}" type="parTrans" cxnId="{706E0E00-57BA-4BDF-A05C-E24D80ABFD99}">
      <dgm:prSet/>
      <dgm:spPr/>
      <dgm:t>
        <a:bodyPr/>
        <a:lstStyle/>
        <a:p>
          <a:endParaRPr lang="lv-LV"/>
        </a:p>
      </dgm:t>
    </dgm:pt>
    <dgm:pt modelId="{59B7A289-DD0B-429D-8778-091AC5AB4A7E}" type="sibTrans" cxnId="{706E0E00-57BA-4BDF-A05C-E24D80ABFD99}">
      <dgm:prSet/>
      <dgm:spPr/>
      <dgm:t>
        <a:bodyPr/>
        <a:lstStyle/>
        <a:p>
          <a:endParaRPr lang="lv-LV"/>
        </a:p>
      </dgm:t>
    </dgm:pt>
    <dgm:pt modelId="{A98E5D61-B3F4-4EB4-A583-C131AD3190D6}" type="pres">
      <dgm:prSet presAssocID="{3E934677-CFBE-40D2-9BA8-394901FB45FF}" presName="Name0" presStyleCnt="0">
        <dgm:presLayoutVars>
          <dgm:dir/>
          <dgm:animLvl val="lvl"/>
          <dgm:resizeHandles val="exact"/>
        </dgm:presLayoutVars>
      </dgm:prSet>
      <dgm:spPr/>
    </dgm:pt>
    <dgm:pt modelId="{59A824C8-66B5-441A-A7ED-FFE0E739CC9A}" type="pres">
      <dgm:prSet presAssocID="{12BB51D3-EEF2-4133-9D0E-FB2618BE5FB6}" presName="composite" presStyleCnt="0"/>
      <dgm:spPr/>
    </dgm:pt>
    <dgm:pt modelId="{31422DAA-EFBD-4F83-8F2B-117FE534DEA7}" type="pres">
      <dgm:prSet presAssocID="{12BB51D3-EEF2-4133-9D0E-FB2618BE5FB6}" presName="parTx" presStyleLbl="alignNode1" presStyleIdx="0" presStyleCnt="2">
        <dgm:presLayoutVars>
          <dgm:chMax val="0"/>
          <dgm:chPref val="0"/>
          <dgm:bulletEnabled val="1"/>
        </dgm:presLayoutVars>
      </dgm:prSet>
      <dgm:spPr/>
    </dgm:pt>
    <dgm:pt modelId="{591470D9-A011-4145-9677-57D7BDC47ED1}" type="pres">
      <dgm:prSet presAssocID="{12BB51D3-EEF2-4133-9D0E-FB2618BE5FB6}" presName="desTx" presStyleLbl="alignAccFollowNode1" presStyleIdx="0" presStyleCnt="2">
        <dgm:presLayoutVars>
          <dgm:bulletEnabled val="1"/>
        </dgm:presLayoutVars>
      </dgm:prSet>
      <dgm:spPr/>
    </dgm:pt>
    <dgm:pt modelId="{515E6E88-AD6E-4C70-AB42-5E9741D05CB2}" type="pres">
      <dgm:prSet presAssocID="{A1435C09-D061-4C53-941C-F3A2B5449F77}" presName="space" presStyleCnt="0"/>
      <dgm:spPr/>
    </dgm:pt>
    <dgm:pt modelId="{672755BD-9928-42F6-9F2D-7A22D8D9124A}" type="pres">
      <dgm:prSet presAssocID="{BF71DF47-BEA1-42D1-9500-FD5556A9468B}" presName="composite" presStyleCnt="0"/>
      <dgm:spPr/>
    </dgm:pt>
    <dgm:pt modelId="{2880FF27-331F-47AB-8626-7F4F1E4C9DD7}" type="pres">
      <dgm:prSet presAssocID="{BF71DF47-BEA1-42D1-9500-FD5556A9468B}" presName="parTx" presStyleLbl="alignNode1" presStyleIdx="1" presStyleCnt="2">
        <dgm:presLayoutVars>
          <dgm:chMax val="0"/>
          <dgm:chPref val="0"/>
          <dgm:bulletEnabled val="1"/>
        </dgm:presLayoutVars>
      </dgm:prSet>
      <dgm:spPr/>
    </dgm:pt>
    <dgm:pt modelId="{B7693CFB-3FD3-48DC-ADEB-FF87D94AC7FB}" type="pres">
      <dgm:prSet presAssocID="{BF71DF47-BEA1-42D1-9500-FD5556A9468B}" presName="desTx" presStyleLbl="alignAccFollowNode1" presStyleIdx="1" presStyleCnt="2">
        <dgm:presLayoutVars>
          <dgm:bulletEnabled val="1"/>
        </dgm:presLayoutVars>
      </dgm:prSet>
      <dgm:spPr/>
    </dgm:pt>
  </dgm:ptLst>
  <dgm:cxnLst>
    <dgm:cxn modelId="{706E0E00-57BA-4BDF-A05C-E24D80ABFD99}" srcId="{BF71DF47-BEA1-42D1-9500-FD5556A9468B}" destId="{CD9CDA90-FC7E-4C12-90FE-673A565B6312}" srcOrd="3" destOrd="0" parTransId="{E5A8878D-3604-4D1C-BE7A-E36D9B685C05}" sibTransId="{59B7A289-DD0B-429D-8778-091AC5AB4A7E}"/>
    <dgm:cxn modelId="{E0404308-825A-4794-B4B4-C8EC3EA33531}" type="presOf" srcId="{DFEFAD77-1920-4545-B242-FCD6C0B58CBB}" destId="{591470D9-A011-4145-9677-57D7BDC47ED1}" srcOrd="0" destOrd="0" presId="urn:microsoft.com/office/officeart/2005/8/layout/hList1"/>
    <dgm:cxn modelId="{C4E3690D-DCBC-42F5-B906-3EE1E5F933E5}" type="presOf" srcId="{F4E617DD-D0BC-4DC1-AA3D-17FCE52B0E00}" destId="{B7693CFB-3FD3-48DC-ADEB-FF87D94AC7FB}" srcOrd="0" destOrd="2" presId="urn:microsoft.com/office/officeart/2005/8/layout/hList1"/>
    <dgm:cxn modelId="{BEDF010F-BDA2-4A28-96E8-7F502D0B01EC}" srcId="{12BB51D3-EEF2-4133-9D0E-FB2618BE5FB6}" destId="{3FA77586-295D-4B6B-8E9B-5F41A5FE0834}" srcOrd="1" destOrd="0" parTransId="{DFC76FB3-D969-4103-A856-5C11BD733135}" sibTransId="{83FBB234-7B45-4762-8382-CD29324553C7}"/>
    <dgm:cxn modelId="{D254C020-393D-47F1-9577-F63CD25855B4}" srcId="{3E934677-CFBE-40D2-9BA8-394901FB45FF}" destId="{12BB51D3-EEF2-4133-9D0E-FB2618BE5FB6}" srcOrd="0" destOrd="0" parTransId="{5DA43592-CF19-423B-A7B0-D43186EC4B41}" sibTransId="{A1435C09-D061-4C53-941C-F3A2B5449F77}"/>
    <dgm:cxn modelId="{B8528840-80DB-4A5D-BA8B-30569CEC1581}" type="presOf" srcId="{12BB51D3-EEF2-4133-9D0E-FB2618BE5FB6}" destId="{31422DAA-EFBD-4F83-8F2B-117FE534DEA7}" srcOrd="0" destOrd="0" presId="urn:microsoft.com/office/officeart/2005/8/layout/hList1"/>
    <dgm:cxn modelId="{C5602244-F0BF-47CF-9F6E-7E18C6C51518}" srcId="{12BB51D3-EEF2-4133-9D0E-FB2618BE5FB6}" destId="{8D1DF55A-73A3-4B38-AD45-666F1A392BDC}" srcOrd="3" destOrd="0" parTransId="{DB4D36EF-35B5-4BD4-93DC-CCCB7DF84F7D}" sibTransId="{3B88F6BC-C790-41CF-84FE-C6B5516BE4E4}"/>
    <dgm:cxn modelId="{737AC446-FD5B-4524-9E09-238B2333D664}" type="presOf" srcId="{8D1DF55A-73A3-4B38-AD45-666F1A392BDC}" destId="{591470D9-A011-4145-9677-57D7BDC47ED1}" srcOrd="0" destOrd="3" presId="urn:microsoft.com/office/officeart/2005/8/layout/hList1"/>
    <dgm:cxn modelId="{AD1F0A67-C77E-4FBA-9AC0-F089E18AD3B5}" type="presOf" srcId="{BF71DF47-BEA1-42D1-9500-FD5556A9468B}" destId="{2880FF27-331F-47AB-8626-7F4F1E4C9DD7}" srcOrd="0" destOrd="0" presId="urn:microsoft.com/office/officeart/2005/8/layout/hList1"/>
    <dgm:cxn modelId="{EA093681-83BB-44A6-A123-D96B2DD5AAED}" srcId="{12BB51D3-EEF2-4133-9D0E-FB2618BE5FB6}" destId="{DF14851A-47E1-4EBB-8073-A5769E291E9E}" srcOrd="2" destOrd="0" parTransId="{B22D6E5F-FDD3-4CB1-B533-83D5DF6130E4}" sibTransId="{89F3BB71-F08B-4D9B-8540-7C20A7AE6AC6}"/>
    <dgm:cxn modelId="{423A3896-D5EB-4A93-854B-601CA43E88E8}" type="presOf" srcId="{3E934677-CFBE-40D2-9BA8-394901FB45FF}" destId="{A98E5D61-B3F4-4EB4-A583-C131AD3190D6}" srcOrd="0" destOrd="0" presId="urn:microsoft.com/office/officeart/2005/8/layout/hList1"/>
    <dgm:cxn modelId="{9B4A69A0-BCB8-4EAE-981F-171DFEC7F7F1}" srcId="{BF71DF47-BEA1-42D1-9500-FD5556A9468B}" destId="{D46176C6-D919-4D8F-AB58-3D5FA4ED7D9B}" srcOrd="1" destOrd="0" parTransId="{594809E7-BD01-41F0-9F33-0F2B774F99BF}" sibTransId="{A3DA763D-8DE5-4F1D-8EB0-001C0FB64E56}"/>
    <dgm:cxn modelId="{4FCE07A4-117E-4BED-B415-7AA84B7752A1}" srcId="{12BB51D3-EEF2-4133-9D0E-FB2618BE5FB6}" destId="{DFEFAD77-1920-4545-B242-FCD6C0B58CBB}" srcOrd="0" destOrd="0" parTransId="{FA4CD7F4-D6A2-4A3D-A279-162CAF360312}" sibTransId="{71AE0869-7812-45D9-B7E1-AA2BBA516472}"/>
    <dgm:cxn modelId="{2DBF9CA9-0443-4E52-A280-1C4568AD8AD8}" type="presOf" srcId="{D46176C6-D919-4D8F-AB58-3D5FA4ED7D9B}" destId="{B7693CFB-3FD3-48DC-ADEB-FF87D94AC7FB}" srcOrd="0" destOrd="1" presId="urn:microsoft.com/office/officeart/2005/8/layout/hList1"/>
    <dgm:cxn modelId="{F00DB8AD-8CAE-4492-B383-C83CD99C7F85}" srcId="{BF71DF47-BEA1-42D1-9500-FD5556A9468B}" destId="{8BD81499-9D67-4A4A-9E6B-D3C76032F5D3}" srcOrd="0" destOrd="0" parTransId="{292E23E5-7F80-481B-A2E6-C37399CD00C0}" sibTransId="{D742D8A9-8872-49BC-8B71-50FBEC19A3A0}"/>
    <dgm:cxn modelId="{DFAF58BC-66BB-41B8-983F-250E5A9F27AA}" type="presOf" srcId="{DF14851A-47E1-4EBB-8073-A5769E291E9E}" destId="{591470D9-A011-4145-9677-57D7BDC47ED1}" srcOrd="0" destOrd="2" presId="urn:microsoft.com/office/officeart/2005/8/layout/hList1"/>
    <dgm:cxn modelId="{E4365DD3-277B-42D0-B7CA-3C6B3DD32F53}" type="presOf" srcId="{8BD81499-9D67-4A4A-9E6B-D3C76032F5D3}" destId="{B7693CFB-3FD3-48DC-ADEB-FF87D94AC7FB}" srcOrd="0" destOrd="0" presId="urn:microsoft.com/office/officeart/2005/8/layout/hList1"/>
    <dgm:cxn modelId="{66C980D4-5377-46B7-B005-5769856CCB64}" type="presOf" srcId="{CD9CDA90-FC7E-4C12-90FE-673A565B6312}" destId="{B7693CFB-3FD3-48DC-ADEB-FF87D94AC7FB}" srcOrd="0" destOrd="3" presId="urn:microsoft.com/office/officeart/2005/8/layout/hList1"/>
    <dgm:cxn modelId="{E53D3AF3-1AA8-4F17-BB77-C837DE02B2D4}" srcId="{3E934677-CFBE-40D2-9BA8-394901FB45FF}" destId="{BF71DF47-BEA1-42D1-9500-FD5556A9468B}" srcOrd="1" destOrd="0" parTransId="{F390AB09-8B26-4B43-B61D-A958053BE787}" sibTransId="{C450B4DF-C58E-45D7-AAE8-39BE977EAE9E}"/>
    <dgm:cxn modelId="{CE18FFFD-CA45-42E4-8A62-9B5115610BDE}" type="presOf" srcId="{3FA77586-295D-4B6B-8E9B-5F41A5FE0834}" destId="{591470D9-A011-4145-9677-57D7BDC47ED1}" srcOrd="0" destOrd="1" presId="urn:microsoft.com/office/officeart/2005/8/layout/hList1"/>
    <dgm:cxn modelId="{6DF44BFE-E598-488A-9FFB-74159785BFCA}" srcId="{BF71DF47-BEA1-42D1-9500-FD5556A9468B}" destId="{F4E617DD-D0BC-4DC1-AA3D-17FCE52B0E00}" srcOrd="2" destOrd="0" parTransId="{D25381A9-AA3A-40C4-BE32-FB7605E126C2}" sibTransId="{9EF56B05-B598-4FFF-946A-8B4B9CA0666F}"/>
    <dgm:cxn modelId="{B08991EE-D94C-4CBE-98A8-E48F2B2286D4}" type="presParOf" srcId="{A98E5D61-B3F4-4EB4-A583-C131AD3190D6}" destId="{59A824C8-66B5-441A-A7ED-FFE0E739CC9A}" srcOrd="0" destOrd="0" presId="urn:microsoft.com/office/officeart/2005/8/layout/hList1"/>
    <dgm:cxn modelId="{2A452353-5E3B-4642-AAC6-06AEE83F29B0}" type="presParOf" srcId="{59A824C8-66B5-441A-A7ED-FFE0E739CC9A}" destId="{31422DAA-EFBD-4F83-8F2B-117FE534DEA7}" srcOrd="0" destOrd="0" presId="urn:microsoft.com/office/officeart/2005/8/layout/hList1"/>
    <dgm:cxn modelId="{EF8A1F54-5486-4E27-80EE-67444FFEC0AE}" type="presParOf" srcId="{59A824C8-66B5-441A-A7ED-FFE0E739CC9A}" destId="{591470D9-A011-4145-9677-57D7BDC47ED1}" srcOrd="1" destOrd="0" presId="urn:microsoft.com/office/officeart/2005/8/layout/hList1"/>
    <dgm:cxn modelId="{92DF9167-3E37-4B65-AF6E-5EF0E8E045BE}" type="presParOf" srcId="{A98E5D61-B3F4-4EB4-A583-C131AD3190D6}" destId="{515E6E88-AD6E-4C70-AB42-5E9741D05CB2}" srcOrd="1" destOrd="0" presId="urn:microsoft.com/office/officeart/2005/8/layout/hList1"/>
    <dgm:cxn modelId="{CB473AE6-F9BF-456B-B6FA-C2E42D5B3E58}" type="presParOf" srcId="{A98E5D61-B3F4-4EB4-A583-C131AD3190D6}" destId="{672755BD-9928-42F6-9F2D-7A22D8D9124A}" srcOrd="2" destOrd="0" presId="urn:microsoft.com/office/officeart/2005/8/layout/hList1"/>
    <dgm:cxn modelId="{DF61192D-0C77-400D-B3CE-87E746055DD1}" type="presParOf" srcId="{672755BD-9928-42F6-9F2D-7A22D8D9124A}" destId="{2880FF27-331F-47AB-8626-7F4F1E4C9DD7}" srcOrd="0" destOrd="0" presId="urn:microsoft.com/office/officeart/2005/8/layout/hList1"/>
    <dgm:cxn modelId="{F8A08406-0BE7-4001-8CE7-AB61614EC281}" type="presParOf" srcId="{672755BD-9928-42F6-9F2D-7A22D8D9124A}" destId="{B7693CFB-3FD3-48DC-ADEB-FF87D94AC7FB}"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6F4491-9B72-448D-B717-3AD8EB3EAD5A}"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lv-LV"/>
        </a:p>
      </dgm:t>
    </dgm:pt>
    <dgm:pt modelId="{9881C60D-1409-4DFF-ABDE-C42C47906286}">
      <dgm:prSet phldrT="[Text]" custT="1"/>
      <dgm:spPr/>
      <dgm:t>
        <a:bodyPr/>
        <a:lstStyle/>
        <a:p>
          <a:r>
            <a:rPr lang="lv-LV" sz="2400" dirty="0">
              <a:solidFill>
                <a:schemeClr val="tx1"/>
              </a:solidFill>
            </a:rPr>
            <a:t>PTA procesa neatņemama sastāvdaļa</a:t>
          </a:r>
        </a:p>
      </dgm:t>
    </dgm:pt>
    <dgm:pt modelId="{E0F2C810-31FA-455D-B786-80C24830B9AB}" type="parTrans" cxnId="{5E18FD29-8C25-42B0-B29B-4D1585E63580}">
      <dgm:prSet/>
      <dgm:spPr/>
      <dgm:t>
        <a:bodyPr/>
        <a:lstStyle/>
        <a:p>
          <a:endParaRPr lang="lv-LV" sz="2400">
            <a:solidFill>
              <a:schemeClr val="tx1"/>
            </a:solidFill>
          </a:endParaRPr>
        </a:p>
      </dgm:t>
    </dgm:pt>
    <dgm:pt modelId="{EDD95EEA-44FB-4D12-B6B9-604930984A5B}" type="sibTrans" cxnId="{5E18FD29-8C25-42B0-B29B-4D1585E63580}">
      <dgm:prSet/>
      <dgm:spPr/>
      <dgm:t>
        <a:bodyPr/>
        <a:lstStyle/>
        <a:p>
          <a:endParaRPr lang="lv-LV" sz="2400">
            <a:solidFill>
              <a:schemeClr val="tx1"/>
            </a:solidFill>
          </a:endParaRPr>
        </a:p>
      </dgm:t>
    </dgm:pt>
    <dgm:pt modelId="{C7F10BA7-06DF-49F9-8B4D-0ADE6F5B489C}">
      <dgm:prSet phldrT="[Text]" custT="1"/>
      <dgm:spPr/>
      <dgm:t>
        <a:bodyPr/>
        <a:lstStyle/>
        <a:p>
          <a:r>
            <a:rPr lang="lv-LV" sz="2400" dirty="0">
              <a:solidFill>
                <a:schemeClr val="tx1"/>
              </a:solidFill>
            </a:rPr>
            <a:t>Darba uzdevumu izstrādā ēkas īpašnieks </a:t>
          </a:r>
          <a:r>
            <a:rPr lang="lv-LV" sz="2400" b="1" u="sng" dirty="0">
              <a:solidFill>
                <a:schemeClr val="tx1"/>
              </a:solidFill>
            </a:rPr>
            <a:t>kopā ar </a:t>
          </a:r>
          <a:r>
            <a:rPr lang="lv-LV" sz="2400" dirty="0" err="1">
              <a:solidFill>
                <a:schemeClr val="tx1"/>
              </a:solidFill>
            </a:rPr>
            <a:t>būvspeciālistu</a:t>
          </a:r>
          <a:endParaRPr lang="lv-LV" sz="2400" dirty="0">
            <a:solidFill>
              <a:schemeClr val="tx1"/>
            </a:solidFill>
          </a:endParaRPr>
        </a:p>
      </dgm:t>
    </dgm:pt>
    <dgm:pt modelId="{D73D126C-7B73-4C3A-85BE-5AF7A16D208F}" type="parTrans" cxnId="{43C6DBA8-EFCE-4625-BAF0-3F9E62ACF3A2}">
      <dgm:prSet/>
      <dgm:spPr/>
      <dgm:t>
        <a:bodyPr/>
        <a:lstStyle/>
        <a:p>
          <a:endParaRPr lang="lv-LV" sz="2400">
            <a:solidFill>
              <a:schemeClr val="tx1"/>
            </a:solidFill>
          </a:endParaRPr>
        </a:p>
      </dgm:t>
    </dgm:pt>
    <dgm:pt modelId="{7A7C2EB9-B0D5-4F48-A761-1D6707834375}" type="sibTrans" cxnId="{43C6DBA8-EFCE-4625-BAF0-3F9E62ACF3A2}">
      <dgm:prSet/>
      <dgm:spPr/>
      <dgm:t>
        <a:bodyPr/>
        <a:lstStyle/>
        <a:p>
          <a:endParaRPr lang="lv-LV" sz="2400">
            <a:solidFill>
              <a:schemeClr val="tx1"/>
            </a:solidFill>
          </a:endParaRPr>
        </a:p>
      </dgm:t>
    </dgm:pt>
    <dgm:pt modelId="{7F52A3B3-53A8-40C0-9428-D877276C6C3B}">
      <dgm:prSet phldrT="[Text]" custT="1"/>
      <dgm:spPr/>
      <dgm:t>
        <a:bodyPr/>
        <a:lstStyle/>
        <a:p>
          <a:r>
            <a:rPr lang="lv-LV" sz="2400" dirty="0">
              <a:solidFill>
                <a:schemeClr val="tx1"/>
              </a:solidFill>
            </a:rPr>
            <a:t>Norāda veicamo tehniskās apsekošanas darbu apjomu un detalizācijas pakāpi</a:t>
          </a:r>
        </a:p>
      </dgm:t>
    </dgm:pt>
    <dgm:pt modelId="{BA6F14E3-0373-4BBA-9895-A658C84780D4}" type="parTrans" cxnId="{CE4BEEC7-5574-49CC-84CC-D2A4B1D18A5C}">
      <dgm:prSet/>
      <dgm:spPr/>
      <dgm:t>
        <a:bodyPr/>
        <a:lstStyle/>
        <a:p>
          <a:endParaRPr lang="lv-LV" sz="2400">
            <a:solidFill>
              <a:schemeClr val="tx1"/>
            </a:solidFill>
          </a:endParaRPr>
        </a:p>
      </dgm:t>
    </dgm:pt>
    <dgm:pt modelId="{65B69A39-ABE9-4086-A8E9-4E76289F954F}" type="sibTrans" cxnId="{CE4BEEC7-5574-49CC-84CC-D2A4B1D18A5C}">
      <dgm:prSet/>
      <dgm:spPr/>
      <dgm:t>
        <a:bodyPr/>
        <a:lstStyle/>
        <a:p>
          <a:endParaRPr lang="lv-LV" sz="2400">
            <a:solidFill>
              <a:schemeClr val="tx1"/>
            </a:solidFill>
          </a:endParaRPr>
        </a:p>
      </dgm:t>
    </dgm:pt>
    <dgm:pt modelId="{B9701116-0D24-4FC2-9468-12EA880F0C67}">
      <dgm:prSet phldrT="[Text]" custT="1"/>
      <dgm:spPr/>
      <dgm:t>
        <a:bodyPr/>
        <a:lstStyle/>
        <a:p>
          <a:r>
            <a:rPr lang="lv-LV" sz="2400" dirty="0">
              <a:solidFill>
                <a:schemeClr val="tx1"/>
              </a:solidFill>
            </a:rPr>
            <a:t>Norāda izstrādājamos teksta, grafiskos, </a:t>
          </a:r>
          <a:r>
            <a:rPr lang="lv-LV" sz="2400" dirty="0" err="1">
              <a:solidFill>
                <a:schemeClr val="tx1"/>
              </a:solidFill>
            </a:rPr>
            <a:t>fotofiksācijas</a:t>
          </a:r>
          <a:r>
            <a:rPr lang="lv-LV" sz="2400" dirty="0">
              <a:solidFill>
                <a:schemeClr val="tx1"/>
              </a:solidFill>
            </a:rPr>
            <a:t> un citus materiālus</a:t>
          </a:r>
        </a:p>
      </dgm:t>
    </dgm:pt>
    <dgm:pt modelId="{A78BA5B6-303C-4FB2-9526-9D039599F38D}" type="parTrans" cxnId="{FD8876BA-08A6-4A57-B133-249D8E09D021}">
      <dgm:prSet/>
      <dgm:spPr/>
      <dgm:t>
        <a:bodyPr/>
        <a:lstStyle/>
        <a:p>
          <a:endParaRPr lang="lv-LV" sz="2400">
            <a:solidFill>
              <a:schemeClr val="tx1"/>
            </a:solidFill>
          </a:endParaRPr>
        </a:p>
      </dgm:t>
    </dgm:pt>
    <dgm:pt modelId="{CDB5C845-7FC0-4D96-B0AA-C31CF10995EA}" type="sibTrans" cxnId="{FD8876BA-08A6-4A57-B133-249D8E09D021}">
      <dgm:prSet/>
      <dgm:spPr/>
      <dgm:t>
        <a:bodyPr/>
        <a:lstStyle/>
        <a:p>
          <a:endParaRPr lang="lv-LV" sz="2400">
            <a:solidFill>
              <a:schemeClr val="tx1"/>
            </a:solidFill>
          </a:endParaRPr>
        </a:p>
      </dgm:t>
    </dgm:pt>
    <dgm:pt modelId="{71916AD8-47EA-44C9-9638-DE09B0ECC25F}">
      <dgm:prSet phldrT="[Text]" custT="1"/>
      <dgm:spPr/>
      <dgm:t>
        <a:bodyPr/>
        <a:lstStyle/>
        <a:p>
          <a:r>
            <a:rPr lang="lv-LV" sz="2400" dirty="0">
              <a:solidFill>
                <a:schemeClr val="tx1"/>
              </a:solidFill>
            </a:rPr>
            <a:t>norāda pienākumu sagatavot priekšlikumus par konstatēto nepilnību novēršanu un sniegt atbildes par Būvniecības likuma 9. pantā izvirzītajām prasībām</a:t>
          </a:r>
        </a:p>
      </dgm:t>
    </dgm:pt>
    <dgm:pt modelId="{0C892113-AEBD-4A1B-AB74-D231F43A9165}" type="parTrans" cxnId="{FC147EA5-D011-4766-99FC-9521009DB106}">
      <dgm:prSet/>
      <dgm:spPr/>
      <dgm:t>
        <a:bodyPr/>
        <a:lstStyle/>
        <a:p>
          <a:endParaRPr lang="lv-LV" sz="2400">
            <a:solidFill>
              <a:schemeClr val="tx1"/>
            </a:solidFill>
          </a:endParaRPr>
        </a:p>
      </dgm:t>
    </dgm:pt>
    <dgm:pt modelId="{44F446C8-E304-4E79-97AB-D8704732C6D7}" type="sibTrans" cxnId="{FC147EA5-D011-4766-99FC-9521009DB106}">
      <dgm:prSet/>
      <dgm:spPr/>
      <dgm:t>
        <a:bodyPr/>
        <a:lstStyle/>
        <a:p>
          <a:endParaRPr lang="lv-LV" sz="2400">
            <a:solidFill>
              <a:schemeClr val="tx1"/>
            </a:solidFill>
          </a:endParaRPr>
        </a:p>
      </dgm:t>
    </dgm:pt>
    <dgm:pt modelId="{4A5DBF9E-9995-44B1-B977-4680F5D34C89}" type="pres">
      <dgm:prSet presAssocID="{DA6F4491-9B72-448D-B717-3AD8EB3EAD5A}" presName="diagram" presStyleCnt="0">
        <dgm:presLayoutVars>
          <dgm:chMax val="1"/>
          <dgm:dir/>
          <dgm:animLvl val="ctr"/>
          <dgm:resizeHandles val="exact"/>
        </dgm:presLayoutVars>
      </dgm:prSet>
      <dgm:spPr/>
    </dgm:pt>
    <dgm:pt modelId="{D118BA3D-D2ED-4BBD-94AE-A5CF835A0BB7}" type="pres">
      <dgm:prSet presAssocID="{DA6F4491-9B72-448D-B717-3AD8EB3EAD5A}" presName="matrix" presStyleCnt="0"/>
      <dgm:spPr/>
    </dgm:pt>
    <dgm:pt modelId="{4EE69E9E-1182-4652-8154-B1317341CD7A}" type="pres">
      <dgm:prSet presAssocID="{DA6F4491-9B72-448D-B717-3AD8EB3EAD5A}" presName="tile1" presStyleLbl="node1" presStyleIdx="0" presStyleCnt="4"/>
      <dgm:spPr/>
    </dgm:pt>
    <dgm:pt modelId="{B7881208-4070-40C5-86C1-4756458EA95E}" type="pres">
      <dgm:prSet presAssocID="{DA6F4491-9B72-448D-B717-3AD8EB3EAD5A}" presName="tile1text" presStyleLbl="node1" presStyleIdx="0" presStyleCnt="4">
        <dgm:presLayoutVars>
          <dgm:chMax val="0"/>
          <dgm:chPref val="0"/>
          <dgm:bulletEnabled val="1"/>
        </dgm:presLayoutVars>
      </dgm:prSet>
      <dgm:spPr/>
    </dgm:pt>
    <dgm:pt modelId="{AD5EA6AF-DD80-4BF9-A38B-C59F7D45AC9A}" type="pres">
      <dgm:prSet presAssocID="{DA6F4491-9B72-448D-B717-3AD8EB3EAD5A}" presName="tile2" presStyleLbl="node1" presStyleIdx="1" presStyleCnt="4"/>
      <dgm:spPr/>
    </dgm:pt>
    <dgm:pt modelId="{8D9B6AFE-C941-4917-BD03-CA92272A7F62}" type="pres">
      <dgm:prSet presAssocID="{DA6F4491-9B72-448D-B717-3AD8EB3EAD5A}" presName="tile2text" presStyleLbl="node1" presStyleIdx="1" presStyleCnt="4">
        <dgm:presLayoutVars>
          <dgm:chMax val="0"/>
          <dgm:chPref val="0"/>
          <dgm:bulletEnabled val="1"/>
        </dgm:presLayoutVars>
      </dgm:prSet>
      <dgm:spPr/>
    </dgm:pt>
    <dgm:pt modelId="{DB8BB84E-8BD1-4260-A9FC-134E8040D9C1}" type="pres">
      <dgm:prSet presAssocID="{DA6F4491-9B72-448D-B717-3AD8EB3EAD5A}" presName="tile3" presStyleLbl="node1" presStyleIdx="2" presStyleCnt="4"/>
      <dgm:spPr/>
    </dgm:pt>
    <dgm:pt modelId="{CF1A197E-B893-4BDB-A573-BC9876C7B7BF}" type="pres">
      <dgm:prSet presAssocID="{DA6F4491-9B72-448D-B717-3AD8EB3EAD5A}" presName="tile3text" presStyleLbl="node1" presStyleIdx="2" presStyleCnt="4">
        <dgm:presLayoutVars>
          <dgm:chMax val="0"/>
          <dgm:chPref val="0"/>
          <dgm:bulletEnabled val="1"/>
        </dgm:presLayoutVars>
      </dgm:prSet>
      <dgm:spPr/>
    </dgm:pt>
    <dgm:pt modelId="{417416CD-0907-43C9-A1FE-D3A57C99D9F3}" type="pres">
      <dgm:prSet presAssocID="{DA6F4491-9B72-448D-B717-3AD8EB3EAD5A}" presName="tile4" presStyleLbl="node1" presStyleIdx="3" presStyleCnt="4"/>
      <dgm:spPr/>
    </dgm:pt>
    <dgm:pt modelId="{A6FC565C-0912-453C-B63E-7AC77CA2C6C7}" type="pres">
      <dgm:prSet presAssocID="{DA6F4491-9B72-448D-B717-3AD8EB3EAD5A}" presName="tile4text" presStyleLbl="node1" presStyleIdx="3" presStyleCnt="4">
        <dgm:presLayoutVars>
          <dgm:chMax val="0"/>
          <dgm:chPref val="0"/>
          <dgm:bulletEnabled val="1"/>
        </dgm:presLayoutVars>
      </dgm:prSet>
      <dgm:spPr/>
    </dgm:pt>
    <dgm:pt modelId="{433DCB80-CFA3-40C7-A1FA-6B61BBE4345C}" type="pres">
      <dgm:prSet presAssocID="{DA6F4491-9B72-448D-B717-3AD8EB3EAD5A}" presName="centerTile" presStyleLbl="fgShp" presStyleIdx="0" presStyleCnt="1">
        <dgm:presLayoutVars>
          <dgm:chMax val="0"/>
          <dgm:chPref val="0"/>
        </dgm:presLayoutVars>
      </dgm:prSet>
      <dgm:spPr/>
    </dgm:pt>
  </dgm:ptLst>
  <dgm:cxnLst>
    <dgm:cxn modelId="{F6941911-CA22-45C1-A79C-E54858CC7241}" type="presOf" srcId="{C7F10BA7-06DF-49F9-8B4D-0ADE6F5B489C}" destId="{4EE69E9E-1182-4652-8154-B1317341CD7A}" srcOrd="0" destOrd="0" presId="urn:microsoft.com/office/officeart/2005/8/layout/matrix1"/>
    <dgm:cxn modelId="{28EF7B1D-0DF3-4A93-8B31-AA8F06C12589}" type="presOf" srcId="{71916AD8-47EA-44C9-9638-DE09B0ECC25F}" destId="{417416CD-0907-43C9-A1FE-D3A57C99D9F3}" srcOrd="0" destOrd="0" presId="urn:microsoft.com/office/officeart/2005/8/layout/matrix1"/>
    <dgm:cxn modelId="{5BB4F51D-0845-4DF8-B1FC-8BA198822592}" type="presOf" srcId="{9881C60D-1409-4DFF-ABDE-C42C47906286}" destId="{433DCB80-CFA3-40C7-A1FA-6B61BBE4345C}" srcOrd="0" destOrd="0" presId="urn:microsoft.com/office/officeart/2005/8/layout/matrix1"/>
    <dgm:cxn modelId="{5E18FD29-8C25-42B0-B29B-4D1585E63580}" srcId="{DA6F4491-9B72-448D-B717-3AD8EB3EAD5A}" destId="{9881C60D-1409-4DFF-ABDE-C42C47906286}" srcOrd="0" destOrd="0" parTransId="{E0F2C810-31FA-455D-B786-80C24830B9AB}" sibTransId="{EDD95EEA-44FB-4D12-B6B9-604930984A5B}"/>
    <dgm:cxn modelId="{70879258-B15C-4745-A47C-B07E652CCE3B}" type="presOf" srcId="{DA6F4491-9B72-448D-B717-3AD8EB3EAD5A}" destId="{4A5DBF9E-9995-44B1-B977-4680F5D34C89}" srcOrd="0" destOrd="0" presId="urn:microsoft.com/office/officeart/2005/8/layout/matrix1"/>
    <dgm:cxn modelId="{FC147EA5-D011-4766-99FC-9521009DB106}" srcId="{9881C60D-1409-4DFF-ABDE-C42C47906286}" destId="{71916AD8-47EA-44C9-9638-DE09B0ECC25F}" srcOrd="3" destOrd="0" parTransId="{0C892113-AEBD-4A1B-AB74-D231F43A9165}" sibTransId="{44F446C8-E304-4E79-97AB-D8704732C6D7}"/>
    <dgm:cxn modelId="{43C6DBA8-EFCE-4625-BAF0-3F9E62ACF3A2}" srcId="{9881C60D-1409-4DFF-ABDE-C42C47906286}" destId="{C7F10BA7-06DF-49F9-8B4D-0ADE6F5B489C}" srcOrd="0" destOrd="0" parTransId="{D73D126C-7B73-4C3A-85BE-5AF7A16D208F}" sibTransId="{7A7C2EB9-B0D5-4F48-A761-1D6707834375}"/>
    <dgm:cxn modelId="{FF83FBAE-C327-4429-87CE-64748149E9A5}" type="presOf" srcId="{7F52A3B3-53A8-40C0-9428-D877276C6C3B}" destId="{8D9B6AFE-C941-4917-BD03-CA92272A7F62}" srcOrd="1" destOrd="0" presId="urn:microsoft.com/office/officeart/2005/8/layout/matrix1"/>
    <dgm:cxn modelId="{FD8876BA-08A6-4A57-B133-249D8E09D021}" srcId="{9881C60D-1409-4DFF-ABDE-C42C47906286}" destId="{B9701116-0D24-4FC2-9468-12EA880F0C67}" srcOrd="2" destOrd="0" parTransId="{A78BA5B6-303C-4FB2-9526-9D039599F38D}" sibTransId="{CDB5C845-7FC0-4D96-B0AA-C31CF10995EA}"/>
    <dgm:cxn modelId="{CE4BEEC7-5574-49CC-84CC-D2A4B1D18A5C}" srcId="{9881C60D-1409-4DFF-ABDE-C42C47906286}" destId="{7F52A3B3-53A8-40C0-9428-D877276C6C3B}" srcOrd="1" destOrd="0" parTransId="{BA6F14E3-0373-4BBA-9895-A658C84780D4}" sibTransId="{65B69A39-ABE9-4086-A8E9-4E76289F954F}"/>
    <dgm:cxn modelId="{909FCED3-A040-4B4D-8FC8-6D965C85D5F4}" type="presOf" srcId="{B9701116-0D24-4FC2-9468-12EA880F0C67}" destId="{DB8BB84E-8BD1-4260-A9FC-134E8040D9C1}" srcOrd="0" destOrd="0" presId="urn:microsoft.com/office/officeart/2005/8/layout/matrix1"/>
    <dgm:cxn modelId="{597A42DB-B745-4E38-869D-BB8FCEEE7730}" type="presOf" srcId="{71916AD8-47EA-44C9-9638-DE09B0ECC25F}" destId="{A6FC565C-0912-453C-B63E-7AC77CA2C6C7}" srcOrd="1" destOrd="0" presId="urn:microsoft.com/office/officeart/2005/8/layout/matrix1"/>
    <dgm:cxn modelId="{55003DED-D126-42DA-B9F5-E7DC209C49C2}" type="presOf" srcId="{C7F10BA7-06DF-49F9-8B4D-0ADE6F5B489C}" destId="{B7881208-4070-40C5-86C1-4756458EA95E}" srcOrd="1" destOrd="0" presId="urn:microsoft.com/office/officeart/2005/8/layout/matrix1"/>
    <dgm:cxn modelId="{9E09D4F3-CC95-4641-B8DC-60F47E566194}" type="presOf" srcId="{B9701116-0D24-4FC2-9468-12EA880F0C67}" destId="{CF1A197E-B893-4BDB-A573-BC9876C7B7BF}" srcOrd="1" destOrd="0" presId="urn:microsoft.com/office/officeart/2005/8/layout/matrix1"/>
    <dgm:cxn modelId="{A8E158FE-D036-4FA9-A6A9-6158CEF2D6CB}" type="presOf" srcId="{7F52A3B3-53A8-40C0-9428-D877276C6C3B}" destId="{AD5EA6AF-DD80-4BF9-A38B-C59F7D45AC9A}" srcOrd="0" destOrd="0" presId="urn:microsoft.com/office/officeart/2005/8/layout/matrix1"/>
    <dgm:cxn modelId="{1595F49B-2238-403A-B316-F2D6CEE06AC2}" type="presParOf" srcId="{4A5DBF9E-9995-44B1-B977-4680F5D34C89}" destId="{D118BA3D-D2ED-4BBD-94AE-A5CF835A0BB7}" srcOrd="0" destOrd="0" presId="urn:microsoft.com/office/officeart/2005/8/layout/matrix1"/>
    <dgm:cxn modelId="{A086E8C8-E376-4865-BB2D-B0C6B4E9ABE4}" type="presParOf" srcId="{D118BA3D-D2ED-4BBD-94AE-A5CF835A0BB7}" destId="{4EE69E9E-1182-4652-8154-B1317341CD7A}" srcOrd="0" destOrd="0" presId="urn:microsoft.com/office/officeart/2005/8/layout/matrix1"/>
    <dgm:cxn modelId="{D1D4BF8F-D488-4B32-B636-B1355A1BB68F}" type="presParOf" srcId="{D118BA3D-D2ED-4BBD-94AE-A5CF835A0BB7}" destId="{B7881208-4070-40C5-86C1-4756458EA95E}" srcOrd="1" destOrd="0" presId="urn:microsoft.com/office/officeart/2005/8/layout/matrix1"/>
    <dgm:cxn modelId="{A2002555-7464-4FB8-9C9A-B2023FB00A85}" type="presParOf" srcId="{D118BA3D-D2ED-4BBD-94AE-A5CF835A0BB7}" destId="{AD5EA6AF-DD80-4BF9-A38B-C59F7D45AC9A}" srcOrd="2" destOrd="0" presId="urn:microsoft.com/office/officeart/2005/8/layout/matrix1"/>
    <dgm:cxn modelId="{B1B310E2-C64B-46CE-82E6-45053ED95F8B}" type="presParOf" srcId="{D118BA3D-D2ED-4BBD-94AE-A5CF835A0BB7}" destId="{8D9B6AFE-C941-4917-BD03-CA92272A7F62}" srcOrd="3" destOrd="0" presId="urn:microsoft.com/office/officeart/2005/8/layout/matrix1"/>
    <dgm:cxn modelId="{D26F64FB-5BE4-4C05-B39B-943D3E10227E}" type="presParOf" srcId="{D118BA3D-D2ED-4BBD-94AE-A5CF835A0BB7}" destId="{DB8BB84E-8BD1-4260-A9FC-134E8040D9C1}" srcOrd="4" destOrd="0" presId="urn:microsoft.com/office/officeart/2005/8/layout/matrix1"/>
    <dgm:cxn modelId="{D7E39579-F161-4B79-887D-A893FF726C8E}" type="presParOf" srcId="{D118BA3D-D2ED-4BBD-94AE-A5CF835A0BB7}" destId="{CF1A197E-B893-4BDB-A573-BC9876C7B7BF}" srcOrd="5" destOrd="0" presId="urn:microsoft.com/office/officeart/2005/8/layout/matrix1"/>
    <dgm:cxn modelId="{59B7A10C-09F6-4EEB-8665-BB746059E051}" type="presParOf" srcId="{D118BA3D-D2ED-4BBD-94AE-A5CF835A0BB7}" destId="{417416CD-0907-43C9-A1FE-D3A57C99D9F3}" srcOrd="6" destOrd="0" presId="urn:microsoft.com/office/officeart/2005/8/layout/matrix1"/>
    <dgm:cxn modelId="{E915FA65-B1CC-4FCF-BB1F-A40603DD6AE2}" type="presParOf" srcId="{D118BA3D-D2ED-4BBD-94AE-A5CF835A0BB7}" destId="{A6FC565C-0912-453C-B63E-7AC77CA2C6C7}" srcOrd="7" destOrd="0" presId="urn:microsoft.com/office/officeart/2005/8/layout/matrix1"/>
    <dgm:cxn modelId="{A1094F8A-B1E9-4016-9334-AD5FE749675A}" type="presParOf" srcId="{4A5DBF9E-9995-44B1-B977-4680F5D34C89}" destId="{433DCB80-CFA3-40C7-A1FA-6B61BBE4345C}"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E16E6A-E2CF-4ADF-97F3-A1A931C9CCF7}"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en-US"/>
        </a:p>
      </dgm:t>
    </dgm:pt>
    <dgm:pt modelId="{4E54ABDB-989D-4C28-9BCC-661CD3F9AD18}" type="pres">
      <dgm:prSet presAssocID="{CFE16E6A-E2CF-4ADF-97F3-A1A931C9CCF7}" presName="diagram" presStyleCnt="0">
        <dgm:presLayoutVars>
          <dgm:chPref val="1"/>
          <dgm:dir/>
          <dgm:animOne val="branch"/>
          <dgm:animLvl val="lvl"/>
          <dgm:resizeHandles/>
        </dgm:presLayoutVars>
      </dgm:prSet>
      <dgm:spPr/>
    </dgm:pt>
  </dgm:ptLst>
  <dgm:cxnLst>
    <dgm:cxn modelId="{C842F590-E5EA-4765-9C42-6C095833E167}" type="presOf" srcId="{CFE16E6A-E2CF-4ADF-97F3-A1A931C9CCF7}" destId="{4E54ABDB-989D-4C28-9BCC-661CD3F9AD18}"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7BEA3-7781-43E0-877F-1FAE38475875}">
      <dsp:nvSpPr>
        <dsp:cNvPr id="0" name=""/>
        <dsp:cNvSpPr/>
      </dsp:nvSpPr>
      <dsp:spPr>
        <a:xfrm>
          <a:off x="0" y="266817"/>
          <a:ext cx="8901629" cy="709537"/>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t>Ēkas nesošajām būvkonstrukcijām</a:t>
          </a:r>
        </a:p>
      </dsp:txBody>
      <dsp:txXfrm>
        <a:off x="0" y="266817"/>
        <a:ext cx="8901629" cy="709537"/>
      </dsp:txXfrm>
    </dsp:sp>
    <dsp:sp modelId="{563DFB8D-D56F-41C3-B4AD-61C8F8277F4C}">
      <dsp:nvSpPr>
        <dsp:cNvPr id="0" name=""/>
        <dsp:cNvSpPr/>
      </dsp:nvSpPr>
      <dsp:spPr>
        <a:xfrm>
          <a:off x="445081" y="15897"/>
          <a:ext cx="6231140" cy="501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kern="1200" dirty="0"/>
            <a:t>Mehāniskā stiprība un stabilitāte</a:t>
          </a:r>
        </a:p>
      </dsp:txBody>
      <dsp:txXfrm>
        <a:off x="469579" y="40395"/>
        <a:ext cx="6182144" cy="452844"/>
      </dsp:txXfrm>
    </dsp:sp>
    <dsp:sp modelId="{F2C25332-6607-4CEF-8A76-EB65940E45DF}">
      <dsp:nvSpPr>
        <dsp:cNvPr id="0" name=""/>
        <dsp:cNvSpPr/>
      </dsp:nvSpPr>
      <dsp:spPr>
        <a:xfrm>
          <a:off x="0" y="1319075"/>
          <a:ext cx="8901629" cy="176715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t>Krišana</a:t>
          </a:r>
        </a:p>
        <a:p>
          <a:pPr marL="171450" lvl="1" indent="-171450" algn="l" defTabSz="755650">
            <a:lnSpc>
              <a:spcPct val="90000"/>
            </a:lnSpc>
            <a:spcBef>
              <a:spcPct val="0"/>
            </a:spcBef>
            <a:spcAft>
              <a:spcPct val="15000"/>
            </a:spcAft>
            <a:buChar char="•"/>
          </a:pPr>
          <a:r>
            <a:rPr lang="lv-LV" sz="1700" kern="1200" dirty="0"/>
            <a:t>Sadursme</a:t>
          </a:r>
        </a:p>
        <a:p>
          <a:pPr marL="171450" lvl="1" indent="-171450" algn="l" defTabSz="755650">
            <a:lnSpc>
              <a:spcPct val="90000"/>
            </a:lnSpc>
            <a:spcBef>
              <a:spcPct val="0"/>
            </a:spcBef>
            <a:spcAft>
              <a:spcPct val="15000"/>
            </a:spcAft>
            <a:buChar char="•"/>
          </a:pPr>
          <a:r>
            <a:rPr lang="lv-LV" sz="1700" kern="1200" dirty="0"/>
            <a:t>Apdegums</a:t>
          </a:r>
        </a:p>
        <a:p>
          <a:pPr marL="171450" lvl="1" indent="-171450" algn="l" defTabSz="755650">
            <a:lnSpc>
              <a:spcPct val="90000"/>
            </a:lnSpc>
            <a:spcBef>
              <a:spcPct val="0"/>
            </a:spcBef>
            <a:spcAft>
              <a:spcPct val="15000"/>
            </a:spcAft>
            <a:buChar char="•"/>
          </a:pPr>
          <a:r>
            <a:rPr lang="lv-LV" sz="1700" kern="1200" dirty="0"/>
            <a:t>Nāvējošs elektrošoks</a:t>
          </a:r>
        </a:p>
        <a:p>
          <a:pPr marL="171450" lvl="1" indent="-171450" algn="l" defTabSz="755650">
            <a:lnSpc>
              <a:spcPct val="90000"/>
            </a:lnSpc>
            <a:spcBef>
              <a:spcPct val="0"/>
            </a:spcBef>
            <a:spcAft>
              <a:spcPct val="15000"/>
            </a:spcAft>
            <a:buChar char="•"/>
          </a:pPr>
          <a:r>
            <a:rPr lang="lv-LV" sz="1700" kern="1200" dirty="0"/>
            <a:t>Eksplozijas radīts ievainojums</a:t>
          </a:r>
        </a:p>
      </dsp:txBody>
      <dsp:txXfrm>
        <a:off x="0" y="1319075"/>
        <a:ext cx="8901629" cy="1767150"/>
      </dsp:txXfrm>
    </dsp:sp>
    <dsp:sp modelId="{39923398-3912-4B43-AF89-0C5A6C8CEC52}">
      <dsp:nvSpPr>
        <dsp:cNvPr id="0" name=""/>
        <dsp:cNvSpPr/>
      </dsp:nvSpPr>
      <dsp:spPr>
        <a:xfrm>
          <a:off x="445081" y="1068155"/>
          <a:ext cx="6231140" cy="50184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kern="1200" dirty="0"/>
            <a:t>Lietošanas drošība</a:t>
          </a:r>
        </a:p>
      </dsp:txBody>
      <dsp:txXfrm>
        <a:off x="469579" y="1092653"/>
        <a:ext cx="6182144" cy="452844"/>
      </dsp:txXfrm>
    </dsp:sp>
    <dsp:sp modelId="{94C97E9B-9186-4C03-8ECB-C5860E62AE71}">
      <dsp:nvSpPr>
        <dsp:cNvPr id="0" name=""/>
        <dsp:cNvSpPr/>
      </dsp:nvSpPr>
      <dsp:spPr>
        <a:xfrm>
          <a:off x="0" y="3428945"/>
          <a:ext cx="8901629" cy="9639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t>Ugunsizturības novērtējums</a:t>
          </a:r>
        </a:p>
        <a:p>
          <a:pPr marL="171450" lvl="1" indent="-171450" algn="l" defTabSz="755650">
            <a:lnSpc>
              <a:spcPct val="90000"/>
            </a:lnSpc>
            <a:spcBef>
              <a:spcPct val="0"/>
            </a:spcBef>
            <a:spcAft>
              <a:spcPct val="15000"/>
            </a:spcAft>
            <a:buChar char="•"/>
          </a:pPr>
          <a:r>
            <a:rPr lang="lv-LV" sz="1700" kern="1200" dirty="0"/>
            <a:t>Ugunsdrošībai nozīmīgu sistēmu faktiskā stāvokļa un darbspējas novērtējums</a:t>
          </a:r>
        </a:p>
      </dsp:txBody>
      <dsp:txXfrm>
        <a:off x="0" y="3428945"/>
        <a:ext cx="8901629" cy="963900"/>
      </dsp:txXfrm>
    </dsp:sp>
    <dsp:sp modelId="{5C315EBF-1215-44B8-AC16-C9BAB0883780}">
      <dsp:nvSpPr>
        <dsp:cNvPr id="0" name=""/>
        <dsp:cNvSpPr/>
      </dsp:nvSpPr>
      <dsp:spPr>
        <a:xfrm>
          <a:off x="445081" y="3178025"/>
          <a:ext cx="6231140" cy="50184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kern="1200" dirty="0"/>
            <a:t>Ugunsdrošība</a:t>
          </a:r>
        </a:p>
      </dsp:txBody>
      <dsp:txXfrm>
        <a:off x="469579" y="3202523"/>
        <a:ext cx="6182144" cy="452844"/>
      </dsp:txXfrm>
    </dsp:sp>
    <dsp:sp modelId="{2A0F44DC-6FF4-42E4-8C91-ADAB75407BAC}">
      <dsp:nvSpPr>
        <dsp:cNvPr id="0" name=""/>
        <dsp:cNvSpPr/>
      </dsp:nvSpPr>
      <dsp:spPr>
        <a:xfrm>
          <a:off x="0" y="4735565"/>
          <a:ext cx="8901629" cy="709537"/>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0865" tIns="354076" rIns="690865" bIns="120904" numCol="1" spcCol="1270" anchor="t" anchorCtr="0">
          <a:noAutofit/>
        </a:bodyPr>
        <a:lstStyle/>
        <a:p>
          <a:pPr marL="171450" lvl="1" indent="-171450" algn="l" defTabSz="755650">
            <a:lnSpc>
              <a:spcPct val="90000"/>
            </a:lnSpc>
            <a:spcBef>
              <a:spcPct val="0"/>
            </a:spcBef>
            <a:spcAft>
              <a:spcPct val="15000"/>
            </a:spcAft>
            <a:buChar char="•"/>
          </a:pPr>
          <a:r>
            <a:rPr lang="lv-LV" sz="1700" kern="1200" dirty="0"/>
            <a:t>Iespējamās patvaļīgās būvniecības ietekme uz ēkas nesošajām konstrukcijām</a:t>
          </a:r>
        </a:p>
      </dsp:txBody>
      <dsp:txXfrm>
        <a:off x="0" y="4735565"/>
        <a:ext cx="8901629" cy="709537"/>
      </dsp:txXfrm>
    </dsp:sp>
    <dsp:sp modelId="{8AB8F4B9-801F-4B64-A7D1-6A7AE3C9871F}">
      <dsp:nvSpPr>
        <dsp:cNvPr id="0" name=""/>
        <dsp:cNvSpPr/>
      </dsp:nvSpPr>
      <dsp:spPr>
        <a:xfrm>
          <a:off x="445081" y="4484645"/>
          <a:ext cx="6231140" cy="50184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522" tIns="0" rIns="235522" bIns="0" numCol="1" spcCol="1270" anchor="ctr" anchorCtr="0">
          <a:noAutofit/>
        </a:bodyPr>
        <a:lstStyle/>
        <a:p>
          <a:pPr marL="0" lvl="0" indent="0" algn="l" defTabSz="755650">
            <a:lnSpc>
              <a:spcPct val="90000"/>
            </a:lnSpc>
            <a:spcBef>
              <a:spcPct val="0"/>
            </a:spcBef>
            <a:spcAft>
              <a:spcPct val="35000"/>
            </a:spcAft>
            <a:buNone/>
          </a:pPr>
          <a:r>
            <a:rPr lang="lv-LV" sz="1700" kern="1200" dirty="0"/>
            <a:t>Patvaļīga būvniecība</a:t>
          </a:r>
        </a:p>
      </dsp:txBody>
      <dsp:txXfrm>
        <a:off x="469579" y="4509143"/>
        <a:ext cx="6182144"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3761C-1F0C-44B5-8AD4-8D3823912DB6}">
      <dsp:nvSpPr>
        <dsp:cNvPr id="0" name=""/>
        <dsp:cNvSpPr/>
      </dsp:nvSpPr>
      <dsp:spPr>
        <a:xfrm>
          <a:off x="1005068" y="144959"/>
          <a:ext cx="5971583" cy="4923201"/>
        </a:xfrm>
        <a:prstGeom prst="pie">
          <a:avLst>
            <a:gd name="adj1" fmla="val 16200000"/>
            <a:gd name="adj2" fmla="val 18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dirty="0">
              <a:solidFill>
                <a:schemeClr val="tx1"/>
              </a:solidFill>
            </a:rPr>
            <a:t>Kopvērtējums par ēkas atbilstību būtiskajām prasībām</a:t>
          </a:r>
        </a:p>
      </dsp:txBody>
      <dsp:txXfrm>
        <a:off x="4251761" y="1053407"/>
        <a:ext cx="2026072" cy="1641067"/>
      </dsp:txXfrm>
    </dsp:sp>
    <dsp:sp modelId="{55CFD62F-0D9A-48A2-B180-9482798487A8}">
      <dsp:nvSpPr>
        <dsp:cNvPr id="0" name=""/>
        <dsp:cNvSpPr/>
      </dsp:nvSpPr>
      <dsp:spPr>
        <a:xfrm>
          <a:off x="1575621" y="547377"/>
          <a:ext cx="4379020" cy="4379020"/>
        </a:xfrm>
        <a:prstGeom prst="pie">
          <a:avLst>
            <a:gd name="adj1" fmla="val 1800000"/>
            <a:gd name="adj2" fmla="val 90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Novērtēts PTA apjoms</a:t>
          </a:r>
        </a:p>
      </dsp:txBody>
      <dsp:txXfrm>
        <a:off x="2774639" y="3310331"/>
        <a:ext cx="1980985" cy="1355411"/>
      </dsp:txXfrm>
    </dsp:sp>
    <dsp:sp modelId="{5B54D9E7-9CE7-449A-BF14-4AE81BA6D9C0}">
      <dsp:nvSpPr>
        <dsp:cNvPr id="0" name=""/>
        <dsp:cNvSpPr/>
      </dsp:nvSpPr>
      <dsp:spPr>
        <a:xfrm>
          <a:off x="1575621" y="547377"/>
          <a:ext cx="4379020" cy="4379020"/>
        </a:xfrm>
        <a:prstGeom prst="pie">
          <a:avLst>
            <a:gd name="adj1" fmla="val 90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Veikta apsekošana</a:t>
          </a:r>
        </a:p>
      </dsp:txBody>
      <dsp:txXfrm>
        <a:off x="2044802" y="1407542"/>
        <a:ext cx="1485739" cy="1459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22DAA-EFBD-4F83-8F2B-117FE534DEA7}">
      <dsp:nvSpPr>
        <dsp:cNvPr id="0" name=""/>
        <dsp:cNvSpPr/>
      </dsp:nvSpPr>
      <dsp:spPr>
        <a:xfrm>
          <a:off x="40" y="69141"/>
          <a:ext cx="3845569" cy="138444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lv-LV" sz="2900" kern="1200" dirty="0"/>
            <a:t>Būvkomersants, kurš nodarbina </a:t>
          </a:r>
          <a:r>
            <a:rPr lang="lv-LV" sz="2900" kern="1200" dirty="0" err="1"/>
            <a:t>būvspeciālistu</a:t>
          </a:r>
          <a:r>
            <a:rPr lang="lv-LV" sz="2900" kern="1200" dirty="0"/>
            <a:t> ar</a:t>
          </a:r>
        </a:p>
      </dsp:txBody>
      <dsp:txXfrm>
        <a:off x="40" y="69141"/>
        <a:ext cx="3845569" cy="1384440"/>
      </dsp:txXfrm>
    </dsp:sp>
    <dsp:sp modelId="{591470D9-A011-4145-9677-57D7BDC47ED1}">
      <dsp:nvSpPr>
        <dsp:cNvPr id="0" name=""/>
        <dsp:cNvSpPr/>
      </dsp:nvSpPr>
      <dsp:spPr>
        <a:xfrm>
          <a:off x="40" y="1453581"/>
          <a:ext cx="3845569" cy="36618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lv-LV" sz="2900" kern="1200" dirty="0"/>
            <a:t>arhitekta,</a:t>
          </a:r>
        </a:p>
        <a:p>
          <a:pPr marL="285750" lvl="1" indent="-285750" algn="l" defTabSz="1289050">
            <a:lnSpc>
              <a:spcPct val="90000"/>
            </a:lnSpc>
            <a:spcBef>
              <a:spcPct val="0"/>
            </a:spcBef>
            <a:spcAft>
              <a:spcPct val="15000"/>
            </a:spcAft>
            <a:buChar char="•"/>
          </a:pPr>
          <a:r>
            <a:rPr lang="lv-LV" sz="2900" kern="1200" dirty="0"/>
            <a:t>ēku konstrukciju projektēšanas,</a:t>
          </a:r>
        </a:p>
        <a:p>
          <a:pPr marL="285750" lvl="1" indent="-285750" algn="l" defTabSz="1289050">
            <a:lnSpc>
              <a:spcPct val="90000"/>
            </a:lnSpc>
            <a:spcBef>
              <a:spcPct val="0"/>
            </a:spcBef>
            <a:spcAft>
              <a:spcPct val="15000"/>
            </a:spcAft>
            <a:buChar char="•"/>
          </a:pPr>
          <a:r>
            <a:rPr lang="lv-LV" sz="2900" i="1" kern="1200" dirty="0"/>
            <a:t>ugunsdrošības</a:t>
          </a:r>
          <a:r>
            <a:rPr lang="lv-LV" sz="2900" kern="1200" dirty="0"/>
            <a:t> </a:t>
          </a:r>
          <a:r>
            <a:rPr lang="lv-LV" sz="2900" b="1" kern="1200" dirty="0"/>
            <a:t>vai</a:t>
          </a:r>
        </a:p>
        <a:p>
          <a:pPr marL="285750" lvl="1" indent="-285750" algn="l" defTabSz="1289050">
            <a:lnSpc>
              <a:spcPct val="90000"/>
            </a:lnSpc>
            <a:spcBef>
              <a:spcPct val="0"/>
            </a:spcBef>
            <a:spcAft>
              <a:spcPct val="15000"/>
            </a:spcAft>
            <a:buChar char="•"/>
          </a:pPr>
          <a:r>
            <a:rPr lang="lv-LV" sz="2900" kern="1200" dirty="0"/>
            <a:t>būvdarbu vadīšanas un būvuzraudzības darbības sfēras sertifikātu.</a:t>
          </a:r>
        </a:p>
      </dsp:txBody>
      <dsp:txXfrm>
        <a:off x="40" y="1453581"/>
        <a:ext cx="3845569" cy="3661830"/>
      </dsp:txXfrm>
    </dsp:sp>
    <dsp:sp modelId="{2880FF27-331F-47AB-8626-7F4F1E4C9DD7}">
      <dsp:nvSpPr>
        <dsp:cNvPr id="0" name=""/>
        <dsp:cNvSpPr/>
      </dsp:nvSpPr>
      <dsp:spPr>
        <a:xfrm>
          <a:off x="4383989" y="69141"/>
          <a:ext cx="3845569" cy="138444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lv-LV" sz="2900" kern="1200" dirty="0" err="1"/>
            <a:t>Būvspeciālists</a:t>
          </a:r>
          <a:endParaRPr lang="lv-LV" sz="2900" kern="1200" dirty="0"/>
        </a:p>
      </dsp:txBody>
      <dsp:txXfrm>
        <a:off x="4383989" y="69141"/>
        <a:ext cx="3845569" cy="1384440"/>
      </dsp:txXfrm>
    </dsp:sp>
    <dsp:sp modelId="{B7693CFB-3FD3-48DC-ADEB-FF87D94AC7FB}">
      <dsp:nvSpPr>
        <dsp:cNvPr id="0" name=""/>
        <dsp:cNvSpPr/>
      </dsp:nvSpPr>
      <dsp:spPr>
        <a:xfrm>
          <a:off x="4383989" y="1453581"/>
          <a:ext cx="3845569" cy="366183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lv-LV" sz="2900" kern="1200" dirty="0"/>
            <a:t>arhitekta,</a:t>
          </a:r>
        </a:p>
        <a:p>
          <a:pPr marL="285750" lvl="1" indent="-285750" algn="l" defTabSz="1289050">
            <a:lnSpc>
              <a:spcPct val="90000"/>
            </a:lnSpc>
            <a:spcBef>
              <a:spcPct val="0"/>
            </a:spcBef>
            <a:spcAft>
              <a:spcPct val="15000"/>
            </a:spcAft>
            <a:buChar char="•"/>
          </a:pPr>
          <a:r>
            <a:rPr lang="lv-LV" sz="2900" kern="1200"/>
            <a:t>ēku konstrukciju projektēšanas,</a:t>
          </a:r>
        </a:p>
        <a:p>
          <a:pPr marL="285750" lvl="1" indent="-285750" algn="l" defTabSz="1289050">
            <a:lnSpc>
              <a:spcPct val="90000"/>
            </a:lnSpc>
            <a:spcBef>
              <a:spcPct val="0"/>
            </a:spcBef>
            <a:spcAft>
              <a:spcPct val="15000"/>
            </a:spcAft>
            <a:buChar char="•"/>
          </a:pPr>
          <a:r>
            <a:rPr lang="lv-LV" sz="2900" i="1" kern="1200" dirty="0"/>
            <a:t>ugunsdrošības</a:t>
          </a:r>
          <a:r>
            <a:rPr lang="lv-LV" sz="2900" kern="1200" dirty="0"/>
            <a:t> </a:t>
          </a:r>
          <a:r>
            <a:rPr lang="lv-LV" sz="2900" b="1" kern="1200" dirty="0"/>
            <a:t>vai</a:t>
          </a:r>
        </a:p>
        <a:p>
          <a:pPr marL="285750" lvl="1" indent="-285750" algn="l" defTabSz="1289050">
            <a:lnSpc>
              <a:spcPct val="90000"/>
            </a:lnSpc>
            <a:spcBef>
              <a:spcPct val="0"/>
            </a:spcBef>
            <a:spcAft>
              <a:spcPct val="15000"/>
            </a:spcAft>
            <a:buChar char="•"/>
          </a:pPr>
          <a:r>
            <a:rPr lang="lv-LV" sz="2900" kern="1200" dirty="0"/>
            <a:t>būvdarbu vadīšanas un būvuzraudzības darbības sfēras sertifikātu.</a:t>
          </a:r>
        </a:p>
      </dsp:txBody>
      <dsp:txXfrm>
        <a:off x="4383989" y="1453581"/>
        <a:ext cx="3845569" cy="366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69E9E-1182-4652-8154-B1317341CD7A}">
      <dsp:nvSpPr>
        <dsp:cNvPr id="0" name=""/>
        <dsp:cNvSpPr/>
      </dsp:nvSpPr>
      <dsp:spPr>
        <a:xfrm rot="16200000">
          <a:off x="662910" y="-662910"/>
          <a:ext cx="2576328" cy="3902149"/>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Darba uzdevumu izstrādā ēkas īpašnieks </a:t>
          </a:r>
          <a:r>
            <a:rPr lang="lv-LV" sz="2400" b="1" u="sng" kern="1200" dirty="0">
              <a:solidFill>
                <a:schemeClr val="tx1"/>
              </a:solidFill>
            </a:rPr>
            <a:t>kopā ar </a:t>
          </a:r>
          <a:r>
            <a:rPr lang="lv-LV" sz="2400" kern="1200" dirty="0" err="1">
              <a:solidFill>
                <a:schemeClr val="tx1"/>
              </a:solidFill>
            </a:rPr>
            <a:t>būvspeciālistu</a:t>
          </a:r>
          <a:endParaRPr lang="lv-LV" sz="2400" kern="1200" dirty="0">
            <a:solidFill>
              <a:schemeClr val="tx1"/>
            </a:solidFill>
          </a:endParaRPr>
        </a:p>
      </dsp:txBody>
      <dsp:txXfrm rot="5400000">
        <a:off x="0" y="0"/>
        <a:ext cx="3902149" cy="1932246"/>
      </dsp:txXfrm>
    </dsp:sp>
    <dsp:sp modelId="{AD5EA6AF-DD80-4BF9-A38B-C59F7D45AC9A}">
      <dsp:nvSpPr>
        <dsp:cNvPr id="0" name=""/>
        <dsp:cNvSpPr/>
      </dsp:nvSpPr>
      <dsp:spPr>
        <a:xfrm>
          <a:off x="3902149" y="0"/>
          <a:ext cx="3902149" cy="2576328"/>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Norāda veicamo tehniskās apsekošanas darbu apjomu un detalizācijas pakāpi</a:t>
          </a:r>
        </a:p>
      </dsp:txBody>
      <dsp:txXfrm>
        <a:off x="3902149" y="0"/>
        <a:ext cx="3902149" cy="1932246"/>
      </dsp:txXfrm>
    </dsp:sp>
    <dsp:sp modelId="{DB8BB84E-8BD1-4260-A9FC-134E8040D9C1}">
      <dsp:nvSpPr>
        <dsp:cNvPr id="0" name=""/>
        <dsp:cNvSpPr/>
      </dsp:nvSpPr>
      <dsp:spPr>
        <a:xfrm rot="10800000">
          <a:off x="0" y="2576328"/>
          <a:ext cx="3902149" cy="2576328"/>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Norāda izstrādājamos teksta, grafiskos, </a:t>
          </a:r>
          <a:r>
            <a:rPr lang="lv-LV" sz="2400" kern="1200" dirty="0" err="1">
              <a:solidFill>
                <a:schemeClr val="tx1"/>
              </a:solidFill>
            </a:rPr>
            <a:t>fotofiksācijas</a:t>
          </a:r>
          <a:r>
            <a:rPr lang="lv-LV" sz="2400" kern="1200" dirty="0">
              <a:solidFill>
                <a:schemeClr val="tx1"/>
              </a:solidFill>
            </a:rPr>
            <a:t> un citus materiālus</a:t>
          </a:r>
        </a:p>
      </dsp:txBody>
      <dsp:txXfrm rot="10800000">
        <a:off x="0" y="3220409"/>
        <a:ext cx="3902149" cy="1932246"/>
      </dsp:txXfrm>
    </dsp:sp>
    <dsp:sp modelId="{417416CD-0907-43C9-A1FE-D3A57C99D9F3}">
      <dsp:nvSpPr>
        <dsp:cNvPr id="0" name=""/>
        <dsp:cNvSpPr/>
      </dsp:nvSpPr>
      <dsp:spPr>
        <a:xfrm rot="5400000">
          <a:off x="4565059" y="1913417"/>
          <a:ext cx="2576328" cy="3902149"/>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norāda pienākumu sagatavot priekšlikumus par konstatēto nepilnību novēršanu un sniegt atbildes par Būvniecības likuma 9. pantā izvirzītajām prasībām</a:t>
          </a:r>
        </a:p>
      </dsp:txBody>
      <dsp:txXfrm rot="-5400000">
        <a:off x="3902149" y="3220409"/>
        <a:ext cx="3902149" cy="1932246"/>
      </dsp:txXfrm>
    </dsp:sp>
    <dsp:sp modelId="{433DCB80-CFA3-40C7-A1FA-6B61BBE4345C}">
      <dsp:nvSpPr>
        <dsp:cNvPr id="0" name=""/>
        <dsp:cNvSpPr/>
      </dsp:nvSpPr>
      <dsp:spPr>
        <a:xfrm>
          <a:off x="2731504" y="1932246"/>
          <a:ext cx="2341289" cy="1288164"/>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solidFill>
                <a:schemeClr val="tx1"/>
              </a:solidFill>
            </a:rPr>
            <a:t>PTA procesa neatņemama sastāvdaļa</a:t>
          </a:r>
        </a:p>
      </dsp:txBody>
      <dsp:txXfrm>
        <a:off x="2794387" y="1995129"/>
        <a:ext cx="2215523" cy="11623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1" tIns="45715" rIns="91431" bIns="45715" rtlCol="0"/>
          <a:lstStyle>
            <a:lvl1pPr algn="l">
              <a:defRPr sz="1200"/>
            </a:lvl1pPr>
          </a:lstStyle>
          <a:p>
            <a:endParaRPr lang="lv-LV"/>
          </a:p>
        </p:txBody>
      </p:sp>
      <p:sp>
        <p:nvSpPr>
          <p:cNvPr id="3" name="Date Placeholder 2"/>
          <p:cNvSpPr>
            <a:spLocks noGrp="1"/>
          </p:cNvSpPr>
          <p:nvPr>
            <p:ph type="dt" sz="quarter" idx="1"/>
          </p:nvPr>
        </p:nvSpPr>
        <p:spPr>
          <a:xfrm>
            <a:off x="3849688" y="1"/>
            <a:ext cx="2946400" cy="496888"/>
          </a:xfrm>
          <a:prstGeom prst="rect">
            <a:avLst/>
          </a:prstGeom>
        </p:spPr>
        <p:txBody>
          <a:bodyPr vert="horz" lIns="91431" tIns="45715" rIns="91431" bIns="45715" rtlCol="0"/>
          <a:lstStyle>
            <a:lvl1pPr algn="r">
              <a:defRPr sz="1200"/>
            </a:lvl1pPr>
          </a:lstStyle>
          <a:p>
            <a:fld id="{D62CD619-1CF2-4A75-8EB1-C96F2D7EF2F9}" type="datetimeFigureOut">
              <a:rPr lang="lv-LV" smtClean="0"/>
              <a:t>01.10.2024</a:t>
            </a:fld>
            <a:endParaRPr lang="lv-LV"/>
          </a:p>
        </p:txBody>
      </p:sp>
      <p:sp>
        <p:nvSpPr>
          <p:cNvPr id="4" name="Footer Placeholder 3"/>
          <p:cNvSpPr>
            <a:spLocks noGrp="1"/>
          </p:cNvSpPr>
          <p:nvPr>
            <p:ph type="ftr" sz="quarter" idx="2"/>
          </p:nvPr>
        </p:nvSpPr>
        <p:spPr>
          <a:xfrm>
            <a:off x="0" y="9429750"/>
            <a:ext cx="2946400" cy="496888"/>
          </a:xfrm>
          <a:prstGeom prst="rect">
            <a:avLst/>
          </a:prstGeom>
        </p:spPr>
        <p:txBody>
          <a:bodyPr vert="horz" lIns="91431" tIns="45715" rIns="91431" bIns="45715"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42E46482-15A5-4F3D-83F8-229E4C6654C5}" type="slidenum">
              <a:rPr lang="lv-LV" smtClean="0"/>
              <a:t>‹#›</a:t>
            </a:fld>
            <a:endParaRPr lang="lv-LV"/>
          </a:p>
        </p:txBody>
      </p:sp>
    </p:spTree>
    <p:extLst>
      <p:ext uri="{BB962C8B-B14F-4D97-AF65-F5344CB8AC3E}">
        <p14:creationId xmlns:p14="http://schemas.microsoft.com/office/powerpoint/2010/main" val="2660286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1"/>
          </a:xfrm>
          <a:prstGeom prst="rect">
            <a:avLst/>
          </a:prstGeom>
        </p:spPr>
        <p:txBody>
          <a:bodyPr vert="horz" lIns="93168" tIns="46584" rIns="93168" bIns="46584" rtlCol="0"/>
          <a:lstStyle>
            <a:lvl1pPr algn="l" defTabSz="957331"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49863" y="0"/>
            <a:ext cx="2946275" cy="496671"/>
          </a:xfrm>
          <a:prstGeom prst="rect">
            <a:avLst/>
          </a:prstGeom>
        </p:spPr>
        <p:txBody>
          <a:bodyPr vert="horz" wrap="square" lIns="93168" tIns="46584" rIns="93168" bIns="46584"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AE8C5B7-69CB-4ADF-B24F-2925A50D24F4}" type="datetimeFigureOut">
              <a:rPr lang="lv-LV" altLang="lv-LV"/>
              <a:pPr>
                <a:defRPr/>
              </a:pPr>
              <a:t>01.10.2024</a:t>
            </a:fld>
            <a:endParaRPr lang="lv-LV" alt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68" tIns="46584" rIns="93168" bIns="46584" rtlCol="0" anchor="ctr"/>
          <a:lstStyle/>
          <a:p>
            <a:pPr lvl="0"/>
            <a:endParaRPr lang="lv-LV" noProof="0"/>
          </a:p>
        </p:txBody>
      </p:sp>
      <p:sp>
        <p:nvSpPr>
          <p:cNvPr id="5" name="Notes Placeholder 4"/>
          <p:cNvSpPr>
            <a:spLocks noGrp="1"/>
          </p:cNvSpPr>
          <p:nvPr>
            <p:ph type="body" sz="quarter" idx="3"/>
          </p:nvPr>
        </p:nvSpPr>
        <p:spPr>
          <a:xfrm>
            <a:off x="680384" y="4715832"/>
            <a:ext cx="5436909" cy="4466649"/>
          </a:xfrm>
          <a:prstGeom prst="rect">
            <a:avLst/>
          </a:prstGeom>
        </p:spPr>
        <p:txBody>
          <a:bodyPr vert="horz" lIns="93168" tIns="46584" rIns="93168" bIns="4658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1" y="9428272"/>
            <a:ext cx="2946275" cy="496671"/>
          </a:xfrm>
          <a:prstGeom prst="rect">
            <a:avLst/>
          </a:prstGeom>
        </p:spPr>
        <p:txBody>
          <a:bodyPr vert="horz" lIns="93168" tIns="46584" rIns="93168" bIns="46584" rtlCol="0" anchor="b"/>
          <a:lstStyle>
            <a:lvl1pPr algn="l" defTabSz="957331"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49863" y="9428272"/>
            <a:ext cx="2946275" cy="496671"/>
          </a:xfrm>
          <a:prstGeom prst="rect">
            <a:avLst/>
          </a:prstGeom>
        </p:spPr>
        <p:txBody>
          <a:bodyPr vert="horz" wrap="square" lIns="93168" tIns="46584" rIns="93168" bIns="46584"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3F68ABF-6325-4281-9FD8-38D063DF5D1A}" type="slidenum">
              <a:rPr lang="lv-LV" altLang="lv-LV"/>
              <a:pPr>
                <a:defRPr/>
              </a:pPr>
              <a:t>‹#›</a:t>
            </a:fld>
            <a:endParaRPr lang="lv-LV" altLang="lv-LV"/>
          </a:p>
        </p:txBody>
      </p:sp>
    </p:spTree>
    <p:extLst>
      <p:ext uri="{BB962C8B-B14F-4D97-AF65-F5344CB8AC3E}">
        <p14:creationId xmlns:p14="http://schemas.microsoft.com/office/powerpoint/2010/main" val="462145878"/>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kumi.lv/ta/id/298177-buvspecialistu-kompetences-novertesanas-un-patstavigas-prakses-uzraudzibas-noteikumi#p1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600" dirty="0"/>
          </a:p>
        </p:txBody>
      </p:sp>
      <p:sp>
        <p:nvSpPr>
          <p:cNvPr id="4" name="Slide Number Placeholder 3"/>
          <p:cNvSpPr>
            <a:spLocks noGrp="1"/>
          </p:cNvSpPr>
          <p:nvPr>
            <p:ph type="sldNum" sz="quarter" idx="10"/>
          </p:nvPr>
        </p:nvSpPr>
        <p:spPr/>
        <p:txBody>
          <a:bodyPr/>
          <a:lstStyle/>
          <a:p>
            <a:pPr>
              <a:defRPr/>
            </a:pPr>
            <a:fld id="{03F68ABF-6325-4281-9FD8-38D063DF5D1A}" type="slidenum">
              <a:rPr lang="lv-LV" altLang="lv-LV" smtClean="0"/>
              <a:pPr>
                <a:defRPr/>
              </a:pPr>
              <a:t>1</a:t>
            </a:fld>
            <a:endParaRPr lang="lv-LV" altLang="lv-LV"/>
          </a:p>
        </p:txBody>
      </p:sp>
    </p:spTree>
    <p:extLst>
      <p:ext uri="{BB962C8B-B14F-4D97-AF65-F5344CB8AC3E}">
        <p14:creationId xmlns:p14="http://schemas.microsoft.com/office/powerpoint/2010/main" val="389236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11. Otrās un trešās grupas tiltu, ceļu pārvadu, viaduktu, estakāžu, gājēju tiltu un pārvadu, caurteku, tuneļu un atbalstsienu periodisko tehnisko apsekošanu (galveno inspekciju) veic atbilstoši standartam LVS 190-11:2009 "Tilta inspekcija un pārbaude uz slodzi". Kopā ar tiltu!</a:t>
            </a:r>
          </a:p>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2</a:t>
            </a:fld>
            <a:endParaRPr lang="lv-LV" altLang="lv-LV"/>
          </a:p>
        </p:txBody>
      </p:sp>
    </p:spTree>
    <p:extLst>
      <p:ext uri="{BB962C8B-B14F-4D97-AF65-F5344CB8AC3E}">
        <p14:creationId xmlns:p14="http://schemas.microsoft.com/office/powerpoint/2010/main" val="3756978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 O</a:t>
            </a:r>
            <a:br>
              <a:rPr lang="lv-LV" dirty="0"/>
            </a:br>
            <a:r>
              <a:rPr lang="lv-LV" dirty="0"/>
              <a:t>Būves tehnisko apsekošanu var veikt sertificēts </a:t>
            </a:r>
            <a:r>
              <a:rPr lang="lv-LV" dirty="0" err="1"/>
              <a:t>būvspeciālists</a:t>
            </a:r>
            <a:r>
              <a:rPr lang="lv-LV" dirty="0"/>
              <a:t>, kurš ir ieguvis  patstāvīgās prakses tiesības arhitekta, ēku konstrukciju projektēšanas, ugunsdrošības, ēku būvdarbu vadīšanas un būvuzraudzības darbības sfērās vai būvkomersanta reģistrā reģistrēta juridiska persona, kura nodarbina attiecīgu </a:t>
            </a:r>
            <a:r>
              <a:rPr lang="lv-LV" dirty="0" err="1"/>
              <a:t>būvspeciālistu</a:t>
            </a:r>
            <a:r>
              <a:rPr lang="lv-LV" dirty="0"/>
              <a:t>. </a:t>
            </a:r>
          </a:p>
          <a:p>
            <a:pPr algn="just"/>
            <a:r>
              <a:rPr lang="lv-LV" b="0" i="0" dirty="0">
                <a:solidFill>
                  <a:srgbClr val="414142"/>
                </a:solidFill>
                <a:effectLst/>
                <a:latin typeface="Arial" panose="020B0604020202020204" pitchFamily="34" charset="0"/>
              </a:rPr>
              <a:t>90. Ugunsdrošības darbības sfērā šo noteikumu </a:t>
            </a:r>
            <a:r>
              <a:rPr lang="lv-LV" b="0" i="0" u="none" strike="noStrike" dirty="0">
                <a:solidFill>
                  <a:srgbClr val="16497B"/>
                </a:solidFill>
                <a:effectLst/>
                <a:latin typeface="Arial" panose="020B0604020202020204" pitchFamily="34" charset="0"/>
                <a:hlinkClick r:id="rId3"/>
              </a:rPr>
              <a:t>12.2. apakšpunktā</a:t>
            </a:r>
            <a:r>
              <a:rPr lang="lv-LV" b="0" i="0" dirty="0">
                <a:solidFill>
                  <a:srgbClr val="414142"/>
                </a:solidFill>
                <a:effectLst/>
                <a:latin typeface="Arial" panose="020B0604020202020204" pitchFamily="34" charset="0"/>
              </a:rPr>
              <a:t> noteikto pieredzi līdz 2026. gada 31. decembrim var iegūt arhitektūras jomā vai projektēšanas specialitātē sertificēti </a:t>
            </a:r>
            <a:r>
              <a:rPr lang="lv-LV" b="0" i="0" dirty="0" err="1">
                <a:solidFill>
                  <a:srgbClr val="414142"/>
                </a:solidFill>
                <a:effectLst/>
                <a:latin typeface="Arial" panose="020B0604020202020204" pitchFamily="34" charset="0"/>
              </a:rPr>
              <a:t>būvspeciālisti</a:t>
            </a:r>
            <a:r>
              <a:rPr lang="lv-LV" b="0" i="0" dirty="0">
                <a:solidFill>
                  <a:srgbClr val="414142"/>
                </a:solidFill>
                <a:effectLst/>
                <a:latin typeface="Arial" panose="020B0604020202020204" pitchFamily="34" charset="0"/>
              </a:rPr>
              <a:t>, kuri paši izstrādā ugunsdrošības risinājumus un ugunsdrošības pasākumu pārskatus, kā arī arhitektūras jomā vai projektēšanas specialitātē sertificēta </a:t>
            </a:r>
            <a:r>
              <a:rPr lang="lv-LV" b="0" i="0" dirty="0" err="1">
                <a:solidFill>
                  <a:srgbClr val="414142"/>
                </a:solidFill>
                <a:effectLst/>
                <a:latin typeface="Arial" panose="020B0604020202020204" pitchFamily="34" charset="0"/>
              </a:rPr>
              <a:t>būvspeciālista</a:t>
            </a:r>
            <a:r>
              <a:rPr lang="lv-LV" b="0" i="0" dirty="0">
                <a:solidFill>
                  <a:srgbClr val="414142"/>
                </a:solidFill>
                <a:effectLst/>
                <a:latin typeface="Arial" panose="020B0604020202020204" pitchFamily="34" charset="0"/>
              </a:rPr>
              <a:t> vadībā izstrādājot ugunsdrošības risinājumus un ugunsdrošības pasākumu pārskatus.</a:t>
            </a: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3</a:t>
            </a:fld>
            <a:endParaRPr lang="lv-LV" altLang="lv-LV"/>
          </a:p>
        </p:txBody>
      </p:sp>
    </p:spTree>
    <p:extLst>
      <p:ext uri="{BB962C8B-B14F-4D97-AF65-F5344CB8AC3E}">
        <p14:creationId xmlns:p14="http://schemas.microsoft.com/office/powerpoint/2010/main" val="237959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4</a:t>
            </a:fld>
            <a:endParaRPr lang="lv-LV" altLang="lv-LV"/>
          </a:p>
        </p:txBody>
      </p:sp>
    </p:spTree>
    <p:extLst>
      <p:ext uri="{BB962C8B-B14F-4D97-AF65-F5344CB8AC3E}">
        <p14:creationId xmlns:p14="http://schemas.microsoft.com/office/powerpoint/2010/main" val="74364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Izvērstajā meklēšanā iespējams izvēlēties </a:t>
            </a:r>
            <a:r>
              <a:rPr lang="lv-LV" dirty="0" err="1"/>
              <a:t>būvspeciālista</a:t>
            </a:r>
            <a:r>
              <a:rPr lang="lv-LV" dirty="0"/>
              <a:t> darbības jomu</a:t>
            </a:r>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5</a:t>
            </a:fld>
            <a:endParaRPr lang="lv-LV" altLang="lv-LV"/>
          </a:p>
        </p:txBody>
      </p:sp>
    </p:spTree>
    <p:extLst>
      <p:ext uri="{BB962C8B-B14F-4D97-AF65-F5344CB8AC3E}">
        <p14:creationId xmlns:p14="http://schemas.microsoft.com/office/powerpoint/2010/main" val="89969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414142"/>
                </a:solidFill>
                <a:effectLst/>
                <a:latin typeface="Arial" panose="020B0604020202020204" pitchFamily="34" charset="0"/>
              </a:rPr>
              <a:t>Veicot tehnisko apsekošanu, par atbilstošām būvkonstrukcijām tiek uzskatītas arī tādas konstrukcijas, kuras tika projektētas līdz 2015. gada 31. maijam un kas atbilst būvkonstrukciju projektēšanas būvnormatīviem, kuri bija spēkā no 1988. gada līdz 2015. gada 31. maijam. Par atbilstošiem ugunsdrošības risinājumiem tiek uzskatīti risinājumi, kas tika realizēti brīdī, kad būve vai būves daļa (ja tika veikta būves daļas atjaunošana vai pārbūve) tika pieņemta ekspluatācijā, un ugunsdrošības risinājumi atbilst normatīvajos aktos ietvertajām ugunsdrošības prasībām, kas bija spēkā projekta akceptēšanas brīdī.</a:t>
            </a:r>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6</a:t>
            </a:fld>
            <a:endParaRPr lang="lv-LV" altLang="lv-LV"/>
          </a:p>
        </p:txBody>
      </p:sp>
    </p:spTree>
    <p:extLst>
      <p:ext uri="{BB962C8B-B14F-4D97-AF65-F5344CB8AC3E}">
        <p14:creationId xmlns:p14="http://schemas.microsoft.com/office/powerpoint/2010/main" val="4206057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br>
              <a:rPr lang="lv-LV" dirty="0"/>
            </a:br>
            <a:r>
              <a:rPr lang="lv-LV" dirty="0"/>
              <a:t>Īpašniekam ir jāapzinās ēkas tehniskais stāvoklis, nevar apzināti nolīgt tikai vizuālai apskatei, ja ēkā ir plaisas!</a:t>
            </a:r>
          </a:p>
          <a:p>
            <a:pPr marL="0" marR="0" lvl="0" indent="0" algn="l" defTabSz="938213" rtl="0" eaLnBrk="0" fontAlgn="base" latinLnBrk="0" hangingPunct="0">
              <a:lnSpc>
                <a:spcPct val="100000"/>
              </a:lnSpc>
              <a:spcBef>
                <a:spcPct val="30000"/>
              </a:spcBef>
              <a:spcAft>
                <a:spcPct val="0"/>
              </a:spcAft>
              <a:buClrTx/>
              <a:buSzTx/>
              <a:buFontTx/>
              <a:buNone/>
              <a:tabLst/>
              <a:defRPr/>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Ja uzdevumu ir izstrādājis pasūtītājs, apsekošanas veicējs to izskata un nepieciešamības gadījumā precizē pirms līguma slēgšanas par būves tehnisko apsekošanu. Darba uzdevumu pie PTA īpašnieks nevar sašaurināt! Ja nav bijusi izpēte,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atseviški</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jāvienojas</a:t>
            </a:r>
          </a:p>
          <a:p>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7</a:t>
            </a:fld>
            <a:endParaRPr lang="lv-LV" altLang="lv-LV"/>
          </a:p>
        </p:txBody>
      </p:sp>
    </p:spTree>
    <p:extLst>
      <p:ext uri="{BB962C8B-B14F-4D97-AF65-F5344CB8AC3E}">
        <p14:creationId xmlns:p14="http://schemas.microsoft.com/office/powerpoint/2010/main" val="351578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b="0" i="0" dirty="0">
                <a:solidFill>
                  <a:srgbClr val="414142"/>
                </a:solidFill>
                <a:effectLst/>
                <a:latin typeface="Arial" panose="020B0604020202020204" pitchFamily="34" charset="0"/>
              </a:rPr>
              <a:t>10. Otrās vai trešās grupas publiskas ēkas periodiskās tehniskās apsekošanas laikā </a:t>
            </a:r>
            <a:r>
              <a:rPr lang="lv-LV" b="0" i="0" dirty="0" err="1">
                <a:solidFill>
                  <a:srgbClr val="414142"/>
                </a:solidFill>
                <a:effectLst/>
                <a:latin typeface="Arial" panose="020B0604020202020204" pitchFamily="34" charset="0"/>
              </a:rPr>
              <a:t>apsekotājs</a:t>
            </a:r>
            <a:r>
              <a:rPr lang="lv-LV" b="0" i="0" dirty="0">
                <a:solidFill>
                  <a:srgbClr val="414142"/>
                </a:solidFill>
                <a:effectLst/>
                <a:latin typeface="Arial" panose="020B0604020202020204" pitchFamily="34" charset="0"/>
              </a:rPr>
              <a:t> veic:</a:t>
            </a:r>
          </a:p>
          <a:p>
            <a:pPr algn="just"/>
            <a:r>
              <a:rPr lang="lv-LV" b="0" i="0" dirty="0">
                <a:solidFill>
                  <a:srgbClr val="414142"/>
                </a:solidFill>
                <a:effectLst/>
                <a:latin typeface="Arial" panose="020B0604020202020204" pitchFamily="34" charset="0"/>
              </a:rPr>
              <a:t>10.1. attiecīgās ēkas faktiskā tehniskā stāvokļa novērtējumu ēkas nesošajām būvkonstrukcijām visā ēkas apjomā attiecībā uz mehānisko stiprību, stabilitāti un lietošanas drošību (krišana, sadursme, apdegums, nāvējošs elektrošoks, eksplozijas radīts ievainojums);</a:t>
            </a:r>
          </a:p>
          <a:p>
            <a:pPr algn="just"/>
            <a:r>
              <a:rPr lang="lv-LV" b="0" i="0" dirty="0">
                <a:solidFill>
                  <a:srgbClr val="414142"/>
                </a:solidFill>
                <a:effectLst/>
                <a:latin typeface="Arial" panose="020B0604020202020204" pitchFamily="34" charset="0"/>
              </a:rPr>
              <a:t>10.2. attiecīgās ēkas būvkonstrukciju un to elementu faktiskā tehniskā stāvokļa ugunsizturības novērtējumu, kā arī ugunsdrošībai nozīmīgu inženiertehnisko sistēmu faktiskā tehniskā stāvokļa un darbspējas novērtējumu;</a:t>
            </a:r>
          </a:p>
          <a:p>
            <a:pPr algn="just"/>
            <a:r>
              <a:rPr lang="lv-LV" b="0" i="0" dirty="0">
                <a:solidFill>
                  <a:srgbClr val="414142"/>
                </a:solidFill>
                <a:effectLst/>
                <a:latin typeface="Arial" panose="020B0604020202020204" pitchFamily="34" charset="0"/>
              </a:rPr>
              <a:t>10.3. iespējamās patvaļīgas būvniecības pazīmju novērtējumu attiecīgajā ēkā un iespējamās patvaļīgās būvniecības ietekmi uz attiecīgās ēkas nesošajām būvkonstrukcijām. </a:t>
            </a:r>
            <a:r>
              <a:rPr lang="lv-LV" b="1" i="0" dirty="0">
                <a:solidFill>
                  <a:srgbClr val="414142"/>
                </a:solidFill>
                <a:effectLst/>
                <a:latin typeface="Arial" panose="020B0604020202020204" pitchFamily="34" charset="0"/>
              </a:rPr>
              <a:t>Būvniecības tiesiskumu apliecina būvniecības iecere nevis kadastrālā lieta!</a:t>
            </a:r>
          </a:p>
          <a:p>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8</a:t>
            </a:fld>
            <a:endParaRPr lang="lv-LV" altLang="lv-LV"/>
          </a:p>
        </p:txBody>
      </p:sp>
    </p:spTree>
    <p:extLst>
      <p:ext uri="{BB962C8B-B14F-4D97-AF65-F5344CB8AC3E}">
        <p14:creationId xmlns:p14="http://schemas.microsoft.com/office/powerpoint/2010/main" val="314833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Ja noslēgtā līguma ietvaros </a:t>
            </a:r>
            <a:r>
              <a:rPr lang="lv-LV" dirty="0" err="1"/>
              <a:t>būvspeciālists</a:t>
            </a:r>
            <a:r>
              <a:rPr lang="lv-LV" dirty="0"/>
              <a:t> nevar izdarīt secinājumu par ēkas atbilstību BL 9.panta prasībām, tiek pabeigta apsekošana (nav periodiskā) un jāveic izpēte</a:t>
            </a:r>
            <a:br>
              <a:rPr lang="lv-LV" dirty="0"/>
            </a:br>
            <a:endParaRPr lang="lv-LV" dirty="0"/>
          </a:p>
        </p:txBody>
      </p:sp>
      <p:sp>
        <p:nvSpPr>
          <p:cNvPr id="4" name="Slide Number Placeholder 3"/>
          <p:cNvSpPr>
            <a:spLocks noGrp="1"/>
          </p:cNvSpPr>
          <p:nvPr>
            <p:ph type="sldNum" sz="quarter" idx="5"/>
          </p:nvPr>
        </p:nvSpPr>
        <p:spPr/>
        <p:txBody>
          <a:bodyPr/>
          <a:lstStyle/>
          <a:p>
            <a:pPr>
              <a:defRPr/>
            </a:pPr>
            <a:fld id="{03F68ABF-6325-4281-9FD8-38D063DF5D1A}" type="slidenum">
              <a:rPr lang="lv-LV" altLang="lv-LV" smtClean="0"/>
              <a:pPr>
                <a:defRPr/>
              </a:pPr>
              <a:t>9</a:t>
            </a:fld>
            <a:endParaRPr lang="lv-LV" altLang="lv-LV"/>
          </a:p>
        </p:txBody>
      </p:sp>
    </p:spTree>
    <p:extLst>
      <p:ext uri="{BB962C8B-B14F-4D97-AF65-F5344CB8AC3E}">
        <p14:creationId xmlns:p14="http://schemas.microsoft.com/office/powerpoint/2010/main" val="236438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a:spLocks noChangeArrowheads="1"/>
          </p:cNvSpPr>
          <p:nvPr userDrawn="1"/>
        </p:nvSpPr>
        <p:spPr bwMode="auto">
          <a:xfrm>
            <a:off x="2525713" y="2265363"/>
            <a:ext cx="45450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2000">
                <a:latin typeface="Arial" panose="020B0604020202020204" pitchFamily="34" charset="0"/>
              </a:rPr>
              <a:t>Būvniecības valsts kontroles birojs</a:t>
            </a: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46115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4288" y="1141413"/>
            <a:ext cx="2597150"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defRPr/>
            </a:pPr>
            <a:r>
              <a:rPr lang="en-US" altLang="lv-LV" sz="1100">
                <a:latin typeface="Arial" panose="020B0604020202020204" pitchFamily="34" charset="0"/>
              </a:rPr>
              <a:t>Būvniecības valsts kontroles birojs</a:t>
            </a:r>
          </a:p>
        </p:txBody>
      </p:sp>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2E6D6C19-4EBD-463F-B2DB-F8EE9F5F0733}" type="slidenum">
              <a:rPr lang="en-US" altLang="lv-LV"/>
              <a:pPr>
                <a:defRPr/>
              </a:pPr>
              <a:t>‹#›</a:t>
            </a:fld>
            <a:endParaRPr lang="en-US" altLang="lv-LV"/>
          </a:p>
        </p:txBody>
      </p:sp>
    </p:spTree>
    <p:extLst>
      <p:ext uri="{BB962C8B-B14F-4D97-AF65-F5344CB8AC3E}">
        <p14:creationId xmlns:p14="http://schemas.microsoft.com/office/powerpoint/2010/main" val="305518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4BBDE894-CE77-44A2-B5D5-C8BBA030B6AA}" type="slidenum">
              <a:rPr lang="en-US" altLang="lv-LV"/>
              <a:pPr>
                <a:defRPr/>
              </a:pPr>
              <a:t>‹#›</a:t>
            </a:fld>
            <a:endParaRPr lang="en-US" altLang="lv-LV"/>
          </a:p>
        </p:txBody>
      </p:sp>
    </p:spTree>
    <p:extLst>
      <p:ext uri="{BB962C8B-B14F-4D97-AF65-F5344CB8AC3E}">
        <p14:creationId xmlns:p14="http://schemas.microsoft.com/office/powerpoint/2010/main" val="274076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3FAB5709-8C51-422B-A470-C2EFF3A964A9}" type="slidenum">
              <a:rPr lang="en-US" altLang="lv-LV"/>
              <a:pPr>
                <a:defRPr/>
              </a:pPr>
              <a:t>‹#›</a:t>
            </a:fld>
            <a:endParaRPr lang="en-US" altLang="lv-LV"/>
          </a:p>
        </p:txBody>
      </p:sp>
    </p:spTree>
    <p:extLst>
      <p:ext uri="{BB962C8B-B14F-4D97-AF65-F5344CB8AC3E}">
        <p14:creationId xmlns:p14="http://schemas.microsoft.com/office/powerpoint/2010/main" val="252299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smtClean="0">
                <a:latin typeface="Verdana" panose="020B0604030504040204" pitchFamily="34" charset="0"/>
              </a:defRPr>
            </a:lvl1pPr>
          </a:lstStyle>
          <a:p>
            <a:pPr>
              <a:defRPr/>
            </a:pPr>
            <a:fld id="{B93A8729-E4F1-478D-AC67-D930C5DE18B1}" type="slidenum">
              <a:rPr lang="en-US" altLang="lv-LV"/>
              <a:pPr>
                <a:defRPr/>
              </a:pPr>
              <a:t>‹#›</a:t>
            </a:fld>
            <a:endParaRPr lang="en-US" altLang="lv-LV"/>
          </a:p>
        </p:txBody>
      </p:sp>
    </p:spTree>
    <p:extLst>
      <p:ext uri="{BB962C8B-B14F-4D97-AF65-F5344CB8AC3E}">
        <p14:creationId xmlns:p14="http://schemas.microsoft.com/office/powerpoint/2010/main" val="129412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333BB229-24A7-46D3-8CB1-54B1FC324001}" type="slidenum">
              <a:rPr lang="en-US" altLang="lv-LV"/>
              <a:pPr>
                <a:defRPr/>
              </a:pPr>
              <a:t>‹#›</a:t>
            </a:fld>
            <a:endParaRPr lang="en-US" altLang="lv-LV"/>
          </a:p>
        </p:txBody>
      </p:sp>
    </p:spTree>
    <p:extLst>
      <p:ext uri="{BB962C8B-B14F-4D97-AF65-F5344CB8AC3E}">
        <p14:creationId xmlns:p14="http://schemas.microsoft.com/office/powerpoint/2010/main" val="246460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273E5787-54CC-41DE-9363-D4B2B58989D2}" type="slidenum">
              <a:rPr lang="en-US" altLang="lv-LV"/>
              <a:pPr>
                <a:defRPr/>
              </a:pPr>
              <a:t>‹#›</a:t>
            </a:fld>
            <a:endParaRPr lang="en-US" altLang="lv-LV"/>
          </a:p>
        </p:txBody>
      </p:sp>
    </p:spTree>
    <p:extLst>
      <p:ext uri="{BB962C8B-B14F-4D97-AF65-F5344CB8AC3E}">
        <p14:creationId xmlns:p14="http://schemas.microsoft.com/office/powerpoint/2010/main" val="38426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smtClean="0">
                <a:latin typeface="Verdana" panose="020B0604030504040204" pitchFamily="34" charset="0"/>
              </a:defRPr>
            </a:lvl1pPr>
          </a:lstStyle>
          <a:p>
            <a:pPr>
              <a:defRPr/>
            </a:pPr>
            <a:fld id="{C1A316C8-0491-42D7-AEBE-45BDCA0F3F4B}" type="slidenum">
              <a:rPr lang="en-US" altLang="lv-LV"/>
              <a:pPr>
                <a:defRPr/>
              </a:pPr>
              <a:t>‹#›</a:t>
            </a:fld>
            <a:endParaRPr lang="en-US" altLang="lv-LV"/>
          </a:p>
        </p:txBody>
      </p:sp>
    </p:spTree>
    <p:extLst>
      <p:ext uri="{BB962C8B-B14F-4D97-AF65-F5344CB8AC3E}">
        <p14:creationId xmlns:p14="http://schemas.microsoft.com/office/powerpoint/2010/main" val="332081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1164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smtClean="0">
                <a:solidFill>
                  <a:srgbClr val="898989"/>
                </a:solidFill>
              </a:defRPr>
            </a:lvl1pPr>
          </a:lstStyle>
          <a:p>
            <a:pPr>
              <a:defRPr/>
            </a:pPr>
            <a:fld id="{D7FBEBC4-9ECE-4B60-9332-E8E76D7B3FA5}" type="datetime1">
              <a:rPr lang="en-US" altLang="lv-LV"/>
              <a:pPr>
                <a:defRPr/>
              </a:pPr>
              <a:t>10/1/2024</a:t>
            </a:fld>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defRPr>
            </a:lvl1pPr>
          </a:lstStyle>
          <a:p>
            <a:pPr>
              <a:defRPr/>
            </a:pPr>
            <a:fld id="{C49C2B28-8564-4805-B11D-FD6CA4775979}"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BEED9B3-9192-49FC-B9D3-A515E8DB1CD2}"/>
              </a:ext>
            </a:extLst>
          </p:cNvPr>
          <p:cNvSpPr>
            <a:spLocks noGrp="1"/>
          </p:cNvSpPr>
          <p:nvPr>
            <p:ph type="title"/>
          </p:nvPr>
        </p:nvSpPr>
        <p:spPr>
          <a:xfrm>
            <a:off x="685800" y="3038475"/>
            <a:ext cx="7772400" cy="1427167"/>
          </a:xfrm>
        </p:spPr>
        <p:txBody>
          <a:bodyPr>
            <a:normAutofit/>
          </a:bodyPr>
          <a:lstStyle/>
          <a:p>
            <a:r>
              <a:rPr lang="lv-LV" dirty="0"/>
              <a:t>Periodiskās tehniskās apsekošanas mērķis un apjoms </a:t>
            </a:r>
            <a:endParaRPr lang="en-US" dirty="0"/>
          </a:p>
        </p:txBody>
      </p:sp>
      <p:sp>
        <p:nvSpPr>
          <p:cNvPr id="3" name="TextBox 2">
            <a:extLst>
              <a:ext uri="{FF2B5EF4-FFF2-40B4-BE49-F238E27FC236}">
                <a16:creationId xmlns:a16="http://schemas.microsoft.com/office/drawing/2014/main" id="{07649562-3C7C-A197-EC18-C70E0BE5BB4A}"/>
              </a:ext>
            </a:extLst>
          </p:cNvPr>
          <p:cNvSpPr txBox="1"/>
          <p:nvPr/>
        </p:nvSpPr>
        <p:spPr>
          <a:xfrm>
            <a:off x="4316819" y="5252484"/>
            <a:ext cx="4359348" cy="1400383"/>
          </a:xfrm>
          <a:prstGeom prst="rect">
            <a:avLst/>
          </a:prstGeom>
          <a:noFill/>
        </p:spPr>
        <p:txBody>
          <a:bodyPr wrap="square" rtlCol="0">
            <a:spAutoFit/>
          </a:bodyPr>
          <a:lstStyle/>
          <a:p>
            <a:pPr algn="r"/>
            <a:r>
              <a:rPr lang="lv-LV" b="1" dirty="0"/>
              <a:t>Kristīne Griga</a:t>
            </a:r>
          </a:p>
          <a:p>
            <a:pPr algn="r"/>
            <a:r>
              <a:rPr lang="lv-LV" dirty="0"/>
              <a:t>Būvju ekspluatācijas kontroles vadītāja</a:t>
            </a:r>
          </a:p>
          <a:p>
            <a:pPr algn="r"/>
            <a:r>
              <a:rPr lang="lv-LV" dirty="0"/>
              <a:t>Būvniecības kontroles departaments </a:t>
            </a:r>
          </a:p>
          <a:p>
            <a:pPr algn="r"/>
            <a:r>
              <a:rPr lang="lv-LV" dirty="0"/>
              <a:t>Būvniecības valsts kontroles birojs</a:t>
            </a:r>
          </a:p>
          <a:p>
            <a:pPr algn="r"/>
            <a:endParaRPr lang="lv-LV" dirty="0"/>
          </a:p>
        </p:txBody>
      </p:sp>
      <p:sp>
        <p:nvSpPr>
          <p:cNvPr id="4" name="Text Placeholder 3">
            <a:extLst>
              <a:ext uri="{FF2B5EF4-FFF2-40B4-BE49-F238E27FC236}">
                <a16:creationId xmlns:a16="http://schemas.microsoft.com/office/drawing/2014/main" id="{2C0DBD33-F685-EE61-938D-2C7A925CA065}"/>
              </a:ext>
            </a:extLst>
          </p:cNvPr>
          <p:cNvSpPr>
            <a:spLocks noGrp="1"/>
          </p:cNvSpPr>
          <p:nvPr>
            <p:ph type="body" sz="quarter" idx="10"/>
          </p:nvPr>
        </p:nvSpPr>
        <p:spPr>
          <a:xfrm>
            <a:off x="685800" y="4724400"/>
            <a:ext cx="7772400" cy="528084"/>
          </a:xfrm>
        </p:spPr>
        <p:txBody>
          <a:bodyPr/>
          <a:lstStyle/>
          <a:p>
            <a:endParaRPr lang="lv-LV" dirty="0"/>
          </a:p>
        </p:txBody>
      </p:sp>
    </p:spTree>
    <p:extLst>
      <p:ext uri="{BB962C8B-B14F-4D97-AF65-F5344CB8AC3E}">
        <p14:creationId xmlns:p14="http://schemas.microsoft.com/office/powerpoint/2010/main" val="1394924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fontScale="90000"/>
          </a:bodyPr>
          <a:lstStyle/>
          <a:p>
            <a:r>
              <a:rPr lang="lv-LV" dirty="0"/>
              <a:t>Periodiskās tehniskās apsekošanas (PTA) objekti un termiņi </a:t>
            </a:r>
            <a:endParaRPr lang="en-US" dirty="0"/>
          </a:p>
        </p:txBody>
      </p:sp>
      <p:pic>
        <p:nvPicPr>
          <p:cNvPr id="6" name="Picture 5">
            <a:extLst>
              <a:ext uri="{FF2B5EF4-FFF2-40B4-BE49-F238E27FC236}">
                <a16:creationId xmlns:a16="http://schemas.microsoft.com/office/drawing/2014/main" id="{29FC3ECD-0181-861D-8475-896037D2F7CF}"/>
              </a:ext>
            </a:extLst>
          </p:cNvPr>
          <p:cNvPicPr>
            <a:picLocks noChangeAspect="1"/>
          </p:cNvPicPr>
          <p:nvPr/>
        </p:nvPicPr>
        <p:blipFill>
          <a:blip r:embed="rId8"/>
          <a:stretch>
            <a:fillRect/>
          </a:stretch>
        </p:blipFill>
        <p:spPr>
          <a:xfrm>
            <a:off x="4899723" y="1008204"/>
            <a:ext cx="3555714" cy="1757363"/>
          </a:xfrm>
          <a:prstGeom prst="rect">
            <a:avLst/>
          </a:prstGeom>
        </p:spPr>
      </p:pic>
      <p:pic>
        <p:nvPicPr>
          <p:cNvPr id="10" name="Picture 9">
            <a:extLst>
              <a:ext uri="{FF2B5EF4-FFF2-40B4-BE49-F238E27FC236}">
                <a16:creationId xmlns:a16="http://schemas.microsoft.com/office/drawing/2014/main" id="{3238F055-86EA-1CFA-2A95-1D25BC0563FB}"/>
              </a:ext>
            </a:extLst>
          </p:cNvPr>
          <p:cNvPicPr>
            <a:picLocks noChangeAspect="1"/>
          </p:cNvPicPr>
          <p:nvPr/>
        </p:nvPicPr>
        <p:blipFill>
          <a:blip r:embed="rId9"/>
          <a:stretch>
            <a:fillRect/>
          </a:stretch>
        </p:blipFill>
        <p:spPr>
          <a:xfrm>
            <a:off x="4880382" y="3799922"/>
            <a:ext cx="3492264" cy="2646387"/>
          </a:xfrm>
          <a:prstGeom prst="rect">
            <a:avLst/>
          </a:prstGeom>
        </p:spPr>
      </p:pic>
      <p:sp>
        <p:nvSpPr>
          <p:cNvPr id="12" name="TextBox 11">
            <a:extLst>
              <a:ext uri="{FF2B5EF4-FFF2-40B4-BE49-F238E27FC236}">
                <a16:creationId xmlns:a16="http://schemas.microsoft.com/office/drawing/2014/main" id="{3FE0A44B-515A-6320-CFAD-69DCCED5AB44}"/>
              </a:ext>
            </a:extLst>
          </p:cNvPr>
          <p:cNvSpPr txBox="1"/>
          <p:nvPr/>
        </p:nvSpPr>
        <p:spPr>
          <a:xfrm>
            <a:off x="4899723" y="4156228"/>
            <a:ext cx="2972092" cy="1631216"/>
          </a:xfrm>
          <a:prstGeom prst="rect">
            <a:avLst/>
          </a:prstGeom>
          <a:noFill/>
        </p:spPr>
        <p:txBody>
          <a:bodyPr wrap="square" rtlCol="0">
            <a:spAutoFit/>
          </a:bodyPr>
          <a:lstStyle/>
          <a:p>
            <a:r>
              <a:rPr lang="lv-LV" sz="2000" dirty="0">
                <a:solidFill>
                  <a:srgbClr val="FFFF00"/>
                </a:solidFill>
              </a:rPr>
              <a:t>2. un 3. grupas tilti, ceļu pārvadi, viadukti, estakādes, gājēju tilti un pārvadi, caurtekas, tuneļi, atbalsta sienas</a:t>
            </a:r>
          </a:p>
        </p:txBody>
      </p:sp>
      <p:sp>
        <p:nvSpPr>
          <p:cNvPr id="13" name="TextBox 12">
            <a:extLst>
              <a:ext uri="{FF2B5EF4-FFF2-40B4-BE49-F238E27FC236}">
                <a16:creationId xmlns:a16="http://schemas.microsoft.com/office/drawing/2014/main" id="{8525FFCB-672D-C2F4-7B15-086C01E24A1B}"/>
              </a:ext>
            </a:extLst>
          </p:cNvPr>
          <p:cNvSpPr txBox="1"/>
          <p:nvPr/>
        </p:nvSpPr>
        <p:spPr>
          <a:xfrm>
            <a:off x="326571" y="5127713"/>
            <a:ext cx="4039185" cy="877163"/>
          </a:xfrm>
          <a:prstGeom prst="rect">
            <a:avLst/>
          </a:prstGeom>
          <a:noFill/>
        </p:spPr>
        <p:txBody>
          <a:bodyPr wrap="square" rtlCol="0">
            <a:spAutoFit/>
          </a:bodyPr>
          <a:lstStyle/>
          <a:p>
            <a:pPr marL="285750" indent="-285750">
              <a:buFont typeface="Arial" panose="020B0604020202020204" pitchFamily="34" charset="0"/>
              <a:buChar char="•"/>
            </a:pPr>
            <a:r>
              <a:rPr lang="lv-LV" b="1" u="sng" dirty="0"/>
              <a:t>Reizi 10 gados</a:t>
            </a:r>
          </a:p>
          <a:p>
            <a:pPr marL="285750" indent="-285750">
              <a:buFont typeface="Arial" panose="020B0604020202020204" pitchFamily="34" charset="0"/>
              <a:buChar char="•"/>
            </a:pPr>
            <a:r>
              <a:rPr lang="lv-LV" b="1" u="sng" dirty="0"/>
              <a:t>Līdz 31.10.2024.</a:t>
            </a:r>
            <a:r>
              <a:rPr lang="lv-LV" dirty="0"/>
              <a:t>, </a:t>
            </a:r>
            <a:r>
              <a:rPr lang="lv-LV" i="1" dirty="0"/>
              <a:t>ja ēka nodota ekspluatācijā pirms 01.10.2014.</a:t>
            </a:r>
          </a:p>
        </p:txBody>
      </p:sp>
      <p:sp>
        <p:nvSpPr>
          <p:cNvPr id="14" name="TextBox 13">
            <a:extLst>
              <a:ext uri="{FF2B5EF4-FFF2-40B4-BE49-F238E27FC236}">
                <a16:creationId xmlns:a16="http://schemas.microsoft.com/office/drawing/2014/main" id="{4986E67E-9B06-0D90-03C0-CA8E86FE6039}"/>
              </a:ext>
            </a:extLst>
          </p:cNvPr>
          <p:cNvSpPr txBox="1"/>
          <p:nvPr/>
        </p:nvSpPr>
        <p:spPr>
          <a:xfrm>
            <a:off x="4805222" y="2844163"/>
            <a:ext cx="4039185" cy="877163"/>
          </a:xfrm>
          <a:prstGeom prst="rect">
            <a:avLst/>
          </a:prstGeom>
          <a:noFill/>
        </p:spPr>
        <p:txBody>
          <a:bodyPr wrap="square" rtlCol="0">
            <a:spAutoFit/>
          </a:bodyPr>
          <a:lstStyle/>
          <a:p>
            <a:pPr marL="285750" indent="-285750">
              <a:buFont typeface="Arial" panose="020B0604020202020204" pitchFamily="34" charset="0"/>
              <a:buChar char="•"/>
            </a:pPr>
            <a:r>
              <a:rPr lang="lv-LV" b="1" u="sng" dirty="0"/>
              <a:t>Reizi 10 gados</a:t>
            </a:r>
          </a:p>
          <a:p>
            <a:pPr marL="285750" indent="-285750">
              <a:buFont typeface="Arial" panose="020B0604020202020204" pitchFamily="34" charset="0"/>
              <a:buChar char="•"/>
            </a:pPr>
            <a:r>
              <a:rPr lang="lv-LV" b="1" u="sng" dirty="0"/>
              <a:t>Līdz 31.10.2031.</a:t>
            </a:r>
            <a:r>
              <a:rPr lang="lv-LV" dirty="0"/>
              <a:t>, </a:t>
            </a:r>
            <a:r>
              <a:rPr lang="lv-LV" i="1" dirty="0"/>
              <a:t>ja ēka nodota ekspluatācijā pirms 01.11.2011.</a:t>
            </a:r>
          </a:p>
        </p:txBody>
      </p:sp>
      <p:sp>
        <p:nvSpPr>
          <p:cNvPr id="15" name="TextBox 14">
            <a:extLst>
              <a:ext uri="{FF2B5EF4-FFF2-40B4-BE49-F238E27FC236}">
                <a16:creationId xmlns:a16="http://schemas.microsoft.com/office/drawing/2014/main" id="{2BDC210E-6F13-BF5F-AE1B-96D664597BE4}"/>
              </a:ext>
            </a:extLst>
          </p:cNvPr>
          <p:cNvSpPr txBox="1"/>
          <p:nvPr/>
        </p:nvSpPr>
        <p:spPr>
          <a:xfrm>
            <a:off x="5597435" y="1059409"/>
            <a:ext cx="2858002" cy="1569660"/>
          </a:xfrm>
          <a:prstGeom prst="rect">
            <a:avLst/>
          </a:prstGeom>
          <a:noFill/>
        </p:spPr>
        <p:txBody>
          <a:bodyPr wrap="square" rtlCol="0">
            <a:spAutoFit/>
          </a:bodyPr>
          <a:lstStyle/>
          <a:p>
            <a:pPr algn="r"/>
            <a:r>
              <a:rPr lang="lv-LV" sz="2400" dirty="0">
                <a:solidFill>
                  <a:schemeClr val="bg1"/>
                </a:solidFill>
              </a:rPr>
              <a:t>3. un 2. grupas daudzstāvu daudzīvokļu dzīvojamās ēkas</a:t>
            </a:r>
          </a:p>
        </p:txBody>
      </p:sp>
      <p:sp>
        <p:nvSpPr>
          <p:cNvPr id="16" name="TextBox 15">
            <a:extLst>
              <a:ext uri="{FF2B5EF4-FFF2-40B4-BE49-F238E27FC236}">
                <a16:creationId xmlns:a16="http://schemas.microsoft.com/office/drawing/2014/main" id="{75613F51-383A-4A57-58C3-D1F2C0436263}"/>
              </a:ext>
            </a:extLst>
          </p:cNvPr>
          <p:cNvSpPr txBox="1"/>
          <p:nvPr/>
        </p:nvSpPr>
        <p:spPr>
          <a:xfrm>
            <a:off x="6074228" y="6443536"/>
            <a:ext cx="1809750" cy="353943"/>
          </a:xfrm>
          <a:prstGeom prst="rect">
            <a:avLst/>
          </a:prstGeom>
          <a:noFill/>
        </p:spPr>
        <p:txBody>
          <a:bodyPr wrap="square" rtlCol="0">
            <a:spAutoFit/>
          </a:bodyPr>
          <a:lstStyle/>
          <a:p>
            <a:r>
              <a:rPr lang="lv-LV" b="1" u="sng" dirty="0"/>
              <a:t>Reizi 5 gados</a:t>
            </a:r>
          </a:p>
        </p:txBody>
      </p:sp>
      <p:pic>
        <p:nvPicPr>
          <p:cNvPr id="5" name="Picture 4">
            <a:extLst>
              <a:ext uri="{FF2B5EF4-FFF2-40B4-BE49-F238E27FC236}">
                <a16:creationId xmlns:a16="http://schemas.microsoft.com/office/drawing/2014/main" id="{868E95BF-D66D-4E90-84C4-7D577499C839}"/>
              </a:ext>
            </a:extLst>
          </p:cNvPr>
          <p:cNvPicPr>
            <a:picLocks noChangeAspect="1"/>
          </p:cNvPicPr>
          <p:nvPr/>
        </p:nvPicPr>
        <p:blipFill>
          <a:blip r:embed="rId10"/>
          <a:stretch>
            <a:fillRect/>
          </a:stretch>
        </p:blipFill>
        <p:spPr>
          <a:xfrm>
            <a:off x="299453" y="1732630"/>
            <a:ext cx="4348162" cy="2738437"/>
          </a:xfrm>
          <a:prstGeom prst="rect">
            <a:avLst/>
          </a:prstGeom>
        </p:spPr>
      </p:pic>
      <p:sp>
        <p:nvSpPr>
          <p:cNvPr id="8" name="TextBox 7">
            <a:extLst>
              <a:ext uri="{FF2B5EF4-FFF2-40B4-BE49-F238E27FC236}">
                <a16:creationId xmlns:a16="http://schemas.microsoft.com/office/drawing/2014/main" id="{B399999D-E114-4C32-0A25-DE38D94F67FA}"/>
              </a:ext>
            </a:extLst>
          </p:cNvPr>
          <p:cNvSpPr txBox="1"/>
          <p:nvPr/>
        </p:nvSpPr>
        <p:spPr>
          <a:xfrm>
            <a:off x="535887" y="1857992"/>
            <a:ext cx="2866532" cy="954107"/>
          </a:xfrm>
          <a:prstGeom prst="rect">
            <a:avLst/>
          </a:prstGeom>
          <a:noFill/>
        </p:spPr>
        <p:txBody>
          <a:bodyPr wrap="square" rtlCol="0">
            <a:spAutoFit/>
          </a:bodyPr>
          <a:lstStyle/>
          <a:p>
            <a:r>
              <a:rPr lang="lv-LV" sz="2800" dirty="0">
                <a:solidFill>
                  <a:schemeClr val="bg1"/>
                </a:solidFill>
              </a:rPr>
              <a:t>3. un 2. grupas publiskas ēkas</a:t>
            </a:r>
          </a:p>
        </p:txBody>
      </p:sp>
    </p:spTree>
    <p:extLst>
      <p:ext uri="{BB962C8B-B14F-4D97-AF65-F5344CB8AC3E}">
        <p14:creationId xmlns:p14="http://schemas.microsoft.com/office/powerpoint/2010/main" val="104232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Kas var veikt PTA?</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1A8F331F-805B-CBA6-BF82-6534E298241C}"/>
              </a:ext>
            </a:extLst>
          </p:cNvPr>
          <p:cNvGraphicFramePr/>
          <p:nvPr>
            <p:extLst>
              <p:ext uri="{D42A27DB-BD31-4B8C-83A1-F6EECF244321}">
                <p14:modId xmlns:p14="http://schemas.microsoft.com/office/powerpoint/2010/main" val="551966900"/>
              </p:ext>
            </p:extLst>
          </p:nvPr>
        </p:nvGraphicFramePr>
        <p:xfrm>
          <a:off x="457200" y="1396999"/>
          <a:ext cx="8229600" cy="51845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535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6201159" y="914167"/>
            <a:ext cx="2634497" cy="71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en-US" i="1" dirty="0"/>
              <a:t>https://bis.gov.lv</a:t>
            </a:r>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Sertificētu </a:t>
            </a:r>
            <a:r>
              <a:rPr lang="lv-LV" dirty="0" err="1"/>
              <a:t>būvspeciālistu</a:t>
            </a:r>
            <a:r>
              <a:rPr lang="lv-LV" dirty="0"/>
              <a:t> saraksts</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pic>
        <p:nvPicPr>
          <p:cNvPr id="4" name="Picture 3">
            <a:extLst>
              <a:ext uri="{FF2B5EF4-FFF2-40B4-BE49-F238E27FC236}">
                <a16:creationId xmlns:a16="http://schemas.microsoft.com/office/drawing/2014/main" id="{4FBED486-796D-B07E-4E3A-BE31772A3502}"/>
              </a:ext>
            </a:extLst>
          </p:cNvPr>
          <p:cNvPicPr>
            <a:picLocks noChangeAspect="1"/>
          </p:cNvPicPr>
          <p:nvPr/>
        </p:nvPicPr>
        <p:blipFill>
          <a:blip r:embed="rId8"/>
          <a:stretch>
            <a:fillRect/>
          </a:stretch>
        </p:blipFill>
        <p:spPr>
          <a:xfrm>
            <a:off x="0" y="2061623"/>
            <a:ext cx="9144000" cy="2734753"/>
          </a:xfrm>
          <a:prstGeom prst="rect">
            <a:avLst/>
          </a:prstGeom>
        </p:spPr>
      </p:pic>
      <p:pic>
        <p:nvPicPr>
          <p:cNvPr id="6" name="Picture 5">
            <a:extLst>
              <a:ext uri="{FF2B5EF4-FFF2-40B4-BE49-F238E27FC236}">
                <a16:creationId xmlns:a16="http://schemas.microsoft.com/office/drawing/2014/main" id="{9FF69039-8BDD-B6DD-4E9E-613D9A183A6C}"/>
              </a:ext>
            </a:extLst>
          </p:cNvPr>
          <p:cNvPicPr>
            <a:picLocks noChangeAspect="1"/>
          </p:cNvPicPr>
          <p:nvPr/>
        </p:nvPicPr>
        <p:blipFill>
          <a:blip r:embed="rId9"/>
          <a:stretch>
            <a:fillRect/>
          </a:stretch>
        </p:blipFill>
        <p:spPr>
          <a:xfrm>
            <a:off x="457201" y="5000561"/>
            <a:ext cx="6846124" cy="1696611"/>
          </a:xfrm>
          <a:prstGeom prst="rect">
            <a:avLst/>
          </a:prstGeom>
        </p:spPr>
      </p:pic>
    </p:spTree>
    <p:extLst>
      <p:ext uri="{BB962C8B-B14F-4D97-AF65-F5344CB8AC3E}">
        <p14:creationId xmlns:p14="http://schemas.microsoft.com/office/powerpoint/2010/main" val="252242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extLst>
              <p:ext uri="{D42A27DB-BD31-4B8C-83A1-F6EECF244321}">
                <p14:modId xmlns:p14="http://schemas.microsoft.com/office/powerpoint/2010/main" val="2231521033"/>
              </p:ext>
            </p:extLst>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337303" y="3482163"/>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err="1"/>
              <a:t>Būvspeciālista</a:t>
            </a:r>
            <a:r>
              <a:rPr lang="lv-LV" dirty="0"/>
              <a:t> kontaktinformācija</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pic>
        <p:nvPicPr>
          <p:cNvPr id="4" name="Picture 3">
            <a:extLst>
              <a:ext uri="{FF2B5EF4-FFF2-40B4-BE49-F238E27FC236}">
                <a16:creationId xmlns:a16="http://schemas.microsoft.com/office/drawing/2014/main" id="{700AEFA3-9C08-3972-5C24-5E4F307960D5}"/>
              </a:ext>
            </a:extLst>
          </p:cNvPr>
          <p:cNvPicPr>
            <a:picLocks noChangeAspect="1"/>
          </p:cNvPicPr>
          <p:nvPr/>
        </p:nvPicPr>
        <p:blipFill>
          <a:blip r:embed="rId8"/>
          <a:stretch>
            <a:fillRect/>
          </a:stretch>
        </p:blipFill>
        <p:spPr>
          <a:xfrm>
            <a:off x="0" y="2309602"/>
            <a:ext cx="9144000" cy="2238796"/>
          </a:xfrm>
          <a:prstGeom prst="rect">
            <a:avLst/>
          </a:prstGeom>
        </p:spPr>
      </p:pic>
      <p:sp>
        <p:nvSpPr>
          <p:cNvPr id="5" name="TextBox 4">
            <a:extLst>
              <a:ext uri="{FF2B5EF4-FFF2-40B4-BE49-F238E27FC236}">
                <a16:creationId xmlns:a16="http://schemas.microsoft.com/office/drawing/2014/main" id="{DCE2913F-58DC-CAE8-C1C2-097B0EE3801B}"/>
              </a:ext>
            </a:extLst>
          </p:cNvPr>
          <p:cNvSpPr txBox="1"/>
          <p:nvPr/>
        </p:nvSpPr>
        <p:spPr>
          <a:xfrm>
            <a:off x="2360428" y="5030672"/>
            <a:ext cx="4795284" cy="1200329"/>
          </a:xfrm>
          <a:prstGeom prst="rect">
            <a:avLst/>
          </a:prstGeom>
          <a:noFill/>
          <a:ln w="28575">
            <a:solidFill>
              <a:schemeClr val="bg1">
                <a:lumMod val="75000"/>
              </a:schemeClr>
            </a:solidFill>
          </a:ln>
        </p:spPr>
        <p:txBody>
          <a:bodyPr wrap="square" rtlCol="0">
            <a:spAutoFit/>
          </a:bodyPr>
          <a:lstStyle/>
          <a:p>
            <a:r>
              <a:rPr lang="lv-LV" sz="2400" b="1" dirty="0"/>
              <a:t>Pieejama kontaktinformācija</a:t>
            </a:r>
            <a:r>
              <a:rPr lang="lv-LV" sz="2400" dirty="0"/>
              <a:t>:</a:t>
            </a:r>
          </a:p>
          <a:p>
            <a:pPr marL="285750" indent="-285750">
              <a:buFont typeface="Arial" panose="020B0604020202020204" pitchFamily="34" charset="0"/>
              <a:buChar char="•"/>
            </a:pPr>
            <a:r>
              <a:rPr lang="lv-LV" sz="2400" i="1" dirty="0"/>
              <a:t>telefona Nr.,</a:t>
            </a:r>
          </a:p>
          <a:p>
            <a:pPr marL="285750" indent="-285750">
              <a:buFont typeface="Arial" panose="020B0604020202020204" pitchFamily="34" charset="0"/>
              <a:buChar char="•"/>
            </a:pPr>
            <a:r>
              <a:rPr lang="lv-LV" sz="2400" i="1" dirty="0"/>
              <a:t>e-pasts</a:t>
            </a:r>
          </a:p>
        </p:txBody>
      </p:sp>
      <p:cxnSp>
        <p:nvCxnSpPr>
          <p:cNvPr id="8" name="Straight Connector 7">
            <a:extLst>
              <a:ext uri="{FF2B5EF4-FFF2-40B4-BE49-F238E27FC236}">
                <a16:creationId xmlns:a16="http://schemas.microsoft.com/office/drawing/2014/main" id="{430BD277-2754-CD3A-8563-5F1D88BC8BB3}"/>
              </a:ext>
            </a:extLst>
          </p:cNvPr>
          <p:cNvCxnSpPr/>
          <p:nvPr/>
        </p:nvCxnSpPr>
        <p:spPr>
          <a:xfrm flipH="1">
            <a:off x="3551274" y="3030279"/>
            <a:ext cx="191386" cy="2000393"/>
          </a:xfrm>
          <a:prstGeom prst="line">
            <a:avLst/>
          </a:prstGeom>
          <a:ln w="9525"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0292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PTA mērķis</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882502" y="1857438"/>
            <a:ext cx="7666075" cy="4524315"/>
          </a:xfrm>
          <a:prstGeom prst="rect">
            <a:avLst/>
          </a:prstGeom>
          <a:noFill/>
        </p:spPr>
        <p:txBody>
          <a:bodyPr wrap="square" rtlCol="0">
            <a:spAutoFit/>
          </a:bodyPr>
          <a:lstStyle/>
          <a:p>
            <a:pPr algn="just"/>
            <a:r>
              <a:rPr lang="lv-LV" sz="3200" dirty="0"/>
              <a:t>Noteikt būves vai tās daļas </a:t>
            </a:r>
            <a:r>
              <a:rPr lang="lv-LV" sz="3200" b="1" u="sng" dirty="0"/>
              <a:t>faktisko tehnisko stāvokli būves apsekošanas brīdī </a:t>
            </a:r>
            <a:r>
              <a:rPr lang="lv-LV" sz="3200" dirty="0"/>
              <a:t>atbilstoši tehniskās apsekošanas uzdevumam.</a:t>
            </a:r>
          </a:p>
          <a:p>
            <a:pPr algn="just"/>
            <a:endParaRPr lang="lv-LV" sz="3200" dirty="0"/>
          </a:p>
          <a:p>
            <a:pPr algn="just"/>
            <a:r>
              <a:rPr lang="lv-LV" sz="3200" dirty="0"/>
              <a:t>Lai to realizētu</a:t>
            </a:r>
          </a:p>
          <a:p>
            <a:pPr algn="just"/>
            <a:endParaRPr lang="lv-LV" sz="3200" dirty="0"/>
          </a:p>
          <a:p>
            <a:pPr algn="just"/>
            <a:r>
              <a:rPr lang="lv-LV" sz="3200" dirty="0"/>
              <a:t>ēkas īpašnieks </a:t>
            </a:r>
            <a:r>
              <a:rPr lang="lv-LV" sz="3200" dirty="0" err="1"/>
              <a:t>būvspeciālistam</a:t>
            </a:r>
            <a:r>
              <a:rPr lang="lv-LV" sz="3200" dirty="0"/>
              <a:t> </a:t>
            </a:r>
            <a:r>
              <a:rPr lang="lv-LV" sz="3200" u="sng" dirty="0"/>
              <a:t>nodrošina piekļuvi visām</a:t>
            </a:r>
            <a:r>
              <a:rPr lang="lv-LV" sz="3200" dirty="0"/>
              <a:t> būvē apsekojamajām telpām un konstrukcijām.</a:t>
            </a:r>
          </a:p>
        </p:txBody>
      </p:sp>
    </p:spTree>
    <p:extLst>
      <p:ext uri="{BB962C8B-B14F-4D97-AF65-F5344CB8AC3E}">
        <p14:creationId xmlns:p14="http://schemas.microsoft.com/office/powerpoint/2010/main" val="72189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Darba uzdevums par PTA veikšanu</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7E389BB4-0EC5-DC20-B926-AAE9B24C6EAF}"/>
              </a:ext>
            </a:extLst>
          </p:cNvPr>
          <p:cNvGraphicFramePr/>
          <p:nvPr>
            <p:extLst>
              <p:ext uri="{D42A27DB-BD31-4B8C-83A1-F6EECF244321}">
                <p14:modId xmlns:p14="http://schemas.microsoft.com/office/powerpoint/2010/main" val="3433128597"/>
              </p:ext>
            </p:extLst>
          </p:nvPr>
        </p:nvGraphicFramePr>
        <p:xfrm>
          <a:off x="882502" y="1397000"/>
          <a:ext cx="7804298" cy="5152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71648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Kas </a:t>
            </a:r>
            <a:r>
              <a:rPr lang="lv-LV" dirty="0" err="1"/>
              <a:t>būvspeciālistam</a:t>
            </a:r>
            <a:r>
              <a:rPr lang="lv-LV" dirty="0"/>
              <a:t> ir jāvērtē PTA?</a:t>
            </a: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0AB7DC2D-A69C-D538-2969-6D3594ED716A}"/>
              </a:ext>
            </a:extLst>
          </p:cNvPr>
          <p:cNvGraphicFramePr/>
          <p:nvPr>
            <p:extLst>
              <p:ext uri="{D42A27DB-BD31-4B8C-83A1-F6EECF244321}">
                <p14:modId xmlns:p14="http://schemas.microsoft.com/office/powerpoint/2010/main" val="2881618294"/>
              </p:ext>
            </p:extLst>
          </p:nvPr>
        </p:nvGraphicFramePr>
        <p:xfrm>
          <a:off x="165253" y="1397000"/>
          <a:ext cx="8901629" cy="5461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871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99B1E114-9D58-4211-899B-F83DFFF5E3E0}"/>
              </a:ext>
            </a:extLst>
          </p:cNvPr>
          <p:cNvGraphicFramePr>
            <a:graphicFrameLocks noGrp="1"/>
          </p:cNvGraphicFramePr>
          <p:nvPr>
            <p:ph idx="1"/>
          </p:nvPr>
        </p:nvGraphicFramePr>
        <p:xfrm>
          <a:off x="326571" y="1752600"/>
          <a:ext cx="8360229"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a:extLst>
              <a:ext uri="{FF2B5EF4-FFF2-40B4-BE49-F238E27FC236}">
                <a16:creationId xmlns:a16="http://schemas.microsoft.com/office/drawing/2014/main" id="{A8D441CA-55CC-4DF2-8374-AAC096EA0DEF}"/>
              </a:ext>
            </a:extLst>
          </p:cNvPr>
          <p:cNvSpPr txBox="1">
            <a:spLocks/>
          </p:cNvSpPr>
          <p:nvPr/>
        </p:nvSpPr>
        <p:spPr bwMode="auto">
          <a:xfrm>
            <a:off x="980573" y="3429001"/>
            <a:ext cx="5093655" cy="2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endParaRPr lang="en-US" dirty="0"/>
          </a:p>
        </p:txBody>
      </p:sp>
      <p:sp>
        <p:nvSpPr>
          <p:cNvPr id="3" name="Virsraksts 2">
            <a:extLst>
              <a:ext uri="{FF2B5EF4-FFF2-40B4-BE49-F238E27FC236}">
                <a16:creationId xmlns:a16="http://schemas.microsoft.com/office/drawing/2014/main" id="{EDA7BEBA-6AA2-4D03-BD5A-0AFE05ECC78E}"/>
              </a:ext>
            </a:extLst>
          </p:cNvPr>
          <p:cNvSpPr>
            <a:spLocks noGrp="1"/>
          </p:cNvSpPr>
          <p:nvPr>
            <p:ph type="title"/>
          </p:nvPr>
        </p:nvSpPr>
        <p:spPr>
          <a:xfrm>
            <a:off x="2590800" y="164704"/>
            <a:ext cx="6096000" cy="1036642"/>
          </a:xfrm>
        </p:spPr>
        <p:txBody>
          <a:bodyPr>
            <a:normAutofit/>
          </a:bodyPr>
          <a:lstStyle/>
          <a:p>
            <a:r>
              <a:rPr lang="lv-LV" dirty="0"/>
              <a:t>Kad ir veikta PTA?</a:t>
            </a:r>
            <a:br>
              <a:rPr lang="lv-LV" dirty="0"/>
            </a:br>
            <a:endParaRPr lang="en-US" dirty="0"/>
          </a:p>
        </p:txBody>
      </p:sp>
      <p:sp>
        <p:nvSpPr>
          <p:cNvPr id="11" name="TextBox 10">
            <a:extLst>
              <a:ext uri="{FF2B5EF4-FFF2-40B4-BE49-F238E27FC236}">
                <a16:creationId xmlns:a16="http://schemas.microsoft.com/office/drawing/2014/main" id="{69952412-4B35-8A3E-3865-89A27D692688}"/>
              </a:ext>
            </a:extLst>
          </p:cNvPr>
          <p:cNvSpPr txBox="1"/>
          <p:nvPr/>
        </p:nvSpPr>
        <p:spPr>
          <a:xfrm>
            <a:off x="1758223" y="1857438"/>
            <a:ext cx="2858002" cy="1077218"/>
          </a:xfrm>
          <a:prstGeom prst="rect">
            <a:avLst/>
          </a:prstGeom>
          <a:noFill/>
        </p:spPr>
        <p:txBody>
          <a:bodyPr wrap="square" rtlCol="0">
            <a:spAutoFit/>
          </a:bodyPr>
          <a:lstStyle/>
          <a:p>
            <a:r>
              <a:rPr lang="lv-LV" sz="3200" dirty="0">
                <a:solidFill>
                  <a:schemeClr val="bg1"/>
                </a:solidFill>
              </a:rPr>
              <a:t>3. un 2. grupas publiskas ēkas</a:t>
            </a:r>
          </a:p>
        </p:txBody>
      </p:sp>
      <p:graphicFrame>
        <p:nvGraphicFramePr>
          <p:cNvPr id="2" name="Diagram 1">
            <a:extLst>
              <a:ext uri="{FF2B5EF4-FFF2-40B4-BE49-F238E27FC236}">
                <a16:creationId xmlns:a16="http://schemas.microsoft.com/office/drawing/2014/main" id="{0D72347F-BA73-0EF0-A49C-F9771C0ACEDB}"/>
              </a:ext>
            </a:extLst>
          </p:cNvPr>
          <p:cNvGraphicFramePr/>
          <p:nvPr>
            <p:extLst>
              <p:ext uri="{D42A27DB-BD31-4B8C-83A1-F6EECF244321}">
                <p14:modId xmlns:p14="http://schemas.microsoft.com/office/powerpoint/2010/main" val="2193609010"/>
              </p:ext>
            </p:extLst>
          </p:nvPr>
        </p:nvGraphicFramePr>
        <p:xfrm>
          <a:off x="705080" y="1397000"/>
          <a:ext cx="7981720" cy="52131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19739019"/>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3313</TotalTime>
  <Words>819</Words>
  <Application>Microsoft Office PowerPoint</Application>
  <PresentationFormat>On-screen Show (4:3)</PresentationFormat>
  <Paragraphs>91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Verdana</vt:lpstr>
      <vt:lpstr>89_Prezentacija_templateLV</vt:lpstr>
      <vt:lpstr>Periodiskās tehniskās apsekošanas mērķis un apjoms </vt:lpstr>
      <vt:lpstr>Periodiskās tehniskās apsekošanas (PTA) objekti un termiņi </vt:lpstr>
      <vt:lpstr>Kas var veikt PTA?</vt:lpstr>
      <vt:lpstr>Sertificētu būvspeciālistu saraksts</vt:lpstr>
      <vt:lpstr>Būvspeciālista kontaktinformācija</vt:lpstr>
      <vt:lpstr>PTA mērķis</vt:lpstr>
      <vt:lpstr>Darba uzdevums par PTA veikšanu</vt:lpstr>
      <vt:lpstr>Kas būvspeciālistam ir jāvērtē PTA?</vt:lpstr>
      <vt:lpstr>Kad ir veikta PTA?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Peteris Drukis</dc:creator>
  <cp:lastModifiedBy>Mihails St</cp:lastModifiedBy>
  <cp:revision>842</cp:revision>
  <cp:lastPrinted>2018-08-01T10:38:03Z</cp:lastPrinted>
  <dcterms:created xsi:type="dcterms:W3CDTF">2014-11-20T14:46:47Z</dcterms:created>
  <dcterms:modified xsi:type="dcterms:W3CDTF">2024-10-01T09:49:28Z</dcterms:modified>
</cp:coreProperties>
</file>