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7" r:id="rId2"/>
    <p:sldId id="3577" r:id="rId3"/>
    <p:sldId id="3563" r:id="rId4"/>
    <p:sldId id="3561" r:id="rId5"/>
    <p:sldId id="3575" r:id="rId6"/>
    <p:sldId id="3562" r:id="rId7"/>
    <p:sldId id="3565" r:id="rId8"/>
    <p:sldId id="3566" r:id="rId9"/>
    <p:sldId id="3568" r:id="rId10"/>
    <p:sldId id="3569" r:id="rId11"/>
    <p:sldId id="3576" r:id="rId12"/>
    <p:sldId id="3570" r:id="rId13"/>
    <p:sldId id="3571" r:id="rId14"/>
    <p:sldId id="3572" r:id="rId15"/>
    <p:sldId id="296" r:id="rId16"/>
    <p:sldId id="3574" r:id="rId1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EE4E0-1D2A-4978-930C-DF79FA9DB244}" v="860" dt="2024-06-18T17:46:50.487"/>
    <p1510:client id="{67DE66F9-2E42-4EE9-ACED-C7F6E3060883}" v="40" dt="2024-06-19T05:41:45.551"/>
    <p1510:client id="{8A8BE013-5EE9-4027-B9F8-D9F6C2BC8267}" v="144" dt="2024-06-18T08:01:49.288"/>
    <p1510:client id="{A8C10886-1D77-4DF2-9C94-53AE62DEC017}" v="216" dt="2024-06-18T15:19:39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483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ne Upeslāce" userId="9ebd0ae4-cbb7-458a-9613-cfdfd1c168c4" providerId="ADAL" clId="{513EE4E0-1D2A-4978-930C-DF79FA9DB244}"/>
    <pc:docChg chg="undo custSel delSld modSld sldOrd">
      <pc:chgData name="Zane Upeslāce" userId="9ebd0ae4-cbb7-458a-9613-cfdfd1c168c4" providerId="ADAL" clId="{513EE4E0-1D2A-4978-930C-DF79FA9DB244}" dt="2024-06-18T17:46:50.487" v="865" actId="1076"/>
      <pc:docMkLst>
        <pc:docMk/>
      </pc:docMkLst>
      <pc:sldChg chg="modSp mod">
        <pc:chgData name="Zane Upeslāce" userId="9ebd0ae4-cbb7-458a-9613-cfdfd1c168c4" providerId="ADAL" clId="{513EE4E0-1D2A-4978-930C-DF79FA9DB244}" dt="2024-06-18T11:35:59.747" v="487" actId="14100"/>
        <pc:sldMkLst>
          <pc:docMk/>
          <pc:sldMk cId="1171949916" sldId="3561"/>
        </pc:sldMkLst>
        <pc:picChg chg="mod">
          <ac:chgData name="Zane Upeslāce" userId="9ebd0ae4-cbb7-458a-9613-cfdfd1c168c4" providerId="ADAL" clId="{513EE4E0-1D2A-4978-930C-DF79FA9DB244}" dt="2024-06-18T11:35:59.747" v="487" actId="14100"/>
          <ac:picMkLst>
            <pc:docMk/>
            <pc:sldMk cId="1171949916" sldId="3561"/>
            <ac:picMk id="8" creationId="{8854631A-4CF3-9472-53E7-4B82F02EE95F}"/>
          </ac:picMkLst>
        </pc:picChg>
      </pc:sldChg>
      <pc:sldChg chg="delSp del mod ord">
        <pc:chgData name="Zane Upeslāce" userId="9ebd0ae4-cbb7-458a-9613-cfdfd1c168c4" providerId="ADAL" clId="{513EE4E0-1D2A-4978-930C-DF79FA9DB244}" dt="2024-06-18T17:36:58.437" v="860" actId="47"/>
        <pc:sldMkLst>
          <pc:docMk/>
          <pc:sldMk cId="3835831719" sldId="3567"/>
        </pc:sldMkLst>
        <pc:picChg chg="del">
          <ac:chgData name="Zane Upeslāce" userId="9ebd0ae4-cbb7-458a-9613-cfdfd1c168c4" providerId="ADAL" clId="{513EE4E0-1D2A-4978-930C-DF79FA9DB244}" dt="2024-06-18T17:33:32.917" v="851" actId="478"/>
          <ac:picMkLst>
            <pc:docMk/>
            <pc:sldMk cId="3835831719" sldId="3567"/>
            <ac:picMk id="6" creationId="{2F332CAA-7DE8-0FEB-0624-21111C977CA3}"/>
          </ac:picMkLst>
        </pc:picChg>
      </pc:sldChg>
      <pc:sldChg chg="ord">
        <pc:chgData name="Zane Upeslāce" userId="9ebd0ae4-cbb7-458a-9613-cfdfd1c168c4" providerId="ADAL" clId="{513EE4E0-1D2A-4978-930C-DF79FA9DB244}" dt="2024-06-18T10:54:54.314" v="58"/>
        <pc:sldMkLst>
          <pc:docMk/>
          <pc:sldMk cId="3667331643" sldId="3568"/>
        </pc:sldMkLst>
      </pc:sldChg>
      <pc:sldChg chg="addSp delSp modSp mod">
        <pc:chgData name="Zane Upeslāce" userId="9ebd0ae4-cbb7-458a-9613-cfdfd1c168c4" providerId="ADAL" clId="{513EE4E0-1D2A-4978-930C-DF79FA9DB244}" dt="2024-06-18T17:46:50.487" v="865" actId="1076"/>
        <pc:sldMkLst>
          <pc:docMk/>
          <pc:sldMk cId="3141351995" sldId="3569"/>
        </pc:sldMkLst>
        <pc:spChg chg="mod">
          <ac:chgData name="Zane Upeslāce" userId="9ebd0ae4-cbb7-458a-9613-cfdfd1c168c4" providerId="ADAL" clId="{513EE4E0-1D2A-4978-930C-DF79FA9DB244}" dt="2024-06-18T17:32:53.358" v="823" actId="14100"/>
          <ac:spMkLst>
            <pc:docMk/>
            <pc:sldMk cId="3141351995" sldId="3569"/>
            <ac:spMk id="2" creationId="{297D636B-C6F7-6084-9C18-5CCEEEE73593}"/>
          </ac:spMkLst>
        </pc:spChg>
        <pc:spChg chg="mod">
          <ac:chgData name="Zane Upeslāce" userId="9ebd0ae4-cbb7-458a-9613-cfdfd1c168c4" providerId="ADAL" clId="{513EE4E0-1D2A-4978-930C-DF79FA9DB244}" dt="2024-06-18T17:46:42.520" v="862" actId="1076"/>
          <ac:spMkLst>
            <pc:docMk/>
            <pc:sldMk cId="3141351995" sldId="3569"/>
            <ac:spMk id="17" creationId="{71017FD5-C64C-5384-0C5C-4D17866DB566}"/>
          </ac:spMkLst>
        </pc:spChg>
        <pc:spChg chg="mod">
          <ac:chgData name="Zane Upeslāce" userId="9ebd0ae4-cbb7-458a-9613-cfdfd1c168c4" providerId="ADAL" clId="{513EE4E0-1D2A-4978-930C-DF79FA9DB244}" dt="2024-06-18T17:46:47.951" v="864" actId="1076"/>
          <ac:spMkLst>
            <pc:docMk/>
            <pc:sldMk cId="3141351995" sldId="3569"/>
            <ac:spMk id="18" creationId="{E4FD2B63-6CB4-7432-F68A-B3FAC232C4A3}"/>
          </ac:spMkLst>
        </pc:spChg>
        <pc:picChg chg="add del mod">
          <ac:chgData name="Zane Upeslāce" userId="9ebd0ae4-cbb7-458a-9613-cfdfd1c168c4" providerId="ADAL" clId="{513EE4E0-1D2A-4978-930C-DF79FA9DB244}" dt="2024-06-18T17:30:13.126" v="802" actId="478"/>
          <ac:picMkLst>
            <pc:docMk/>
            <pc:sldMk cId="3141351995" sldId="3569"/>
            <ac:picMk id="4" creationId="{974E31BF-673B-A7AC-A851-85E6B3DB894D}"/>
          </ac:picMkLst>
        </pc:picChg>
        <pc:picChg chg="add mod">
          <ac:chgData name="Zane Upeslāce" userId="9ebd0ae4-cbb7-458a-9613-cfdfd1c168c4" providerId="ADAL" clId="{513EE4E0-1D2A-4978-930C-DF79FA9DB244}" dt="2024-06-18T17:46:50.487" v="865" actId="1076"/>
          <ac:picMkLst>
            <pc:docMk/>
            <pc:sldMk cId="3141351995" sldId="3569"/>
            <ac:picMk id="6" creationId="{B5B603BE-6428-FA1F-ED08-362D6DDD412D}"/>
          </ac:picMkLst>
        </pc:picChg>
        <pc:picChg chg="del">
          <ac:chgData name="Zane Upeslāce" userId="9ebd0ae4-cbb7-458a-9613-cfdfd1c168c4" providerId="ADAL" clId="{513EE4E0-1D2A-4978-930C-DF79FA9DB244}" dt="2024-06-18T17:28:43.726" v="793" actId="478"/>
          <ac:picMkLst>
            <pc:docMk/>
            <pc:sldMk cId="3141351995" sldId="3569"/>
            <ac:picMk id="9" creationId="{A13BD84E-1B5B-0A09-866D-F0593052AB8B}"/>
          </ac:picMkLst>
        </pc:picChg>
        <pc:picChg chg="mod">
          <ac:chgData name="Zane Upeslāce" userId="9ebd0ae4-cbb7-458a-9613-cfdfd1c168c4" providerId="ADAL" clId="{513EE4E0-1D2A-4978-930C-DF79FA9DB244}" dt="2024-06-18T17:46:45.135" v="863" actId="1076"/>
          <ac:picMkLst>
            <pc:docMk/>
            <pc:sldMk cId="3141351995" sldId="3569"/>
            <ac:picMk id="15" creationId="{F1627575-BDB7-E908-6726-D09FE90BC0E8}"/>
          </ac:picMkLst>
        </pc:picChg>
      </pc:sldChg>
      <pc:sldChg chg="addSp delSp modSp mod">
        <pc:chgData name="Zane Upeslāce" userId="9ebd0ae4-cbb7-458a-9613-cfdfd1c168c4" providerId="ADAL" clId="{513EE4E0-1D2A-4978-930C-DF79FA9DB244}" dt="2024-06-18T17:35:52.826" v="859" actId="1076"/>
        <pc:sldMkLst>
          <pc:docMk/>
          <pc:sldMk cId="856352609" sldId="3571"/>
        </pc:sldMkLst>
        <pc:spChg chg="mod">
          <ac:chgData name="Zane Upeslāce" userId="9ebd0ae4-cbb7-458a-9613-cfdfd1c168c4" providerId="ADAL" clId="{513EE4E0-1D2A-4978-930C-DF79FA9DB244}" dt="2024-06-18T17:33:27.411" v="850" actId="14100"/>
          <ac:spMkLst>
            <pc:docMk/>
            <pc:sldMk cId="856352609" sldId="3571"/>
            <ac:spMk id="2" creationId="{7DAB1DDD-ED1C-3CDA-8393-3A65EF7FC747}"/>
          </ac:spMkLst>
        </pc:spChg>
        <pc:picChg chg="add del mod">
          <ac:chgData name="Zane Upeslāce" userId="9ebd0ae4-cbb7-458a-9613-cfdfd1c168c4" providerId="ADAL" clId="{513EE4E0-1D2A-4978-930C-DF79FA9DB244}" dt="2024-06-18T17:35:45.685" v="856" actId="478"/>
          <ac:picMkLst>
            <pc:docMk/>
            <pc:sldMk cId="856352609" sldId="3571"/>
            <ac:picMk id="4" creationId="{0440F5FA-FB88-E9BE-0D7A-73D2B842226A}"/>
          </ac:picMkLst>
        </pc:picChg>
        <pc:picChg chg="add mod">
          <ac:chgData name="Zane Upeslāce" userId="9ebd0ae4-cbb7-458a-9613-cfdfd1c168c4" providerId="ADAL" clId="{513EE4E0-1D2A-4978-930C-DF79FA9DB244}" dt="2024-06-18T17:35:52.826" v="859" actId="1076"/>
          <ac:picMkLst>
            <pc:docMk/>
            <pc:sldMk cId="856352609" sldId="3571"/>
            <ac:picMk id="6" creationId="{89967EC1-E8D7-371D-645E-29F1EEE13B62}"/>
          </ac:picMkLst>
        </pc:picChg>
      </pc:sldChg>
      <pc:sldChg chg="addSp delSp modSp mod">
        <pc:chgData name="Zane Upeslāce" userId="9ebd0ae4-cbb7-458a-9613-cfdfd1c168c4" providerId="ADAL" clId="{513EE4E0-1D2A-4978-930C-DF79FA9DB244}" dt="2024-06-18T11:33:49.999" v="476" actId="20577"/>
        <pc:sldMkLst>
          <pc:docMk/>
          <pc:sldMk cId="2439599419" sldId="3572"/>
        </pc:sldMkLst>
        <pc:spChg chg="del">
          <ac:chgData name="Zane Upeslāce" userId="9ebd0ae4-cbb7-458a-9613-cfdfd1c168c4" providerId="ADAL" clId="{513EE4E0-1D2A-4978-930C-DF79FA9DB244}" dt="2024-06-18T10:59:26.862" v="61" actId="478"/>
          <ac:spMkLst>
            <pc:docMk/>
            <pc:sldMk cId="2439599419" sldId="3572"/>
            <ac:spMk id="2" creationId="{77F0B7E3-EA8C-2E99-F2C1-B9C33D35572B}"/>
          </ac:spMkLst>
        </pc:spChg>
        <pc:spChg chg="add mod">
          <ac:chgData name="Zane Upeslāce" userId="9ebd0ae4-cbb7-458a-9613-cfdfd1c168c4" providerId="ADAL" clId="{513EE4E0-1D2A-4978-930C-DF79FA9DB244}" dt="2024-06-18T11:00:56.440" v="122" actId="20577"/>
          <ac:spMkLst>
            <pc:docMk/>
            <pc:sldMk cId="2439599419" sldId="3572"/>
            <ac:spMk id="3" creationId="{4CDA7589-637B-4F76-F19A-485339721393}"/>
          </ac:spMkLst>
        </pc:spChg>
        <pc:spChg chg="add mod">
          <ac:chgData name="Zane Upeslāce" userId="9ebd0ae4-cbb7-458a-9613-cfdfd1c168c4" providerId="ADAL" clId="{513EE4E0-1D2A-4978-930C-DF79FA9DB244}" dt="2024-06-18T11:33:49.999" v="476" actId="20577"/>
          <ac:spMkLst>
            <pc:docMk/>
            <pc:sldMk cId="2439599419" sldId="3572"/>
            <ac:spMk id="4" creationId="{ABFC6B32-1EB1-B5D4-DEB8-03EB1852A3E7}"/>
          </ac:spMkLst>
        </pc:spChg>
      </pc:sldChg>
      <pc:sldChg chg="del">
        <pc:chgData name="Zane Upeslāce" userId="9ebd0ae4-cbb7-458a-9613-cfdfd1c168c4" providerId="ADAL" clId="{513EE4E0-1D2A-4978-930C-DF79FA9DB244}" dt="2024-06-18T11:39:29.919" v="488" actId="2696"/>
        <pc:sldMkLst>
          <pc:docMk/>
          <pc:sldMk cId="782017177" sldId="3573"/>
        </pc:sldMkLst>
      </pc:sldChg>
      <pc:sldChg chg="addSp delSp modSp mod">
        <pc:chgData name="Zane Upeslāce" userId="9ebd0ae4-cbb7-458a-9613-cfdfd1c168c4" providerId="ADAL" clId="{513EE4E0-1D2A-4978-930C-DF79FA9DB244}" dt="2024-06-18T12:55:55.460" v="498" actId="14100"/>
        <pc:sldMkLst>
          <pc:docMk/>
          <pc:sldMk cId="3292352835" sldId="3575"/>
        </pc:sldMkLst>
        <pc:spChg chg="mod">
          <ac:chgData name="Zane Upeslāce" userId="9ebd0ae4-cbb7-458a-9613-cfdfd1c168c4" providerId="ADAL" clId="{513EE4E0-1D2A-4978-930C-DF79FA9DB244}" dt="2024-06-18T10:37:52.641" v="0" actId="20577"/>
          <ac:spMkLst>
            <pc:docMk/>
            <pc:sldMk cId="3292352835" sldId="3575"/>
            <ac:spMk id="13" creationId="{5A1D6B69-7402-AD36-25CD-8AAB76E1A7F9}"/>
          </ac:spMkLst>
        </pc:spChg>
        <pc:picChg chg="add del">
          <ac:chgData name="Zane Upeslāce" userId="9ebd0ae4-cbb7-458a-9613-cfdfd1c168c4" providerId="ADAL" clId="{513EE4E0-1D2A-4978-930C-DF79FA9DB244}" dt="2024-06-18T12:55:27.605" v="491" actId="22"/>
          <ac:picMkLst>
            <pc:docMk/>
            <pc:sldMk cId="3292352835" sldId="3575"/>
            <ac:picMk id="5" creationId="{324CEB79-E30D-C957-B025-778D172EC117}"/>
          </ac:picMkLst>
        </pc:picChg>
        <pc:picChg chg="del">
          <ac:chgData name="Zane Upeslāce" userId="9ebd0ae4-cbb7-458a-9613-cfdfd1c168c4" providerId="ADAL" clId="{513EE4E0-1D2A-4978-930C-DF79FA9DB244}" dt="2024-06-18T12:55:22.614" v="489" actId="478"/>
          <ac:picMkLst>
            <pc:docMk/>
            <pc:sldMk cId="3292352835" sldId="3575"/>
            <ac:picMk id="8" creationId="{8854631A-4CF3-9472-53E7-4B82F02EE95F}"/>
          </ac:picMkLst>
        </pc:picChg>
        <pc:picChg chg="add mod">
          <ac:chgData name="Zane Upeslāce" userId="9ebd0ae4-cbb7-458a-9613-cfdfd1c168c4" providerId="ADAL" clId="{513EE4E0-1D2A-4978-930C-DF79FA9DB244}" dt="2024-06-18T12:55:55.460" v="498" actId="14100"/>
          <ac:picMkLst>
            <pc:docMk/>
            <pc:sldMk cId="3292352835" sldId="3575"/>
            <ac:picMk id="9" creationId="{987E8273-A928-6B5C-2BD8-3D92748A9EBB}"/>
          </ac:picMkLst>
        </pc:picChg>
      </pc:sldChg>
      <pc:sldChg chg="addSp delSp modSp mod ord">
        <pc:chgData name="Zane Upeslāce" userId="9ebd0ae4-cbb7-458a-9613-cfdfd1c168c4" providerId="ADAL" clId="{513EE4E0-1D2A-4978-930C-DF79FA9DB244}" dt="2024-06-18T10:46:45.338" v="56" actId="14100"/>
        <pc:sldMkLst>
          <pc:docMk/>
          <pc:sldMk cId="1977864855" sldId="3576"/>
        </pc:sldMkLst>
        <pc:spChg chg="mod">
          <ac:chgData name="Zane Upeslāce" userId="9ebd0ae4-cbb7-458a-9613-cfdfd1c168c4" providerId="ADAL" clId="{513EE4E0-1D2A-4978-930C-DF79FA9DB244}" dt="2024-06-18T10:39:54.547" v="40" actId="20577"/>
          <ac:spMkLst>
            <pc:docMk/>
            <pc:sldMk cId="1977864855" sldId="3576"/>
            <ac:spMk id="2" creationId="{EA1F11CD-D301-47F6-2172-FF0507F5BB5E}"/>
          </ac:spMkLst>
        </pc:spChg>
        <pc:spChg chg="add del mod">
          <ac:chgData name="Zane Upeslāce" userId="9ebd0ae4-cbb7-458a-9613-cfdfd1c168c4" providerId="ADAL" clId="{513EE4E0-1D2A-4978-930C-DF79FA9DB244}" dt="2024-06-18T10:46:05.469" v="48" actId="478"/>
          <ac:spMkLst>
            <pc:docMk/>
            <pc:sldMk cId="1977864855" sldId="3576"/>
            <ac:spMk id="3" creationId="{ADF9A58B-1F9E-AF3E-8410-08DB1DFB2315}"/>
          </ac:spMkLst>
        </pc:spChg>
        <pc:spChg chg="del">
          <ac:chgData name="Zane Upeslāce" userId="9ebd0ae4-cbb7-458a-9613-cfdfd1c168c4" providerId="ADAL" clId="{513EE4E0-1D2A-4978-930C-DF79FA9DB244}" dt="2024-06-18T10:45:06.513" v="42" actId="478"/>
          <ac:spMkLst>
            <pc:docMk/>
            <pc:sldMk cId="1977864855" sldId="3576"/>
            <ac:spMk id="6" creationId="{CEB106FE-7EC1-AA0E-BE0E-5C5E9043F04B}"/>
          </ac:spMkLst>
        </pc:spChg>
        <pc:spChg chg="del">
          <ac:chgData name="Zane Upeslāce" userId="9ebd0ae4-cbb7-458a-9613-cfdfd1c168c4" providerId="ADAL" clId="{513EE4E0-1D2A-4978-930C-DF79FA9DB244}" dt="2024-06-18T10:46:06.657" v="49" actId="478"/>
          <ac:spMkLst>
            <pc:docMk/>
            <pc:sldMk cId="1977864855" sldId="3576"/>
            <ac:spMk id="8" creationId="{8131A393-2401-8911-C4DC-9FC5CDB61933}"/>
          </ac:spMkLst>
        </pc:spChg>
        <pc:picChg chg="add mod">
          <ac:chgData name="Zane Upeslāce" userId="9ebd0ae4-cbb7-458a-9613-cfdfd1c168c4" providerId="ADAL" clId="{513EE4E0-1D2A-4978-930C-DF79FA9DB244}" dt="2024-06-18T10:45:41.347" v="46" actId="1076"/>
          <ac:picMkLst>
            <pc:docMk/>
            <pc:sldMk cId="1977864855" sldId="3576"/>
            <ac:picMk id="5" creationId="{5A3CB5EC-BA3F-827A-F2AE-1B1F2E995652}"/>
          </ac:picMkLst>
        </pc:picChg>
        <pc:picChg chg="del">
          <ac:chgData name="Zane Upeslāce" userId="9ebd0ae4-cbb7-458a-9613-cfdfd1c168c4" providerId="ADAL" clId="{513EE4E0-1D2A-4978-930C-DF79FA9DB244}" dt="2024-06-18T10:46:07.756" v="50" actId="478"/>
          <ac:picMkLst>
            <pc:docMk/>
            <pc:sldMk cId="1977864855" sldId="3576"/>
            <ac:picMk id="7" creationId="{E462EA8B-A3D4-33CE-E44C-86D2FDB68DEA}"/>
          </ac:picMkLst>
        </pc:picChg>
        <pc:picChg chg="del">
          <ac:chgData name="Zane Upeslāce" userId="9ebd0ae4-cbb7-458a-9613-cfdfd1c168c4" providerId="ADAL" clId="{513EE4E0-1D2A-4978-930C-DF79FA9DB244}" dt="2024-06-18T10:45:03.335" v="41" actId="478"/>
          <ac:picMkLst>
            <pc:docMk/>
            <pc:sldMk cId="1977864855" sldId="3576"/>
            <ac:picMk id="9" creationId="{4F3F3F2B-1A0C-1100-95AE-75DA03FE8623}"/>
          </ac:picMkLst>
        </pc:picChg>
        <pc:picChg chg="add mod">
          <ac:chgData name="Zane Upeslāce" userId="9ebd0ae4-cbb7-458a-9613-cfdfd1c168c4" providerId="ADAL" clId="{513EE4E0-1D2A-4978-930C-DF79FA9DB244}" dt="2024-06-18T10:46:45.338" v="56" actId="14100"/>
          <ac:picMkLst>
            <pc:docMk/>
            <pc:sldMk cId="1977864855" sldId="3576"/>
            <ac:picMk id="11" creationId="{25D50B1B-D42E-D76E-0AA4-4A702CEADF31}"/>
          </ac:picMkLst>
        </pc:picChg>
      </pc:sldChg>
      <pc:sldChg chg="addSp delSp modSp mod ord">
        <pc:chgData name="Zane Upeslāce" userId="9ebd0ae4-cbb7-458a-9613-cfdfd1c168c4" providerId="ADAL" clId="{513EE4E0-1D2A-4978-930C-DF79FA9DB244}" dt="2024-06-18T16:53:54.152" v="792" actId="14100"/>
        <pc:sldMkLst>
          <pc:docMk/>
          <pc:sldMk cId="112477939" sldId="3577"/>
        </pc:sldMkLst>
        <pc:spChg chg="mod">
          <ac:chgData name="Zane Upeslāce" userId="9ebd0ae4-cbb7-458a-9613-cfdfd1c168c4" providerId="ADAL" clId="{513EE4E0-1D2A-4978-930C-DF79FA9DB244}" dt="2024-06-18T16:53:54.152" v="792" actId="14100"/>
          <ac:spMkLst>
            <pc:docMk/>
            <pc:sldMk cId="112477939" sldId="3577"/>
            <ac:spMk id="2" creationId="{7DAB1DDD-ED1C-3CDA-8393-3A65EF7FC747}"/>
          </ac:spMkLst>
        </pc:spChg>
        <pc:spChg chg="add del mod">
          <ac:chgData name="Zane Upeslāce" userId="9ebd0ae4-cbb7-458a-9613-cfdfd1c168c4" providerId="ADAL" clId="{513EE4E0-1D2A-4978-930C-DF79FA9DB244}" dt="2024-06-18T16:53:48.752" v="791" actId="2711"/>
          <ac:spMkLst>
            <pc:docMk/>
            <pc:sldMk cId="112477939" sldId="3577"/>
            <ac:spMk id="3" creationId="{64CCB00F-7103-E320-0B84-D4D3353BBD44}"/>
          </ac:spMkLst>
        </pc:spChg>
      </pc:sldChg>
    </pc:docChg>
  </pc:docChgLst>
  <pc:docChgLst>
    <pc:chgData name="Inga Toleika" userId="f7c636ef-3a79-401e-9c0c-312382698834" providerId="ADAL" clId="{A8C10886-1D77-4DF2-9C94-53AE62DEC017}"/>
    <pc:docChg chg="undo custSel modSld">
      <pc:chgData name="Inga Toleika" userId="f7c636ef-3a79-401e-9c0c-312382698834" providerId="ADAL" clId="{A8C10886-1D77-4DF2-9C94-53AE62DEC017}" dt="2024-06-18T15:19:39.183" v="212" actId="29295"/>
      <pc:docMkLst>
        <pc:docMk/>
      </pc:docMkLst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1406800295" sldId="296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2435372643" sldId="337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1171949916" sldId="3561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2635773390" sldId="3562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2720017165" sldId="3563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727312028" sldId="3565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1883609" sldId="3566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3835831719" sldId="3567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3667331643" sldId="3568"/>
        </pc:sldMkLst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3141351995" sldId="3569"/>
        </pc:sldMkLst>
      </pc:sldChg>
      <pc:sldChg chg="modSp mod modTransition">
        <pc:chgData name="Inga Toleika" userId="f7c636ef-3a79-401e-9c0c-312382698834" providerId="ADAL" clId="{A8C10886-1D77-4DF2-9C94-53AE62DEC017}" dt="2024-06-18T15:10:50.917" v="167" actId="1076"/>
        <pc:sldMkLst>
          <pc:docMk/>
          <pc:sldMk cId="303107044" sldId="3570"/>
        </pc:sldMkLst>
        <pc:spChg chg="mod">
          <ac:chgData name="Inga Toleika" userId="f7c636ef-3a79-401e-9c0c-312382698834" providerId="ADAL" clId="{A8C10886-1D77-4DF2-9C94-53AE62DEC017}" dt="2024-06-18T15:10:50.917" v="167" actId="1076"/>
          <ac:spMkLst>
            <pc:docMk/>
            <pc:sldMk cId="303107044" sldId="3570"/>
            <ac:spMk id="6" creationId="{CEB106FE-7EC1-AA0E-BE0E-5C5E9043F04B}"/>
          </ac:spMkLst>
        </pc:spChg>
        <pc:spChg chg="mod">
          <ac:chgData name="Inga Toleika" userId="f7c636ef-3a79-401e-9c0c-312382698834" providerId="ADAL" clId="{A8C10886-1D77-4DF2-9C94-53AE62DEC017}" dt="2024-06-18T15:10:50.917" v="167" actId="1076"/>
          <ac:spMkLst>
            <pc:docMk/>
            <pc:sldMk cId="303107044" sldId="3570"/>
            <ac:spMk id="8" creationId="{8131A393-2401-8911-C4DC-9FC5CDB61933}"/>
          </ac:spMkLst>
        </pc:spChg>
        <pc:picChg chg="mod">
          <ac:chgData name="Inga Toleika" userId="f7c636ef-3a79-401e-9c0c-312382698834" providerId="ADAL" clId="{A8C10886-1D77-4DF2-9C94-53AE62DEC017}" dt="2024-06-18T15:10:50.917" v="167" actId="1076"/>
          <ac:picMkLst>
            <pc:docMk/>
            <pc:sldMk cId="303107044" sldId="3570"/>
            <ac:picMk id="7" creationId="{E462EA8B-A3D4-33CE-E44C-86D2FDB68DEA}"/>
          </ac:picMkLst>
        </pc:picChg>
        <pc:picChg chg="mod">
          <ac:chgData name="Inga Toleika" userId="f7c636ef-3a79-401e-9c0c-312382698834" providerId="ADAL" clId="{A8C10886-1D77-4DF2-9C94-53AE62DEC017}" dt="2024-06-18T15:10:50.917" v="167" actId="1076"/>
          <ac:picMkLst>
            <pc:docMk/>
            <pc:sldMk cId="303107044" sldId="3570"/>
            <ac:picMk id="9" creationId="{4F3F3F2B-1A0C-1100-95AE-75DA03FE8623}"/>
          </ac:picMkLst>
        </pc:picChg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856352609" sldId="3571"/>
        </pc:sldMkLst>
      </pc:sldChg>
      <pc:sldChg chg="addSp delSp modSp mod modTransition">
        <pc:chgData name="Inga Toleika" userId="f7c636ef-3a79-401e-9c0c-312382698834" providerId="ADAL" clId="{A8C10886-1D77-4DF2-9C94-53AE62DEC017}" dt="2024-06-18T15:18:41.551" v="200" actId="14100"/>
        <pc:sldMkLst>
          <pc:docMk/>
          <pc:sldMk cId="2439599419" sldId="3572"/>
        </pc:sldMkLst>
        <pc:spChg chg="mod">
          <ac:chgData name="Inga Toleika" userId="f7c636ef-3a79-401e-9c0c-312382698834" providerId="ADAL" clId="{A8C10886-1D77-4DF2-9C94-53AE62DEC017}" dt="2024-06-18T15:11:50.750" v="173" actId="1076"/>
          <ac:spMkLst>
            <pc:docMk/>
            <pc:sldMk cId="2439599419" sldId="3572"/>
            <ac:spMk id="4" creationId="{ABFC6B32-1EB1-B5D4-DEB8-03EB1852A3E7}"/>
          </ac:spMkLst>
        </pc:spChg>
        <pc:grpChg chg="add mod">
          <ac:chgData name="Inga Toleika" userId="f7c636ef-3a79-401e-9c0c-312382698834" providerId="ADAL" clId="{A8C10886-1D77-4DF2-9C94-53AE62DEC017}" dt="2024-06-18T15:17:57.468" v="192" actId="1076"/>
          <ac:grpSpMkLst>
            <pc:docMk/>
            <pc:sldMk cId="2439599419" sldId="3572"/>
            <ac:grpSpMk id="8" creationId="{E9D99634-8E8E-3FD5-1E03-E41B395AFDE6}"/>
          </ac:grpSpMkLst>
        </pc:grpChg>
        <pc:picChg chg="add mod">
          <ac:chgData name="Inga Toleika" userId="f7c636ef-3a79-401e-9c0c-312382698834" providerId="ADAL" clId="{A8C10886-1D77-4DF2-9C94-53AE62DEC017}" dt="2024-06-18T15:17:57.468" v="192" actId="1076"/>
          <ac:picMkLst>
            <pc:docMk/>
            <pc:sldMk cId="2439599419" sldId="3572"/>
            <ac:picMk id="7" creationId="{C2B1B132-B939-FF3B-DACE-580419A78B72}"/>
          </ac:picMkLst>
        </pc:picChg>
        <pc:picChg chg="add mod">
          <ac:chgData name="Inga Toleika" userId="f7c636ef-3a79-401e-9c0c-312382698834" providerId="ADAL" clId="{A8C10886-1D77-4DF2-9C94-53AE62DEC017}" dt="2024-06-18T15:18:41.551" v="200" actId="14100"/>
          <ac:picMkLst>
            <pc:docMk/>
            <pc:sldMk cId="2439599419" sldId="3572"/>
            <ac:picMk id="9" creationId="{29457A41-625F-A915-34EC-B892195E270B}"/>
          </ac:picMkLst>
        </pc:picChg>
        <pc:picChg chg="add del mod">
          <ac:chgData name="Inga Toleika" userId="f7c636ef-3a79-401e-9c0c-312382698834" providerId="ADAL" clId="{A8C10886-1D77-4DF2-9C94-53AE62DEC017}" dt="2024-06-18T15:18:22.889" v="196" actId="21"/>
          <ac:picMkLst>
            <pc:docMk/>
            <pc:sldMk cId="2439599419" sldId="3572"/>
            <ac:picMk id="1026" creationId="{A907F260-3068-D206-60F6-475ABD3086C2}"/>
          </ac:picMkLst>
        </pc:picChg>
        <pc:picChg chg="add mod">
          <ac:chgData name="Inga Toleika" userId="f7c636ef-3a79-401e-9c0c-312382698834" providerId="ADAL" clId="{A8C10886-1D77-4DF2-9C94-53AE62DEC017}" dt="2024-06-18T15:17:57.468" v="192" actId="1076"/>
          <ac:picMkLst>
            <pc:docMk/>
            <pc:sldMk cId="2439599419" sldId="3572"/>
            <ac:picMk id="2050" creationId="{7A39568B-23E7-FF94-1BA2-567DF3C5078C}"/>
          </ac:picMkLst>
        </pc:picChg>
        <pc:cxnChg chg="add">
          <ac:chgData name="Inga Toleika" userId="f7c636ef-3a79-401e-9c0c-312382698834" providerId="ADAL" clId="{A8C10886-1D77-4DF2-9C94-53AE62DEC017}" dt="2024-06-18T15:11:47.041" v="172" actId="11529"/>
          <ac:cxnSpMkLst>
            <pc:docMk/>
            <pc:sldMk cId="2439599419" sldId="3572"/>
            <ac:cxnSpMk id="6" creationId="{01AC1456-6251-C7E9-E06E-77517970B412}"/>
          </ac:cxnSpMkLst>
        </pc:cxnChg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782017177" sldId="3573"/>
        </pc:sldMkLst>
      </pc:sldChg>
      <pc:sldChg chg="addSp delSp modSp mod modTransition">
        <pc:chgData name="Inga Toleika" userId="f7c636ef-3a79-401e-9c0c-312382698834" providerId="ADAL" clId="{A8C10886-1D77-4DF2-9C94-53AE62DEC017}" dt="2024-06-18T15:19:39.183" v="212" actId="29295"/>
        <pc:sldMkLst>
          <pc:docMk/>
          <pc:sldMk cId="2886975311" sldId="3574"/>
        </pc:sldMkLst>
        <pc:spChg chg="add del mod">
          <ac:chgData name="Inga Toleika" userId="f7c636ef-3a79-401e-9c0c-312382698834" providerId="ADAL" clId="{A8C10886-1D77-4DF2-9C94-53AE62DEC017}" dt="2024-06-18T09:46:20.163" v="30" actId="478"/>
          <ac:spMkLst>
            <pc:docMk/>
            <pc:sldMk cId="2886975311" sldId="3574"/>
            <ac:spMk id="7" creationId="{197E425B-AC07-3638-D75A-8ADE4F93E789}"/>
          </ac:spMkLst>
        </pc:spChg>
        <pc:spChg chg="mod">
          <ac:chgData name="Inga Toleika" userId="f7c636ef-3a79-401e-9c0c-312382698834" providerId="ADAL" clId="{A8C10886-1D77-4DF2-9C94-53AE62DEC017}" dt="2024-06-18T09:52:09.965" v="119" actId="20577"/>
          <ac:spMkLst>
            <pc:docMk/>
            <pc:sldMk cId="2886975311" sldId="3574"/>
            <ac:spMk id="27" creationId="{E3C6B342-E551-296A-D58B-C3E6C96F50E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8" creationId="{12926679-57C6-19DA-0332-9311FD79EFD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9" creationId="{6A8B7410-FB7F-E0E6-1DDA-11908F582F9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0" creationId="{49D0DA8D-36A1-4BEA-F014-5DE2FDD65E6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1" creationId="{01AD22ED-4A68-2C74-E1C9-5698B49A9DA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2" creationId="{0C67C709-F37A-72CA-07FB-94B959C2F8E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3" creationId="{A6EEB8F6-CB36-A866-E366-33D25A35B60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4" creationId="{E4B37787-E10E-146B-2F92-4AF37C98952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5" creationId="{6815BC80-C788-D8DD-EE11-2B08C7B9562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6" creationId="{6C846160-A367-9A69-C72A-5327D1AFAFF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7" creationId="{D2F0BF92-4EB9-9B82-06AA-2CA346D5A9F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8" creationId="{E8EC3917-DEE7-99D3-4E89-44C5651E37F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39" creationId="{62C68EDC-93D4-1CEB-94F5-C20DBCE5CC0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0" creationId="{A40B15DD-9482-FA5E-D9A7-15E1AD8C53A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1" creationId="{4F82CB60-1504-073E-D60C-93CD23921F3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2" creationId="{AE43388F-5832-CAC4-CB3F-853B4921615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3" creationId="{86FFD8CD-8EDE-5CF6-72F0-8CC4C58EC0E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4" creationId="{9E25F7F1-CDFC-5AAF-F106-5E7B82470FE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5" creationId="{66D747F6-6FBF-ED10-0E87-3018CC09884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6" creationId="{F17CF928-3E35-F354-46EF-F32D69F84BB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7" creationId="{FED9BF88-C86A-B0A8-FA39-C28057BE723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8" creationId="{14A35533-26DC-A94C-3D18-37071AECE60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49" creationId="{060A5BDF-7056-3DF4-C370-8BB8C406517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0" creationId="{6AD460E5-E1C2-F966-96D7-571B29D1C4A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1" creationId="{492569E3-F81F-2C5B-AE8E-D96CE831F11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2" creationId="{EAEA264C-4FB1-7199-9BF3-58732F25A94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3" creationId="{C3C3769E-7E81-DE05-EDDF-80DFFCF1E00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4" creationId="{30C8FB15-52AA-26EB-6310-225D8944EC7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5" creationId="{F0E503EC-4D2E-45CC-A224-DDA728EB3C7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6" creationId="{4DD72C74-1D30-604B-8175-E503F7A67C0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7" creationId="{AD02AF1A-7AA4-75AA-02DD-38196019588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8" creationId="{42D93C62-B948-6929-BF03-67986219C50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59" creationId="{CDF324AD-7EE2-7C32-0ADB-34B930A5577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60" creationId="{F4178FAF-93C9-DED7-846C-EA5AEDBC600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61" creationId="{36D035C1-F7CA-F90B-72E7-D1DFEA24B34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62" creationId="{AAE46FF1-25B7-DD34-C973-7FF01B1729D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63" creationId="{D4BBF94C-545C-64EB-7FC3-CB3FB21746E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48" creationId="{A4192143-CC51-3E8F-DCF2-7F139A080EC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49" creationId="{576735DC-77FE-D05D-19BB-B34E549D55F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1" creationId="{FF73AD89-E9C6-F4C5-F71F-CB4A5851F99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2" creationId="{5F5E2762-97AB-C70F-CEA8-14A82AC93E1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3" creationId="{38E8201D-6AD3-02D4-F001-93353AC707C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4" creationId="{89BAA615-BA2E-2149-B264-F5AA772388C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5" creationId="{C248065E-7BF2-9D6C-3E0A-1D6271FE328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6" creationId="{4FBCF688-63FB-3A6C-03FA-FA9C91A9F68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7" creationId="{FFFA43ED-45A9-FFDB-4B60-B0FF93B06B7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8" creationId="{58C2C079-226F-4088-F39A-449EAA71E65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59" creationId="{B2B056E0-85FE-BEA6-BE48-A777089FC95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0" creationId="{68B27349-639A-CA00-4FB0-916FE75EE57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1" creationId="{530B532E-968D-42B0-1E7D-8590E4FC7CA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2" creationId="{32C6F7D5-288C-955E-6DA2-CF967BDFFD8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3" creationId="{B85356C0-A789-869D-1F6B-307F0C2040E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4" creationId="{991D99F5-E71F-33AA-16D8-1AA846F9AF4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5" creationId="{2A696AA6-D082-BDBA-A948-6769347F043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6" creationId="{E6B3778B-9C8F-FCA1-4BBF-B71DB559D16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7" creationId="{2CFAD310-5A4E-470D-85AF-F02168E5B92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8" creationId="{71ACED35-F84E-28B0-D0BE-7A23376FF5E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69" creationId="{6F6AA272-DD44-996E-7826-C43D236BE2E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0" creationId="{49598E1F-4869-E81A-96C2-0802DDA84D2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1" creationId="{94092985-188B-7F1F-674E-7AAFBBFDB49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2" creationId="{9EDFCA75-D75D-C48D-C4D1-D4402A84662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3" creationId="{0DC57D20-1459-6E7E-1B64-4A7B80EB2B8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4" creationId="{C824564A-4323-E703-F30B-E900D15253D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5" creationId="{2B86C175-7CF4-F53F-D8FC-E31AEDB9A37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6" creationId="{E0AD233A-CCC1-F716-FE16-DECDEBEF5E4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7" creationId="{B804391B-DE1A-5B9D-AEE8-62AC6EF4A2B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8" creationId="{2C2949C9-6652-8D42-F2F4-A2C7AD6EF37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79" creationId="{93F5FE83-66FD-BAF5-4DE5-45510BD6E44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0" creationId="{A8911603-A10D-5923-2F6E-998CB3556E8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1" creationId="{D0A9A404-76A4-0CD2-CC34-1CB037977AD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2" creationId="{22455CA1-E375-FF75-A543-B7160D6A270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3" creationId="{E69AA700-78C0-DBE9-6488-20ABEB598FC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4" creationId="{A731818A-264F-553B-D184-E05F33B4407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5" creationId="{982FF0E6-CA41-C3FD-F296-7C08A25819C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6" creationId="{706EFCD3-B5FE-B2AB-B17C-23250D4FDDB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7" creationId="{64C60EC7-80CF-39AC-A92D-CF83570BC8B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8" creationId="{ACE3BDEA-1B93-5A72-170D-AE92D7A27CD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89" creationId="{5159C401-D1A1-E0AA-853B-75F16E8CECD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0" creationId="{CED796F3-03D0-B873-ACEA-12CA2690398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1" creationId="{20FE574F-AF77-962C-CFFE-1667D28E765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2" creationId="{515A378E-1368-AB51-AD2D-0387FE14FCE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3" creationId="{6593B470-8E71-83B4-78AA-C2542AE441B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4" creationId="{059EACFB-871F-83CE-7854-8BC87F157BB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5" creationId="{135117AD-3C47-A584-D04D-D8FF9282643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6" creationId="{80FF9552-6358-6CFD-9B97-E9B064DEF33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7" creationId="{2E49D73E-399F-53C4-8DE0-D6101F7E22F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8" creationId="{AAA4D32E-0FD8-9FF0-B6B6-DF8F03E917C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099" creationId="{AC8DCC4C-CD40-82CB-15E6-39868F5C85D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0" creationId="{C5B05DC8-F20C-BD42-D72F-A537A8C2357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1" creationId="{F900DAE6-0F3E-23FF-7CFD-78721CD981D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2" creationId="{982FA3EA-EC38-C4F2-E1F7-3C487502FF8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3" creationId="{31327C06-7E9F-72C6-19D6-B0CD9DFB131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4" creationId="{58F241FC-5596-66BC-B49B-965E956811D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5" creationId="{46647413-AC83-4E4F-8ED3-4B458C1804F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6" creationId="{E993013D-F9E0-0A4D-AA6D-1C6E5F5E647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7" creationId="{93A3A4EF-DA6C-BDF7-4E3F-E55989D6296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8" creationId="{43E0293B-9820-3D83-B8C5-09A479D47ED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09" creationId="{40D52B3C-CE66-B15D-9060-0044A6DE03A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0" creationId="{5B7C2786-3EE7-521C-AC55-F2EE73A44AA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1" creationId="{47FDA963-D30A-C2C6-3C76-315B33F11A0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2" creationId="{2EA71B3C-D61B-1BA5-2500-F29FE024C3E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3" creationId="{258F6C92-DECA-4469-C854-9A2BB5D64F5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4" creationId="{58050369-4D56-0FB6-4C61-4AA81C7CC4A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5" creationId="{7FBD3980-4121-E74B-5891-20E911CE8F2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6" creationId="{6357415D-7D1E-1FB8-23FA-45F9C94125A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7" creationId="{3FA714C1-7D4A-5304-A3FB-0036338CDE8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8" creationId="{66DC2356-27F9-B07E-390E-1AA3C2CC16C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19" creationId="{C35DB35B-4F62-EB53-3139-6EE3E33AB8D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0" creationId="{A17D981D-B35B-210B-3FA2-856525BD31A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1" creationId="{37AD207E-5654-9C04-A6DB-0BDE7D9FEF8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2" creationId="{B4FF84F2-95D1-CA65-A68B-3E2EE5111BE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3" creationId="{D07B99A0-07D7-559D-39A3-30B6A74CC53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4" creationId="{7FEE465B-8F56-D9AD-1540-D898A0F17E9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5" creationId="{7B0B8893-EB1F-A7D4-039C-C64BD054C32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6" creationId="{2CB8C805-8047-AD4F-1170-0D06E14C041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7" creationId="{8B41A137-7275-EB21-8D3F-D56708DBB03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8" creationId="{23526F41-3245-91D6-C02F-6012E7A4131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29" creationId="{5EB95FF4-8DD5-0188-2499-3CC7CE8FE9F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0" creationId="{74510255-0A16-EF0A-184D-D823623EC73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1" creationId="{55576319-1436-1AE0-A4EB-F0F8AD76BE3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2" creationId="{AC63A70C-82DB-6FEB-8EDD-215AF1F7896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3" creationId="{33CD6964-2095-7F0A-BDCC-6B64B5B2C3C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4" creationId="{A8BA8C3E-9F3B-08BD-9E9B-6046BA8E582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5" creationId="{D3155AA9-15A1-E703-66FC-09FAA1FD8BA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6" creationId="{F8D5F403-8BAA-42D0-1D57-4385A47D022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7" creationId="{D5387ED6-2911-E0C4-9FD4-070D36598DE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8" creationId="{B0FB187C-6AEB-40A8-5D64-9A78750D8F3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39" creationId="{92D374DC-DE8B-0585-F89B-73E378D6B5E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0" creationId="{4A041D31-1A80-990D-B000-757AE689965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1" creationId="{C77AA7EA-2988-12DD-76C0-DB29B1D4811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2" creationId="{4350939C-8CD2-1E92-16B4-16A14CC628A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3" creationId="{68C6531A-636E-E4F0-E383-3DF1A0F9F49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4" creationId="{0B8E8591-923F-9DAF-EC99-2C8812A1975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5" creationId="{F3D23CC6-5768-52C6-5298-6196B7AE826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6" creationId="{964DF6DA-27D0-DD51-1948-0A8114B9F34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7" creationId="{F6214DE4-D45B-BDEC-2514-78423953F2A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8" creationId="{37BC8BDF-32AC-BBCA-5184-EEE945F739B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49" creationId="{B11FA1A8-C584-123D-5F96-5F38EF58A90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0" creationId="{D421C947-0AFA-5B67-4FC5-EAEF80AED09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1" creationId="{D7204773-0DED-3B55-B8D7-8A3280EBBE5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2" creationId="{B1480888-2560-3E44-64C5-D1BA12FDD8D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3" creationId="{47DE6BDD-6D2E-A29C-BA51-10448407A2C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4" creationId="{CFD5C29D-9110-D543-16C6-3C8C954A897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5" creationId="{88C008DD-A061-3A88-9636-FD6C6FCFB9D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6" creationId="{2987136B-7C78-5C68-E291-E0D80F60E94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7" creationId="{3C5C621C-A866-A873-8170-ED2AE798BCF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8" creationId="{F5C5A29B-83C6-1C76-5E0B-C6E3C597D73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59" creationId="{80FA4DEB-034A-3AE4-2F79-AAED62EBA30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0" creationId="{23E1EB1A-34B7-64F0-ACA4-E866A7C82B2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1" creationId="{9FF8CA6C-F902-F6F1-2A6B-95BB4096427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2" creationId="{29C7473D-499E-4ACE-514D-5323A5F1EAD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3" creationId="{46967B5D-2D4F-C665-01EE-C198BACE3DA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4" creationId="{A99B9536-392E-AA0B-D466-E2D1400FD4A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5" creationId="{8C1EB4D7-7292-E1B8-7991-727AB94E747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6" creationId="{17BEC928-C802-DFBD-7292-02650F0D698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7" creationId="{2FE9656D-A28C-6D00-9920-DC74BFB8117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8" creationId="{E5A1AE6D-AE35-26FE-6C6F-4225273FD10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69" creationId="{0294CAB7-9A72-1B37-AE80-0A4385B24CE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0" creationId="{7C91AC9D-E43D-ADFA-2257-A6CEAEB49B6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1" creationId="{2DED826D-6633-8CB3-0647-A56AB37FD56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2" creationId="{463AC6D7-24DB-940D-C8F9-624D1C65584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3" creationId="{67E49BF4-CFE2-8DF7-BD93-892E83F7C28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4" creationId="{645E1ED0-FF95-2F15-1E0D-4AC64311F69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5" creationId="{CE49B5DC-82AB-37D7-CB86-412B56FF5F9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6" creationId="{DF94DB9A-4858-5C5E-AF42-1CC5B5FE553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7" creationId="{5193C3B1-6587-FB41-ED39-34BEB179819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8" creationId="{8DA16D3F-3C23-BF61-EFCA-1718BDC1C37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79" creationId="{2C62C920-AF0C-AC0B-E727-1188B85D37A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0" creationId="{906DC9C6-2C07-5B7F-B588-3EDF300D3C4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1" creationId="{496BA236-1594-1734-D8AD-A75CC9FE704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2" creationId="{CF62A505-61DB-5EF1-B70B-2AB58E0AEED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3" creationId="{54B11A9D-5A59-57E4-AB99-C4A3D06E2CB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4" creationId="{E2516303-7543-80AF-0C5C-ACEBA937791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5" creationId="{6E0545D7-E2FB-DE3E-0FF6-A518B34B465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6" creationId="{D3A9789E-2738-CC3E-8928-211E626F3D9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7" creationId="{5334CDAD-F5B3-3F57-92D0-ED8A0F26E9A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8" creationId="{F28D57BF-A2F4-F2BE-023A-5F9A7E6B8FD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89" creationId="{FB833A81-293F-9D00-3F99-EF097A6DB09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0" creationId="{C0F86B21-A1D0-830F-8F29-50C6AC7360D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1" creationId="{B390A262-F1A3-6591-1405-AEBB7F72520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2" creationId="{1B747B15-BAFD-6B89-2A91-030ADE1D97C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3" creationId="{06FF085B-A781-C0FA-00A4-4C03C9274A9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4" creationId="{9B905801-59F9-F28B-91BD-CD7B7A19996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5" creationId="{617A44B4-9FF8-0870-FBC9-72B5C563238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6" creationId="{05C711C5-07EA-ADAC-C602-81B6D153263D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7" creationId="{1F66DA55-886B-2C8C-A10A-9F562BA4DE6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8" creationId="{EA3E9352-0BDA-4E8B-8767-BADC43F8257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199" creationId="{85CCA4DF-299E-E4FB-E5DF-8414FB68C65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0" creationId="{3F4C7CDF-78FA-F262-3815-6F7356F109A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1" creationId="{2C91654D-C406-F3D5-849E-33DCB96BE0F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2" creationId="{C5365357-E7DC-2F8D-D9EB-59F162EB9C4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3" creationId="{A96B9054-4AFF-4FCB-4C93-C81D0D60A3B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4" creationId="{B3078CAB-1098-1F95-F8E3-A80186444FA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5" creationId="{551788E9-5F81-F866-4DB6-AA3D683F708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6" creationId="{DE9B9ED9-823C-E8BE-77D2-9A1DC534760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7" creationId="{7F3715B7-CBB8-C45A-B8C2-40887661EE7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8" creationId="{56A41F63-B6A6-9988-A229-DC4DC6B038D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09" creationId="{0A7A6A16-08D6-60B6-1C7D-EFEE5FA6217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0" creationId="{4C0E497E-7C91-2BFF-6893-540D86BAEF8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1" creationId="{BC90CE54-F9B4-1445-34A9-E9F1C9E04D0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2" creationId="{0F107CA3-DC4D-9A0F-93B0-B480F6EA8D9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3" creationId="{A6B60D78-F55D-2225-BEFE-5C165CACF2F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4" creationId="{F068EA23-CD65-E711-D5B0-F540DE65BAD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5" creationId="{78293C63-33F1-6652-3BDB-FB281F0A650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6" creationId="{55717103-3948-31B4-E8EE-8FC2E764C89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7" creationId="{535B106C-9F5E-9E32-3BAB-525F9E7E841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8" creationId="{565698A7-573F-8FAF-3909-16B812FEDA9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19" creationId="{9BEB2442-7982-1942-EABD-EC841E3E577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0" creationId="{E789B704-1909-0036-AEA8-F6F6664C9CF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1" creationId="{0924F8C6-464E-1B09-238E-06D1D048D1F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2" creationId="{1A2AE9C2-5B29-F46E-23C4-2080522C5D5A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3" creationId="{84AE52E1-2B70-15A1-B869-510E727CD5E5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4" creationId="{7EBA26FE-ECD5-E296-32EA-D893FD0B8DF6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5" creationId="{D5EC7900-22DE-576A-2B42-0FE0C3BA48CE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6" creationId="{9CF4110D-86EA-C17F-4B0F-31053312069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7" creationId="{07C82E84-7F1A-3A59-0D61-BB304E87229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8" creationId="{C3F3E680-6F9C-E549-176A-FBC114B4864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29" creationId="{7AEE2731-6EE7-79BC-59BA-8210A18B1E6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0" creationId="{A80AB580-4D03-8D9C-C324-CF64DA282BB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1" creationId="{1D2C34FB-CA00-DB70-77D9-388BB62E809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2" creationId="{3292E258-B788-5B0A-5CF8-261D086FF913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3" creationId="{A136439F-5563-9E60-1D40-A67F252C1899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4" creationId="{5BCE5276-C38E-A9D0-1CCF-B834DCD3BCE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5" creationId="{42B094F7-2DF0-D2C6-5C77-15811AFEBFE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6" creationId="{028407DA-2D30-3BFF-7747-B78A72017F9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7" creationId="{D7ACECCB-B3DA-C203-1F1F-300C8A98612C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8" creationId="{89EECF8A-8C84-26A1-28F5-C6C3AB54434F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39" creationId="{C3EF437A-B7F5-86B0-102C-9D28BBA570C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40" creationId="{100A5270-0CC2-7295-9CF1-A624CA544A5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41" creationId="{B2FD0DD7-DAA9-EDF7-B605-86E9673F6B27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42" creationId="{C9ED53AB-AD62-DF4A-CFBE-41952686E332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43" creationId="{2111E8F7-1ED0-F3D8-1301-B6AFBDBA7F24}"/>
          </ac:spMkLst>
        </pc:spChg>
        <pc:spChg chg="del mod topLvl">
          <ac:chgData name="Inga Toleika" userId="f7c636ef-3a79-401e-9c0c-312382698834" providerId="ADAL" clId="{A8C10886-1D77-4DF2-9C94-53AE62DEC017}" dt="2024-06-18T09:47:28.406" v="52" actId="478"/>
          <ac:spMkLst>
            <pc:docMk/>
            <pc:sldMk cId="2886975311" sldId="3574"/>
            <ac:spMk id="2245" creationId="{9B1780DF-44F3-AF3B-2AB4-257EFA6CC420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46" creationId="{2112A915-C1ED-3E94-1C91-D42BFAA7C4F2}"/>
          </ac:spMkLst>
        </pc:spChg>
        <pc:spChg chg="del mod topLvl">
          <ac:chgData name="Inga Toleika" userId="f7c636ef-3a79-401e-9c0c-312382698834" providerId="ADAL" clId="{A8C10886-1D77-4DF2-9C94-53AE62DEC017}" dt="2024-06-18T09:47:29.826" v="53" actId="478"/>
          <ac:spMkLst>
            <pc:docMk/>
            <pc:sldMk cId="2886975311" sldId="3574"/>
            <ac:spMk id="2248" creationId="{F519985E-753F-D4A9-9B75-CCF5E4DC464B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49" creationId="{57AD5F52-3FAC-F087-D5A4-0604E8BC36B9}"/>
          </ac:spMkLst>
        </pc:spChg>
        <pc:spChg chg="del mod topLvl">
          <ac:chgData name="Inga Toleika" userId="f7c636ef-3a79-401e-9c0c-312382698834" providerId="ADAL" clId="{A8C10886-1D77-4DF2-9C94-53AE62DEC017}" dt="2024-06-18T09:47:31.215" v="54" actId="478"/>
          <ac:spMkLst>
            <pc:docMk/>
            <pc:sldMk cId="2886975311" sldId="3574"/>
            <ac:spMk id="2251" creationId="{E908F9EE-119D-ECED-8751-8561D7DBF8E8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52" creationId="{368FC875-32F0-2440-E3EC-2AEB92602EB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53" creationId="{1391EDB6-D4CE-E219-63F7-3DD9EF77A0C1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54" creationId="{9369E0FA-343B-68D3-B06D-A0ECC87C9304}"/>
          </ac:spMkLst>
        </pc:spChg>
        <pc:spChg chg="mod topLvl">
          <ac:chgData name="Inga Toleika" userId="f7c636ef-3a79-401e-9c0c-312382698834" providerId="ADAL" clId="{A8C10886-1D77-4DF2-9C94-53AE62DEC017}" dt="2024-06-18T09:47:45.805" v="55" actId="164"/>
          <ac:spMkLst>
            <pc:docMk/>
            <pc:sldMk cId="2886975311" sldId="3574"/>
            <ac:spMk id="2255" creationId="{86FF1E8A-7A3D-249A-9D63-FF3D4751F6FC}"/>
          </ac:spMkLst>
        </pc:spChg>
        <pc:spChg chg="del mod">
          <ac:chgData name="Inga Toleika" userId="f7c636ef-3a79-401e-9c0c-312382698834" providerId="ADAL" clId="{A8C10886-1D77-4DF2-9C94-53AE62DEC017}" dt="2024-06-18T09:48:31.347" v="64" actId="478"/>
          <ac:spMkLst>
            <pc:docMk/>
            <pc:sldMk cId="2886975311" sldId="3574"/>
            <ac:spMk id="2260" creationId="{6494DC95-6304-2FF6-D94D-A51D145EA94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2" creationId="{7906BE0F-034F-D7B9-6E59-E9FD98A4B03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3" creationId="{6573AEDE-3BA8-9B9C-3B6A-5CBDAE5111E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4" creationId="{676B0B3F-D638-2AD4-1705-5D29D46F1CD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5" creationId="{7084A9CF-A85E-D647-DC62-97F8A4B34F8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6" creationId="{214FC504-3D94-D9DA-2225-FFB4476BEA8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7" creationId="{6BD31842-1694-9AEF-B076-43DF84A0ADD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8" creationId="{03DD3DBD-8C25-CC11-E360-F42AF913BB1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69" creationId="{07854474-3395-8713-26BE-71A2DA05FAD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0" creationId="{1DD01876-ADE0-FB02-AC86-D52EC3804E4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1" creationId="{68B1D4BB-0AD2-70BD-ADE6-52462D13164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2" creationId="{C3F47A19-AA84-CC44-92A3-EC04679EC7D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3" creationId="{0594B39A-20A7-10E1-95F2-D46EAA13AEB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4" creationId="{CD62D1DF-951A-E396-1E6D-9309E5924A7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5" creationId="{B25F2C9B-5E4E-4E39-A140-58896183565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6" creationId="{D8821AF0-8378-7E9E-621D-E311B3A8C33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7" creationId="{B015306B-28DD-8392-FEEA-AF09654BC8C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8" creationId="{37F772DE-0006-A53D-2E82-507BA4B5854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79" creationId="{5B39DEE1-B00E-B15C-3FD2-674FDE98954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0" creationId="{607714E5-4920-565F-6F81-755ED99948C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1" creationId="{456BB8CB-13DD-04B8-56A8-6D0548A79AE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2" creationId="{7472636A-18E3-273A-163B-7625C370FAC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3" creationId="{4B8DBD7D-D62F-EC47-B66A-5F6BD1AB3ED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4" creationId="{2C7123C9-EF90-4167-D5A1-A5F992BCD08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5" creationId="{4E89B459-3017-1D3B-15E2-C7FAC8A7978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6" creationId="{A1D6495D-3A99-A781-6883-22009E8FCFB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7" creationId="{0EF2B6FF-CC61-5352-0FAC-547747A4A8C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8" creationId="{694F3D13-F648-289B-00A0-D0226810913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89" creationId="{44F9C3EC-C88D-3FBA-5945-3A1D6E74E7A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0" creationId="{40219443-423E-009F-7F8B-457345FD3AE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1" creationId="{8CAD62F6-3F8F-329D-DA7A-8F8C9C84FAC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2" creationId="{B8EA8507-EFDD-0B62-7526-1DC373EA875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3" creationId="{4723AC82-766D-18A3-F578-B0CA7E60F35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4" creationId="{80C4807A-6045-F9A4-324F-59E5265C55A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5" creationId="{809AFBD4-6A43-27F3-C735-25A9E59E2FF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6" creationId="{BBD55280-B4E6-A777-9E5E-56C844A4F64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7" creationId="{9CC74EA9-9CBF-2D8C-B7AC-8B3C112C1BB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8" creationId="{62182EDF-6B43-6733-3D75-FBA5B4600E1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299" creationId="{BB4AD0C3-9E14-22F7-950B-5E87DFA0C61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0" creationId="{626926FC-1F51-CEA2-C836-44A2A9FD846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1" creationId="{06B736B5-9A60-44D5-083F-60F45BDDDF6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2" creationId="{834C1F09-7716-BFA5-26C0-F25769148AF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3" creationId="{063CC6E2-4AE7-7882-427B-FADEFA2DD68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4" creationId="{2686C731-82CE-BC63-1F5E-EFAFB3905D2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5" creationId="{D9992F23-FA06-4E84-BD21-9EC1AA0BCCF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6" creationId="{F1E32DC1-AD96-A076-1D3B-4657A5E28FB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7" creationId="{D4CE7EF8-0B00-6D75-7541-3154BEA95E0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8" creationId="{234F808C-4A40-BCD2-5DB3-9D03DDCEB05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09" creationId="{9E2DAD72-63BC-E21A-B298-473EACCB6D7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0" creationId="{7E7D5505-5B43-207A-AEE8-39E7A8003AF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1" creationId="{65476412-C277-D1A0-74E3-FB310876731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2" creationId="{CE2D276E-7E43-A2D1-4396-C0120D02625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3" creationId="{1CE25E14-F8A8-AAB0-8644-49BB8A42B2B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4" creationId="{2A408FA0-948F-9623-F27F-299A4095F7D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5" creationId="{743E1A28-3BED-A330-E700-59E8A77EEAD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6" creationId="{E570F3EE-95C8-C5B6-E237-514990F67E0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7" creationId="{B6D8B1FE-A557-BE0F-0DEC-DC880D08F64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8" creationId="{AE0E21C1-63C1-A174-670F-F0C831578A9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19" creationId="{3E919644-270D-8BF9-EFCB-7EFBD88B566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0" creationId="{2B884785-B0B6-2032-9118-6A662F82E26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1" creationId="{2655E8F3-A444-FDA2-E51E-518D72A6A99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2" creationId="{AE4F69AB-DBC2-B1BB-95A6-5817D784D88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3" creationId="{EDF873B0-D779-7409-EAB2-438D50D561A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4" creationId="{17D98203-5D91-70C7-5818-6C87D1292BC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5" creationId="{878EB0BB-7302-9E6B-D8FB-8B037DEC242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6" creationId="{717656CE-9248-FDFD-3B75-ED06E6449C9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7" creationId="{FABD9419-29A0-FEF8-157E-1A6CA235C5F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8" creationId="{89561526-AD65-B733-CCB7-D497A746A07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29" creationId="{FD665B13-EA63-4B5C-5E97-D06834D5A9F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0" creationId="{FDF9E22D-66AD-C21B-A9DE-79D07EED2D3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1" creationId="{3207B682-D712-7B10-2CB9-17EFC0181EF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2" creationId="{757B522F-E1B2-F6A9-9D95-565D759AD66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3" creationId="{6039C4BF-CA6E-04AF-FAD5-D417ED782F0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4" creationId="{F942C89A-3DE6-2E18-3C90-1004FBA21AC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5" creationId="{46750BE2-A01D-5195-9889-2DC69B01F92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6" creationId="{6717E560-5D1B-55C3-F75F-5BCCECA0159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7" creationId="{6C8A4490-A8A7-4CE1-3D0E-997DAFA143E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8" creationId="{6DC2C4AC-C801-86B2-71F8-F5B51FE6B0C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39" creationId="{AB7B7EFB-C25A-0A0D-28DD-0E40C28297C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0" creationId="{EE5F273D-13C3-7648-BB33-099DE4844B1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1" creationId="{68F13B8A-5121-CA92-B406-047D72BF96C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2" creationId="{B5CAA934-13CA-8CCA-7FCC-5B6D8071260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3" creationId="{3CC79C3E-DBBD-D8CC-25C6-13F2AE09222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4" creationId="{C669D499-B255-DBBA-8B68-733612A0D11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5" creationId="{23B24518-95E5-7CC9-3115-DE14BE2FD6E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6" creationId="{C1A4DD29-73E4-F1B2-9181-3F2D4A5FD12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7" creationId="{B91C1002-6E56-1213-0183-0A78B03D982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8" creationId="{EA9A90A9-54FC-B3B5-9B09-45C8812A1F1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49" creationId="{3ADDE40C-59F5-BFEC-6BF8-E744413598F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0" creationId="{E86B478D-575E-B5C9-3278-C5D41D11688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1" creationId="{05ED6AFC-E5E0-742C-C7EC-75C3B37A7C3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2" creationId="{3C35C479-0B3C-F05D-7648-8599F2E3544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3" creationId="{E2C4F331-1C6A-0DD2-B8BC-4603FFE3053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4" creationId="{FA375956-0818-D953-D1E0-3AF2064C53C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5" creationId="{8AFE8406-BD7B-5A59-7947-DACAEB5AD0D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6" creationId="{316CF61B-DEC2-6323-3823-877A83FE5F9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7" creationId="{80DD5B03-03BB-5171-4EAC-01F29A9A057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8" creationId="{D2968256-9C3D-D340-2CFF-8687F4AD4F6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59" creationId="{80AB3452-0DEF-E0CA-6DFD-925E2CFB48C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0" creationId="{DE10A188-EF55-0BB7-EC2A-93C2685B51A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1" creationId="{8089D64A-45A5-61CF-D13B-4E1E971E4F0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2" creationId="{C6F3D14F-7286-F255-249F-70FC38256C0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3" creationId="{192A234D-73A6-D162-83AC-A8EFCA32BBB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4" creationId="{7FBBDD1C-79C0-2323-A156-A23233F732C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5" creationId="{6FDA1DD1-3A24-BF44-B821-6AF8EDE7F33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6" creationId="{4C425E16-DE3E-763C-CB75-ED0C1E200DE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7" creationId="{6153AF62-8DF7-BF54-762D-25FB3B202C5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8" creationId="{04B31BAB-E78E-8D62-5D71-7AC44C4F876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69" creationId="{7559C63E-F528-B184-6744-6407A7E45CD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0" creationId="{4235B662-ABA5-FBBE-608B-78022ABCED7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1" creationId="{595AE5E9-B89D-0F5A-4B4F-98BE6791721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2" creationId="{C4A586EE-DC43-1277-7CCA-F68BDB717D6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3" creationId="{F85621A7-9819-8131-97E6-12044D0C0B1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4" creationId="{61774FEB-314F-3B9F-A674-73CB2C01372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5" creationId="{6D4A80B4-09CD-8351-5B72-724ED33C59D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6" creationId="{982917D0-4508-47D2-C4A1-CF18D363353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7" creationId="{D6A951CF-26A4-3CFD-E593-957A5DA06DA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8" creationId="{55E04CE7-0C12-0A2E-9382-DC18ECA0257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79" creationId="{267BBB16-3BCD-2C79-E5EE-D64F08EFF40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0" creationId="{578E29EF-E851-9A34-1C51-9923A5A6C42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1" creationId="{A5E7CF92-BE08-86B2-34BD-FC3C2DED8A3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2" creationId="{57243F26-55D7-8874-4923-BCBCC058AEA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3" creationId="{DE3B39D6-C38A-E869-F7BC-56A0763916B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4" creationId="{DD8D190A-B31B-CA9B-F665-3E067466F48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5" creationId="{56513732-32DC-ED30-D994-064A52DA952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6" creationId="{0F4DB40E-8163-4532-0E8D-5804696F1FB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7" creationId="{65262742-4ACB-1F30-BA76-7DC4CCEC3F8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8" creationId="{6C2B4784-710C-565C-7D43-5EFB5370569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89" creationId="{070FB0C7-5C06-47E1-FEDC-E8085ACFB8B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0" creationId="{60D15673-0D80-043C-F031-484D144920F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1" creationId="{FC45E8AF-C8F6-6C72-9EA5-53F57D6000F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2" creationId="{DF36A583-3C1C-395B-6DE3-EB2F8D21AF4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3" creationId="{BBCDB584-AC88-522C-3E43-88D776D0CE0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4" creationId="{5D205FD6-6071-015B-3C94-01AC0288BA3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5" creationId="{90E31A13-C238-299F-B9E5-A359C502DBB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6" creationId="{2CF06259-6CC2-9EE7-6AF5-617A437F45B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7" creationId="{F75B9EE4-9201-108F-E144-3582657EFAD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8" creationId="{F9308480-E774-981C-A218-8E1124D2CB1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399" creationId="{FDE89A61-170E-4E36-30ED-4D52DE015CD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0" creationId="{476BEB60-8CE4-E09C-48EB-F4FA2FFA0AF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1" creationId="{980EB6DF-DA85-5232-8DFC-ABA602447F2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2" creationId="{A5F4B4DD-E9A4-A894-1D63-77671AF233A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3" creationId="{506896E3-C614-EAC5-7A76-EF2AFB7DAF7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4" creationId="{6DB437FF-CB05-A2C6-6542-934CF97C4F1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5" creationId="{6D56071E-1859-7A95-758B-F5E1B251A33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6" creationId="{170FF8B2-A091-3B06-1FD0-FDC3F58F4E4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7" creationId="{74BBE25F-E4C6-CA85-93EB-3E7224FCE13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8" creationId="{6A90AE11-1585-657D-5332-42945BC8FE0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09" creationId="{A8AA54D7-5C54-F737-BB57-E37F8626EC8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0" creationId="{E2BD6B26-BA78-2B6D-F6CA-0D36760775C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1" creationId="{C7A8BCFF-9191-2F41-270B-D68C2A34FCE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2" creationId="{80699FCB-1703-E7BD-0724-81F8A51EF57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3" creationId="{4E6C0F18-4CEB-AFC1-6CD6-992BAFB1DB2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4" creationId="{E48EB2B4-E60D-7583-3080-72BA27187B4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5" creationId="{B45CF24E-6AF0-5C68-4B00-EBAEB13BC62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6" creationId="{F97C3F7C-7AD6-50C0-7360-EDF7299CCEF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7" creationId="{85B239F0-AC93-18C4-F6C9-6E98A515923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8" creationId="{F94BCB08-CC46-81A1-1785-0459B346FF8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19" creationId="{4F7A5E58-3B7A-2552-0B03-27435344D0B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0" creationId="{AE8AD669-BFED-9255-DE77-68E9685066E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1" creationId="{AD400F50-4E7F-4B66-E053-1118E90CF28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2" creationId="{682F4917-043B-0F7C-BC6E-9B36938A0C7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3" creationId="{E89637D9-B248-93B9-3FA9-552E6B73A91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4" creationId="{2E0CA55F-3381-FAED-A89E-5759060473D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5" creationId="{379CCFAD-AE5B-6DFF-887F-FBE75DA8F60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6" creationId="{D048691A-5045-7219-88A4-AB97751D26F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7" creationId="{33F5337C-5D03-BD4F-E586-EE748AA6FED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8" creationId="{5BF7FCF4-E7B7-6C1D-F334-013478217BC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29" creationId="{41189AFC-216D-CC97-3930-4E35D3B0EB1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0" creationId="{24B65F4D-93DD-E029-34A2-3D248DE8361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1" creationId="{1298CCA4-3245-65A9-A507-E05F7F58780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2" creationId="{32B9980E-1A37-8A62-AE06-66A1F4FD952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3" creationId="{78B60624-4B8B-0509-F176-636FF23E1CD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4" creationId="{F9E0E14A-6F67-C375-F890-83ABB361EAA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5" creationId="{198A7573-4A03-9498-6FAD-64A89263D77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6" creationId="{932EC562-B64E-7C02-055F-D67414E2862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7" creationId="{5E690A48-08C2-747C-C856-BBC576F8CE3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8" creationId="{1DB7DC05-286F-A6AC-8F5B-11ABFFCD3D5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39" creationId="{CE907AC4-172D-F983-C429-655C32A05A9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0" creationId="{E341F107-A61F-BAE6-FCB3-24F0D12AEE1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1" creationId="{54720B91-EAFC-836A-3DCC-273818BE126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2" creationId="{D00D6072-9A65-CD18-AF6A-896B457CDCA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3" creationId="{CC9BE00D-E989-FB37-6DD4-7213A240CBD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4" creationId="{029A4DBA-9893-E85A-06EE-CD965092BC5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5" creationId="{88FA790A-A84E-CDAD-2C4F-97698906F6F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6" creationId="{E772CAC5-0C87-B774-1C15-EECDB423738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7" creationId="{421CB338-43C3-7C92-42ED-EE93A671D24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8" creationId="{85A6282C-DB56-1800-45FE-63B4090765C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49" creationId="{890B9D3A-F4E5-4D93-596B-DCB945F506D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0" creationId="{973D453E-AD7A-2C6C-12DB-39E6A1695CC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1" creationId="{6B27CF32-5D3D-4859-DC00-43521A305E5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2" creationId="{C0877125-96B0-5360-33BA-8B7E21FF86F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3" creationId="{ED158609-47BD-A704-2779-77D91BD483A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4" creationId="{62DEC8C5-EC9C-0B0B-A704-6DFE11F2281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5" creationId="{796DCA40-0467-4CBC-8D48-890B77C11F5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6" creationId="{2F11A045-B47F-47FF-6406-FF7533E9FF6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7" creationId="{142E73B8-04A7-BDE0-DA85-0B518146577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8" creationId="{346268E8-96AC-F9CD-9B74-224CE919C88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59" creationId="{E691E403-B8FA-5009-B1B4-2FED246EF09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0" creationId="{2737EA5A-AB14-9F53-56F5-F4067BA08C6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1" creationId="{761254A8-BA5C-1E2A-6851-2A881612A03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2" creationId="{BD6E185D-899F-39FF-6A4C-F5ECEBBA3F3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3" creationId="{D7B8677E-774C-1CD0-2525-A842D60B3F4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4" creationId="{88FBBFE1-0F8A-FA46-5A1E-5FD696AEBBB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5" creationId="{5322FC72-5AE6-6411-FA13-432FE6D7B36E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6" creationId="{51B008B2-00E0-9E3B-F8AF-41AC4248653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7" creationId="{73CF6C0C-ED91-9E6E-89E3-843E57C26FC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8" creationId="{4C755C46-9F37-0213-7767-98F06FB2FC2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69" creationId="{C1F72016-4CF3-E91F-1C2E-7F9BC8C06641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0" creationId="{C368EDA4-EDF1-85AB-361A-7A71689612B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1" creationId="{E7937972-89C5-85D8-51D6-D6FF4D91C9F6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2" creationId="{14D56E76-5F7D-FD78-181B-EC7ADFFC560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3" creationId="{BE74E9A6-E23A-BFCE-D461-D00F89BCC90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4" creationId="{47AAB17E-2273-EEE2-18CC-AA23DB75E78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5" creationId="{FA4B39CF-D856-53D8-743A-A8055B66BC1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6" creationId="{0724C632-EBA9-12C4-8D54-017B5E9BCAB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7" creationId="{AC7FE651-8FF3-F9BA-63A2-C531426104F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8" creationId="{038449D0-FDE5-F45E-4582-E6C4461B305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79" creationId="{8FC3C003-FB22-FA75-783A-C3DCA2AA88B0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0" creationId="{C8B3A178-A8AC-FC34-ED1E-4AAFF2FDB47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1" creationId="{C332B595-AC25-502E-2027-FEA52757C133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2" creationId="{A8430E89-67C7-A62A-359C-55A837CD5E7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3" creationId="{C9800342-030B-7B00-3FE3-A9BF695C445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4" creationId="{6986784C-CE9C-0DEF-4A9E-1C258B31683F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5" creationId="{5FA1BAEC-C82B-FB49-0E28-D564A62630D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6" creationId="{BD611D8F-2573-7735-A9BB-3852183E518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7" creationId="{B8F66DB0-D55A-DA20-1F96-5E90BE25754D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8" creationId="{A469742B-728E-F243-5986-C56AC9D1A939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89" creationId="{030BA36F-C92F-2C72-E542-A841A8EEA24C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0" creationId="{8C2E4231-A4F0-7F0A-B4D9-6A60A446B0F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1" creationId="{4F80108B-DC56-6B06-0EAE-C2F0BF6794D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2" creationId="{57444517-7EF2-A2F2-B79E-399BF08510C0}"/>
          </ac:spMkLst>
        </pc:spChg>
        <pc:spChg chg="add del 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4" creationId="{83FC41EC-793E-E3CE-7E22-93C5E7BC6F65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5" creationId="{AFC9FB6B-7F19-3B03-C258-3A7EC6686B38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7" creationId="{57257771-ECAA-27FB-0287-C1BC6F57BD8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498" creationId="{4C7AED9C-8E12-45EA-4161-54B81909759B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500" creationId="{918D7753-DBAA-E4D4-3AA1-7636875272C2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501" creationId="{1E840DC1-CC12-1689-35FD-E67BB75C4584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502" creationId="{98C1DD4A-5396-D730-3F6C-E975A250283A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503" creationId="{9407800A-3454-8023-36F8-1024BCFC3807}"/>
          </ac:spMkLst>
        </pc:spChg>
        <pc:spChg chg="mod">
          <ac:chgData name="Inga Toleika" userId="f7c636ef-3a79-401e-9c0c-312382698834" providerId="ADAL" clId="{A8C10886-1D77-4DF2-9C94-53AE62DEC017}" dt="2024-06-18T09:48:46.542" v="68" actId="207"/>
          <ac:spMkLst>
            <pc:docMk/>
            <pc:sldMk cId="2886975311" sldId="3574"/>
            <ac:spMk id="2504" creationId="{DFA56C66-6E7E-4303-FD7F-A2242909B4DE}"/>
          </ac:spMkLst>
        </pc:spChg>
        <pc:spChg chg="add mod">
          <ac:chgData name="Inga Toleika" userId="f7c636ef-3a79-401e-9c0c-312382698834" providerId="ADAL" clId="{A8C10886-1D77-4DF2-9C94-53AE62DEC017}" dt="2024-06-18T09:52:03.372" v="114" actId="207"/>
          <ac:spMkLst>
            <pc:docMk/>
            <pc:sldMk cId="2886975311" sldId="3574"/>
            <ac:spMk id="2509" creationId="{D64B91B0-1B9C-C615-1E46-1435D2B84394}"/>
          </ac:spMkLst>
        </pc:spChg>
        <pc:grpChg chg="del mod">
          <ac:chgData name="Inga Toleika" userId="f7c636ef-3a79-401e-9c0c-312382698834" providerId="ADAL" clId="{A8C10886-1D77-4DF2-9C94-53AE62DEC017}" dt="2024-06-18T09:45:44.385" v="21" actId="27803"/>
          <ac:grpSpMkLst>
            <pc:docMk/>
            <pc:sldMk cId="2886975311" sldId="3574"/>
            <ac:grpSpMk id="6" creationId="{C23B9D38-35C8-2FC9-6FC4-333007719821}"/>
          </ac:grpSpMkLst>
        </pc:grpChg>
        <pc:grpChg chg="mod">
          <ac:chgData name="Inga Toleika" userId="f7c636ef-3a79-401e-9c0c-312382698834" providerId="ADAL" clId="{A8C10886-1D77-4DF2-9C94-53AE62DEC017}" dt="2024-06-18T09:43:53.173" v="18" actId="1076"/>
          <ac:grpSpMkLst>
            <pc:docMk/>
            <pc:sldMk cId="2886975311" sldId="3574"/>
            <ac:grpSpMk id="25" creationId="{974C391D-12E4-D5F8-8F5A-196FFAF2C1D2}"/>
          </ac:grpSpMkLst>
        </pc:grpChg>
        <pc:grpChg chg="add del mod">
          <ac:chgData name="Inga Toleika" userId="f7c636ef-3a79-401e-9c0c-312382698834" providerId="ADAL" clId="{A8C10886-1D77-4DF2-9C94-53AE62DEC017}" dt="2024-06-18T09:47:18.482" v="49" actId="165"/>
          <ac:grpSpMkLst>
            <pc:docMk/>
            <pc:sldMk cId="2886975311" sldId="3574"/>
            <ac:grpSpMk id="26" creationId="{063BD562-1B0B-D967-9FD7-E81DBF4AA0B9}"/>
          </ac:grpSpMkLst>
        </pc:grpChg>
        <pc:grpChg chg="add del mod topLvl">
          <ac:chgData name="Inga Toleika" userId="f7c636ef-3a79-401e-9c0c-312382698834" providerId="ADAL" clId="{A8C10886-1D77-4DF2-9C94-53AE62DEC017}" dt="2024-06-18T09:47:18.708" v="50" actId="165"/>
          <ac:grpSpMkLst>
            <pc:docMk/>
            <pc:sldMk cId="2886975311" sldId="3574"/>
            <ac:grpSpMk id="2244" creationId="{FAF614F5-5301-016A-E742-C0E2ABB60E4A}"/>
          </ac:grpSpMkLst>
        </pc:grpChg>
        <pc:grpChg chg="add del mod topLvl">
          <ac:chgData name="Inga Toleika" userId="f7c636ef-3a79-401e-9c0c-312382698834" providerId="ADAL" clId="{A8C10886-1D77-4DF2-9C94-53AE62DEC017}" dt="2024-06-18T09:47:18.708" v="50" actId="165"/>
          <ac:grpSpMkLst>
            <pc:docMk/>
            <pc:sldMk cId="2886975311" sldId="3574"/>
            <ac:grpSpMk id="2247" creationId="{70B28F11-ECA7-C35D-4C89-0A427882A8F0}"/>
          </ac:grpSpMkLst>
        </pc:grpChg>
        <pc:grpChg chg="add del mod topLvl">
          <ac:chgData name="Inga Toleika" userId="f7c636ef-3a79-401e-9c0c-312382698834" providerId="ADAL" clId="{A8C10886-1D77-4DF2-9C94-53AE62DEC017}" dt="2024-06-18T09:47:18.708" v="50" actId="165"/>
          <ac:grpSpMkLst>
            <pc:docMk/>
            <pc:sldMk cId="2886975311" sldId="3574"/>
            <ac:grpSpMk id="2250" creationId="{5C71E528-D7D9-5885-8D99-DF1797A25148}"/>
          </ac:grpSpMkLst>
        </pc:grpChg>
        <pc:grpChg chg="add del mod">
          <ac:chgData name="Inga Toleika" userId="f7c636ef-3a79-401e-9c0c-312382698834" providerId="ADAL" clId="{A8C10886-1D77-4DF2-9C94-53AE62DEC017}" dt="2024-06-18T09:48:11.767" v="61" actId="478"/>
          <ac:grpSpMkLst>
            <pc:docMk/>
            <pc:sldMk cId="2886975311" sldId="3574"/>
            <ac:grpSpMk id="2256" creationId="{86D93531-4E99-8412-1373-D028A8D41147}"/>
          </ac:grpSpMkLst>
        </pc:grpChg>
        <pc:grpChg chg="del mod">
          <ac:chgData name="Inga Toleika" userId="f7c636ef-3a79-401e-9c0c-312382698834" providerId="ADAL" clId="{A8C10886-1D77-4DF2-9C94-53AE62DEC017}" dt="2024-06-18T09:48:27.654" v="63" actId="27803"/>
          <ac:grpSpMkLst>
            <pc:docMk/>
            <pc:sldMk cId="2886975311" sldId="3574"/>
            <ac:grpSpMk id="2259" creationId="{A58F4C77-5A4D-3CAC-C80C-C1CA2A29F00F}"/>
          </ac:grpSpMkLst>
        </pc:grpChg>
        <pc:grpChg chg="del mod">
          <ac:chgData name="Inga Toleika" userId="f7c636ef-3a79-401e-9c0c-312382698834" providerId="ADAL" clId="{A8C10886-1D77-4DF2-9C94-53AE62DEC017}" dt="2024-06-18T09:48:57.670" v="71" actId="21"/>
          <ac:grpSpMkLst>
            <pc:docMk/>
            <pc:sldMk cId="2886975311" sldId="3574"/>
            <ac:grpSpMk id="2261" creationId="{E3B05385-04D0-8DDD-CB60-7DE907AEA830}"/>
          </ac:grpSpMkLst>
        </pc:grpChg>
        <pc:grpChg chg="add del mod">
          <ac:chgData name="Inga Toleika" userId="f7c636ef-3a79-401e-9c0c-312382698834" providerId="ADAL" clId="{A8C10886-1D77-4DF2-9C94-53AE62DEC017}" dt="2024-06-18T09:48:46.542" v="68" actId="207"/>
          <ac:grpSpMkLst>
            <pc:docMk/>
            <pc:sldMk cId="2886975311" sldId="3574"/>
            <ac:grpSpMk id="2493" creationId="{6F504954-B35E-0F1F-727E-9ACE1DC9FB0E}"/>
          </ac:grpSpMkLst>
        </pc:grpChg>
        <pc:grpChg chg="mod">
          <ac:chgData name="Inga Toleika" userId="f7c636ef-3a79-401e-9c0c-312382698834" providerId="ADAL" clId="{A8C10886-1D77-4DF2-9C94-53AE62DEC017}" dt="2024-06-18T09:48:46.542" v="68" actId="207"/>
          <ac:grpSpMkLst>
            <pc:docMk/>
            <pc:sldMk cId="2886975311" sldId="3574"/>
            <ac:grpSpMk id="2496" creationId="{42C3FD36-75AE-524A-5F7E-D30644327CA3}"/>
          </ac:grpSpMkLst>
        </pc:grpChg>
        <pc:grpChg chg="mod">
          <ac:chgData name="Inga Toleika" userId="f7c636ef-3a79-401e-9c0c-312382698834" providerId="ADAL" clId="{A8C10886-1D77-4DF2-9C94-53AE62DEC017}" dt="2024-06-18T09:48:46.542" v="68" actId="207"/>
          <ac:grpSpMkLst>
            <pc:docMk/>
            <pc:sldMk cId="2886975311" sldId="3574"/>
            <ac:grpSpMk id="2499" creationId="{7BF73AEC-D4B9-247D-E1A4-FB19375469C4}"/>
          </ac:grpSpMkLst>
        </pc:grpChg>
        <pc:picChg chg="add mod">
          <ac:chgData name="Inga Toleika" userId="f7c636ef-3a79-401e-9c0c-312382698834" providerId="ADAL" clId="{A8C10886-1D77-4DF2-9C94-53AE62DEC017}" dt="2024-06-18T15:19:39.183" v="212" actId="29295"/>
          <ac:picMkLst>
            <pc:docMk/>
            <pc:sldMk cId="2886975311" sldId="3574"/>
            <ac:picMk id="2" creationId="{EF424548-F3B4-E8B2-22CD-263CE94626E8}"/>
          </ac:picMkLst>
        </pc:picChg>
        <pc:picChg chg="add mod modCrop">
          <ac:chgData name="Inga Toleika" userId="f7c636ef-3a79-401e-9c0c-312382698834" providerId="ADAL" clId="{A8C10886-1D77-4DF2-9C94-53AE62DEC017}" dt="2024-06-18T09:51:40.335" v="113" actId="1076"/>
          <ac:picMkLst>
            <pc:docMk/>
            <pc:sldMk cId="2886975311" sldId="3574"/>
            <ac:picMk id="3" creationId="{C41192D6-B30D-FD53-9BBA-3A614BEB28FB}"/>
          </ac:picMkLst>
        </pc:picChg>
        <pc:picChg chg="add del mod">
          <ac:chgData name="Inga Toleika" userId="f7c636ef-3a79-401e-9c0c-312382698834" providerId="ADAL" clId="{A8C10886-1D77-4DF2-9C94-53AE62DEC017}" dt="2024-06-18T09:45:44.385" v="21" actId="27803"/>
          <ac:picMkLst>
            <pc:docMk/>
            <pc:sldMk cId="2886975311" sldId="3574"/>
            <ac:picMk id="5" creationId="{0AD1CC46-ABB8-C069-82CE-9CA873C5B583}"/>
          </ac:picMkLst>
        </pc:picChg>
        <pc:picChg chg="add del mod">
          <ac:chgData name="Inga Toleika" userId="f7c636ef-3a79-401e-9c0c-312382698834" providerId="ADAL" clId="{A8C10886-1D77-4DF2-9C94-53AE62DEC017}" dt="2024-06-18T15:18:56.218" v="203" actId="21"/>
          <ac:picMkLst>
            <pc:docMk/>
            <pc:sldMk cId="2886975311" sldId="3574"/>
            <ac:picMk id="1026" creationId="{A907F260-3068-D206-60F6-475ABD3086C2}"/>
          </ac:picMkLst>
        </pc:picChg>
        <pc:picChg chg="del">
          <ac:chgData name="Inga Toleika" userId="f7c636ef-3a79-401e-9c0c-312382698834" providerId="ADAL" clId="{A8C10886-1D77-4DF2-9C94-53AE62DEC017}" dt="2024-06-18T15:18:17.841" v="193" actId="21"/>
          <ac:picMkLst>
            <pc:docMk/>
            <pc:sldMk cId="2886975311" sldId="3574"/>
            <ac:picMk id="2050" creationId="{29457A41-625F-A915-34EC-B892195E270B}"/>
          </ac:picMkLst>
        </pc:picChg>
        <pc:picChg chg="add del mod">
          <ac:chgData name="Inga Toleika" userId="f7c636ef-3a79-401e-9c0c-312382698834" providerId="ADAL" clId="{A8C10886-1D77-4DF2-9C94-53AE62DEC017}" dt="2024-06-18T09:48:27.654" v="63" actId="27803"/>
          <ac:picMkLst>
            <pc:docMk/>
            <pc:sldMk cId="2886975311" sldId="3574"/>
            <ac:picMk id="2258" creationId="{2086E3DC-D193-FCB7-A93C-2AE2F790DFE2}"/>
          </ac:picMkLst>
        </pc:picChg>
        <pc:picChg chg="add mod">
          <ac:chgData name="Inga Toleika" userId="f7c636ef-3a79-401e-9c0c-312382698834" providerId="ADAL" clId="{A8C10886-1D77-4DF2-9C94-53AE62DEC017}" dt="2024-06-18T09:51:40.335" v="113" actId="1076"/>
          <ac:picMkLst>
            <pc:docMk/>
            <pc:sldMk cId="2886975311" sldId="3574"/>
            <ac:picMk id="2505" creationId="{8C5D1C11-A817-FFD0-A44E-483F0E5D0286}"/>
          </ac:picMkLst>
        </pc:picChg>
        <pc:cxnChg chg="add del">
          <ac:chgData name="Inga Toleika" userId="f7c636ef-3a79-401e-9c0c-312382698834" providerId="ADAL" clId="{A8C10886-1D77-4DF2-9C94-53AE62DEC017}" dt="2024-06-18T09:50:14.270" v="105" actId="478"/>
          <ac:cxnSpMkLst>
            <pc:docMk/>
            <pc:sldMk cId="2886975311" sldId="3574"/>
            <ac:cxnSpMk id="2507" creationId="{74088A80-D093-4890-7A21-7DA1EA6B31B7}"/>
          </ac:cxnSpMkLst>
        </pc:cxnChg>
      </pc:sldChg>
      <pc:sldChg chg="modTransition">
        <pc:chgData name="Inga Toleika" userId="f7c636ef-3a79-401e-9c0c-312382698834" providerId="ADAL" clId="{A8C10886-1D77-4DF2-9C94-53AE62DEC017}" dt="2024-06-18T09:52:43.743" v="121"/>
        <pc:sldMkLst>
          <pc:docMk/>
          <pc:sldMk cId="3292352835" sldId="3575"/>
        </pc:sldMkLst>
      </pc:sldChg>
      <pc:sldChg chg="addSp delSp modSp mod">
        <pc:chgData name="Inga Toleika" userId="f7c636ef-3a79-401e-9c0c-312382698834" providerId="ADAL" clId="{A8C10886-1D77-4DF2-9C94-53AE62DEC017}" dt="2024-06-18T15:19:09.759" v="206" actId="14100"/>
        <pc:sldMkLst>
          <pc:docMk/>
          <pc:sldMk cId="1977864855" sldId="3576"/>
        </pc:sldMkLst>
        <pc:spChg chg="add del mod">
          <ac:chgData name="Inga Toleika" userId="f7c636ef-3a79-401e-9c0c-312382698834" providerId="ADAL" clId="{A8C10886-1D77-4DF2-9C94-53AE62DEC017}" dt="2024-06-18T15:08:40.320" v="133"/>
          <ac:spMkLst>
            <pc:docMk/>
            <pc:sldMk cId="1977864855" sldId="3576"/>
            <ac:spMk id="3" creationId="{85A9A1C8-2A07-7DCC-B94E-8C40D166F263}"/>
          </ac:spMkLst>
        </pc:spChg>
        <pc:spChg chg="add del mod">
          <ac:chgData name="Inga Toleika" userId="f7c636ef-3a79-401e-9c0c-312382698834" providerId="ADAL" clId="{A8C10886-1D77-4DF2-9C94-53AE62DEC017}" dt="2024-06-18T15:09:03.171" v="158"/>
          <ac:spMkLst>
            <pc:docMk/>
            <pc:sldMk cId="1977864855" sldId="3576"/>
            <ac:spMk id="6" creationId="{9DBA02C8-09CB-8AD0-CF2F-245C2156DE9B}"/>
          </ac:spMkLst>
        </pc:spChg>
        <pc:picChg chg="mod">
          <ac:chgData name="Inga Toleika" userId="f7c636ef-3a79-401e-9c0c-312382698834" providerId="ADAL" clId="{A8C10886-1D77-4DF2-9C94-53AE62DEC017}" dt="2024-06-18T15:18:53.174" v="202" actId="1076"/>
          <ac:picMkLst>
            <pc:docMk/>
            <pc:sldMk cId="1977864855" sldId="3576"/>
            <ac:picMk id="4" creationId="{84BD98A1-FBD1-D576-2E57-F1368D9158B9}"/>
          </ac:picMkLst>
        </pc:picChg>
        <pc:picChg chg="del">
          <ac:chgData name="Inga Toleika" userId="f7c636ef-3a79-401e-9c0c-312382698834" providerId="ADAL" clId="{A8C10886-1D77-4DF2-9C94-53AE62DEC017}" dt="2024-06-18T15:09:03.171" v="158"/>
          <ac:picMkLst>
            <pc:docMk/>
            <pc:sldMk cId="1977864855" sldId="3576"/>
            <ac:picMk id="5" creationId="{5A3CB5EC-BA3F-827A-F2AE-1B1F2E995652}"/>
          </ac:picMkLst>
        </pc:picChg>
        <pc:picChg chg="mod">
          <ac:chgData name="Inga Toleika" userId="f7c636ef-3a79-401e-9c0c-312382698834" providerId="ADAL" clId="{A8C10886-1D77-4DF2-9C94-53AE62DEC017}" dt="2024-06-18T15:18:51.162" v="201" actId="1076"/>
          <ac:picMkLst>
            <pc:docMk/>
            <pc:sldMk cId="1977864855" sldId="3576"/>
            <ac:picMk id="7" creationId="{313586DF-12D1-A250-C81A-4958EF647450}"/>
          </ac:picMkLst>
        </pc:picChg>
        <pc:picChg chg="add mod">
          <ac:chgData name="Inga Toleika" userId="f7c636ef-3a79-401e-9c0c-312382698834" providerId="ADAL" clId="{A8C10886-1D77-4DF2-9C94-53AE62DEC017}" dt="2024-06-18T15:19:09.759" v="206" actId="14100"/>
          <ac:picMkLst>
            <pc:docMk/>
            <pc:sldMk cId="1977864855" sldId="3576"/>
            <ac:picMk id="8" creationId="{A907F260-3068-D206-60F6-475ABD3086C2}"/>
          </ac:picMkLst>
        </pc:picChg>
        <pc:picChg chg="del">
          <ac:chgData name="Inga Toleika" userId="f7c636ef-3a79-401e-9c0c-312382698834" providerId="ADAL" clId="{A8C10886-1D77-4DF2-9C94-53AE62DEC017}" dt="2024-06-18T15:08:40.320" v="133"/>
          <ac:picMkLst>
            <pc:docMk/>
            <pc:sldMk cId="1977864855" sldId="3576"/>
            <ac:picMk id="11" creationId="{25D50B1B-D42E-D76E-0AA4-4A702CEADF31}"/>
          </ac:picMkLst>
        </pc:picChg>
        <pc:picChg chg="add del mod">
          <ac:chgData name="Inga Toleika" userId="f7c636ef-3a79-401e-9c0c-312382698834" providerId="ADAL" clId="{A8C10886-1D77-4DF2-9C94-53AE62DEC017}" dt="2024-06-18T15:11:55.858" v="174" actId="21"/>
          <ac:picMkLst>
            <pc:docMk/>
            <pc:sldMk cId="1977864855" sldId="3576"/>
            <ac:picMk id="1026" creationId="{A907F260-3068-D206-60F6-475ABD3086C2}"/>
          </ac:picMkLst>
        </pc:picChg>
      </pc:sldChg>
    </pc:docChg>
  </pc:docChgLst>
  <pc:docChgLst>
    <pc:chgData name="Inga Toleika" userId="f7c636ef-3a79-401e-9c0c-312382698834" providerId="ADAL" clId="{67DE66F9-2E42-4EE9-ACED-C7F6E3060883}"/>
    <pc:docChg chg="undo custSel modSld">
      <pc:chgData name="Inga Toleika" userId="f7c636ef-3a79-401e-9c0c-312382698834" providerId="ADAL" clId="{67DE66F9-2E42-4EE9-ACED-C7F6E3060883}" dt="2024-06-19T05:41:45.552" v="39" actId="20577"/>
      <pc:docMkLst>
        <pc:docMk/>
      </pc:docMkLst>
      <pc:sldChg chg="delSp mod">
        <pc:chgData name="Inga Toleika" userId="f7c636ef-3a79-401e-9c0c-312382698834" providerId="ADAL" clId="{67DE66F9-2E42-4EE9-ACED-C7F6E3060883}" dt="2024-06-19T05:40:20.447" v="28" actId="478"/>
        <pc:sldMkLst>
          <pc:docMk/>
          <pc:sldMk cId="1883609" sldId="3566"/>
        </pc:sldMkLst>
        <pc:spChg chg="del">
          <ac:chgData name="Inga Toleika" userId="f7c636ef-3a79-401e-9c0c-312382698834" providerId="ADAL" clId="{67DE66F9-2E42-4EE9-ACED-C7F6E3060883}" dt="2024-06-19T05:40:20.447" v="28" actId="478"/>
          <ac:spMkLst>
            <pc:docMk/>
            <pc:sldMk cId="1883609" sldId="3566"/>
            <ac:spMk id="4" creationId="{23F0069A-AD02-1477-30BD-D45C4EAD461A}"/>
          </ac:spMkLst>
        </pc:spChg>
        <pc:spChg chg="del">
          <ac:chgData name="Inga Toleika" userId="f7c636ef-3a79-401e-9c0c-312382698834" providerId="ADAL" clId="{67DE66F9-2E42-4EE9-ACED-C7F6E3060883}" dt="2024-06-19T05:40:20.447" v="28" actId="478"/>
          <ac:spMkLst>
            <pc:docMk/>
            <pc:sldMk cId="1883609" sldId="3566"/>
            <ac:spMk id="5" creationId="{57699D29-A787-8A78-F20A-E837CCE86A22}"/>
          </ac:spMkLst>
        </pc:spChg>
      </pc:sldChg>
      <pc:sldChg chg="modSp mod">
        <pc:chgData name="Inga Toleika" userId="f7c636ef-3a79-401e-9c0c-312382698834" providerId="ADAL" clId="{67DE66F9-2E42-4EE9-ACED-C7F6E3060883}" dt="2024-06-19T05:40:34.276" v="32" actId="404"/>
        <pc:sldMkLst>
          <pc:docMk/>
          <pc:sldMk cId="3141351995" sldId="3569"/>
        </pc:sldMkLst>
        <pc:spChg chg="mod">
          <ac:chgData name="Inga Toleika" userId="f7c636ef-3a79-401e-9c0c-312382698834" providerId="ADAL" clId="{67DE66F9-2E42-4EE9-ACED-C7F6E3060883}" dt="2024-06-19T05:40:34.276" v="32" actId="404"/>
          <ac:spMkLst>
            <pc:docMk/>
            <pc:sldMk cId="3141351995" sldId="3569"/>
            <ac:spMk id="2" creationId="{297D636B-C6F7-6084-9C18-5CCEEEE73593}"/>
          </ac:spMkLst>
        </pc:spChg>
      </pc:sldChg>
      <pc:sldChg chg="modSp mod">
        <pc:chgData name="Inga Toleika" userId="f7c636ef-3a79-401e-9c0c-312382698834" providerId="ADAL" clId="{67DE66F9-2E42-4EE9-ACED-C7F6E3060883}" dt="2024-06-19T05:40:47.882" v="34" actId="555"/>
        <pc:sldMkLst>
          <pc:docMk/>
          <pc:sldMk cId="303107044" sldId="3570"/>
        </pc:sldMkLst>
        <pc:spChg chg="mod">
          <ac:chgData name="Inga Toleika" userId="f7c636ef-3a79-401e-9c0c-312382698834" providerId="ADAL" clId="{67DE66F9-2E42-4EE9-ACED-C7F6E3060883}" dt="2024-06-19T05:40:47.882" v="34" actId="555"/>
          <ac:spMkLst>
            <pc:docMk/>
            <pc:sldMk cId="303107044" sldId="3570"/>
            <ac:spMk id="6" creationId="{CEB106FE-7EC1-AA0E-BE0E-5C5E9043F04B}"/>
          </ac:spMkLst>
        </pc:spChg>
        <pc:spChg chg="mod">
          <ac:chgData name="Inga Toleika" userId="f7c636ef-3a79-401e-9c0c-312382698834" providerId="ADAL" clId="{67DE66F9-2E42-4EE9-ACED-C7F6E3060883}" dt="2024-06-19T05:40:47.882" v="34" actId="555"/>
          <ac:spMkLst>
            <pc:docMk/>
            <pc:sldMk cId="303107044" sldId="3570"/>
            <ac:spMk id="8" creationId="{8131A393-2401-8911-C4DC-9FC5CDB61933}"/>
          </ac:spMkLst>
        </pc:spChg>
        <pc:picChg chg="mod">
          <ac:chgData name="Inga Toleika" userId="f7c636ef-3a79-401e-9c0c-312382698834" providerId="ADAL" clId="{67DE66F9-2E42-4EE9-ACED-C7F6E3060883}" dt="2024-06-19T05:40:43.850" v="33" actId="554"/>
          <ac:picMkLst>
            <pc:docMk/>
            <pc:sldMk cId="303107044" sldId="3570"/>
            <ac:picMk id="7" creationId="{E462EA8B-A3D4-33CE-E44C-86D2FDB68DEA}"/>
          </ac:picMkLst>
        </pc:picChg>
        <pc:picChg chg="mod">
          <ac:chgData name="Inga Toleika" userId="f7c636ef-3a79-401e-9c0c-312382698834" providerId="ADAL" clId="{67DE66F9-2E42-4EE9-ACED-C7F6E3060883}" dt="2024-06-19T05:40:43.850" v="33" actId="554"/>
          <ac:picMkLst>
            <pc:docMk/>
            <pc:sldMk cId="303107044" sldId="3570"/>
            <ac:picMk id="9" creationId="{4F3F3F2B-1A0C-1100-95AE-75DA03FE8623}"/>
          </ac:picMkLst>
        </pc:picChg>
      </pc:sldChg>
      <pc:sldChg chg="modSp mod">
        <pc:chgData name="Inga Toleika" userId="f7c636ef-3a79-401e-9c0c-312382698834" providerId="ADAL" clId="{67DE66F9-2E42-4EE9-ACED-C7F6E3060883}" dt="2024-06-19T05:41:08.402" v="36" actId="20577"/>
        <pc:sldMkLst>
          <pc:docMk/>
          <pc:sldMk cId="856352609" sldId="3571"/>
        </pc:sldMkLst>
        <pc:spChg chg="mod">
          <ac:chgData name="Inga Toleika" userId="f7c636ef-3a79-401e-9c0c-312382698834" providerId="ADAL" clId="{67DE66F9-2E42-4EE9-ACED-C7F6E3060883}" dt="2024-06-19T05:41:08.402" v="36" actId="20577"/>
          <ac:spMkLst>
            <pc:docMk/>
            <pc:sldMk cId="856352609" sldId="3571"/>
            <ac:spMk id="2" creationId="{7DAB1DDD-ED1C-3CDA-8393-3A65EF7FC747}"/>
          </ac:spMkLst>
        </pc:spChg>
      </pc:sldChg>
      <pc:sldChg chg="addSp delSp modSp mod">
        <pc:chgData name="Inga Toleika" userId="f7c636ef-3a79-401e-9c0c-312382698834" providerId="ADAL" clId="{67DE66F9-2E42-4EE9-ACED-C7F6E3060883}" dt="2024-06-19T05:41:45.552" v="39" actId="20577"/>
        <pc:sldMkLst>
          <pc:docMk/>
          <pc:sldMk cId="112477939" sldId="3577"/>
        </pc:sldMkLst>
        <pc:spChg chg="mod">
          <ac:chgData name="Inga Toleika" userId="f7c636ef-3a79-401e-9c0c-312382698834" providerId="ADAL" clId="{67DE66F9-2E42-4EE9-ACED-C7F6E3060883}" dt="2024-06-19T05:41:45.552" v="39" actId="20577"/>
          <ac:spMkLst>
            <pc:docMk/>
            <pc:sldMk cId="112477939" sldId="3577"/>
            <ac:spMk id="2" creationId="{7DAB1DDD-ED1C-3CDA-8393-3A65EF7FC747}"/>
          </ac:spMkLst>
        </pc:spChg>
        <pc:spChg chg="mod">
          <ac:chgData name="Inga Toleika" userId="f7c636ef-3a79-401e-9c0c-312382698834" providerId="ADAL" clId="{67DE66F9-2E42-4EE9-ACED-C7F6E3060883}" dt="2024-06-19T05:40:04.835" v="27" actId="1076"/>
          <ac:spMkLst>
            <pc:docMk/>
            <pc:sldMk cId="112477939" sldId="3577"/>
            <ac:spMk id="3" creationId="{64CCB00F-7103-E320-0B84-D4D3353BBD44}"/>
          </ac:spMkLst>
        </pc:spChg>
        <pc:spChg chg="add del mod">
          <ac:chgData name="Inga Toleika" userId="f7c636ef-3a79-401e-9c0c-312382698834" providerId="ADAL" clId="{67DE66F9-2E42-4EE9-ACED-C7F6E3060883}" dt="2024-06-19T05:39:16.403" v="18" actId="478"/>
          <ac:spMkLst>
            <pc:docMk/>
            <pc:sldMk cId="112477939" sldId="3577"/>
            <ac:spMk id="6" creationId="{207BE99B-A587-BD0C-7D8E-452CF1E69C52}"/>
          </ac:spMkLst>
        </pc:spChg>
        <pc:spChg chg="add del mod">
          <ac:chgData name="Inga Toleika" userId="f7c636ef-3a79-401e-9c0c-312382698834" providerId="ADAL" clId="{67DE66F9-2E42-4EE9-ACED-C7F6E3060883}" dt="2024-06-19T05:39:16.403" v="18" actId="478"/>
          <ac:spMkLst>
            <pc:docMk/>
            <pc:sldMk cId="112477939" sldId="3577"/>
            <ac:spMk id="7" creationId="{7FB438DD-A8EE-0B70-3CA4-D2E69835B425}"/>
          </ac:spMkLst>
        </pc:spChg>
        <pc:spChg chg="add del mod">
          <ac:chgData name="Inga Toleika" userId="f7c636ef-3a79-401e-9c0c-312382698834" providerId="ADAL" clId="{67DE66F9-2E42-4EE9-ACED-C7F6E3060883}" dt="2024-06-19T05:39:16.403" v="18" actId="478"/>
          <ac:spMkLst>
            <pc:docMk/>
            <pc:sldMk cId="112477939" sldId="3577"/>
            <ac:spMk id="8" creationId="{05FC4CD2-D9BE-BD39-B4DF-9D7A9E97CFFF}"/>
          </ac:spMkLst>
        </pc:spChg>
        <pc:cxnChg chg="add mod">
          <ac:chgData name="Inga Toleika" userId="f7c636ef-3a79-401e-9c0c-312382698834" providerId="ADAL" clId="{67DE66F9-2E42-4EE9-ACED-C7F6E3060883}" dt="2024-06-19T05:40:04.835" v="27" actId="1076"/>
          <ac:cxnSpMkLst>
            <pc:docMk/>
            <pc:sldMk cId="112477939" sldId="3577"/>
            <ac:cxnSpMk id="5" creationId="{38F732A5-DEB5-A8AA-FDD2-8E8A440AFDC5}"/>
          </ac:cxnSpMkLst>
        </pc:cxnChg>
      </pc:sldChg>
    </pc:docChg>
  </pc:docChgLst>
  <pc:docChgLst>
    <pc:chgData name="Inga Toleika" userId="f7c636ef-3a79-401e-9c0c-312382698834" providerId="ADAL" clId="{8A8BE013-5EE9-4027-B9F8-D9F6C2BC8267}"/>
    <pc:docChg chg="undo custSel addSld delSld modSld modMainMaster">
      <pc:chgData name="Inga Toleika" userId="f7c636ef-3a79-401e-9c0c-312382698834" providerId="ADAL" clId="{8A8BE013-5EE9-4027-B9F8-D9F6C2BC8267}" dt="2024-06-18T08:01:54.588" v="651" actId="2696"/>
      <pc:docMkLst>
        <pc:docMk/>
      </pc:docMkLst>
      <pc:sldChg chg="addSp delSp modSp mod modClrScheme chgLayout">
        <pc:chgData name="Inga Toleika" userId="f7c636ef-3a79-401e-9c0c-312382698834" providerId="ADAL" clId="{8A8BE013-5EE9-4027-B9F8-D9F6C2BC8267}" dt="2024-06-18T07:59:59.680" v="632" actId="14100"/>
        <pc:sldMkLst>
          <pc:docMk/>
          <pc:sldMk cId="1406800295" sldId="296"/>
        </pc:sldMkLst>
        <pc:spChg chg="del">
          <ac:chgData name="Inga Toleika" userId="f7c636ef-3a79-401e-9c0c-312382698834" providerId="ADAL" clId="{8A8BE013-5EE9-4027-B9F8-D9F6C2BC8267}" dt="2024-06-18T07:57:49.981" v="550" actId="478"/>
          <ac:spMkLst>
            <pc:docMk/>
            <pc:sldMk cId="1406800295" sldId="296"/>
            <ac:spMk id="3" creationId="{24FD7BE7-8659-A749-7B6E-B2C2D1388C0A}"/>
          </ac:spMkLst>
        </pc:spChg>
        <pc:spChg chg="del">
          <ac:chgData name="Inga Toleika" userId="f7c636ef-3a79-401e-9c0c-312382698834" providerId="ADAL" clId="{8A8BE013-5EE9-4027-B9F8-D9F6C2BC8267}" dt="2024-06-18T07:57:59.047" v="553" actId="478"/>
          <ac:spMkLst>
            <pc:docMk/>
            <pc:sldMk cId="1406800295" sldId="296"/>
            <ac:spMk id="4" creationId="{ED0DDA0C-A55F-46B1-F90F-87319D6B189E}"/>
          </ac:spMkLst>
        </pc:spChg>
        <pc:spChg chg="del">
          <ac:chgData name="Inga Toleika" userId="f7c636ef-3a79-401e-9c0c-312382698834" providerId="ADAL" clId="{8A8BE013-5EE9-4027-B9F8-D9F6C2BC8267}" dt="2024-06-18T07:57:59.047" v="553" actId="478"/>
          <ac:spMkLst>
            <pc:docMk/>
            <pc:sldMk cId="1406800295" sldId="296"/>
            <ac:spMk id="8" creationId="{0ECFA2B9-2BAD-68E3-6F1E-604C8C9C513B}"/>
          </ac:spMkLst>
        </pc:spChg>
        <pc:spChg chg="del mod">
          <ac:chgData name="Inga Toleika" userId="f7c636ef-3a79-401e-9c0c-312382698834" providerId="ADAL" clId="{8A8BE013-5EE9-4027-B9F8-D9F6C2BC8267}" dt="2024-06-18T07:57:57.793" v="552" actId="478"/>
          <ac:spMkLst>
            <pc:docMk/>
            <pc:sldMk cId="1406800295" sldId="296"/>
            <ac:spMk id="16" creationId="{7AFA6A89-4D03-970C-4292-7E70FB293438}"/>
          </ac:spMkLst>
        </pc:spChg>
        <pc:spChg chg="del mod">
          <ac:chgData name="Inga Toleika" userId="f7c636ef-3a79-401e-9c0c-312382698834" providerId="ADAL" clId="{8A8BE013-5EE9-4027-B9F8-D9F6C2BC8267}" dt="2024-06-18T07:57:57.793" v="552" actId="478"/>
          <ac:spMkLst>
            <pc:docMk/>
            <pc:sldMk cId="1406800295" sldId="296"/>
            <ac:spMk id="17" creationId="{DBA45FFF-DB33-4411-9012-04C5BCB6CF93}"/>
          </ac:spMkLst>
        </pc:spChg>
        <pc:grpChg chg="add del mod">
          <ac:chgData name="Inga Toleika" userId="f7c636ef-3a79-401e-9c0c-312382698834" providerId="ADAL" clId="{8A8BE013-5EE9-4027-B9F8-D9F6C2BC8267}" dt="2024-06-18T07:59:42.670" v="624" actId="165"/>
          <ac:grpSpMkLst>
            <pc:docMk/>
            <pc:sldMk cId="1406800295" sldId="296"/>
            <ac:grpSpMk id="6" creationId="{64584C6A-6624-B501-12E3-825CCE800382}"/>
          </ac:grpSpMkLst>
        </pc:grpChg>
        <pc:picChg chg="add mod topLvl">
          <ac:chgData name="Inga Toleika" userId="f7c636ef-3a79-401e-9c0c-312382698834" providerId="ADAL" clId="{8A8BE013-5EE9-4027-B9F8-D9F6C2BC8267}" dt="2024-06-18T07:59:42.670" v="624" actId="165"/>
          <ac:picMkLst>
            <pc:docMk/>
            <pc:sldMk cId="1406800295" sldId="296"/>
            <ac:picMk id="2" creationId="{E0C369FE-724B-502D-7D98-E9DDB9A17248}"/>
          </ac:picMkLst>
        </pc:picChg>
        <pc:picChg chg="mod topLvl">
          <ac:chgData name="Inga Toleika" userId="f7c636ef-3a79-401e-9c0c-312382698834" providerId="ADAL" clId="{8A8BE013-5EE9-4027-B9F8-D9F6C2BC8267}" dt="2024-06-18T07:59:59.680" v="632" actId="14100"/>
          <ac:picMkLst>
            <pc:docMk/>
            <pc:sldMk cId="1406800295" sldId="296"/>
            <ac:picMk id="5" creationId="{D07CADAF-A664-F030-6F66-2BFF6131AF60}"/>
          </ac:picMkLst>
        </pc:picChg>
      </pc:sldChg>
      <pc:sldChg chg="addSp delSp modSp mod modClrScheme chgLayout">
        <pc:chgData name="Inga Toleika" userId="f7c636ef-3a79-401e-9c0c-312382698834" providerId="ADAL" clId="{8A8BE013-5EE9-4027-B9F8-D9F6C2BC8267}" dt="2024-06-18T07:17:55.839" v="109"/>
        <pc:sldMkLst>
          <pc:docMk/>
          <pc:sldMk cId="2435372643" sldId="337"/>
        </pc:sldMkLst>
        <pc:spChg chg="add mod">
          <ac:chgData name="Inga Toleika" userId="f7c636ef-3a79-401e-9c0c-312382698834" providerId="ADAL" clId="{8A8BE013-5EE9-4027-B9F8-D9F6C2BC8267}" dt="2024-06-18T07:12:04.417" v="69" actId="1076"/>
          <ac:spMkLst>
            <pc:docMk/>
            <pc:sldMk cId="2435372643" sldId="337"/>
            <ac:spMk id="2" creationId="{BFF97C7F-009A-5898-D334-CC808F059E20}"/>
          </ac:spMkLst>
        </pc:spChg>
        <pc:spChg chg="del mod ord">
          <ac:chgData name="Inga Toleika" userId="f7c636ef-3a79-401e-9c0c-312382698834" providerId="ADAL" clId="{8A8BE013-5EE9-4027-B9F8-D9F6C2BC8267}" dt="2024-06-18T07:12:07.539" v="71" actId="478"/>
          <ac:spMkLst>
            <pc:docMk/>
            <pc:sldMk cId="2435372643" sldId="337"/>
            <ac:spMk id="3" creationId="{C6130D21-A4CD-1190-2328-8D4C604955C9}"/>
          </ac:spMkLst>
        </pc:spChg>
        <pc:spChg chg="del">
          <ac:chgData name="Inga Toleika" userId="f7c636ef-3a79-401e-9c0c-312382698834" providerId="ADAL" clId="{8A8BE013-5EE9-4027-B9F8-D9F6C2BC8267}" dt="2024-06-18T07:06:59.975" v="21" actId="478"/>
          <ac:spMkLst>
            <pc:docMk/>
            <pc:sldMk cId="2435372643" sldId="337"/>
            <ac:spMk id="4" creationId="{BEDF88E6-2FEF-FC2B-991C-60894517FA53}"/>
          </ac:spMkLst>
        </pc:spChg>
        <pc:spChg chg="mod">
          <ac:chgData name="Inga Toleika" userId="f7c636ef-3a79-401e-9c0c-312382698834" providerId="ADAL" clId="{8A8BE013-5EE9-4027-B9F8-D9F6C2BC8267}" dt="2024-06-18T07:12:04.417" v="69" actId="1076"/>
          <ac:spMkLst>
            <pc:docMk/>
            <pc:sldMk cId="2435372643" sldId="337"/>
            <ac:spMk id="5" creationId="{C53FF294-3C99-FC4F-ADF2-391E09E1B58B}"/>
          </ac:spMkLst>
        </pc:spChg>
        <pc:spChg chg="del mod">
          <ac:chgData name="Inga Toleika" userId="f7c636ef-3a79-401e-9c0c-312382698834" providerId="ADAL" clId="{8A8BE013-5EE9-4027-B9F8-D9F6C2BC8267}" dt="2024-06-18T07:07:58.017" v="44" actId="478"/>
          <ac:spMkLst>
            <pc:docMk/>
            <pc:sldMk cId="2435372643" sldId="337"/>
            <ac:spMk id="9" creationId="{DE542B7C-6243-BDA0-CABC-E102EC57F23E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0" creationId="{B6CBEA48-D22D-F52D-2A6E-FB03791BA3E6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1" creationId="{79D8542F-E563-7EF2-3C61-3E70ABF77AFC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2" creationId="{4F7789A3-8459-B3CD-AE61-D74433CEA245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3" creationId="{B9FBDAF3-A6C6-2668-3814-28BFAA324194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4" creationId="{47089847-66AD-2168-FE7B-14480B467B32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5" creationId="{D01FF42B-9292-6612-7A0A-236CAC0D60ED}"/>
          </ac:spMkLst>
        </pc:spChg>
        <pc:spChg chg="mod">
          <ac:chgData name="Inga Toleika" userId="f7c636ef-3a79-401e-9c0c-312382698834" providerId="ADAL" clId="{8A8BE013-5EE9-4027-B9F8-D9F6C2BC8267}" dt="2024-06-18T07:07:53.879" v="43" actId="164"/>
          <ac:spMkLst>
            <pc:docMk/>
            <pc:sldMk cId="2435372643" sldId="337"/>
            <ac:spMk id="16" creationId="{F4432DEE-30AF-8E1D-4DC6-4960F8F90232}"/>
          </ac:spMkLst>
        </pc:spChg>
        <pc:spChg chg="add del mod ord">
          <ac:chgData name="Inga Toleika" userId="f7c636ef-3a79-401e-9c0c-312382698834" providerId="ADAL" clId="{8A8BE013-5EE9-4027-B9F8-D9F6C2BC8267}" dt="2024-06-18T07:11:34.345" v="59" actId="478"/>
          <ac:spMkLst>
            <pc:docMk/>
            <pc:sldMk cId="2435372643" sldId="337"/>
            <ac:spMk id="18" creationId="{DF67B079-01F6-38E5-3897-7156D454F8AD}"/>
          </ac:spMkLst>
        </pc:spChg>
        <pc:spChg chg="add del mod ord">
          <ac:chgData name="Inga Toleika" userId="f7c636ef-3a79-401e-9c0c-312382698834" providerId="ADAL" clId="{8A8BE013-5EE9-4027-B9F8-D9F6C2BC8267}" dt="2024-06-18T07:11:47.201" v="64" actId="478"/>
          <ac:spMkLst>
            <pc:docMk/>
            <pc:sldMk cId="2435372643" sldId="337"/>
            <ac:spMk id="19" creationId="{363088DA-FD82-21D1-BA14-4FB613A509A4}"/>
          </ac:spMkLst>
        </pc:spChg>
        <pc:spChg chg="add mod">
          <ac:chgData name="Inga Toleika" userId="f7c636ef-3a79-401e-9c0c-312382698834" providerId="ADAL" clId="{8A8BE013-5EE9-4027-B9F8-D9F6C2BC8267}" dt="2024-06-18T07:12:24.321" v="81" actId="403"/>
          <ac:spMkLst>
            <pc:docMk/>
            <pc:sldMk cId="2435372643" sldId="337"/>
            <ac:spMk id="21" creationId="{F7568D79-5C8F-8B6A-919D-96B2121749F4}"/>
          </ac:spMkLst>
        </pc:spChg>
        <pc:spChg chg="del mod">
          <ac:chgData name="Inga Toleika" userId="f7c636ef-3a79-401e-9c0c-312382698834" providerId="ADAL" clId="{8A8BE013-5EE9-4027-B9F8-D9F6C2BC8267}" dt="2024-06-18T07:17:07.688" v="101"/>
          <ac:spMkLst>
            <pc:docMk/>
            <pc:sldMk cId="2435372643" sldId="337"/>
            <ac:spMk id="24" creationId="{BB793633-4431-6367-E4F4-B04C1E13FFB0}"/>
          </ac:spMkLst>
        </pc:spChg>
        <pc:spChg chg="add del">
          <ac:chgData name="Inga Toleika" userId="f7c636ef-3a79-401e-9c0c-312382698834" providerId="ADAL" clId="{8A8BE013-5EE9-4027-B9F8-D9F6C2BC8267}" dt="2024-06-18T07:17:25.214" v="105"/>
          <ac:spMkLst>
            <pc:docMk/>
            <pc:sldMk cId="2435372643" sldId="337"/>
            <ac:spMk id="28" creationId="{97466C0E-309E-F7EB-22B2-6202E7E71BFD}"/>
          </ac:spMkLst>
        </pc:spChg>
        <pc:grpChg chg="del mod">
          <ac:chgData name="Inga Toleika" userId="f7c636ef-3a79-401e-9c0c-312382698834" providerId="ADAL" clId="{8A8BE013-5EE9-4027-B9F8-D9F6C2BC8267}" dt="2024-06-18T07:07:43.515" v="41" actId="27803"/>
          <ac:grpSpMkLst>
            <pc:docMk/>
            <pc:sldMk cId="2435372643" sldId="337"/>
            <ac:grpSpMk id="8" creationId="{358D8F33-CDE3-8B6D-F2EA-EF4E37EE7F22}"/>
          </ac:grpSpMkLst>
        </pc:grpChg>
        <pc:grpChg chg="add mod">
          <ac:chgData name="Inga Toleika" userId="f7c636ef-3a79-401e-9c0c-312382698834" providerId="ADAL" clId="{8A8BE013-5EE9-4027-B9F8-D9F6C2BC8267}" dt="2024-06-18T07:12:04.417" v="69" actId="1076"/>
          <ac:grpSpMkLst>
            <pc:docMk/>
            <pc:sldMk cId="2435372643" sldId="337"/>
            <ac:grpSpMk id="17" creationId="{7255EE28-591E-C6D6-F04D-12FDFAA0989D}"/>
          </ac:grpSpMkLst>
        </pc:grpChg>
        <pc:picChg chg="add del mod">
          <ac:chgData name="Inga Toleika" userId="f7c636ef-3a79-401e-9c0c-312382698834" providerId="ADAL" clId="{8A8BE013-5EE9-4027-B9F8-D9F6C2BC8267}" dt="2024-06-18T07:07:43.515" v="41" actId="27803"/>
          <ac:picMkLst>
            <pc:docMk/>
            <pc:sldMk cId="2435372643" sldId="337"/>
            <ac:picMk id="7" creationId="{F659849D-8248-2DE7-5A83-0E75DA1AB8E6}"/>
          </ac:picMkLst>
        </pc:picChg>
        <pc:picChg chg="add del mod">
          <ac:chgData name="Inga Toleika" userId="f7c636ef-3a79-401e-9c0c-312382698834" providerId="ADAL" clId="{8A8BE013-5EE9-4027-B9F8-D9F6C2BC8267}" dt="2024-06-18T07:16:10.402" v="89" actId="27803"/>
          <ac:picMkLst>
            <pc:docMk/>
            <pc:sldMk cId="2435372643" sldId="337"/>
            <ac:picMk id="23" creationId="{BB793633-4431-6367-E4F4-B04C1E13FFB0}"/>
          </ac:picMkLst>
        </pc:picChg>
        <pc:picChg chg="add del mod">
          <ac:chgData name="Inga Toleika" userId="f7c636ef-3a79-401e-9c0c-312382698834" providerId="ADAL" clId="{8A8BE013-5EE9-4027-B9F8-D9F6C2BC8267}" dt="2024-06-18T07:17:07.688" v="101"/>
          <ac:picMkLst>
            <pc:docMk/>
            <pc:sldMk cId="2435372643" sldId="337"/>
            <ac:picMk id="26" creationId="{7C390B65-DF68-987D-B34D-1B9A508B3C9E}"/>
          </ac:picMkLst>
        </pc:picChg>
        <pc:picChg chg="del mod modCrop">
          <ac:chgData name="Inga Toleika" userId="f7c636ef-3a79-401e-9c0c-312382698834" providerId="ADAL" clId="{8A8BE013-5EE9-4027-B9F8-D9F6C2BC8267}" dt="2024-06-18T07:17:25.214" v="105"/>
          <ac:picMkLst>
            <pc:docMk/>
            <pc:sldMk cId="2435372643" sldId="337"/>
            <ac:picMk id="27" creationId="{34D366DB-778E-F2DD-D09D-AC3B919847E3}"/>
          </ac:picMkLst>
        </pc:picChg>
        <pc:picChg chg="mod modCrop">
          <ac:chgData name="Inga Toleika" userId="f7c636ef-3a79-401e-9c0c-312382698834" providerId="ADAL" clId="{8A8BE013-5EE9-4027-B9F8-D9F6C2BC8267}" dt="2024-06-18T07:17:55.839" v="109"/>
          <ac:picMkLst>
            <pc:docMk/>
            <pc:sldMk cId="2435372643" sldId="337"/>
            <ac:picMk id="29" creationId="{179B7504-CE3D-78D3-E612-D401E036770F}"/>
          </ac:picMkLst>
        </pc:picChg>
        <pc:picChg chg="add del mod">
          <ac:chgData name="Inga Toleika" userId="f7c636ef-3a79-401e-9c0c-312382698834" providerId="ADAL" clId="{8A8BE013-5EE9-4027-B9F8-D9F6C2BC8267}" dt="2024-06-18T07:12:55.514" v="82" actId="478"/>
          <ac:picMkLst>
            <pc:docMk/>
            <pc:sldMk cId="2435372643" sldId="337"/>
            <ac:picMk id="1026" creationId="{A8C5EF8B-E2AA-7358-41F5-CD1712C0659A}"/>
          </ac:picMkLst>
        </pc:picChg>
        <pc:picChg chg="add del mod">
          <ac:chgData name="Inga Toleika" userId="f7c636ef-3a79-401e-9c0c-312382698834" providerId="ADAL" clId="{8A8BE013-5EE9-4027-B9F8-D9F6C2BC8267}" dt="2024-06-18T07:16:02.147" v="87" actId="478"/>
          <ac:picMkLst>
            <pc:docMk/>
            <pc:sldMk cId="2435372643" sldId="337"/>
            <ac:picMk id="1028" creationId="{8D11181C-D136-733E-474C-5915C3D73FF6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55:53.293" v="516" actId="122"/>
        <pc:sldMkLst>
          <pc:docMk/>
          <pc:sldMk cId="1171949916" sldId="3561"/>
        </pc:sldMkLst>
        <pc:spChg chg="del">
          <ac:chgData name="Inga Toleika" userId="f7c636ef-3a79-401e-9c0c-312382698834" providerId="ADAL" clId="{8A8BE013-5EE9-4027-B9F8-D9F6C2BC8267}" dt="2024-06-18T07:39:14.306" v="259" actId="478"/>
          <ac:spMkLst>
            <pc:docMk/>
            <pc:sldMk cId="1171949916" sldId="3561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39:15.995" v="260" actId="478"/>
          <ac:spMkLst>
            <pc:docMk/>
            <pc:sldMk cId="1171949916" sldId="3561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39:15.995" v="260" actId="478"/>
          <ac:spMkLst>
            <pc:docMk/>
            <pc:sldMk cId="1171949916" sldId="3561"/>
            <ac:spMk id="5" creationId="{57699D29-A787-8A78-F20A-E837CCE86A22}"/>
          </ac:spMkLst>
        </pc:spChg>
        <pc:spChg chg="add mod">
          <ac:chgData name="Inga Toleika" userId="f7c636ef-3a79-401e-9c0c-312382698834" providerId="ADAL" clId="{8A8BE013-5EE9-4027-B9F8-D9F6C2BC8267}" dt="2024-06-18T07:41:44.358" v="300" actId="6549"/>
          <ac:spMkLst>
            <pc:docMk/>
            <pc:sldMk cId="1171949916" sldId="3561"/>
            <ac:spMk id="6" creationId="{2F6D57C5-4495-0156-C885-9C45F856C8BF}"/>
          </ac:spMkLst>
        </pc:spChg>
        <pc:spChg chg="mod">
          <ac:chgData name="Inga Toleika" userId="f7c636ef-3a79-401e-9c0c-312382698834" providerId="ADAL" clId="{8A8BE013-5EE9-4027-B9F8-D9F6C2BC8267}" dt="2024-06-18T07:55:53.293" v="516" actId="122"/>
          <ac:spMkLst>
            <pc:docMk/>
            <pc:sldMk cId="1171949916" sldId="3561"/>
            <ac:spMk id="11" creationId="{2019EE5B-C772-2054-1054-69908F8CF969}"/>
          </ac:spMkLst>
        </pc:spChg>
        <pc:spChg chg="mod">
          <ac:chgData name="Inga Toleika" userId="f7c636ef-3a79-401e-9c0c-312382698834" providerId="ADAL" clId="{8A8BE013-5EE9-4027-B9F8-D9F6C2BC8267}" dt="2024-06-18T07:55:53.293" v="516" actId="122"/>
          <ac:spMkLst>
            <pc:docMk/>
            <pc:sldMk cId="1171949916" sldId="3561"/>
            <ac:spMk id="12" creationId="{E9B89242-2ED0-B839-A1CA-0164BEC1456D}"/>
          </ac:spMkLst>
        </pc:spChg>
        <pc:spChg chg="mod">
          <ac:chgData name="Inga Toleika" userId="f7c636ef-3a79-401e-9c0c-312382698834" providerId="ADAL" clId="{8A8BE013-5EE9-4027-B9F8-D9F6C2BC8267}" dt="2024-06-18T07:40:42.534" v="286" actId="1076"/>
          <ac:spMkLst>
            <pc:docMk/>
            <pc:sldMk cId="1171949916" sldId="3561"/>
            <ac:spMk id="13" creationId="{5A1D6B69-7402-AD36-25CD-8AAB76E1A7F9}"/>
          </ac:spMkLst>
        </pc:spChg>
        <pc:spChg chg="del mod">
          <ac:chgData name="Inga Toleika" userId="f7c636ef-3a79-401e-9c0c-312382698834" providerId="ADAL" clId="{8A8BE013-5EE9-4027-B9F8-D9F6C2BC8267}" dt="2024-06-18T07:39:41.624" v="266" actId="478"/>
          <ac:spMkLst>
            <pc:docMk/>
            <pc:sldMk cId="1171949916" sldId="3561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41:02.093" v="291" actId="1076"/>
          <ac:picMkLst>
            <pc:docMk/>
            <pc:sldMk cId="1171949916" sldId="3561"/>
            <ac:picMk id="8" creationId="{8854631A-4CF3-9472-53E7-4B82F02EE95F}"/>
          </ac:picMkLst>
        </pc:picChg>
        <pc:picChg chg="mod">
          <ac:chgData name="Inga Toleika" userId="f7c636ef-3a79-401e-9c0c-312382698834" providerId="ADAL" clId="{8A8BE013-5EE9-4027-B9F8-D9F6C2BC8267}" dt="2024-06-18T07:40:52.993" v="288" actId="14100"/>
          <ac:picMkLst>
            <pc:docMk/>
            <pc:sldMk cId="1171949916" sldId="3561"/>
            <ac:picMk id="10" creationId="{447A570D-AE22-5CB7-D15C-1B85F9C2C935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45:14.582" v="334" actId="478"/>
        <pc:sldMkLst>
          <pc:docMk/>
          <pc:sldMk cId="2635773390" sldId="3562"/>
        </pc:sldMkLst>
        <pc:spChg chg="add mod">
          <ac:chgData name="Inga Toleika" userId="f7c636ef-3a79-401e-9c0c-312382698834" providerId="ADAL" clId="{8A8BE013-5EE9-4027-B9F8-D9F6C2BC8267}" dt="2024-06-18T07:44:37.384" v="324"/>
          <ac:spMkLst>
            <pc:docMk/>
            <pc:sldMk cId="2635773390" sldId="3562"/>
            <ac:spMk id="2" creationId="{2C9DBAE5-F3CF-12CC-C068-BDE280A32799}"/>
          </ac:spMkLst>
        </pc:spChg>
        <pc:spChg chg="del">
          <ac:chgData name="Inga Toleika" userId="f7c636ef-3a79-401e-9c0c-312382698834" providerId="ADAL" clId="{8A8BE013-5EE9-4027-B9F8-D9F6C2BC8267}" dt="2024-06-18T07:44:07.316" v="319" actId="478"/>
          <ac:spMkLst>
            <pc:docMk/>
            <pc:sldMk cId="2635773390" sldId="3562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44:15.293" v="320" actId="478"/>
          <ac:spMkLst>
            <pc:docMk/>
            <pc:sldMk cId="2635773390" sldId="3562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44:15.293" v="320" actId="478"/>
          <ac:spMkLst>
            <pc:docMk/>
            <pc:sldMk cId="2635773390" sldId="3562"/>
            <ac:spMk id="5" creationId="{57699D29-A787-8A78-F20A-E837CCE86A22}"/>
          </ac:spMkLst>
        </pc:spChg>
        <pc:spChg chg="add mod">
          <ac:chgData name="Inga Toleika" userId="f7c636ef-3a79-401e-9c0c-312382698834" providerId="ADAL" clId="{8A8BE013-5EE9-4027-B9F8-D9F6C2BC8267}" dt="2024-06-18T07:44:40.124" v="326" actId="571"/>
          <ac:spMkLst>
            <pc:docMk/>
            <pc:sldMk cId="2635773390" sldId="3562"/>
            <ac:spMk id="7" creationId="{0AE55AF4-426C-F07E-A560-18DA07F76D36}"/>
          </ac:spMkLst>
        </pc:spChg>
        <pc:spChg chg="del mod">
          <ac:chgData name="Inga Toleika" userId="f7c636ef-3a79-401e-9c0c-312382698834" providerId="ADAL" clId="{8A8BE013-5EE9-4027-B9F8-D9F6C2BC8267}" dt="2024-06-18T07:44:36.944" v="323" actId="478"/>
          <ac:spMkLst>
            <pc:docMk/>
            <pc:sldMk cId="2635773390" sldId="3562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45:10.317" v="333" actId="14100"/>
          <ac:picMkLst>
            <pc:docMk/>
            <pc:sldMk cId="2635773390" sldId="3562"/>
            <ac:picMk id="6" creationId="{2F332CAA-7DE8-0FEB-0624-21111C977CA3}"/>
          </ac:picMkLst>
        </pc:picChg>
        <pc:picChg chg="add del mod">
          <ac:chgData name="Inga Toleika" userId="f7c636ef-3a79-401e-9c0c-312382698834" providerId="ADAL" clId="{8A8BE013-5EE9-4027-B9F8-D9F6C2BC8267}" dt="2024-06-18T07:45:14.582" v="334" actId="478"/>
          <ac:picMkLst>
            <pc:docMk/>
            <pc:sldMk cId="2635773390" sldId="3562"/>
            <ac:picMk id="8" creationId="{5435E33D-7350-6468-51CA-EC24E26A3203}"/>
          </ac:picMkLst>
        </pc:picChg>
        <pc:picChg chg="add del mod">
          <ac:chgData name="Inga Toleika" userId="f7c636ef-3a79-401e-9c0c-312382698834" providerId="ADAL" clId="{8A8BE013-5EE9-4027-B9F8-D9F6C2BC8267}" dt="2024-06-18T07:45:14.582" v="334" actId="478"/>
          <ac:picMkLst>
            <pc:docMk/>
            <pc:sldMk cId="2635773390" sldId="3562"/>
            <ac:picMk id="9" creationId="{450B1C7B-B0D6-9800-0317-0DFC3CBA6DEA}"/>
          </ac:picMkLst>
        </pc:picChg>
      </pc:sldChg>
      <pc:sldChg chg="addSp delSp modSp mod chgLayout">
        <pc:chgData name="Inga Toleika" userId="f7c636ef-3a79-401e-9c0c-312382698834" providerId="ADAL" clId="{8A8BE013-5EE9-4027-B9F8-D9F6C2BC8267}" dt="2024-06-18T08:00:33.837" v="637" actId="14100"/>
        <pc:sldMkLst>
          <pc:docMk/>
          <pc:sldMk cId="2720017165" sldId="3563"/>
        </pc:sldMkLst>
        <pc:spChg chg="del">
          <ac:chgData name="Inga Toleika" userId="f7c636ef-3a79-401e-9c0c-312382698834" providerId="ADAL" clId="{8A8BE013-5EE9-4027-B9F8-D9F6C2BC8267}" dt="2024-06-18T07:18:04.795" v="110" actId="478"/>
          <ac:spMkLst>
            <pc:docMk/>
            <pc:sldMk cId="2720017165" sldId="3563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28:46.624" v="205" actId="6264"/>
          <ac:spMkLst>
            <pc:docMk/>
            <pc:sldMk cId="2720017165" sldId="3563"/>
            <ac:spMk id="4" creationId="{23F0069A-AD02-1477-30BD-D45C4EAD461A}"/>
          </ac:spMkLst>
        </pc:spChg>
        <pc:spChg chg="del mod ord">
          <ac:chgData name="Inga Toleika" userId="f7c636ef-3a79-401e-9c0c-312382698834" providerId="ADAL" clId="{8A8BE013-5EE9-4027-B9F8-D9F6C2BC8267}" dt="2024-06-18T07:28:49.935" v="206" actId="478"/>
          <ac:spMkLst>
            <pc:docMk/>
            <pc:sldMk cId="2720017165" sldId="3563"/>
            <ac:spMk id="5" creationId="{57699D29-A787-8A78-F20A-E837CCE86A22}"/>
          </ac:spMkLst>
        </pc:spChg>
        <pc:spChg chg="add mod">
          <ac:chgData name="Inga Toleika" userId="f7c636ef-3a79-401e-9c0c-312382698834" providerId="ADAL" clId="{8A8BE013-5EE9-4027-B9F8-D9F6C2BC8267}" dt="2024-06-18T07:38:16.966" v="253" actId="1076"/>
          <ac:spMkLst>
            <pc:docMk/>
            <pc:sldMk cId="2720017165" sldId="3563"/>
            <ac:spMk id="9" creationId="{39C93FD2-6689-54A6-624B-D6383762B2EF}"/>
          </ac:spMkLst>
        </pc:spChg>
        <pc:spChg chg="mod ord">
          <ac:chgData name="Inga Toleika" userId="f7c636ef-3a79-401e-9c0c-312382698834" providerId="ADAL" clId="{8A8BE013-5EE9-4027-B9F8-D9F6C2BC8267}" dt="2024-06-18T07:38:16.966" v="253" actId="1076"/>
          <ac:spMkLst>
            <pc:docMk/>
            <pc:sldMk cId="2720017165" sldId="3563"/>
            <ac:spMk id="28" creationId="{FEE09509-B478-6464-E38F-3885BFDAECA9}"/>
          </ac:spMkLst>
        </pc:spChg>
        <pc:grpChg chg="add del mod">
          <ac:chgData name="Inga Toleika" userId="f7c636ef-3a79-401e-9c0c-312382698834" providerId="ADAL" clId="{8A8BE013-5EE9-4027-B9F8-D9F6C2BC8267}" dt="2024-06-18T08:00:20.669" v="634" actId="165"/>
          <ac:grpSpMkLst>
            <pc:docMk/>
            <pc:sldMk cId="2720017165" sldId="3563"/>
            <ac:grpSpMk id="10" creationId="{E039B032-B2AE-887E-20CA-A8E3A20D8E53}"/>
          </ac:grpSpMkLst>
        </pc:grpChg>
        <pc:picChg chg="mod topLvl">
          <ac:chgData name="Inga Toleika" userId="f7c636ef-3a79-401e-9c0c-312382698834" providerId="ADAL" clId="{8A8BE013-5EE9-4027-B9F8-D9F6C2BC8267}" dt="2024-06-18T08:00:33.837" v="637" actId="14100"/>
          <ac:picMkLst>
            <pc:docMk/>
            <pc:sldMk cId="2720017165" sldId="3563"/>
            <ac:picMk id="6" creationId="{B9F72692-83FC-3A37-77C1-1C64B3906619}"/>
          </ac:picMkLst>
        </pc:picChg>
        <pc:picChg chg="add mod ord topLvl modCrop">
          <ac:chgData name="Inga Toleika" userId="f7c636ef-3a79-401e-9c0c-312382698834" providerId="ADAL" clId="{8A8BE013-5EE9-4027-B9F8-D9F6C2BC8267}" dt="2024-06-18T08:00:20.669" v="634" actId="165"/>
          <ac:picMkLst>
            <pc:docMk/>
            <pc:sldMk cId="2720017165" sldId="3563"/>
            <ac:picMk id="7" creationId="{7430B07F-5C9B-3C57-6207-D9BC442F0C18}"/>
          </ac:picMkLst>
        </pc:picChg>
      </pc:sldChg>
      <pc:sldChg chg="delSp modSp del mod setBg">
        <pc:chgData name="Inga Toleika" userId="f7c636ef-3a79-401e-9c0c-312382698834" providerId="ADAL" clId="{8A8BE013-5EE9-4027-B9F8-D9F6C2BC8267}" dt="2024-06-18T07:43:59.573" v="318" actId="47"/>
        <pc:sldMkLst>
          <pc:docMk/>
          <pc:sldMk cId="1294465182" sldId="3564"/>
        </pc:sldMkLst>
        <pc:spChg chg="del mod">
          <ac:chgData name="Inga Toleika" userId="f7c636ef-3a79-401e-9c0c-312382698834" providerId="ADAL" clId="{8A8BE013-5EE9-4027-B9F8-D9F6C2BC8267}" dt="2024-06-18T07:20:57.685" v="119" actId="478"/>
          <ac:spMkLst>
            <pc:docMk/>
            <pc:sldMk cId="1294465182" sldId="3564"/>
            <ac:spMk id="3" creationId="{07D6B264-BED1-B93A-D098-9C7C64A071CB}"/>
          </ac:spMkLst>
        </pc:spChg>
        <pc:spChg chg="mod">
          <ac:chgData name="Inga Toleika" userId="f7c636ef-3a79-401e-9c0c-312382698834" providerId="ADAL" clId="{8A8BE013-5EE9-4027-B9F8-D9F6C2BC8267}" dt="2024-06-18T07:28:24.875" v="190" actId="27636"/>
          <ac:spMkLst>
            <pc:docMk/>
            <pc:sldMk cId="1294465182" sldId="3564"/>
            <ac:spMk id="4" creationId="{23F0069A-AD02-1477-30BD-D45C4EAD461A}"/>
          </ac:spMkLst>
        </pc:spChg>
        <pc:spChg chg="mod">
          <ac:chgData name="Inga Toleika" userId="f7c636ef-3a79-401e-9c0c-312382698834" providerId="ADAL" clId="{8A8BE013-5EE9-4027-B9F8-D9F6C2BC8267}" dt="2024-06-18T07:20:53.737" v="118" actId="207"/>
          <ac:spMkLst>
            <pc:docMk/>
            <pc:sldMk cId="1294465182" sldId="3564"/>
            <ac:spMk id="11" creationId="{2019EE5B-C772-2054-1054-69908F8CF969}"/>
          </ac:spMkLst>
        </pc:spChg>
        <pc:spChg chg="mod">
          <ac:chgData name="Inga Toleika" userId="f7c636ef-3a79-401e-9c0c-312382698834" providerId="ADAL" clId="{8A8BE013-5EE9-4027-B9F8-D9F6C2BC8267}" dt="2024-06-18T07:20:53.737" v="118" actId="207"/>
          <ac:spMkLst>
            <pc:docMk/>
            <pc:sldMk cId="1294465182" sldId="3564"/>
            <ac:spMk id="12" creationId="{E9B89242-2ED0-B839-A1CA-0164BEC1456D}"/>
          </ac:spMkLst>
        </pc:spChg>
        <pc:spChg chg="mod">
          <ac:chgData name="Inga Toleika" userId="f7c636ef-3a79-401e-9c0c-312382698834" providerId="ADAL" clId="{8A8BE013-5EE9-4027-B9F8-D9F6C2BC8267}" dt="2024-06-18T07:42:49.434" v="302" actId="21"/>
          <ac:spMkLst>
            <pc:docMk/>
            <pc:sldMk cId="1294465182" sldId="3564"/>
            <ac:spMk id="28" creationId="{FEE09509-B478-6464-E38F-3885BFDAECA9}"/>
          </ac:spMkLst>
        </pc:spChg>
        <pc:picChg chg="del mod">
          <ac:chgData name="Inga Toleika" userId="f7c636ef-3a79-401e-9c0c-312382698834" providerId="ADAL" clId="{8A8BE013-5EE9-4027-B9F8-D9F6C2BC8267}" dt="2024-06-18T07:43:16.401" v="308" actId="21"/>
          <ac:picMkLst>
            <pc:docMk/>
            <pc:sldMk cId="1294465182" sldId="3564"/>
            <ac:picMk id="6" creationId="{20C8E1B6-D02E-6CF5-4B04-181D616DC7F5}"/>
          </ac:picMkLst>
        </pc:picChg>
        <pc:picChg chg="del mod">
          <ac:chgData name="Inga Toleika" userId="f7c636ef-3a79-401e-9c0c-312382698834" providerId="ADAL" clId="{8A8BE013-5EE9-4027-B9F8-D9F6C2BC8267}" dt="2024-06-18T07:43:39.817" v="313" actId="21"/>
          <ac:picMkLst>
            <pc:docMk/>
            <pc:sldMk cId="1294465182" sldId="3564"/>
            <ac:picMk id="9" creationId="{43A886D1-612B-2442-CFC3-4426821FD6E0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47:01.312" v="361" actId="478"/>
        <pc:sldMkLst>
          <pc:docMk/>
          <pc:sldMk cId="727312028" sldId="3565"/>
        </pc:sldMkLst>
        <pc:spChg chg="add mod">
          <ac:chgData name="Inga Toleika" userId="f7c636ef-3a79-401e-9c0c-312382698834" providerId="ADAL" clId="{8A8BE013-5EE9-4027-B9F8-D9F6C2BC8267}" dt="2024-06-18T07:45:35.701" v="339"/>
          <ac:spMkLst>
            <pc:docMk/>
            <pc:sldMk cId="727312028" sldId="3565"/>
            <ac:spMk id="2" creationId="{295DBC00-E917-3F6F-16D3-D5316A497661}"/>
          </ac:spMkLst>
        </pc:spChg>
        <pc:spChg chg="del">
          <ac:chgData name="Inga Toleika" userId="f7c636ef-3a79-401e-9c0c-312382698834" providerId="ADAL" clId="{8A8BE013-5EE9-4027-B9F8-D9F6C2BC8267}" dt="2024-06-18T07:45:28.427" v="336" actId="478"/>
          <ac:spMkLst>
            <pc:docMk/>
            <pc:sldMk cId="727312028" sldId="3565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45:39.535" v="340" actId="478"/>
          <ac:spMkLst>
            <pc:docMk/>
            <pc:sldMk cId="727312028" sldId="3565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45:39.535" v="340" actId="478"/>
          <ac:spMkLst>
            <pc:docMk/>
            <pc:sldMk cId="727312028" sldId="3565"/>
            <ac:spMk id="5" creationId="{57699D29-A787-8A78-F20A-E837CCE86A22}"/>
          </ac:spMkLst>
        </pc:spChg>
        <pc:spChg chg="add del mod">
          <ac:chgData name="Inga Toleika" userId="f7c636ef-3a79-401e-9c0c-312382698834" providerId="ADAL" clId="{8A8BE013-5EE9-4027-B9F8-D9F6C2BC8267}" dt="2024-06-18T07:46:35.148" v="353"/>
          <ac:spMkLst>
            <pc:docMk/>
            <pc:sldMk cId="727312028" sldId="3565"/>
            <ac:spMk id="6" creationId="{6018B96B-9B22-B989-D561-C9641610DE24}"/>
          </ac:spMkLst>
        </pc:spChg>
        <pc:spChg chg="del mod">
          <ac:chgData name="Inga Toleika" userId="f7c636ef-3a79-401e-9c0c-312382698834" providerId="ADAL" clId="{8A8BE013-5EE9-4027-B9F8-D9F6C2BC8267}" dt="2024-06-18T07:45:31.755" v="338" actId="478"/>
          <ac:spMkLst>
            <pc:docMk/>
            <pc:sldMk cId="727312028" sldId="3565"/>
            <ac:spMk id="28" creationId="{FEE09509-B478-6464-E38F-3885BFDAECA9}"/>
          </ac:spMkLst>
        </pc:spChg>
        <pc:picChg chg="del mod modCrop">
          <ac:chgData name="Inga Toleika" userId="f7c636ef-3a79-401e-9c0c-312382698834" providerId="ADAL" clId="{8A8BE013-5EE9-4027-B9F8-D9F6C2BC8267}" dt="2024-06-18T07:46:35.148" v="353"/>
          <ac:picMkLst>
            <pc:docMk/>
            <pc:sldMk cId="727312028" sldId="3565"/>
            <ac:picMk id="7" creationId="{65E523EA-05DB-554E-4908-57F2B54BDF14}"/>
          </ac:picMkLst>
        </pc:picChg>
        <pc:picChg chg="mod">
          <ac:chgData name="Inga Toleika" userId="f7c636ef-3a79-401e-9c0c-312382698834" providerId="ADAL" clId="{8A8BE013-5EE9-4027-B9F8-D9F6C2BC8267}" dt="2024-06-18T07:46:46.884" v="356" actId="1076"/>
          <ac:picMkLst>
            <pc:docMk/>
            <pc:sldMk cId="727312028" sldId="3565"/>
            <ac:picMk id="8" creationId="{47F5604D-6FFD-F023-DAED-BC6FF61C4F7D}"/>
          </ac:picMkLst>
        </pc:picChg>
        <pc:picChg chg="mod">
          <ac:chgData name="Inga Toleika" userId="f7c636ef-3a79-401e-9c0c-312382698834" providerId="ADAL" clId="{8A8BE013-5EE9-4027-B9F8-D9F6C2BC8267}" dt="2024-06-18T07:46:59.489" v="360" actId="1038"/>
          <ac:picMkLst>
            <pc:docMk/>
            <pc:sldMk cId="727312028" sldId="3565"/>
            <ac:picMk id="9" creationId="{FB193E10-3A95-74EA-3AAC-D10A1842638B}"/>
          </ac:picMkLst>
        </pc:picChg>
        <pc:picChg chg="add del mod ord">
          <ac:chgData name="Inga Toleika" userId="f7c636ef-3a79-401e-9c0c-312382698834" providerId="ADAL" clId="{8A8BE013-5EE9-4027-B9F8-D9F6C2BC8267}" dt="2024-06-18T07:47:01.312" v="361" actId="478"/>
          <ac:picMkLst>
            <pc:docMk/>
            <pc:sldMk cId="727312028" sldId="3565"/>
            <ac:picMk id="10" creationId="{48C2C567-F7D7-EFFF-40EA-3CC697BD7E6E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48:34.715" v="385" actId="14100"/>
        <pc:sldMkLst>
          <pc:docMk/>
          <pc:sldMk cId="1883609" sldId="3566"/>
        </pc:sldMkLst>
        <pc:spChg chg="add mod">
          <ac:chgData name="Inga Toleika" userId="f7c636ef-3a79-401e-9c0c-312382698834" providerId="ADAL" clId="{8A8BE013-5EE9-4027-B9F8-D9F6C2BC8267}" dt="2024-06-18T07:47:18.304" v="365"/>
          <ac:spMkLst>
            <pc:docMk/>
            <pc:sldMk cId="1883609" sldId="3566"/>
            <ac:spMk id="2" creationId="{B42CF4FB-EC55-47A2-480A-9CCC18F676B2}"/>
          </ac:spMkLst>
        </pc:spChg>
        <pc:spChg chg="del">
          <ac:chgData name="Inga Toleika" userId="f7c636ef-3a79-401e-9c0c-312382698834" providerId="ADAL" clId="{8A8BE013-5EE9-4027-B9F8-D9F6C2BC8267}" dt="2024-06-18T07:47:14.423" v="364" actId="478"/>
          <ac:spMkLst>
            <pc:docMk/>
            <pc:sldMk cId="1883609" sldId="3566"/>
            <ac:spMk id="3" creationId="{07D6B264-BED1-B93A-D098-9C7C64A071CB}"/>
          </ac:spMkLst>
        </pc:spChg>
        <pc:spChg chg="mod">
          <ac:chgData name="Inga Toleika" userId="f7c636ef-3a79-401e-9c0c-312382698834" providerId="ADAL" clId="{8A8BE013-5EE9-4027-B9F8-D9F6C2BC8267}" dt="2024-06-18T07:28:24.888" v="193" actId="27636"/>
          <ac:spMkLst>
            <pc:docMk/>
            <pc:sldMk cId="1883609" sldId="3566"/>
            <ac:spMk id="4" creationId="{23F0069A-AD02-1477-30BD-D45C4EAD461A}"/>
          </ac:spMkLst>
        </pc:spChg>
        <pc:spChg chg="add del mod">
          <ac:chgData name="Inga Toleika" userId="f7c636ef-3a79-401e-9c0c-312382698834" providerId="ADAL" clId="{8A8BE013-5EE9-4027-B9F8-D9F6C2BC8267}" dt="2024-06-18T07:47:33.533" v="368"/>
          <ac:spMkLst>
            <pc:docMk/>
            <pc:sldMk cId="1883609" sldId="3566"/>
            <ac:spMk id="6" creationId="{B043D400-81BC-A7A7-DD0E-9D18D1626314}"/>
          </ac:spMkLst>
        </pc:spChg>
        <pc:spChg chg="del mod">
          <ac:chgData name="Inga Toleika" userId="f7c636ef-3a79-401e-9c0c-312382698834" providerId="ADAL" clId="{8A8BE013-5EE9-4027-B9F8-D9F6C2BC8267}" dt="2024-06-18T07:47:11.552" v="363" actId="478"/>
          <ac:spMkLst>
            <pc:docMk/>
            <pc:sldMk cId="1883609" sldId="3566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48:34.715" v="385" actId="14100"/>
          <ac:picMkLst>
            <pc:docMk/>
            <pc:sldMk cId="1883609" sldId="3566"/>
            <ac:picMk id="7" creationId="{2E313C91-7A35-40B0-3DB9-0122F4560B14}"/>
          </ac:picMkLst>
        </pc:picChg>
        <pc:picChg chg="add del mod">
          <ac:chgData name="Inga Toleika" userId="f7c636ef-3a79-401e-9c0c-312382698834" providerId="ADAL" clId="{8A8BE013-5EE9-4027-B9F8-D9F6C2BC8267}" dt="2024-06-18T07:47:49.095" v="372" actId="478"/>
          <ac:picMkLst>
            <pc:docMk/>
            <pc:sldMk cId="1883609" sldId="3566"/>
            <ac:picMk id="8" creationId="{1750F5C0-7E95-55FE-5130-76302E2ACEDA}"/>
          </ac:picMkLst>
        </pc:picChg>
        <pc:picChg chg="del">
          <ac:chgData name="Inga Toleika" userId="f7c636ef-3a79-401e-9c0c-312382698834" providerId="ADAL" clId="{8A8BE013-5EE9-4027-B9F8-D9F6C2BC8267}" dt="2024-06-18T07:47:33.533" v="368"/>
          <ac:picMkLst>
            <pc:docMk/>
            <pc:sldMk cId="1883609" sldId="3566"/>
            <ac:picMk id="9" creationId="{56DEC2B4-5477-B2EB-34AB-D54438A546D6}"/>
          </ac:picMkLst>
        </pc:picChg>
        <pc:picChg chg="mod">
          <ac:chgData name="Inga Toleika" userId="f7c636ef-3a79-401e-9c0c-312382698834" providerId="ADAL" clId="{8A8BE013-5EE9-4027-B9F8-D9F6C2BC8267}" dt="2024-06-18T07:48:18.116" v="381" actId="1076"/>
          <ac:picMkLst>
            <pc:docMk/>
            <pc:sldMk cId="1883609" sldId="3566"/>
            <ac:picMk id="11" creationId="{B387980D-8FCD-5D25-7EDD-272E6F67E2E1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49:30.414" v="396" actId="478"/>
        <pc:sldMkLst>
          <pc:docMk/>
          <pc:sldMk cId="3835831719" sldId="3567"/>
        </pc:sldMkLst>
        <pc:spChg chg="add mod">
          <ac:chgData name="Inga Toleika" userId="f7c636ef-3a79-401e-9c0c-312382698834" providerId="ADAL" clId="{8A8BE013-5EE9-4027-B9F8-D9F6C2BC8267}" dt="2024-06-18T07:49:07.386" v="389"/>
          <ac:spMkLst>
            <pc:docMk/>
            <pc:sldMk cId="3835831719" sldId="3567"/>
            <ac:spMk id="2" creationId="{E9582D8B-13E5-C3C3-7A89-78AE0F7E5FC0}"/>
          </ac:spMkLst>
        </pc:spChg>
        <pc:spChg chg="del">
          <ac:chgData name="Inga Toleika" userId="f7c636ef-3a79-401e-9c0c-312382698834" providerId="ADAL" clId="{8A8BE013-5EE9-4027-B9F8-D9F6C2BC8267}" dt="2024-06-18T07:48:57.081" v="387" actId="478"/>
          <ac:spMkLst>
            <pc:docMk/>
            <pc:sldMk cId="3835831719" sldId="3567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49:30.414" v="396" actId="478"/>
          <ac:spMkLst>
            <pc:docMk/>
            <pc:sldMk cId="3835831719" sldId="3567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49:30.414" v="396" actId="478"/>
          <ac:spMkLst>
            <pc:docMk/>
            <pc:sldMk cId="3835831719" sldId="3567"/>
            <ac:spMk id="5" creationId="{57699D29-A787-8A78-F20A-E837CCE86A22}"/>
          </ac:spMkLst>
        </pc:spChg>
        <pc:spChg chg="del mod">
          <ac:chgData name="Inga Toleika" userId="f7c636ef-3a79-401e-9c0c-312382698834" providerId="ADAL" clId="{8A8BE013-5EE9-4027-B9F8-D9F6C2BC8267}" dt="2024-06-18T07:49:04.058" v="388" actId="478"/>
          <ac:spMkLst>
            <pc:docMk/>
            <pc:sldMk cId="3835831719" sldId="3567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49:28.398" v="395" actId="1076"/>
          <ac:picMkLst>
            <pc:docMk/>
            <pc:sldMk cId="3835831719" sldId="3567"/>
            <ac:picMk id="6" creationId="{2F332CAA-7DE8-0FEB-0624-21111C977CA3}"/>
          </ac:picMkLst>
        </pc:picChg>
        <pc:picChg chg="add del mod">
          <ac:chgData name="Inga Toleika" userId="f7c636ef-3a79-401e-9c0c-312382698834" providerId="ADAL" clId="{8A8BE013-5EE9-4027-B9F8-D9F6C2BC8267}" dt="2024-06-18T07:49:20.141" v="393" actId="478"/>
          <ac:picMkLst>
            <pc:docMk/>
            <pc:sldMk cId="3835831719" sldId="3567"/>
            <ac:picMk id="7" creationId="{36B2E4D6-A103-9250-CEB8-B15EC68C4409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50:33.128" v="430" actId="478"/>
        <pc:sldMkLst>
          <pc:docMk/>
          <pc:sldMk cId="3667331643" sldId="3568"/>
        </pc:sldMkLst>
        <pc:spChg chg="add mod">
          <ac:chgData name="Inga Toleika" userId="f7c636ef-3a79-401e-9c0c-312382698834" providerId="ADAL" clId="{8A8BE013-5EE9-4027-B9F8-D9F6C2BC8267}" dt="2024-06-18T07:49:58.202" v="420" actId="207"/>
          <ac:spMkLst>
            <pc:docMk/>
            <pc:sldMk cId="3667331643" sldId="3568"/>
            <ac:spMk id="2" creationId="{1F872212-E5D2-A2C1-200E-586198A233D4}"/>
          </ac:spMkLst>
        </pc:spChg>
        <pc:spChg chg="del">
          <ac:chgData name="Inga Toleika" userId="f7c636ef-3a79-401e-9c0c-312382698834" providerId="ADAL" clId="{8A8BE013-5EE9-4027-B9F8-D9F6C2BC8267}" dt="2024-06-18T07:49:46.290" v="400" actId="478"/>
          <ac:spMkLst>
            <pc:docMk/>
            <pc:sldMk cId="3667331643" sldId="3568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50:33.128" v="430" actId="478"/>
          <ac:spMkLst>
            <pc:docMk/>
            <pc:sldMk cId="3667331643" sldId="3568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50:33.128" v="430" actId="478"/>
          <ac:spMkLst>
            <pc:docMk/>
            <pc:sldMk cId="3667331643" sldId="3568"/>
            <ac:spMk id="5" creationId="{57699D29-A787-8A78-F20A-E837CCE86A22}"/>
          </ac:spMkLst>
        </pc:spChg>
        <pc:spChg chg="add del mod">
          <ac:chgData name="Inga Toleika" userId="f7c636ef-3a79-401e-9c0c-312382698834" providerId="ADAL" clId="{8A8BE013-5EE9-4027-B9F8-D9F6C2BC8267}" dt="2024-06-18T07:50:27.045" v="428"/>
          <ac:spMkLst>
            <pc:docMk/>
            <pc:sldMk cId="3667331643" sldId="3568"/>
            <ac:spMk id="6" creationId="{8A1D9C94-31C8-436B-98F6-C9085D29ADE6}"/>
          </ac:spMkLst>
        </pc:spChg>
        <pc:spChg chg="del mod">
          <ac:chgData name="Inga Toleika" userId="f7c636ef-3a79-401e-9c0c-312382698834" providerId="ADAL" clId="{8A8BE013-5EE9-4027-B9F8-D9F6C2BC8267}" dt="2024-06-18T07:50:02.418" v="421" actId="478"/>
          <ac:spMkLst>
            <pc:docMk/>
            <pc:sldMk cId="3667331643" sldId="3568"/>
            <ac:spMk id="28" creationId="{FEE09509-B478-6464-E38F-3885BFDAECA9}"/>
          </ac:spMkLst>
        </pc:spChg>
        <pc:picChg chg="del">
          <ac:chgData name="Inga Toleika" userId="f7c636ef-3a79-401e-9c0c-312382698834" providerId="ADAL" clId="{8A8BE013-5EE9-4027-B9F8-D9F6C2BC8267}" dt="2024-06-18T07:50:27.045" v="428"/>
          <ac:picMkLst>
            <pc:docMk/>
            <pc:sldMk cId="3667331643" sldId="3568"/>
            <ac:picMk id="7" creationId="{C561F8E4-7436-B8A5-1CC4-590A3483888D}"/>
          </ac:picMkLst>
        </pc:picChg>
        <pc:picChg chg="mod">
          <ac:chgData name="Inga Toleika" userId="f7c636ef-3a79-401e-9c0c-312382698834" providerId="ADAL" clId="{8A8BE013-5EE9-4027-B9F8-D9F6C2BC8267}" dt="2024-06-18T07:50:29.585" v="429" actId="1076"/>
          <ac:picMkLst>
            <pc:docMk/>
            <pc:sldMk cId="3667331643" sldId="3568"/>
            <ac:picMk id="8" creationId="{E88177A2-6578-4441-D0CC-A54F24B3E21C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54:24.301" v="495" actId="21"/>
        <pc:sldMkLst>
          <pc:docMk/>
          <pc:sldMk cId="3141351995" sldId="3569"/>
        </pc:sldMkLst>
        <pc:spChg chg="add del mod">
          <ac:chgData name="Inga Toleika" userId="f7c636ef-3a79-401e-9c0c-312382698834" providerId="ADAL" clId="{8A8BE013-5EE9-4027-B9F8-D9F6C2BC8267}" dt="2024-06-18T07:54:24.301" v="495" actId="21"/>
          <ac:spMkLst>
            <pc:docMk/>
            <pc:sldMk cId="3141351995" sldId="3569"/>
            <ac:spMk id="2" creationId="{297D636B-C6F7-6084-9C18-5CCEEEE73593}"/>
          </ac:spMkLst>
        </pc:spChg>
        <pc:spChg chg="del">
          <ac:chgData name="Inga Toleika" userId="f7c636ef-3a79-401e-9c0c-312382698834" providerId="ADAL" clId="{8A8BE013-5EE9-4027-B9F8-D9F6C2BC8267}" dt="2024-06-18T07:51:30.341" v="444" actId="478"/>
          <ac:spMkLst>
            <pc:docMk/>
            <pc:sldMk cId="3141351995" sldId="3569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52:21.049" v="457" actId="478"/>
          <ac:spMkLst>
            <pc:docMk/>
            <pc:sldMk cId="3141351995" sldId="3569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52:21.049" v="457" actId="478"/>
          <ac:spMkLst>
            <pc:docMk/>
            <pc:sldMk cId="3141351995" sldId="3569"/>
            <ac:spMk id="5" creationId="{57699D29-A787-8A78-F20A-E837CCE86A22}"/>
          </ac:spMkLst>
        </pc:spChg>
        <pc:spChg chg="mod">
          <ac:chgData name="Inga Toleika" userId="f7c636ef-3a79-401e-9c0c-312382698834" providerId="ADAL" clId="{8A8BE013-5EE9-4027-B9F8-D9F6C2BC8267}" dt="2024-06-18T07:53:56.591" v="488" actId="1076"/>
          <ac:spMkLst>
            <pc:docMk/>
            <pc:sldMk cId="3141351995" sldId="3569"/>
            <ac:spMk id="17" creationId="{71017FD5-C64C-5384-0C5C-4D17866DB566}"/>
          </ac:spMkLst>
        </pc:spChg>
        <pc:spChg chg="mod">
          <ac:chgData name="Inga Toleika" userId="f7c636ef-3a79-401e-9c0c-312382698834" providerId="ADAL" clId="{8A8BE013-5EE9-4027-B9F8-D9F6C2BC8267}" dt="2024-06-18T07:54:02.374" v="491" actId="14100"/>
          <ac:spMkLst>
            <pc:docMk/>
            <pc:sldMk cId="3141351995" sldId="3569"/>
            <ac:spMk id="18" creationId="{E4FD2B63-6CB4-7432-F68A-B3FAC232C4A3}"/>
          </ac:spMkLst>
        </pc:spChg>
        <pc:spChg chg="del mod">
          <ac:chgData name="Inga Toleika" userId="f7c636ef-3a79-401e-9c0c-312382698834" providerId="ADAL" clId="{8A8BE013-5EE9-4027-B9F8-D9F6C2BC8267}" dt="2024-06-18T07:52:09.319" v="452" actId="478"/>
          <ac:spMkLst>
            <pc:docMk/>
            <pc:sldMk cId="3141351995" sldId="3569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53:14.109" v="473" actId="552"/>
          <ac:picMkLst>
            <pc:docMk/>
            <pc:sldMk cId="3141351995" sldId="3569"/>
            <ac:picMk id="9" creationId="{A13BD84E-1B5B-0A09-866D-F0593052AB8B}"/>
          </ac:picMkLst>
        </pc:picChg>
        <pc:picChg chg="mod">
          <ac:chgData name="Inga Toleika" userId="f7c636ef-3a79-401e-9c0c-312382698834" providerId="ADAL" clId="{8A8BE013-5EE9-4027-B9F8-D9F6C2BC8267}" dt="2024-06-18T07:53:16.615" v="474" actId="1076"/>
          <ac:picMkLst>
            <pc:docMk/>
            <pc:sldMk cId="3141351995" sldId="3569"/>
            <ac:picMk id="15" creationId="{F1627575-BDB7-E908-6726-D09FE90BC0E8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57:12.344" v="539" actId="14100"/>
        <pc:sldMkLst>
          <pc:docMk/>
          <pc:sldMk cId="303107044" sldId="3570"/>
        </pc:sldMkLst>
        <pc:spChg chg="add mod">
          <ac:chgData name="Inga Toleika" userId="f7c636ef-3a79-401e-9c0c-312382698834" providerId="ADAL" clId="{8A8BE013-5EE9-4027-B9F8-D9F6C2BC8267}" dt="2024-06-18T07:54:33.963" v="499"/>
          <ac:spMkLst>
            <pc:docMk/>
            <pc:sldMk cId="303107044" sldId="3570"/>
            <ac:spMk id="2" creationId="{EA1F11CD-D301-47F6-2172-FF0507F5BB5E}"/>
          </ac:spMkLst>
        </pc:spChg>
        <pc:spChg chg="del">
          <ac:chgData name="Inga Toleika" userId="f7c636ef-3a79-401e-9c0c-312382698834" providerId="ADAL" clId="{8A8BE013-5EE9-4027-B9F8-D9F6C2BC8267}" dt="2024-06-18T07:54:27.680" v="497" actId="478"/>
          <ac:spMkLst>
            <pc:docMk/>
            <pc:sldMk cId="303107044" sldId="3570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56:24.562" v="521" actId="478"/>
          <ac:spMkLst>
            <pc:docMk/>
            <pc:sldMk cId="303107044" sldId="3570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56:24.562" v="521" actId="478"/>
          <ac:spMkLst>
            <pc:docMk/>
            <pc:sldMk cId="303107044" sldId="3570"/>
            <ac:spMk id="5" creationId="{57699D29-A787-8A78-F20A-E837CCE86A22}"/>
          </ac:spMkLst>
        </pc:spChg>
        <pc:spChg chg="add mod">
          <ac:chgData name="Inga Toleika" userId="f7c636ef-3a79-401e-9c0c-312382698834" providerId="ADAL" clId="{8A8BE013-5EE9-4027-B9F8-D9F6C2BC8267}" dt="2024-06-18T07:57:12.344" v="539" actId="14100"/>
          <ac:spMkLst>
            <pc:docMk/>
            <pc:sldMk cId="303107044" sldId="3570"/>
            <ac:spMk id="6" creationId="{CEB106FE-7EC1-AA0E-BE0E-5C5E9043F04B}"/>
          </ac:spMkLst>
        </pc:spChg>
        <pc:spChg chg="add mod">
          <ac:chgData name="Inga Toleika" userId="f7c636ef-3a79-401e-9c0c-312382698834" providerId="ADAL" clId="{8A8BE013-5EE9-4027-B9F8-D9F6C2BC8267}" dt="2024-06-18T07:57:09.064" v="538" actId="1076"/>
          <ac:spMkLst>
            <pc:docMk/>
            <pc:sldMk cId="303107044" sldId="3570"/>
            <ac:spMk id="8" creationId="{8131A393-2401-8911-C4DC-9FC5CDB61933}"/>
          </ac:spMkLst>
        </pc:spChg>
        <pc:spChg chg="del">
          <ac:chgData name="Inga Toleika" userId="f7c636ef-3a79-401e-9c0c-312382698834" providerId="ADAL" clId="{8A8BE013-5EE9-4027-B9F8-D9F6C2BC8267}" dt="2024-06-18T07:56:22.260" v="519" actId="478"/>
          <ac:spMkLst>
            <pc:docMk/>
            <pc:sldMk cId="303107044" sldId="3570"/>
            <ac:spMk id="10" creationId="{CDB436CE-D31D-4085-94A3-AF1FDE03F73B}"/>
          </ac:spMkLst>
        </pc:spChg>
        <pc:spChg chg="del">
          <ac:chgData name="Inga Toleika" userId="f7c636ef-3a79-401e-9c0c-312382698834" providerId="ADAL" clId="{8A8BE013-5EE9-4027-B9F8-D9F6C2BC8267}" dt="2024-06-18T07:56:22.260" v="519" actId="478"/>
          <ac:spMkLst>
            <pc:docMk/>
            <pc:sldMk cId="303107044" sldId="3570"/>
            <ac:spMk id="11" creationId="{C5902A3E-A32F-CAB5-A422-9C885F7FF7D4}"/>
          </ac:spMkLst>
        </pc:spChg>
        <pc:spChg chg="del mod">
          <ac:chgData name="Inga Toleika" userId="f7c636ef-3a79-401e-9c0c-312382698834" providerId="ADAL" clId="{8A8BE013-5EE9-4027-B9F8-D9F6C2BC8267}" dt="2024-06-18T07:54:37.356" v="500" actId="478"/>
          <ac:spMkLst>
            <pc:docMk/>
            <pc:sldMk cId="303107044" sldId="3570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57:09.064" v="538" actId="1076"/>
          <ac:picMkLst>
            <pc:docMk/>
            <pc:sldMk cId="303107044" sldId="3570"/>
            <ac:picMk id="7" creationId="{E462EA8B-A3D4-33CE-E44C-86D2FDB68DEA}"/>
          </ac:picMkLst>
        </pc:picChg>
        <pc:picChg chg="mod">
          <ac:chgData name="Inga Toleika" userId="f7c636ef-3a79-401e-9c0c-312382698834" providerId="ADAL" clId="{8A8BE013-5EE9-4027-B9F8-D9F6C2BC8267}" dt="2024-06-18T07:57:09.064" v="538" actId="1076"/>
          <ac:picMkLst>
            <pc:docMk/>
            <pc:sldMk cId="303107044" sldId="3570"/>
            <ac:picMk id="9" creationId="{4F3F3F2B-1A0C-1100-95AE-75DA03FE8623}"/>
          </ac:picMkLst>
        </pc:picChg>
      </pc:sldChg>
      <pc:sldChg chg="addSp delSp modSp mod">
        <pc:chgData name="Inga Toleika" userId="f7c636ef-3a79-401e-9c0c-312382698834" providerId="ADAL" clId="{8A8BE013-5EE9-4027-B9F8-D9F6C2BC8267}" dt="2024-06-18T07:57:43.835" v="547"/>
        <pc:sldMkLst>
          <pc:docMk/>
          <pc:sldMk cId="856352609" sldId="3571"/>
        </pc:sldMkLst>
        <pc:spChg chg="add mod">
          <ac:chgData name="Inga Toleika" userId="f7c636ef-3a79-401e-9c0c-312382698834" providerId="ADAL" clId="{8A8BE013-5EE9-4027-B9F8-D9F6C2BC8267}" dt="2024-06-18T07:57:43.835" v="547"/>
          <ac:spMkLst>
            <pc:docMk/>
            <pc:sldMk cId="856352609" sldId="3571"/>
            <ac:spMk id="2" creationId="{7DAB1DDD-ED1C-3CDA-8393-3A65EF7FC747}"/>
          </ac:spMkLst>
        </pc:spChg>
        <pc:spChg chg="del">
          <ac:chgData name="Inga Toleika" userId="f7c636ef-3a79-401e-9c0c-312382698834" providerId="ADAL" clId="{8A8BE013-5EE9-4027-B9F8-D9F6C2BC8267}" dt="2024-06-18T07:57:32.447" v="544" actId="478"/>
          <ac:spMkLst>
            <pc:docMk/>
            <pc:sldMk cId="856352609" sldId="3571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57:33.378" v="545" actId="478"/>
          <ac:spMkLst>
            <pc:docMk/>
            <pc:sldMk cId="856352609" sldId="3571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57:33.378" v="545" actId="478"/>
          <ac:spMkLst>
            <pc:docMk/>
            <pc:sldMk cId="856352609" sldId="3571"/>
            <ac:spMk id="5" creationId="{57699D29-A787-8A78-F20A-E837CCE86A22}"/>
          </ac:spMkLst>
        </pc:spChg>
        <pc:spChg chg="del mod">
          <ac:chgData name="Inga Toleika" userId="f7c636ef-3a79-401e-9c0c-312382698834" providerId="ADAL" clId="{8A8BE013-5EE9-4027-B9F8-D9F6C2BC8267}" dt="2024-06-18T07:57:43.535" v="546" actId="478"/>
          <ac:spMkLst>
            <pc:docMk/>
            <pc:sldMk cId="856352609" sldId="3571"/>
            <ac:spMk id="28" creationId="{FEE09509-B478-6464-E38F-3885BFDAECA9}"/>
          </ac:spMkLst>
        </pc:spChg>
      </pc:sldChg>
      <pc:sldChg chg="addSp delSp modSp mod">
        <pc:chgData name="Inga Toleika" userId="f7c636ef-3a79-401e-9c0c-312382698834" providerId="ADAL" clId="{8A8BE013-5EE9-4027-B9F8-D9F6C2BC8267}" dt="2024-06-18T07:57:46.361" v="549"/>
        <pc:sldMkLst>
          <pc:docMk/>
          <pc:sldMk cId="2439599419" sldId="3572"/>
        </pc:sldMkLst>
        <pc:spChg chg="add mod">
          <ac:chgData name="Inga Toleika" userId="f7c636ef-3a79-401e-9c0c-312382698834" providerId="ADAL" clId="{8A8BE013-5EE9-4027-B9F8-D9F6C2BC8267}" dt="2024-06-18T07:57:46.361" v="549"/>
          <ac:spMkLst>
            <pc:docMk/>
            <pc:sldMk cId="2439599419" sldId="3572"/>
            <ac:spMk id="2" creationId="{77F0B7E3-EA8C-2E99-F2C1-B9C33D35572B}"/>
          </ac:spMkLst>
        </pc:spChg>
        <pc:spChg chg="del">
          <ac:chgData name="Inga Toleika" userId="f7c636ef-3a79-401e-9c0c-312382698834" providerId="ADAL" clId="{8A8BE013-5EE9-4027-B9F8-D9F6C2BC8267}" dt="2024-06-18T07:57:30.378" v="543" actId="478"/>
          <ac:spMkLst>
            <pc:docMk/>
            <pc:sldMk cId="2439599419" sldId="3572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57:29.101" v="542" actId="478"/>
          <ac:spMkLst>
            <pc:docMk/>
            <pc:sldMk cId="2439599419" sldId="3572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57:29.101" v="542" actId="478"/>
          <ac:spMkLst>
            <pc:docMk/>
            <pc:sldMk cId="2439599419" sldId="3572"/>
            <ac:spMk id="5" creationId="{57699D29-A787-8A78-F20A-E837CCE86A22}"/>
          </ac:spMkLst>
        </pc:spChg>
        <pc:spChg chg="del mod">
          <ac:chgData name="Inga Toleika" userId="f7c636ef-3a79-401e-9c0c-312382698834" providerId="ADAL" clId="{8A8BE013-5EE9-4027-B9F8-D9F6C2BC8267}" dt="2024-06-18T07:57:46.142" v="548" actId="478"/>
          <ac:spMkLst>
            <pc:docMk/>
            <pc:sldMk cId="2439599419" sldId="3572"/>
            <ac:spMk id="28" creationId="{FEE09509-B478-6464-E38F-3885BFDAECA9}"/>
          </ac:spMkLst>
        </pc:spChg>
      </pc:sldChg>
      <pc:sldChg chg="addSp delSp modSp mod">
        <pc:chgData name="Inga Toleika" userId="f7c636ef-3a79-401e-9c0c-312382698834" providerId="ADAL" clId="{8A8BE013-5EE9-4027-B9F8-D9F6C2BC8267}" dt="2024-06-18T07:51:15.463" v="442" actId="1076"/>
        <pc:sldMkLst>
          <pc:docMk/>
          <pc:sldMk cId="782017177" sldId="3573"/>
        </pc:sldMkLst>
        <pc:spChg chg="add mod">
          <ac:chgData name="Inga Toleika" userId="f7c636ef-3a79-401e-9c0c-312382698834" providerId="ADAL" clId="{8A8BE013-5EE9-4027-B9F8-D9F6C2BC8267}" dt="2024-06-18T07:51:08.775" v="439" actId="6549"/>
          <ac:spMkLst>
            <pc:docMk/>
            <pc:sldMk cId="782017177" sldId="3573"/>
            <ac:spMk id="2" creationId="{44F42FD8-CB40-57D6-1EC0-F4A7B79D55C8}"/>
          </ac:spMkLst>
        </pc:spChg>
        <pc:spChg chg="del">
          <ac:chgData name="Inga Toleika" userId="f7c636ef-3a79-401e-9c0c-312382698834" providerId="ADAL" clId="{8A8BE013-5EE9-4027-B9F8-D9F6C2BC8267}" dt="2024-06-18T07:50:50.576" v="433" actId="478"/>
          <ac:spMkLst>
            <pc:docMk/>
            <pc:sldMk cId="782017177" sldId="3573"/>
            <ac:spMk id="3" creationId="{07D6B264-BED1-B93A-D098-9C7C64A071CB}"/>
          </ac:spMkLst>
        </pc:spChg>
        <pc:spChg chg="del mod">
          <ac:chgData name="Inga Toleika" userId="f7c636ef-3a79-401e-9c0c-312382698834" providerId="ADAL" clId="{8A8BE013-5EE9-4027-B9F8-D9F6C2BC8267}" dt="2024-06-18T07:50:51.995" v="434" actId="478"/>
          <ac:spMkLst>
            <pc:docMk/>
            <pc:sldMk cId="782017177" sldId="3573"/>
            <ac:spMk id="4" creationId="{23F0069A-AD02-1477-30BD-D45C4EAD461A}"/>
          </ac:spMkLst>
        </pc:spChg>
        <pc:spChg chg="del">
          <ac:chgData name="Inga Toleika" userId="f7c636ef-3a79-401e-9c0c-312382698834" providerId="ADAL" clId="{8A8BE013-5EE9-4027-B9F8-D9F6C2BC8267}" dt="2024-06-18T07:50:51.995" v="434" actId="478"/>
          <ac:spMkLst>
            <pc:docMk/>
            <pc:sldMk cId="782017177" sldId="3573"/>
            <ac:spMk id="5" creationId="{57699D29-A787-8A78-F20A-E837CCE86A22}"/>
          </ac:spMkLst>
        </pc:spChg>
        <pc:spChg chg="del mod">
          <ac:chgData name="Inga Toleika" userId="f7c636ef-3a79-401e-9c0c-312382698834" providerId="ADAL" clId="{8A8BE013-5EE9-4027-B9F8-D9F6C2BC8267}" dt="2024-06-18T07:51:04.702" v="436" actId="478"/>
          <ac:spMkLst>
            <pc:docMk/>
            <pc:sldMk cId="782017177" sldId="3573"/>
            <ac:spMk id="28" creationId="{FEE09509-B478-6464-E38F-3885BFDAECA9}"/>
          </ac:spMkLst>
        </pc:spChg>
        <pc:picChg chg="mod">
          <ac:chgData name="Inga Toleika" userId="f7c636ef-3a79-401e-9c0c-312382698834" providerId="ADAL" clId="{8A8BE013-5EE9-4027-B9F8-D9F6C2BC8267}" dt="2024-06-18T07:51:15.463" v="442" actId="1076"/>
          <ac:picMkLst>
            <pc:docMk/>
            <pc:sldMk cId="782017177" sldId="3573"/>
            <ac:picMk id="6" creationId="{2F332CAA-7DE8-0FEB-0624-21111C977CA3}"/>
          </ac:picMkLst>
        </pc:picChg>
      </pc:sldChg>
      <pc:sldChg chg="addSp delSp modSp new mod modClrScheme chgLayout">
        <pc:chgData name="Inga Toleika" userId="f7c636ef-3a79-401e-9c0c-312382698834" providerId="ADAL" clId="{8A8BE013-5EE9-4027-B9F8-D9F6C2BC8267}" dt="2024-06-18T08:01:41.652" v="650" actId="700"/>
        <pc:sldMkLst>
          <pc:docMk/>
          <pc:sldMk cId="2886975311" sldId="3574"/>
        </pc:sldMkLst>
        <pc:spChg chg="del">
          <ac:chgData name="Inga Toleika" userId="f7c636ef-3a79-401e-9c0c-312382698834" providerId="ADAL" clId="{8A8BE013-5EE9-4027-B9F8-D9F6C2BC8267}" dt="2024-06-18T07:21:36.188" v="125" actId="478"/>
          <ac:spMkLst>
            <pc:docMk/>
            <pc:sldMk cId="2886975311" sldId="3574"/>
            <ac:spMk id="2" creationId="{F66FEBD9-1F76-AF51-DD92-2D9E747E37A4}"/>
          </ac:spMkLst>
        </pc:spChg>
        <pc:spChg chg="del">
          <ac:chgData name="Inga Toleika" userId="f7c636ef-3a79-401e-9c0c-312382698834" providerId="ADAL" clId="{8A8BE013-5EE9-4027-B9F8-D9F6C2BC8267}" dt="2024-06-18T07:21:34.910" v="124" actId="478"/>
          <ac:spMkLst>
            <pc:docMk/>
            <pc:sldMk cId="2886975311" sldId="3574"/>
            <ac:spMk id="3" creationId="{4020E5A4-C259-6D67-36EF-5D3033AC44F8}"/>
          </ac:spMkLst>
        </pc:spChg>
        <pc:spChg chg="del">
          <ac:chgData name="Inga Toleika" userId="f7c636ef-3a79-401e-9c0c-312382698834" providerId="ADAL" clId="{8A8BE013-5EE9-4027-B9F8-D9F6C2BC8267}" dt="2024-06-18T07:21:34.910" v="124" actId="478"/>
          <ac:spMkLst>
            <pc:docMk/>
            <pc:sldMk cId="2886975311" sldId="3574"/>
            <ac:spMk id="4" creationId="{0F54696B-A8FA-DBC6-CD95-4BDEF3FBA9D6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8" creationId="{C6CBF453-5AB5-7982-B473-64E5B53A155D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9" creationId="{F045A275-F611-8EB4-F217-AC067152515C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0" creationId="{E5221C6C-E904-5718-04C9-E6392CD716B7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1" creationId="{87925ABF-8889-BA14-A50D-F4075FD899C5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2" creationId="{A3CBB7BC-9B49-FB45-A787-35BC22A33383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3" creationId="{A43B73F8-9FBB-9152-4DB2-18126B234F6A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4" creationId="{B6F5AC3D-0CA4-43F5-4CFA-5DCA520DC8A1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5" creationId="{E57C373F-9309-C949-3CA3-E91458912D78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6" creationId="{75291B71-391D-A4D2-094A-24D28413296E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7" creationId="{3B5BBE4C-63D5-E8E4-A30C-143E124D8D99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8" creationId="{E6AA3D5E-38AB-2FF6-99C2-A32C12CFF02B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19" creationId="{2D67738A-27B5-5ECA-1A97-0BFBB478345B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20" creationId="{86979357-0BDA-9843-415D-172ECF8BC1D4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21" creationId="{CBF2A74B-AD63-D23F-51D7-2EFAF5773CB7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22" creationId="{5F587E55-73AE-C999-B84C-E5D1CC0A374E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23" creationId="{B6EAAFC6-B614-FB55-C30F-986EB8A3FB9A}"/>
          </ac:spMkLst>
        </pc:spChg>
        <pc:spChg chg="mod">
          <ac:chgData name="Inga Toleika" userId="f7c636ef-3a79-401e-9c0c-312382698834" providerId="ADAL" clId="{8A8BE013-5EE9-4027-B9F8-D9F6C2BC8267}" dt="2024-06-18T07:21:55.942" v="129" actId="164"/>
          <ac:spMkLst>
            <pc:docMk/>
            <pc:sldMk cId="2886975311" sldId="3574"/>
            <ac:spMk id="24" creationId="{D031467A-9B61-81ED-9E6C-3C2727237B90}"/>
          </ac:spMkLst>
        </pc:spChg>
        <pc:spChg chg="add mod">
          <ac:chgData name="Inga Toleika" userId="f7c636ef-3a79-401e-9c0c-312382698834" providerId="ADAL" clId="{8A8BE013-5EE9-4027-B9F8-D9F6C2BC8267}" dt="2024-06-18T07:24:11.119" v="177" actId="1076"/>
          <ac:spMkLst>
            <pc:docMk/>
            <pc:sldMk cId="2886975311" sldId="3574"/>
            <ac:spMk id="27" creationId="{E3C6B342-E551-296A-D58B-C3E6C96F50E3}"/>
          </ac:spMkLst>
        </pc:spChg>
        <pc:grpChg chg="del mod">
          <ac:chgData name="Inga Toleika" userId="f7c636ef-3a79-401e-9c0c-312382698834" providerId="ADAL" clId="{8A8BE013-5EE9-4027-B9F8-D9F6C2BC8267}" dt="2024-06-18T07:21:49.605" v="127" actId="27803"/>
          <ac:grpSpMkLst>
            <pc:docMk/>
            <pc:sldMk cId="2886975311" sldId="3574"/>
            <ac:grpSpMk id="7" creationId="{05C9DE3D-5715-5552-4817-16BC2DD4DBBD}"/>
          </ac:grpSpMkLst>
        </pc:grpChg>
        <pc:grpChg chg="add mod">
          <ac:chgData name="Inga Toleika" userId="f7c636ef-3a79-401e-9c0c-312382698834" providerId="ADAL" clId="{8A8BE013-5EE9-4027-B9F8-D9F6C2BC8267}" dt="2024-06-18T07:22:01.240" v="131" actId="1076"/>
          <ac:grpSpMkLst>
            <pc:docMk/>
            <pc:sldMk cId="2886975311" sldId="3574"/>
            <ac:grpSpMk id="25" creationId="{974C391D-12E4-D5F8-8F5A-196FFAF2C1D2}"/>
          </ac:grpSpMkLst>
        </pc:grpChg>
        <pc:picChg chg="add del mod">
          <ac:chgData name="Inga Toleika" userId="f7c636ef-3a79-401e-9c0c-312382698834" providerId="ADAL" clId="{8A8BE013-5EE9-4027-B9F8-D9F6C2BC8267}" dt="2024-06-18T07:21:49.605" v="127" actId="27803"/>
          <ac:picMkLst>
            <pc:docMk/>
            <pc:sldMk cId="2886975311" sldId="3574"/>
            <ac:picMk id="6" creationId="{EDE86A66-C148-B418-03D1-CA89D2D8175A}"/>
          </ac:picMkLst>
        </pc:picChg>
        <pc:picChg chg="add del mod">
          <ac:chgData name="Inga Toleika" userId="f7c636ef-3a79-401e-9c0c-312382698834" providerId="ADAL" clId="{8A8BE013-5EE9-4027-B9F8-D9F6C2BC8267}" dt="2024-06-18T07:22:32.269" v="133" actId="478"/>
          <ac:picMkLst>
            <pc:docMk/>
            <pc:sldMk cId="2886975311" sldId="3574"/>
            <ac:picMk id="26" creationId="{6DE1695C-B691-0437-FBD3-8577F9B7760D}"/>
          </ac:picMkLst>
        </pc:picChg>
        <pc:picChg chg="add mod">
          <ac:chgData name="Inga Toleika" userId="f7c636ef-3a79-401e-9c0c-312382698834" providerId="ADAL" clId="{8A8BE013-5EE9-4027-B9F8-D9F6C2BC8267}" dt="2024-06-18T07:22:39.381" v="136" actId="14100"/>
          <ac:picMkLst>
            <pc:docMk/>
            <pc:sldMk cId="2886975311" sldId="3574"/>
            <ac:picMk id="2050" creationId="{29457A41-625F-A915-34EC-B892195E270B}"/>
          </ac:picMkLst>
        </pc:picChg>
      </pc:sldChg>
      <pc:sldChg chg="addSp delSp modSp add mod">
        <pc:chgData name="Inga Toleika" userId="f7c636ef-3a79-401e-9c0c-312382698834" providerId="ADAL" clId="{8A8BE013-5EE9-4027-B9F8-D9F6C2BC8267}" dt="2024-06-18T07:56:04.685" v="518"/>
        <pc:sldMkLst>
          <pc:docMk/>
          <pc:sldMk cId="3292352835" sldId="3575"/>
        </pc:sldMkLst>
        <pc:spChg chg="add mod">
          <ac:chgData name="Inga Toleika" userId="f7c636ef-3a79-401e-9c0c-312382698834" providerId="ADAL" clId="{8A8BE013-5EE9-4027-B9F8-D9F6C2BC8267}" dt="2024-06-18T07:56:04.685" v="518"/>
          <ac:spMkLst>
            <pc:docMk/>
            <pc:sldMk cId="3292352835" sldId="3575"/>
            <ac:spMk id="2" creationId="{549E8680-AE31-547B-EB5A-C953F33D1096}"/>
          </ac:spMkLst>
        </pc:spChg>
        <pc:spChg chg="add mod">
          <ac:chgData name="Inga Toleika" userId="f7c636ef-3a79-401e-9c0c-312382698834" providerId="ADAL" clId="{8A8BE013-5EE9-4027-B9F8-D9F6C2BC8267}" dt="2024-06-18T07:56:04.685" v="518"/>
          <ac:spMkLst>
            <pc:docMk/>
            <pc:sldMk cId="3292352835" sldId="3575"/>
            <ac:spMk id="3" creationId="{46ED9018-6CA0-EF09-F11B-348DC4C7FCFF}"/>
          </ac:spMkLst>
        </pc:spChg>
        <pc:spChg chg="mod">
          <ac:chgData name="Inga Toleika" userId="f7c636ef-3a79-401e-9c0c-312382698834" providerId="ADAL" clId="{8A8BE013-5EE9-4027-B9F8-D9F6C2BC8267}" dt="2024-06-18T07:43:07.893" v="307" actId="20577"/>
          <ac:spMkLst>
            <pc:docMk/>
            <pc:sldMk cId="3292352835" sldId="3575"/>
            <ac:spMk id="6" creationId="{2F6D57C5-4495-0156-C885-9C45F856C8BF}"/>
          </ac:spMkLst>
        </pc:spChg>
        <pc:spChg chg="del">
          <ac:chgData name="Inga Toleika" userId="f7c636ef-3a79-401e-9c0c-312382698834" providerId="ADAL" clId="{8A8BE013-5EE9-4027-B9F8-D9F6C2BC8267}" dt="2024-06-18T07:56:04.425" v="517" actId="478"/>
          <ac:spMkLst>
            <pc:docMk/>
            <pc:sldMk cId="3292352835" sldId="3575"/>
            <ac:spMk id="11" creationId="{2019EE5B-C772-2054-1054-69908F8CF969}"/>
          </ac:spMkLst>
        </pc:spChg>
        <pc:spChg chg="del">
          <ac:chgData name="Inga Toleika" userId="f7c636ef-3a79-401e-9c0c-312382698834" providerId="ADAL" clId="{8A8BE013-5EE9-4027-B9F8-D9F6C2BC8267}" dt="2024-06-18T07:56:04.425" v="517" actId="478"/>
          <ac:spMkLst>
            <pc:docMk/>
            <pc:sldMk cId="3292352835" sldId="3575"/>
            <ac:spMk id="12" creationId="{E9B89242-2ED0-B839-A1CA-0164BEC1456D}"/>
          </ac:spMkLst>
        </pc:spChg>
        <pc:picChg chg="mod modCrop">
          <ac:chgData name="Inga Toleika" userId="f7c636ef-3a79-401e-9c0c-312382698834" providerId="ADAL" clId="{8A8BE013-5EE9-4027-B9F8-D9F6C2BC8267}" dt="2024-06-18T07:43:53.188" v="317" actId="18131"/>
          <ac:picMkLst>
            <pc:docMk/>
            <pc:sldMk cId="3292352835" sldId="3575"/>
            <ac:picMk id="8" creationId="{8854631A-4CF3-9472-53E7-4B82F02EE95F}"/>
          </ac:picMkLst>
        </pc:picChg>
        <pc:picChg chg="mod modCrop">
          <ac:chgData name="Inga Toleika" userId="f7c636ef-3a79-401e-9c0c-312382698834" providerId="ADAL" clId="{8A8BE013-5EE9-4027-B9F8-D9F6C2BC8267}" dt="2024-06-18T07:43:29.915" v="312" actId="18131"/>
          <ac:picMkLst>
            <pc:docMk/>
            <pc:sldMk cId="3292352835" sldId="3575"/>
            <ac:picMk id="10" creationId="{447A570D-AE22-5CB7-D15C-1B85F9C2C935}"/>
          </ac:picMkLst>
        </pc:picChg>
      </pc:sldChg>
      <pc:sldMasterChg chg="delSldLayout modSldLayout">
        <pc:chgData name="Inga Toleika" userId="f7c636ef-3a79-401e-9c0c-312382698834" providerId="ADAL" clId="{8A8BE013-5EE9-4027-B9F8-D9F6C2BC8267}" dt="2024-06-18T08:01:54.588" v="651" actId="2696"/>
        <pc:sldMasterMkLst>
          <pc:docMk/>
          <pc:sldMasterMk cId="2790790839" sldId="2147483648"/>
        </pc:sldMasterMkLst>
        <pc:sldLayoutChg chg="del">
          <pc:chgData name="Inga Toleika" userId="f7c636ef-3a79-401e-9c0c-312382698834" providerId="ADAL" clId="{8A8BE013-5EE9-4027-B9F8-D9F6C2BC8267}" dt="2024-06-18T08:01:29.758" v="640" actId="2696"/>
          <pc:sldLayoutMkLst>
            <pc:docMk/>
            <pc:sldMasterMk cId="2790790839" sldId="2147483648"/>
            <pc:sldLayoutMk cId="4072594187" sldId="2147483649"/>
          </pc:sldLayoutMkLst>
        </pc:sldLayoutChg>
        <pc:sldLayoutChg chg="del">
          <pc:chgData name="Inga Toleika" userId="f7c636ef-3a79-401e-9c0c-312382698834" providerId="ADAL" clId="{8A8BE013-5EE9-4027-B9F8-D9F6C2BC8267}" dt="2024-06-18T08:01:29.761" v="641" actId="2696"/>
          <pc:sldLayoutMkLst>
            <pc:docMk/>
            <pc:sldMasterMk cId="2790790839" sldId="2147483648"/>
            <pc:sldLayoutMk cId="2335561762" sldId="2147483650"/>
          </pc:sldLayoutMkLst>
        </pc:sldLayoutChg>
        <pc:sldLayoutChg chg="del">
          <pc:chgData name="Inga Toleika" userId="f7c636ef-3a79-401e-9c0c-312382698834" providerId="ADAL" clId="{8A8BE013-5EE9-4027-B9F8-D9F6C2BC8267}" dt="2024-06-18T08:01:29.764" v="642" actId="2696"/>
          <pc:sldLayoutMkLst>
            <pc:docMk/>
            <pc:sldMasterMk cId="2790790839" sldId="2147483648"/>
            <pc:sldLayoutMk cId="35025689" sldId="2147483651"/>
          </pc:sldLayoutMkLst>
        </pc:sldLayoutChg>
        <pc:sldLayoutChg chg="del">
          <pc:chgData name="Inga Toleika" userId="f7c636ef-3a79-401e-9c0c-312382698834" providerId="ADAL" clId="{8A8BE013-5EE9-4027-B9F8-D9F6C2BC8267}" dt="2024-06-18T08:01:29.767" v="643" actId="2696"/>
          <pc:sldLayoutMkLst>
            <pc:docMk/>
            <pc:sldMasterMk cId="2790790839" sldId="2147483648"/>
            <pc:sldLayoutMk cId="1600608591" sldId="2147483652"/>
          </pc:sldLayoutMkLst>
        </pc:sldLayoutChg>
        <pc:sldLayoutChg chg="del">
          <pc:chgData name="Inga Toleika" userId="f7c636ef-3a79-401e-9c0c-312382698834" providerId="ADAL" clId="{8A8BE013-5EE9-4027-B9F8-D9F6C2BC8267}" dt="2024-06-18T08:01:29.769" v="644" actId="2696"/>
          <pc:sldLayoutMkLst>
            <pc:docMk/>
            <pc:sldMasterMk cId="2790790839" sldId="2147483648"/>
            <pc:sldLayoutMk cId="2720307604" sldId="2147483653"/>
          </pc:sldLayoutMkLst>
        </pc:sldLayoutChg>
        <pc:sldLayoutChg chg="del">
          <pc:chgData name="Inga Toleika" userId="f7c636ef-3a79-401e-9c0c-312382698834" providerId="ADAL" clId="{8A8BE013-5EE9-4027-B9F8-D9F6C2BC8267}" dt="2024-06-18T08:01:29.772" v="645" actId="2696"/>
          <pc:sldLayoutMkLst>
            <pc:docMk/>
            <pc:sldMasterMk cId="2790790839" sldId="2147483648"/>
            <pc:sldLayoutMk cId="753897067" sldId="2147483654"/>
          </pc:sldLayoutMkLst>
        </pc:sldLayoutChg>
        <pc:sldLayoutChg chg="del">
          <pc:chgData name="Inga Toleika" userId="f7c636ef-3a79-401e-9c0c-312382698834" providerId="ADAL" clId="{8A8BE013-5EE9-4027-B9F8-D9F6C2BC8267}" dt="2024-06-18T08:01:29.774" v="646" actId="2696"/>
          <pc:sldLayoutMkLst>
            <pc:docMk/>
            <pc:sldMasterMk cId="2790790839" sldId="2147483648"/>
            <pc:sldLayoutMk cId="1174522868" sldId="2147483655"/>
          </pc:sldLayoutMkLst>
        </pc:sldLayoutChg>
        <pc:sldLayoutChg chg="del">
          <pc:chgData name="Inga Toleika" userId="f7c636ef-3a79-401e-9c0c-312382698834" providerId="ADAL" clId="{8A8BE013-5EE9-4027-B9F8-D9F6C2BC8267}" dt="2024-06-18T08:01:29.777" v="647" actId="2696"/>
          <pc:sldLayoutMkLst>
            <pc:docMk/>
            <pc:sldMasterMk cId="2790790839" sldId="2147483648"/>
            <pc:sldLayoutMk cId="3409676158" sldId="2147483656"/>
          </pc:sldLayoutMkLst>
        </pc:sldLayoutChg>
        <pc:sldLayoutChg chg="del">
          <pc:chgData name="Inga Toleika" userId="f7c636ef-3a79-401e-9c0c-312382698834" providerId="ADAL" clId="{8A8BE013-5EE9-4027-B9F8-D9F6C2BC8267}" dt="2024-06-18T08:01:29.779" v="648" actId="2696"/>
          <pc:sldLayoutMkLst>
            <pc:docMk/>
            <pc:sldMasterMk cId="2790790839" sldId="2147483648"/>
            <pc:sldLayoutMk cId="1487787192" sldId="2147483657"/>
          </pc:sldLayoutMkLst>
        </pc:sldLayoutChg>
        <pc:sldLayoutChg chg="del">
          <pc:chgData name="Inga Toleika" userId="f7c636ef-3a79-401e-9c0c-312382698834" providerId="ADAL" clId="{8A8BE013-5EE9-4027-B9F8-D9F6C2BC8267}" dt="2024-06-18T08:01:29.782" v="649" actId="2696"/>
          <pc:sldLayoutMkLst>
            <pc:docMk/>
            <pc:sldMasterMk cId="2790790839" sldId="2147483648"/>
            <pc:sldLayoutMk cId="185517339" sldId="2147483658"/>
          </pc:sldLayoutMkLst>
        </pc:sldLayoutChg>
        <pc:sldLayoutChg chg="del">
          <pc:chgData name="Inga Toleika" userId="f7c636ef-3a79-401e-9c0c-312382698834" providerId="ADAL" clId="{8A8BE013-5EE9-4027-B9F8-D9F6C2BC8267}" dt="2024-06-18T08:01:29.753" v="639" actId="2696"/>
          <pc:sldLayoutMkLst>
            <pc:docMk/>
            <pc:sldMasterMk cId="2790790839" sldId="2147483648"/>
            <pc:sldLayoutMk cId="3004383667" sldId="2147483659"/>
          </pc:sldLayoutMkLst>
        </pc:sldLayoutChg>
        <pc:sldLayoutChg chg="del">
          <pc:chgData name="Inga Toleika" userId="f7c636ef-3a79-401e-9c0c-312382698834" providerId="ADAL" clId="{8A8BE013-5EE9-4027-B9F8-D9F6C2BC8267}" dt="2024-06-18T08:01:26.133" v="638" actId="2696"/>
          <pc:sldLayoutMkLst>
            <pc:docMk/>
            <pc:sldMasterMk cId="2790790839" sldId="2147483648"/>
            <pc:sldLayoutMk cId="2461744895" sldId="2147483662"/>
          </pc:sldLayoutMkLst>
        </pc:sldLayoutChg>
        <pc:sldLayoutChg chg="addSp delSp modSp mod">
          <pc:chgData name="Inga Toleika" userId="f7c636ef-3a79-401e-9c0c-312382698834" providerId="ADAL" clId="{8A8BE013-5EE9-4027-B9F8-D9F6C2BC8267}" dt="2024-06-18T07:38:28.955" v="255" actId="1076"/>
          <pc:sldLayoutMkLst>
            <pc:docMk/>
            <pc:sldMasterMk cId="2790790839" sldId="2147483648"/>
            <pc:sldLayoutMk cId="2042297947" sldId="2147483663"/>
          </pc:sldLayoutMkLst>
          <pc:spChg chg="del">
            <ac:chgData name="Inga Toleika" userId="f7c636ef-3a79-401e-9c0c-312382698834" providerId="ADAL" clId="{8A8BE013-5EE9-4027-B9F8-D9F6C2BC8267}" dt="2024-06-18T07:28:15.618" v="186" actId="478"/>
            <ac:spMkLst>
              <pc:docMk/>
              <pc:sldMasterMk cId="2790790839" sldId="2147483648"/>
              <pc:sldLayoutMk cId="2042297947" sldId="2147483663"/>
              <ac:spMk id="2" creationId="{0B81A2A4-5E65-6411-2B05-474653EFDF38}"/>
            </ac:spMkLst>
          </pc:spChg>
          <pc:spChg chg="del">
            <ac:chgData name="Inga Toleika" userId="f7c636ef-3a79-401e-9c0c-312382698834" providerId="ADAL" clId="{8A8BE013-5EE9-4027-B9F8-D9F6C2BC8267}" dt="2024-06-18T07:28:15.618" v="186" actId="478"/>
            <ac:spMkLst>
              <pc:docMk/>
              <pc:sldMasterMk cId="2790790839" sldId="2147483648"/>
              <pc:sldLayoutMk cId="2042297947" sldId="2147483663"/>
              <ac:spMk id="3" creationId="{8DADC0C9-8EE0-BDEA-32E0-E0E798A0036F}"/>
            </ac:spMkLst>
          </pc:spChg>
          <pc:spChg chg="del">
            <ac:chgData name="Inga Toleika" userId="f7c636ef-3a79-401e-9c0c-312382698834" providerId="ADAL" clId="{8A8BE013-5EE9-4027-B9F8-D9F6C2BC8267}" dt="2024-06-18T07:28:15.618" v="186" actId="478"/>
            <ac:spMkLst>
              <pc:docMk/>
              <pc:sldMasterMk cId="2790790839" sldId="2147483648"/>
              <pc:sldLayoutMk cId="2042297947" sldId="2147483663"/>
              <ac:spMk id="6" creationId="{1599F7C9-55D1-00D3-A6E4-732C29C352DC}"/>
            </ac:spMkLst>
          </pc:spChg>
          <pc:spChg chg="del">
            <ac:chgData name="Inga Toleika" userId="f7c636ef-3a79-401e-9c0c-312382698834" providerId="ADAL" clId="{8A8BE013-5EE9-4027-B9F8-D9F6C2BC8267}" dt="2024-06-18T07:28:15.618" v="186" actId="478"/>
            <ac:spMkLst>
              <pc:docMk/>
              <pc:sldMasterMk cId="2790790839" sldId="2147483648"/>
              <pc:sldLayoutMk cId="2042297947" sldId="2147483663"/>
              <ac:spMk id="8" creationId="{4160D7AD-F1C7-6AEB-0D6D-48164D450C84}"/>
            </ac:spMkLst>
          </pc:spChg>
          <pc:spChg chg="del">
            <ac:chgData name="Inga Toleika" userId="f7c636ef-3a79-401e-9c0c-312382698834" providerId="ADAL" clId="{8A8BE013-5EE9-4027-B9F8-D9F6C2BC8267}" dt="2024-06-18T07:28:15.618" v="186" actId="478"/>
            <ac:spMkLst>
              <pc:docMk/>
              <pc:sldMasterMk cId="2790790839" sldId="2147483648"/>
              <pc:sldLayoutMk cId="2042297947" sldId="2147483663"/>
              <ac:spMk id="17" creationId="{502C19A4-2829-C219-8CC4-777358E4B328}"/>
            </ac:spMkLst>
          </pc:spChg>
          <pc:picChg chg="add mod">
            <ac:chgData name="Inga Toleika" userId="f7c636ef-3a79-401e-9c0c-312382698834" providerId="ADAL" clId="{8A8BE013-5EE9-4027-B9F8-D9F6C2BC8267}" dt="2024-06-18T07:38:28.955" v="255" actId="1076"/>
            <ac:picMkLst>
              <pc:docMk/>
              <pc:sldMasterMk cId="2790790839" sldId="2147483648"/>
              <pc:sldLayoutMk cId="2042297947" sldId="2147483663"/>
              <ac:picMk id="5" creationId="{704D9F4A-3084-E63B-A719-CE858480ADCD}"/>
            </ac:picMkLst>
          </pc:picChg>
        </pc:sldLayoutChg>
        <pc:sldLayoutChg chg="del">
          <pc:chgData name="Inga Toleika" userId="f7c636ef-3a79-401e-9c0c-312382698834" providerId="ADAL" clId="{8A8BE013-5EE9-4027-B9F8-D9F6C2BC8267}" dt="2024-06-18T08:01:54.588" v="651" actId="2696"/>
          <pc:sldLayoutMkLst>
            <pc:docMk/>
            <pc:sldMasterMk cId="2790790839" sldId="2147483648"/>
            <pc:sldLayoutMk cId="2725426694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310CB-FB7D-4889-A00B-27B019A4C5E7}" type="datetimeFigureOut">
              <a:rPr lang="lv-LV" smtClean="0"/>
              <a:t>18.06.2024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8FA23-D715-4B9C-873F-32C1C392C8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3717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T sadaļa 01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04D9F4A-3084-E63B-A719-CE858480A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49" y="209833"/>
            <a:ext cx="561692" cy="5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563A5D-15D7-4F99-A5E9-743A4549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BB827-A00C-D8BF-3935-D10E0D440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5497D-4502-C9E4-7D3C-32FE895DE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86DF52-6926-4448-8780-04FD4D6CCE62}" type="datetimeFigureOut">
              <a:rPr lang="lv-LV" smtClean="0"/>
              <a:t>18.06.2024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8A7C1-D81B-FC4C-5E2F-5131484DF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1C7F8-E3B5-3CF6-3170-B75D897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72F79C-7CE3-4CED-8416-7011181BAF7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9079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hyperlink" Target="mailto:Zane.upeslace@lmt.l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3FF294-3C99-FC4F-ADF2-391E09E1B58B}"/>
              </a:ext>
            </a:extLst>
          </p:cNvPr>
          <p:cNvSpPr txBox="1"/>
          <p:nvPr/>
        </p:nvSpPr>
        <p:spPr>
          <a:xfrm>
            <a:off x="978929" y="4863574"/>
            <a:ext cx="60973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>
                <a:solidFill>
                  <a:schemeClr val="bg2"/>
                </a:solidFill>
                <a:latin typeface="+mj-lt"/>
              </a:rPr>
              <a:t>Zane Upeslāce</a:t>
            </a:r>
            <a:br>
              <a:rPr lang="lv-LV" sz="1200">
                <a:solidFill>
                  <a:schemeClr val="bg2"/>
                </a:solidFill>
              </a:rPr>
            </a:br>
            <a:r>
              <a:rPr lang="lv-LV" sz="1600">
                <a:solidFill>
                  <a:schemeClr val="bg2"/>
                </a:solidFill>
              </a:rPr>
              <a:t>Pakalpojuma vadītāja</a:t>
            </a:r>
            <a:br>
              <a:rPr lang="lv-LV" sz="1600">
                <a:solidFill>
                  <a:schemeClr val="bg2"/>
                </a:solidFill>
              </a:rPr>
            </a:br>
            <a:r>
              <a:rPr lang="lv-LV" sz="1600">
                <a:solidFill>
                  <a:schemeClr val="bg2"/>
                </a:solidFill>
              </a:rPr>
              <a:t>Korporatīvo klientu dienests</a:t>
            </a:r>
            <a:endParaRPr lang="lv-LV" sz="120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97C7F-009A-5898-D334-CC808F059E20}"/>
              </a:ext>
            </a:extLst>
          </p:cNvPr>
          <p:cNvSpPr txBox="1"/>
          <p:nvPr/>
        </p:nvSpPr>
        <p:spPr>
          <a:xfrm>
            <a:off x="966669" y="6067212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>
                <a:solidFill>
                  <a:schemeClr val="bg2"/>
                </a:solidFill>
              </a:rPr>
              <a:t>19/06/2024</a:t>
            </a:r>
            <a:endParaRPr lang="lv-LV" sz="1050">
              <a:solidFill>
                <a:schemeClr val="bg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55EE28-591E-C6D6-F04D-12FDFAA0989D}"/>
              </a:ext>
            </a:extLst>
          </p:cNvPr>
          <p:cNvGrpSpPr/>
          <p:nvPr/>
        </p:nvGrpSpPr>
        <p:grpSpPr>
          <a:xfrm>
            <a:off x="1070420" y="729390"/>
            <a:ext cx="3947068" cy="1297742"/>
            <a:chOff x="846900" y="852081"/>
            <a:chExt cx="3947068" cy="129774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CBEA48-D22D-F52D-2A6E-FB03791BA3E6}"/>
                </a:ext>
              </a:extLst>
            </p:cNvPr>
            <p:cNvSpPr/>
            <p:nvPr/>
          </p:nvSpPr>
          <p:spPr>
            <a:xfrm>
              <a:off x="4015647" y="1108803"/>
              <a:ext cx="778321" cy="791934"/>
            </a:xfrm>
            <a:custGeom>
              <a:avLst/>
              <a:gdLst>
                <a:gd name="connsiteX0" fmla="*/ 403204 w 778321"/>
                <a:gd name="connsiteY0" fmla="*/ 718526 h 791934"/>
                <a:gd name="connsiteX1" fmla="*/ 331127 w 778321"/>
                <a:gd name="connsiteY1" fmla="*/ 693035 h 791934"/>
                <a:gd name="connsiteX2" fmla="*/ 104500 w 778321"/>
                <a:gd name="connsiteY2" fmla="*/ 476274 h 791934"/>
                <a:gd name="connsiteX3" fmla="*/ 73490 w 778321"/>
                <a:gd name="connsiteY3" fmla="*/ 403186 h 791934"/>
                <a:gd name="connsiteX4" fmla="*/ 111334 w 778321"/>
                <a:gd name="connsiteY4" fmla="*/ 331590 h 791934"/>
                <a:gd name="connsiteX5" fmla="*/ 423000 w 778321"/>
                <a:gd name="connsiteY5" fmla="*/ 106471 h 791934"/>
                <a:gd name="connsiteX6" fmla="*/ 517873 w 778321"/>
                <a:gd name="connsiteY6" fmla="*/ 73425 h 791934"/>
                <a:gd name="connsiteX7" fmla="*/ 623254 w 778321"/>
                <a:gd name="connsiteY7" fmla="*/ 155352 h 791934"/>
                <a:gd name="connsiteX8" fmla="*/ 702870 w 778321"/>
                <a:gd name="connsiteY8" fmla="*/ 486525 h 791934"/>
                <a:gd name="connsiteX9" fmla="*/ 660182 w 778321"/>
                <a:gd name="connsiteY9" fmla="*/ 586179 h 791934"/>
                <a:gd name="connsiteX10" fmla="*/ 451491 w 778321"/>
                <a:gd name="connsiteY10" fmla="*/ 706831 h 791934"/>
                <a:gd name="connsiteX11" fmla="*/ 403252 w 778321"/>
                <a:gd name="connsiteY11" fmla="*/ 718526 h 791934"/>
                <a:gd name="connsiteX12" fmla="*/ 774226 w 778321"/>
                <a:gd name="connsiteY12" fmla="*/ 469312 h 791934"/>
                <a:gd name="connsiteX13" fmla="*/ 694593 w 778321"/>
                <a:gd name="connsiteY13" fmla="*/ 137834 h 791934"/>
                <a:gd name="connsiteX14" fmla="*/ 517905 w 778321"/>
                <a:gd name="connsiteY14" fmla="*/ 0 h 791934"/>
                <a:gd name="connsiteX15" fmla="*/ 381226 w 778321"/>
                <a:gd name="connsiteY15" fmla="*/ 46105 h 791934"/>
                <a:gd name="connsiteX16" fmla="*/ 67603 w 778321"/>
                <a:gd name="connsiteY16" fmla="*/ 272732 h 791934"/>
                <a:gd name="connsiteX17" fmla="*/ 66544 w 778321"/>
                <a:gd name="connsiteY17" fmla="*/ 273502 h 791934"/>
                <a:gd name="connsiteX18" fmla="*/ 146 w 778321"/>
                <a:gd name="connsiteY18" fmla="*/ 399817 h 791934"/>
                <a:gd name="connsiteX19" fmla="*/ 54336 w 778321"/>
                <a:gd name="connsiteY19" fmla="*/ 529759 h 791934"/>
                <a:gd name="connsiteX20" fmla="*/ 280530 w 778321"/>
                <a:gd name="connsiteY20" fmla="*/ 746134 h 791934"/>
                <a:gd name="connsiteX21" fmla="*/ 280786 w 778321"/>
                <a:gd name="connsiteY21" fmla="*/ 746407 h 791934"/>
                <a:gd name="connsiteX22" fmla="*/ 403300 w 778321"/>
                <a:gd name="connsiteY22" fmla="*/ 791935 h 791934"/>
                <a:gd name="connsiteX23" fmla="*/ 488323 w 778321"/>
                <a:gd name="connsiteY23" fmla="*/ 770390 h 791934"/>
                <a:gd name="connsiteX24" fmla="*/ 697015 w 778321"/>
                <a:gd name="connsiteY24" fmla="*/ 649753 h 791934"/>
                <a:gd name="connsiteX25" fmla="*/ 774306 w 778321"/>
                <a:gd name="connsiteY25" fmla="*/ 469312 h 79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8321" h="791934">
                  <a:moveTo>
                    <a:pt x="403204" y="718526"/>
                  </a:moveTo>
                  <a:cubicBezTo>
                    <a:pt x="375130" y="718526"/>
                    <a:pt x="348211" y="708997"/>
                    <a:pt x="331127" y="693035"/>
                  </a:cubicBezTo>
                  <a:cubicBezTo>
                    <a:pt x="324277" y="686410"/>
                    <a:pt x="165460" y="533496"/>
                    <a:pt x="104500" y="476274"/>
                  </a:cubicBezTo>
                  <a:cubicBezTo>
                    <a:pt x="83405" y="456414"/>
                    <a:pt x="72416" y="430458"/>
                    <a:pt x="73490" y="403186"/>
                  </a:cubicBezTo>
                  <a:cubicBezTo>
                    <a:pt x="74565" y="375915"/>
                    <a:pt x="88073" y="350408"/>
                    <a:pt x="111334" y="331590"/>
                  </a:cubicBezTo>
                  <a:lnTo>
                    <a:pt x="423000" y="106471"/>
                  </a:lnTo>
                  <a:cubicBezTo>
                    <a:pt x="454907" y="84847"/>
                    <a:pt x="487698" y="73425"/>
                    <a:pt x="517873" y="73425"/>
                  </a:cubicBezTo>
                  <a:cubicBezTo>
                    <a:pt x="568774" y="73425"/>
                    <a:pt x="611094" y="106343"/>
                    <a:pt x="623254" y="155352"/>
                  </a:cubicBezTo>
                  <a:lnTo>
                    <a:pt x="702870" y="486525"/>
                  </a:lnTo>
                  <a:cubicBezTo>
                    <a:pt x="711325" y="521593"/>
                    <a:pt x="691400" y="568115"/>
                    <a:pt x="660182" y="586179"/>
                  </a:cubicBezTo>
                  <a:lnTo>
                    <a:pt x="451491" y="706831"/>
                  </a:lnTo>
                  <a:cubicBezTo>
                    <a:pt x="438464" y="714387"/>
                    <a:pt x="421348" y="718526"/>
                    <a:pt x="403252" y="718526"/>
                  </a:cubicBezTo>
                  <a:moveTo>
                    <a:pt x="774226" y="469312"/>
                  </a:moveTo>
                  <a:lnTo>
                    <a:pt x="694593" y="137834"/>
                  </a:lnTo>
                  <a:cubicBezTo>
                    <a:pt x="674219" y="55393"/>
                    <a:pt x="603153" y="0"/>
                    <a:pt x="517905" y="0"/>
                  </a:cubicBezTo>
                  <a:cubicBezTo>
                    <a:pt x="472779" y="0"/>
                    <a:pt x="425503" y="15946"/>
                    <a:pt x="381226" y="46105"/>
                  </a:cubicBezTo>
                  <a:lnTo>
                    <a:pt x="67603" y="272732"/>
                  </a:lnTo>
                  <a:lnTo>
                    <a:pt x="66544" y="273502"/>
                  </a:lnTo>
                  <a:cubicBezTo>
                    <a:pt x="25829" y="305730"/>
                    <a:pt x="2248" y="350584"/>
                    <a:pt x="146" y="399817"/>
                  </a:cubicBezTo>
                  <a:cubicBezTo>
                    <a:pt x="-1908" y="448088"/>
                    <a:pt x="17792" y="495460"/>
                    <a:pt x="54336" y="529759"/>
                  </a:cubicBezTo>
                  <a:cubicBezTo>
                    <a:pt x="115922" y="587638"/>
                    <a:pt x="278829" y="744546"/>
                    <a:pt x="280530" y="746134"/>
                  </a:cubicBezTo>
                  <a:lnTo>
                    <a:pt x="280786" y="746407"/>
                  </a:lnTo>
                  <a:cubicBezTo>
                    <a:pt x="311572" y="775283"/>
                    <a:pt x="356184" y="791935"/>
                    <a:pt x="403300" y="791935"/>
                  </a:cubicBezTo>
                  <a:cubicBezTo>
                    <a:pt x="434518" y="791935"/>
                    <a:pt x="463907" y="784475"/>
                    <a:pt x="488323" y="770390"/>
                  </a:cubicBezTo>
                  <a:lnTo>
                    <a:pt x="697015" y="649753"/>
                  </a:lnTo>
                  <a:cubicBezTo>
                    <a:pt x="756499" y="615359"/>
                    <a:pt x="790460" y="536063"/>
                    <a:pt x="774306" y="469312"/>
                  </a:cubicBezTo>
                </a:path>
              </a:pathLst>
            </a:custGeom>
            <a:solidFill>
              <a:srgbClr val="9D2235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9D8542F-E563-7EF2-3C61-3E70ABF77AFC}"/>
                </a:ext>
              </a:extLst>
            </p:cNvPr>
            <p:cNvSpPr/>
            <p:nvPr/>
          </p:nvSpPr>
          <p:spPr>
            <a:xfrm>
              <a:off x="3837341" y="852081"/>
              <a:ext cx="676289" cy="715494"/>
            </a:xfrm>
            <a:custGeom>
              <a:avLst/>
              <a:gdLst>
                <a:gd name="connsiteX0" fmla="*/ 377776 w 676289"/>
                <a:gd name="connsiteY0" fmla="*/ 642021 h 715494"/>
                <a:gd name="connsiteX1" fmla="*/ 349076 w 676289"/>
                <a:gd name="connsiteY1" fmla="*/ 637658 h 715494"/>
                <a:gd name="connsiteX2" fmla="*/ 160662 w 676289"/>
                <a:gd name="connsiteY2" fmla="*/ 576457 h 715494"/>
                <a:gd name="connsiteX3" fmla="*/ 73425 w 676289"/>
                <a:gd name="connsiteY3" fmla="*/ 456430 h 715494"/>
                <a:gd name="connsiteX4" fmla="*/ 73425 w 676289"/>
                <a:gd name="connsiteY4" fmla="*/ 168811 h 715494"/>
                <a:gd name="connsiteX5" fmla="*/ 96461 w 676289"/>
                <a:gd name="connsiteY5" fmla="*/ 96221 h 715494"/>
                <a:gd name="connsiteX6" fmla="*/ 151005 w 676289"/>
                <a:gd name="connsiteY6" fmla="*/ 73441 h 715494"/>
                <a:gd name="connsiteX7" fmla="*/ 151005 w 676289"/>
                <a:gd name="connsiteY7" fmla="*/ 73441 h 715494"/>
                <a:gd name="connsiteX8" fmla="*/ 199420 w 676289"/>
                <a:gd name="connsiteY8" fmla="*/ 83804 h 715494"/>
                <a:gd name="connsiteX9" fmla="*/ 526165 w 676289"/>
                <a:gd name="connsiteY9" fmla="*/ 215847 h 715494"/>
                <a:gd name="connsiteX10" fmla="*/ 596317 w 676289"/>
                <a:gd name="connsiteY10" fmla="*/ 286576 h 715494"/>
                <a:gd name="connsiteX11" fmla="*/ 586419 w 676289"/>
                <a:gd name="connsiteY11" fmla="*/ 385684 h 715494"/>
                <a:gd name="connsiteX12" fmla="*/ 474542 w 676289"/>
                <a:gd name="connsiteY12" fmla="*/ 588088 h 715494"/>
                <a:gd name="connsiteX13" fmla="*/ 377776 w 676289"/>
                <a:gd name="connsiteY13" fmla="*/ 642005 h 715494"/>
                <a:gd name="connsiteX14" fmla="*/ 665539 w 676289"/>
                <a:gd name="connsiteY14" fmla="*/ 262016 h 715494"/>
                <a:gd name="connsiteX15" fmla="*/ 553710 w 676289"/>
                <a:gd name="connsiteY15" fmla="*/ 147764 h 715494"/>
                <a:gd name="connsiteX16" fmla="*/ 226932 w 676289"/>
                <a:gd name="connsiteY16" fmla="*/ 15721 h 715494"/>
                <a:gd name="connsiteX17" fmla="*/ 150972 w 676289"/>
                <a:gd name="connsiteY17" fmla="*/ 0 h 715494"/>
                <a:gd name="connsiteX18" fmla="*/ 0 w 676289"/>
                <a:gd name="connsiteY18" fmla="*/ 168795 h 715494"/>
                <a:gd name="connsiteX19" fmla="*/ 0 w 676289"/>
                <a:gd name="connsiteY19" fmla="*/ 456430 h 715494"/>
                <a:gd name="connsiteX20" fmla="*/ 137962 w 676289"/>
                <a:gd name="connsiteY20" fmla="*/ 646304 h 715494"/>
                <a:gd name="connsiteX21" fmla="*/ 326409 w 676289"/>
                <a:gd name="connsiteY21" fmla="*/ 707473 h 715494"/>
                <a:gd name="connsiteX22" fmla="*/ 377743 w 676289"/>
                <a:gd name="connsiteY22" fmla="*/ 715494 h 715494"/>
                <a:gd name="connsiteX23" fmla="*/ 538774 w 676289"/>
                <a:gd name="connsiteY23" fmla="*/ 623701 h 715494"/>
                <a:gd name="connsiteX24" fmla="*/ 650652 w 676289"/>
                <a:gd name="connsiteY24" fmla="*/ 421314 h 715494"/>
                <a:gd name="connsiteX25" fmla="*/ 665491 w 676289"/>
                <a:gd name="connsiteY25" fmla="*/ 262112 h 7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6289" h="715494">
                  <a:moveTo>
                    <a:pt x="377776" y="642021"/>
                  </a:moveTo>
                  <a:cubicBezTo>
                    <a:pt x="368038" y="642068"/>
                    <a:pt x="358365" y="640595"/>
                    <a:pt x="349076" y="637658"/>
                  </a:cubicBezTo>
                  <a:lnTo>
                    <a:pt x="160662" y="576457"/>
                  </a:lnTo>
                  <a:cubicBezTo>
                    <a:pt x="114140" y="561378"/>
                    <a:pt x="73425" y="505278"/>
                    <a:pt x="73425" y="456430"/>
                  </a:cubicBezTo>
                  <a:lnTo>
                    <a:pt x="73425" y="168811"/>
                  </a:lnTo>
                  <a:cubicBezTo>
                    <a:pt x="73425" y="138171"/>
                    <a:pt x="81446" y="113081"/>
                    <a:pt x="96461" y="96221"/>
                  </a:cubicBezTo>
                  <a:cubicBezTo>
                    <a:pt x="109776" y="81285"/>
                    <a:pt x="128642" y="73441"/>
                    <a:pt x="151005" y="73441"/>
                  </a:cubicBezTo>
                  <a:lnTo>
                    <a:pt x="151005" y="73441"/>
                  </a:lnTo>
                  <a:cubicBezTo>
                    <a:pt x="166084" y="73441"/>
                    <a:pt x="182367" y="76922"/>
                    <a:pt x="199420" y="83804"/>
                  </a:cubicBezTo>
                  <a:lnTo>
                    <a:pt x="526165" y="215847"/>
                  </a:lnTo>
                  <a:cubicBezTo>
                    <a:pt x="560094" y="229579"/>
                    <a:pt x="585023" y="254684"/>
                    <a:pt x="596317" y="286576"/>
                  </a:cubicBezTo>
                  <a:cubicBezTo>
                    <a:pt x="607611" y="318468"/>
                    <a:pt x="604114" y="353696"/>
                    <a:pt x="586419" y="385684"/>
                  </a:cubicBezTo>
                  <a:lnTo>
                    <a:pt x="474542" y="588088"/>
                  </a:lnTo>
                  <a:cubicBezTo>
                    <a:pt x="456992" y="619835"/>
                    <a:pt x="417207" y="642005"/>
                    <a:pt x="377776" y="642005"/>
                  </a:cubicBezTo>
                  <a:moveTo>
                    <a:pt x="665539" y="262016"/>
                  </a:moveTo>
                  <a:cubicBezTo>
                    <a:pt x="647075" y="210039"/>
                    <a:pt x="607370" y="169453"/>
                    <a:pt x="553710" y="147764"/>
                  </a:cubicBezTo>
                  <a:lnTo>
                    <a:pt x="226932" y="15721"/>
                  </a:lnTo>
                  <a:cubicBezTo>
                    <a:pt x="201120" y="5278"/>
                    <a:pt x="175597" y="0"/>
                    <a:pt x="150972" y="0"/>
                  </a:cubicBezTo>
                  <a:cubicBezTo>
                    <a:pt x="62083" y="0"/>
                    <a:pt x="0" y="69398"/>
                    <a:pt x="0" y="168795"/>
                  </a:cubicBezTo>
                  <a:lnTo>
                    <a:pt x="0" y="456430"/>
                  </a:lnTo>
                  <a:cubicBezTo>
                    <a:pt x="0" y="537796"/>
                    <a:pt x="60607" y="621182"/>
                    <a:pt x="137962" y="646304"/>
                  </a:cubicBezTo>
                  <a:lnTo>
                    <a:pt x="326409" y="707473"/>
                  </a:lnTo>
                  <a:cubicBezTo>
                    <a:pt x="342996" y="712831"/>
                    <a:pt x="360322" y="715537"/>
                    <a:pt x="377743" y="715494"/>
                  </a:cubicBezTo>
                  <a:cubicBezTo>
                    <a:pt x="443709" y="715494"/>
                    <a:pt x="508422" y="678597"/>
                    <a:pt x="538774" y="623701"/>
                  </a:cubicBezTo>
                  <a:lnTo>
                    <a:pt x="650652" y="421314"/>
                  </a:lnTo>
                  <a:cubicBezTo>
                    <a:pt x="678645" y="370637"/>
                    <a:pt x="683907" y="314088"/>
                    <a:pt x="665491" y="262112"/>
                  </a:cubicBezTo>
                </a:path>
              </a:pathLst>
            </a:custGeom>
            <a:solidFill>
              <a:srgbClr val="C8102E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7789A3-8459-B3CD-AE61-D74433CEA245}"/>
                </a:ext>
              </a:extLst>
            </p:cNvPr>
            <p:cNvSpPr/>
            <p:nvPr/>
          </p:nvSpPr>
          <p:spPr>
            <a:xfrm>
              <a:off x="3433599" y="1168367"/>
              <a:ext cx="881515" cy="586740"/>
            </a:xfrm>
            <a:custGeom>
              <a:avLst/>
              <a:gdLst>
                <a:gd name="connsiteX0" fmla="*/ 124754 w 881515"/>
                <a:gd name="connsiteY0" fmla="*/ 269957 h 586740"/>
                <a:gd name="connsiteX1" fmla="*/ 636497 w 881515"/>
                <a:gd name="connsiteY1" fmla="*/ 79264 h 586740"/>
                <a:gd name="connsiteX2" fmla="*/ 668244 w 881515"/>
                <a:gd name="connsiteY2" fmla="*/ 73425 h 586740"/>
                <a:gd name="connsiteX3" fmla="*/ 736391 w 881515"/>
                <a:gd name="connsiteY3" fmla="*/ 133823 h 586740"/>
                <a:gd name="connsiteX4" fmla="*/ 768155 w 881515"/>
                <a:gd name="connsiteY4" fmla="*/ 289624 h 586740"/>
                <a:gd name="connsiteX5" fmla="*/ 806864 w 881515"/>
                <a:gd name="connsiteY5" fmla="*/ 479531 h 586740"/>
                <a:gd name="connsiteX6" fmla="*/ 803832 w 881515"/>
                <a:gd name="connsiteY6" fmla="*/ 507300 h 586740"/>
                <a:gd name="connsiteX7" fmla="*/ 786330 w 881515"/>
                <a:gd name="connsiteY7" fmla="*/ 513363 h 586740"/>
                <a:gd name="connsiteX8" fmla="*/ 774218 w 881515"/>
                <a:gd name="connsiteY8" fmla="*/ 512016 h 586740"/>
                <a:gd name="connsiteX9" fmla="*/ 153790 w 881515"/>
                <a:gd name="connsiteY9" fmla="*/ 383053 h 586740"/>
                <a:gd name="connsiteX10" fmla="*/ 153517 w 881515"/>
                <a:gd name="connsiteY10" fmla="*/ 383053 h 586740"/>
                <a:gd name="connsiteX11" fmla="*/ 153229 w 881515"/>
                <a:gd name="connsiteY11" fmla="*/ 383053 h 586740"/>
                <a:gd name="connsiteX12" fmla="*/ 73579 w 881515"/>
                <a:gd name="connsiteY12" fmla="*/ 327131 h 586740"/>
                <a:gd name="connsiteX13" fmla="*/ 124786 w 881515"/>
                <a:gd name="connsiteY13" fmla="*/ 270069 h 586740"/>
                <a:gd name="connsiteX14" fmla="*/ 878765 w 881515"/>
                <a:gd name="connsiteY14" fmla="*/ 464981 h 586740"/>
                <a:gd name="connsiteX15" fmla="*/ 808308 w 881515"/>
                <a:gd name="connsiteY15" fmla="*/ 119193 h 586740"/>
                <a:gd name="connsiteX16" fmla="*/ 668244 w 881515"/>
                <a:gd name="connsiteY16" fmla="*/ 0 h 586740"/>
                <a:gd name="connsiteX17" fmla="*/ 611503 w 881515"/>
                <a:gd name="connsiteY17" fmla="*/ 10235 h 586740"/>
                <a:gd name="connsiteX18" fmla="*/ 99070 w 881515"/>
                <a:gd name="connsiteY18" fmla="*/ 201136 h 586740"/>
                <a:gd name="connsiteX19" fmla="*/ 379 w 881515"/>
                <a:gd name="connsiteY19" fmla="*/ 333098 h 586740"/>
                <a:gd name="connsiteX20" fmla="*/ 40918 w 881515"/>
                <a:gd name="connsiteY20" fmla="*/ 410389 h 586740"/>
                <a:gd name="connsiteX21" fmla="*/ 139031 w 881515"/>
                <a:gd name="connsiteY21" fmla="*/ 454954 h 586740"/>
                <a:gd name="connsiteX22" fmla="*/ 759219 w 881515"/>
                <a:gd name="connsiteY22" fmla="*/ 583869 h 586740"/>
                <a:gd name="connsiteX23" fmla="*/ 786282 w 881515"/>
                <a:gd name="connsiteY23" fmla="*/ 586740 h 586740"/>
                <a:gd name="connsiteX24" fmla="*/ 786282 w 881515"/>
                <a:gd name="connsiteY24" fmla="*/ 586740 h 586740"/>
                <a:gd name="connsiteX25" fmla="*/ 860637 w 881515"/>
                <a:gd name="connsiteY25" fmla="*/ 553677 h 586740"/>
                <a:gd name="connsiteX26" fmla="*/ 878765 w 881515"/>
                <a:gd name="connsiteY26" fmla="*/ 464820 h 5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81515" h="586740">
                  <a:moveTo>
                    <a:pt x="124754" y="269957"/>
                  </a:moveTo>
                  <a:lnTo>
                    <a:pt x="636497" y="79264"/>
                  </a:lnTo>
                  <a:cubicBezTo>
                    <a:pt x="646668" y="75521"/>
                    <a:pt x="657400" y="73547"/>
                    <a:pt x="668244" y="73425"/>
                  </a:cubicBezTo>
                  <a:cubicBezTo>
                    <a:pt x="703216" y="73425"/>
                    <a:pt x="728691" y="96012"/>
                    <a:pt x="736391" y="133823"/>
                  </a:cubicBezTo>
                  <a:lnTo>
                    <a:pt x="768155" y="289624"/>
                  </a:lnTo>
                  <a:lnTo>
                    <a:pt x="806864" y="479531"/>
                  </a:lnTo>
                  <a:cubicBezTo>
                    <a:pt x="809319" y="491594"/>
                    <a:pt x="808180" y="501990"/>
                    <a:pt x="803832" y="507300"/>
                  </a:cubicBezTo>
                  <a:cubicBezTo>
                    <a:pt x="799742" y="512321"/>
                    <a:pt x="792041" y="513363"/>
                    <a:pt x="786330" y="513363"/>
                  </a:cubicBezTo>
                  <a:cubicBezTo>
                    <a:pt x="782255" y="513328"/>
                    <a:pt x="778197" y="512876"/>
                    <a:pt x="774218" y="512016"/>
                  </a:cubicBezTo>
                  <a:lnTo>
                    <a:pt x="153790" y="383053"/>
                  </a:lnTo>
                  <a:lnTo>
                    <a:pt x="153517" y="383053"/>
                  </a:lnTo>
                  <a:lnTo>
                    <a:pt x="153229" y="383053"/>
                  </a:lnTo>
                  <a:cubicBezTo>
                    <a:pt x="106225" y="373974"/>
                    <a:pt x="75713" y="352573"/>
                    <a:pt x="73579" y="327131"/>
                  </a:cubicBezTo>
                  <a:cubicBezTo>
                    <a:pt x="71735" y="305137"/>
                    <a:pt x="92349" y="282213"/>
                    <a:pt x="124786" y="270069"/>
                  </a:cubicBezTo>
                  <a:moveTo>
                    <a:pt x="878765" y="464981"/>
                  </a:moveTo>
                  <a:lnTo>
                    <a:pt x="808308" y="119193"/>
                  </a:lnTo>
                  <a:cubicBezTo>
                    <a:pt x="793870" y="47902"/>
                    <a:pt x="737514" y="0"/>
                    <a:pt x="668244" y="0"/>
                  </a:cubicBezTo>
                  <a:cubicBezTo>
                    <a:pt x="648882" y="117"/>
                    <a:pt x="629679" y="3579"/>
                    <a:pt x="611503" y="10235"/>
                  </a:cubicBezTo>
                  <a:lnTo>
                    <a:pt x="99070" y="201136"/>
                  </a:lnTo>
                  <a:cubicBezTo>
                    <a:pt x="34437" y="225311"/>
                    <a:pt x="-4289" y="277111"/>
                    <a:pt x="379" y="333098"/>
                  </a:cubicBezTo>
                  <a:cubicBezTo>
                    <a:pt x="2818" y="362215"/>
                    <a:pt x="16823" y="388957"/>
                    <a:pt x="40918" y="410389"/>
                  </a:cubicBezTo>
                  <a:cubicBezTo>
                    <a:pt x="65013" y="431821"/>
                    <a:pt x="98220" y="447029"/>
                    <a:pt x="139031" y="454954"/>
                  </a:cubicBezTo>
                  <a:lnTo>
                    <a:pt x="759219" y="583869"/>
                  </a:lnTo>
                  <a:cubicBezTo>
                    <a:pt x="768123" y="585744"/>
                    <a:pt x="777186" y="586706"/>
                    <a:pt x="786282" y="586740"/>
                  </a:cubicBezTo>
                  <a:lnTo>
                    <a:pt x="786282" y="586740"/>
                  </a:lnTo>
                  <a:cubicBezTo>
                    <a:pt x="816762" y="586740"/>
                    <a:pt x="843215" y="574997"/>
                    <a:pt x="860637" y="553677"/>
                  </a:cubicBezTo>
                  <a:cubicBezTo>
                    <a:pt x="879310" y="530801"/>
                    <a:pt x="885759" y="499246"/>
                    <a:pt x="878765" y="464820"/>
                  </a:cubicBezTo>
                </a:path>
              </a:pathLst>
            </a:custGeom>
            <a:solidFill>
              <a:srgbClr val="FA4616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9FBDAF3-A6C6-2668-3814-28BFAA324194}"/>
                </a:ext>
              </a:extLst>
            </p:cNvPr>
            <p:cNvSpPr/>
            <p:nvPr/>
          </p:nvSpPr>
          <p:spPr>
            <a:xfrm>
              <a:off x="3021628" y="979183"/>
              <a:ext cx="741833" cy="708018"/>
            </a:xfrm>
            <a:custGeom>
              <a:avLst/>
              <a:gdLst>
                <a:gd name="connsiteX0" fmla="*/ 712289 w 741833"/>
                <a:gd name="connsiteY0" fmla="*/ 363466 h 708018"/>
                <a:gd name="connsiteX1" fmla="*/ 472877 w 741833"/>
                <a:gd name="connsiteY1" fmla="*/ 59356 h 708018"/>
                <a:gd name="connsiteX2" fmla="*/ 360486 w 741833"/>
                <a:gd name="connsiteY2" fmla="*/ 0 h 708018"/>
                <a:gd name="connsiteX3" fmla="*/ 236721 w 741833"/>
                <a:gd name="connsiteY3" fmla="*/ 85168 h 708018"/>
                <a:gd name="connsiteX4" fmla="*/ 15276 w 741833"/>
                <a:gd name="connsiteY4" fmla="*/ 546619 h 708018"/>
                <a:gd name="connsiteX5" fmla="*/ 15132 w 741833"/>
                <a:gd name="connsiteY5" fmla="*/ 661897 h 708018"/>
                <a:gd name="connsiteX6" fmla="*/ 103588 w 741833"/>
                <a:gd name="connsiteY6" fmla="*/ 708018 h 708018"/>
                <a:gd name="connsiteX7" fmla="*/ 145554 w 741833"/>
                <a:gd name="connsiteY7" fmla="*/ 701842 h 708018"/>
                <a:gd name="connsiteX8" fmla="*/ 648746 w 741833"/>
                <a:gd name="connsiteY8" fmla="*/ 559581 h 708018"/>
                <a:gd name="connsiteX9" fmla="*/ 736256 w 741833"/>
                <a:gd name="connsiteY9" fmla="*/ 479531 h 708018"/>
                <a:gd name="connsiteX10" fmla="*/ 712289 w 741833"/>
                <a:gd name="connsiteY10" fmla="*/ 363466 h 708018"/>
                <a:gd name="connsiteX11" fmla="*/ 629015 w 741833"/>
                <a:gd name="connsiteY11" fmla="*/ 490054 h 708018"/>
                <a:gd name="connsiteX12" fmla="*/ 125918 w 741833"/>
                <a:gd name="connsiteY12" fmla="*/ 632284 h 708018"/>
                <a:gd name="connsiteX13" fmla="*/ 80327 w 741833"/>
                <a:gd name="connsiteY13" fmla="*/ 577997 h 708018"/>
                <a:gd name="connsiteX14" fmla="*/ 301916 w 741833"/>
                <a:gd name="connsiteY14" fmla="*/ 116418 h 708018"/>
                <a:gd name="connsiteX15" fmla="*/ 416216 w 741833"/>
                <a:gd name="connsiteY15" fmla="*/ 104001 h 708018"/>
                <a:gd name="connsiteX16" fmla="*/ 655516 w 741833"/>
                <a:gd name="connsiteY16" fmla="*/ 408127 h 708018"/>
                <a:gd name="connsiteX17" fmla="*/ 629015 w 741833"/>
                <a:gd name="connsiteY17" fmla="*/ 490086 h 70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1833" h="708018">
                  <a:moveTo>
                    <a:pt x="712289" y="363466"/>
                  </a:moveTo>
                  <a:lnTo>
                    <a:pt x="472877" y="59356"/>
                  </a:lnTo>
                  <a:cubicBezTo>
                    <a:pt x="442782" y="21127"/>
                    <a:pt x="402853" y="0"/>
                    <a:pt x="360486" y="0"/>
                  </a:cubicBezTo>
                  <a:cubicBezTo>
                    <a:pt x="308814" y="0"/>
                    <a:pt x="262629" y="31747"/>
                    <a:pt x="236721" y="85168"/>
                  </a:cubicBezTo>
                  <a:lnTo>
                    <a:pt x="15276" y="546619"/>
                  </a:lnTo>
                  <a:cubicBezTo>
                    <a:pt x="-12140" y="603392"/>
                    <a:pt x="3421" y="643224"/>
                    <a:pt x="15132" y="661897"/>
                  </a:cubicBezTo>
                  <a:cubicBezTo>
                    <a:pt x="33532" y="691222"/>
                    <a:pt x="65792" y="708018"/>
                    <a:pt x="103588" y="708018"/>
                  </a:cubicBezTo>
                  <a:cubicBezTo>
                    <a:pt x="117801" y="707898"/>
                    <a:pt x="131918" y="705819"/>
                    <a:pt x="145554" y="701842"/>
                  </a:cubicBezTo>
                  <a:lnTo>
                    <a:pt x="648746" y="559581"/>
                  </a:lnTo>
                  <a:cubicBezTo>
                    <a:pt x="691836" y="547325"/>
                    <a:pt x="723743" y="518160"/>
                    <a:pt x="736256" y="479531"/>
                  </a:cubicBezTo>
                  <a:cubicBezTo>
                    <a:pt x="748769" y="440901"/>
                    <a:pt x="739994" y="398598"/>
                    <a:pt x="712289" y="363466"/>
                  </a:cubicBezTo>
                  <a:close/>
                  <a:moveTo>
                    <a:pt x="629015" y="490054"/>
                  </a:moveTo>
                  <a:lnTo>
                    <a:pt x="125918" y="632284"/>
                  </a:lnTo>
                  <a:cubicBezTo>
                    <a:pt x="80134" y="645214"/>
                    <a:pt x="59664" y="620765"/>
                    <a:pt x="80327" y="577997"/>
                  </a:cubicBezTo>
                  <a:lnTo>
                    <a:pt x="301916" y="116418"/>
                  </a:lnTo>
                  <a:cubicBezTo>
                    <a:pt x="327904" y="62757"/>
                    <a:pt x="379335" y="57190"/>
                    <a:pt x="416216" y="104001"/>
                  </a:cubicBezTo>
                  <a:lnTo>
                    <a:pt x="655516" y="408127"/>
                  </a:lnTo>
                  <a:cubicBezTo>
                    <a:pt x="681890" y="441591"/>
                    <a:pt x="669970" y="478456"/>
                    <a:pt x="629015" y="490086"/>
                  </a:cubicBezTo>
                  <a:close/>
                </a:path>
              </a:pathLst>
            </a:custGeom>
            <a:solidFill>
              <a:srgbClr val="FF6A13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7089847-66AD-2168-FE7B-14480B467B32}"/>
                </a:ext>
              </a:extLst>
            </p:cNvPr>
            <p:cNvSpPr/>
            <p:nvPr/>
          </p:nvSpPr>
          <p:spPr>
            <a:xfrm>
              <a:off x="846900" y="1116359"/>
              <a:ext cx="185960" cy="1033432"/>
            </a:xfrm>
            <a:custGeom>
              <a:avLst/>
              <a:gdLst>
                <a:gd name="connsiteX0" fmla="*/ 0 w 185960"/>
                <a:gd name="connsiteY0" fmla="*/ 0 h 1033432"/>
                <a:gd name="connsiteX1" fmla="*/ 185960 w 185960"/>
                <a:gd name="connsiteY1" fmla="*/ 0 h 1033432"/>
                <a:gd name="connsiteX2" fmla="*/ 185960 w 185960"/>
                <a:gd name="connsiteY2" fmla="*/ 1033433 h 1033432"/>
                <a:gd name="connsiteX3" fmla="*/ 0 w 185960"/>
                <a:gd name="connsiteY3" fmla="*/ 1033433 h 10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960" h="1033432">
                  <a:moveTo>
                    <a:pt x="0" y="0"/>
                  </a:moveTo>
                  <a:lnTo>
                    <a:pt x="185960" y="0"/>
                  </a:lnTo>
                  <a:lnTo>
                    <a:pt x="185960" y="1033433"/>
                  </a:lnTo>
                  <a:lnTo>
                    <a:pt x="0" y="1033433"/>
                  </a:lnTo>
                  <a:close/>
                </a:path>
              </a:pathLst>
            </a:custGeom>
            <a:solidFill>
              <a:schemeClr val="bg1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1FF42B-9292-6612-7A0A-236CAC0D60ED}"/>
                </a:ext>
              </a:extLst>
            </p:cNvPr>
            <p:cNvSpPr/>
            <p:nvPr/>
          </p:nvSpPr>
          <p:spPr>
            <a:xfrm>
              <a:off x="1182709" y="1349900"/>
              <a:ext cx="1162074" cy="799923"/>
            </a:xfrm>
            <a:custGeom>
              <a:avLst/>
              <a:gdLst>
                <a:gd name="connsiteX0" fmla="*/ 0 w 1162074"/>
                <a:gd name="connsiteY0" fmla="*/ 25170 h 799923"/>
                <a:gd name="connsiteX1" fmla="*/ 170624 w 1162074"/>
                <a:gd name="connsiteY1" fmla="*/ 25170 h 799923"/>
                <a:gd name="connsiteX2" fmla="*/ 170624 w 1162074"/>
                <a:gd name="connsiteY2" fmla="*/ 96477 h 799923"/>
                <a:gd name="connsiteX3" fmla="*/ 374792 w 1162074"/>
                <a:gd name="connsiteY3" fmla="*/ 0 h 799923"/>
                <a:gd name="connsiteX4" fmla="*/ 581735 w 1162074"/>
                <a:gd name="connsiteY4" fmla="*/ 96477 h 799923"/>
                <a:gd name="connsiteX5" fmla="*/ 599911 w 1162074"/>
                <a:gd name="connsiteY5" fmla="*/ 120252 h 799923"/>
                <a:gd name="connsiteX6" fmla="*/ 619498 w 1162074"/>
                <a:gd name="connsiteY6" fmla="*/ 96477 h 799923"/>
                <a:gd name="connsiteX7" fmla="*/ 846045 w 1162074"/>
                <a:gd name="connsiteY7" fmla="*/ 0 h 799923"/>
                <a:gd name="connsiteX8" fmla="*/ 1082377 w 1162074"/>
                <a:gd name="connsiteY8" fmla="*/ 96477 h 799923"/>
                <a:gd name="connsiteX9" fmla="*/ 1162074 w 1162074"/>
                <a:gd name="connsiteY9" fmla="*/ 364990 h 799923"/>
                <a:gd name="connsiteX10" fmla="*/ 1162074 w 1162074"/>
                <a:gd name="connsiteY10" fmla="*/ 799892 h 799923"/>
                <a:gd name="connsiteX11" fmla="*/ 976098 w 1162074"/>
                <a:gd name="connsiteY11" fmla="*/ 799892 h 799923"/>
                <a:gd name="connsiteX12" fmla="*/ 976098 w 1162074"/>
                <a:gd name="connsiteY12" fmla="*/ 387385 h 799923"/>
                <a:gd name="connsiteX13" fmla="*/ 948137 w 1162074"/>
                <a:gd name="connsiteY13" fmla="*/ 239172 h 799923"/>
                <a:gd name="connsiteX14" fmla="*/ 832056 w 1162074"/>
                <a:gd name="connsiteY14" fmla="*/ 181821 h 799923"/>
                <a:gd name="connsiteX15" fmla="*/ 703414 w 1162074"/>
                <a:gd name="connsiteY15" fmla="*/ 248941 h 799923"/>
                <a:gd name="connsiteX16" fmla="*/ 674041 w 1162074"/>
                <a:gd name="connsiteY16" fmla="*/ 430747 h 799923"/>
                <a:gd name="connsiteX17" fmla="*/ 674041 w 1162074"/>
                <a:gd name="connsiteY17" fmla="*/ 799924 h 799923"/>
                <a:gd name="connsiteX18" fmla="*/ 488049 w 1162074"/>
                <a:gd name="connsiteY18" fmla="*/ 799924 h 799923"/>
                <a:gd name="connsiteX19" fmla="*/ 488049 w 1162074"/>
                <a:gd name="connsiteY19" fmla="*/ 387385 h 799923"/>
                <a:gd name="connsiteX20" fmla="*/ 458692 w 1162074"/>
                <a:gd name="connsiteY20" fmla="*/ 244754 h 799923"/>
                <a:gd name="connsiteX21" fmla="*/ 337029 w 1162074"/>
                <a:gd name="connsiteY21" fmla="*/ 181821 h 799923"/>
                <a:gd name="connsiteX22" fmla="*/ 186008 w 1162074"/>
                <a:gd name="connsiteY22" fmla="*/ 430747 h 799923"/>
                <a:gd name="connsiteX23" fmla="*/ 186008 w 1162074"/>
                <a:gd name="connsiteY23" fmla="*/ 799924 h 799923"/>
                <a:gd name="connsiteX24" fmla="*/ 0 w 1162074"/>
                <a:gd name="connsiteY24" fmla="*/ 799924 h 79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74" h="799923">
                  <a:moveTo>
                    <a:pt x="0" y="25170"/>
                  </a:moveTo>
                  <a:lnTo>
                    <a:pt x="170624" y="25170"/>
                  </a:lnTo>
                  <a:lnTo>
                    <a:pt x="170624" y="96477"/>
                  </a:lnTo>
                  <a:cubicBezTo>
                    <a:pt x="206975" y="26566"/>
                    <a:pt x="302073" y="0"/>
                    <a:pt x="374792" y="0"/>
                  </a:cubicBezTo>
                  <a:cubicBezTo>
                    <a:pt x="454489" y="0"/>
                    <a:pt x="532807" y="33560"/>
                    <a:pt x="581735" y="96477"/>
                  </a:cubicBezTo>
                  <a:cubicBezTo>
                    <a:pt x="588713" y="103472"/>
                    <a:pt x="594312" y="111846"/>
                    <a:pt x="599911" y="120252"/>
                  </a:cubicBezTo>
                  <a:cubicBezTo>
                    <a:pt x="604932" y="111197"/>
                    <a:pt x="611573" y="103139"/>
                    <a:pt x="619498" y="96477"/>
                  </a:cubicBezTo>
                  <a:cubicBezTo>
                    <a:pt x="674041" y="30705"/>
                    <a:pt x="762128" y="0"/>
                    <a:pt x="846045" y="0"/>
                  </a:cubicBezTo>
                  <a:cubicBezTo>
                    <a:pt x="936939" y="0"/>
                    <a:pt x="1020904" y="26566"/>
                    <a:pt x="1082377" y="96477"/>
                  </a:cubicBezTo>
                  <a:cubicBezTo>
                    <a:pt x="1153700" y="173399"/>
                    <a:pt x="1162074" y="264310"/>
                    <a:pt x="1162074" y="364990"/>
                  </a:cubicBezTo>
                  <a:lnTo>
                    <a:pt x="1162074" y="799892"/>
                  </a:lnTo>
                  <a:lnTo>
                    <a:pt x="976098" y="799892"/>
                  </a:lnTo>
                  <a:lnTo>
                    <a:pt x="976098" y="387385"/>
                  </a:lnTo>
                  <a:cubicBezTo>
                    <a:pt x="976098" y="342627"/>
                    <a:pt x="974702" y="278298"/>
                    <a:pt x="948137" y="239172"/>
                  </a:cubicBezTo>
                  <a:cubicBezTo>
                    <a:pt x="924346" y="202804"/>
                    <a:pt x="876813" y="181821"/>
                    <a:pt x="832056" y="181821"/>
                  </a:cubicBezTo>
                  <a:cubicBezTo>
                    <a:pt x="780336" y="181821"/>
                    <a:pt x="731376" y="204200"/>
                    <a:pt x="703414" y="248941"/>
                  </a:cubicBezTo>
                  <a:cubicBezTo>
                    <a:pt x="671234" y="299298"/>
                    <a:pt x="674041" y="374824"/>
                    <a:pt x="674041" y="430747"/>
                  </a:cubicBezTo>
                  <a:lnTo>
                    <a:pt x="674041" y="799924"/>
                  </a:lnTo>
                  <a:lnTo>
                    <a:pt x="488049" y="799924"/>
                  </a:lnTo>
                  <a:lnTo>
                    <a:pt x="488049" y="387385"/>
                  </a:lnTo>
                  <a:cubicBezTo>
                    <a:pt x="488049" y="337061"/>
                    <a:pt x="488049" y="289528"/>
                    <a:pt x="458692" y="244754"/>
                  </a:cubicBezTo>
                  <a:cubicBezTo>
                    <a:pt x="432126" y="204200"/>
                    <a:pt x="384577" y="181821"/>
                    <a:pt x="337029" y="181821"/>
                  </a:cubicBezTo>
                  <a:cubicBezTo>
                    <a:pt x="188783" y="181821"/>
                    <a:pt x="186008" y="321676"/>
                    <a:pt x="186008" y="430747"/>
                  </a:cubicBezTo>
                  <a:lnTo>
                    <a:pt x="186008" y="799924"/>
                  </a:lnTo>
                  <a:lnTo>
                    <a:pt x="0" y="799924"/>
                  </a:lnTo>
                  <a:close/>
                </a:path>
              </a:pathLst>
            </a:custGeom>
            <a:solidFill>
              <a:schemeClr val="bg1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4432DEE-30AF-8E1D-4DC6-4960F8F90232}"/>
                </a:ext>
              </a:extLst>
            </p:cNvPr>
            <p:cNvSpPr/>
            <p:nvPr/>
          </p:nvSpPr>
          <p:spPr>
            <a:xfrm>
              <a:off x="2482970" y="1116359"/>
              <a:ext cx="346910" cy="1033432"/>
            </a:xfrm>
            <a:custGeom>
              <a:avLst/>
              <a:gdLst>
                <a:gd name="connsiteX0" fmla="*/ 0 w 346910"/>
                <a:gd name="connsiteY0" fmla="*/ 0 h 1033432"/>
                <a:gd name="connsiteX1" fmla="*/ 185992 w 346910"/>
                <a:gd name="connsiteY1" fmla="*/ 0 h 1033432"/>
                <a:gd name="connsiteX2" fmla="*/ 185992 w 346910"/>
                <a:gd name="connsiteY2" fmla="*/ 258711 h 1033432"/>
                <a:gd name="connsiteX3" fmla="*/ 346911 w 346910"/>
                <a:gd name="connsiteY3" fmla="*/ 258711 h 1033432"/>
                <a:gd name="connsiteX4" fmla="*/ 346911 w 346910"/>
                <a:gd name="connsiteY4" fmla="*/ 423720 h 1033432"/>
                <a:gd name="connsiteX5" fmla="*/ 185992 w 346910"/>
                <a:gd name="connsiteY5" fmla="*/ 423720 h 1033432"/>
                <a:gd name="connsiteX6" fmla="*/ 185992 w 346910"/>
                <a:gd name="connsiteY6" fmla="*/ 1033433 h 1033432"/>
                <a:gd name="connsiteX7" fmla="*/ 0 w 346910"/>
                <a:gd name="connsiteY7" fmla="*/ 1033433 h 1033432"/>
                <a:gd name="connsiteX8" fmla="*/ 0 w 346910"/>
                <a:gd name="connsiteY8" fmla="*/ 0 h 10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910" h="1033432">
                  <a:moveTo>
                    <a:pt x="0" y="0"/>
                  </a:moveTo>
                  <a:lnTo>
                    <a:pt x="185992" y="0"/>
                  </a:lnTo>
                  <a:lnTo>
                    <a:pt x="185992" y="258711"/>
                  </a:lnTo>
                  <a:lnTo>
                    <a:pt x="346911" y="258711"/>
                  </a:lnTo>
                  <a:lnTo>
                    <a:pt x="346911" y="423720"/>
                  </a:lnTo>
                  <a:lnTo>
                    <a:pt x="185992" y="423720"/>
                  </a:lnTo>
                  <a:lnTo>
                    <a:pt x="185992" y="1033433"/>
                  </a:lnTo>
                  <a:lnTo>
                    <a:pt x="0" y="1033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568D79-5C8F-8B6A-919D-96B2121749F4}"/>
              </a:ext>
            </a:extLst>
          </p:cNvPr>
          <p:cNvSpPr txBox="1"/>
          <p:nvPr/>
        </p:nvSpPr>
        <p:spPr>
          <a:xfrm>
            <a:off x="973634" y="275050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+mj-lt"/>
              </a:rPr>
              <a:t>LMT EDLUS – </a:t>
            </a:r>
            <a:r>
              <a:rPr lang="en-GB" sz="3600" err="1">
                <a:solidFill>
                  <a:schemeClr val="bg1"/>
                </a:solidFill>
                <a:latin typeface="+mj-lt"/>
              </a:rPr>
              <a:t>Sistēmas</a:t>
            </a:r>
            <a:r>
              <a:rPr lang="en-GB" sz="3600">
                <a:solidFill>
                  <a:schemeClr val="bg1"/>
                </a:solidFill>
                <a:latin typeface="+mj-lt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+mj-lt"/>
              </a:rPr>
              <a:t>papildinājumi</a:t>
            </a:r>
            <a:r>
              <a:rPr lang="en-GB" sz="3600">
                <a:solidFill>
                  <a:schemeClr val="bg1"/>
                </a:solidFill>
                <a:latin typeface="+mj-lt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+mj-lt"/>
              </a:rPr>
              <a:t>informācijas</a:t>
            </a:r>
            <a:r>
              <a:rPr lang="en-GB" sz="3600">
                <a:solidFill>
                  <a:schemeClr val="bg1"/>
                </a:solidFill>
                <a:latin typeface="+mj-lt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+mj-lt"/>
              </a:rPr>
              <a:t>nodošanai</a:t>
            </a:r>
            <a:r>
              <a:rPr lang="en-GB" sz="3600">
                <a:solidFill>
                  <a:schemeClr val="bg1"/>
                </a:solidFill>
                <a:latin typeface="+mj-lt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+mj-lt"/>
              </a:rPr>
              <a:t>uz</a:t>
            </a:r>
            <a:r>
              <a:rPr lang="en-GB" sz="3600">
                <a:solidFill>
                  <a:schemeClr val="bg1"/>
                </a:solidFill>
                <a:latin typeface="+mj-lt"/>
              </a:rPr>
              <a:t> VEDLUDB</a:t>
            </a:r>
          </a:p>
        </p:txBody>
      </p:sp>
      <p:pic>
        <p:nvPicPr>
          <p:cNvPr id="29" name="Picture 28" descr="Cranes on a building&#10;&#10;Description automatically generated">
            <a:extLst>
              <a:ext uri="{FF2B5EF4-FFF2-40B4-BE49-F238E27FC236}">
                <a16:creationId xmlns:a16="http://schemas.microsoft.com/office/drawing/2014/main" id="{179B7504-CE3D-78D3-E612-D401E0367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761" r="48297" b="17495"/>
          <a:stretch/>
        </p:blipFill>
        <p:spPr>
          <a:xfrm>
            <a:off x="6745585" y="0"/>
            <a:ext cx="5479850" cy="6858000"/>
          </a:xfrm>
          <a:custGeom>
            <a:avLst/>
            <a:gdLst>
              <a:gd name="connsiteX0" fmla="*/ 2657338 w 5479850"/>
              <a:gd name="connsiteY0" fmla="*/ 0 h 6858000"/>
              <a:gd name="connsiteX1" fmla="*/ 5479850 w 5479850"/>
              <a:gd name="connsiteY1" fmla="*/ 0 h 6858000"/>
              <a:gd name="connsiteX2" fmla="*/ 5479850 w 5479850"/>
              <a:gd name="connsiteY2" fmla="*/ 6858000 h 6858000"/>
              <a:gd name="connsiteX3" fmla="*/ 1015737 w 5479850"/>
              <a:gd name="connsiteY3" fmla="*/ 6858000 h 6858000"/>
              <a:gd name="connsiteX4" fmla="*/ 537305 w 5479850"/>
              <a:gd name="connsiteY4" fmla="*/ 6324633 h 6858000"/>
              <a:gd name="connsiteX5" fmla="*/ 53174 w 5479850"/>
              <a:gd name="connsiteY5" fmla="*/ 5335586 h 6858000"/>
              <a:gd name="connsiteX6" fmla="*/ 296660 w 5479850"/>
              <a:gd name="connsiteY6" fmla="*/ 3712101 h 6858000"/>
              <a:gd name="connsiteX7" fmla="*/ 299168 w 5479850"/>
              <a:gd name="connsiteY7" fmla="*/ 3708259 h 6858000"/>
              <a:gd name="connsiteX8" fmla="*/ 2374847 w 5479850"/>
              <a:gd name="connsiteY8" fmla="*/ 369744 h 6858000"/>
              <a:gd name="connsiteX9" fmla="*/ 2656597 w 5479850"/>
              <a:gd name="connsiteY9" fmla="*/ 7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9850" h="6858000">
                <a:moveTo>
                  <a:pt x="2657338" y="0"/>
                </a:moveTo>
                <a:lnTo>
                  <a:pt x="5479850" y="0"/>
                </a:lnTo>
                <a:lnTo>
                  <a:pt x="5479850" y="6858000"/>
                </a:lnTo>
                <a:lnTo>
                  <a:pt x="1015737" y="6858000"/>
                </a:lnTo>
                <a:lnTo>
                  <a:pt x="537305" y="6324633"/>
                </a:lnTo>
                <a:cubicBezTo>
                  <a:pt x="301468" y="6061336"/>
                  <a:pt x="133766" y="5719372"/>
                  <a:pt x="53174" y="5335586"/>
                </a:cubicBezTo>
                <a:cubicBezTo>
                  <a:pt x="-68300" y="4757122"/>
                  <a:pt x="20626" y="4165277"/>
                  <a:pt x="296660" y="3712101"/>
                </a:cubicBezTo>
                <a:lnTo>
                  <a:pt x="299168" y="3708259"/>
                </a:lnTo>
                <a:cubicBezTo>
                  <a:pt x="314451" y="3683623"/>
                  <a:pt x="1822487" y="1276240"/>
                  <a:pt x="2374847" y="369744"/>
                </a:cubicBezTo>
                <a:cubicBezTo>
                  <a:pt x="2456737" y="235492"/>
                  <a:pt x="2551365" y="111992"/>
                  <a:pt x="2656597" y="70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37264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1627575-BDB7-E908-6726-D09FE90B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64" y="1193454"/>
            <a:ext cx="7374452" cy="2729172"/>
          </a:xfrm>
          <a:prstGeom prst="rect">
            <a:avLst/>
          </a:prstGeom>
        </p:spPr>
      </p:pic>
      <p:sp>
        <p:nvSpPr>
          <p:cNvPr id="17" name="Title 27">
            <a:extLst>
              <a:ext uri="{FF2B5EF4-FFF2-40B4-BE49-F238E27FC236}">
                <a16:creationId xmlns:a16="http://schemas.microsoft.com/office/drawing/2014/main" id="{71017FD5-C64C-5384-0C5C-4D17866DB566}"/>
              </a:ext>
            </a:extLst>
          </p:cNvPr>
          <p:cNvSpPr txBox="1">
            <a:spLocks/>
          </p:cNvSpPr>
          <p:nvPr/>
        </p:nvSpPr>
        <p:spPr>
          <a:xfrm rot="16200000">
            <a:off x="-449217" y="2273291"/>
            <a:ext cx="2729172" cy="56949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72000" tIns="72000" rIns="72000" bIns="72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/>
              <a:t>VEDLUDB</a:t>
            </a:r>
            <a:endParaRPr lang="en-US" sz="2400"/>
          </a:p>
        </p:txBody>
      </p:sp>
      <p:sp>
        <p:nvSpPr>
          <p:cNvPr id="18" name="Title 27">
            <a:extLst>
              <a:ext uri="{FF2B5EF4-FFF2-40B4-BE49-F238E27FC236}">
                <a16:creationId xmlns:a16="http://schemas.microsoft.com/office/drawing/2014/main" id="{E4FD2B63-6CB4-7432-F68A-B3FAC232C4A3}"/>
              </a:ext>
            </a:extLst>
          </p:cNvPr>
          <p:cNvSpPr txBox="1">
            <a:spLocks/>
          </p:cNvSpPr>
          <p:nvPr/>
        </p:nvSpPr>
        <p:spPr>
          <a:xfrm rot="16200000">
            <a:off x="-302965" y="5083916"/>
            <a:ext cx="2436668" cy="56949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72000" tIns="72000" rIns="72000" bIns="72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/>
              <a:t>LMT EDLUS</a:t>
            </a:r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D636B-C6F7-6084-9C18-5CCEEEE73593}"/>
              </a:ext>
            </a:extLst>
          </p:cNvPr>
          <p:cNvSpPr txBox="1"/>
          <p:nvPr/>
        </p:nvSpPr>
        <p:spPr>
          <a:xfrm>
            <a:off x="630620" y="455873"/>
            <a:ext cx="11256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Apakšuzņēmēju līgumi </a:t>
            </a:r>
            <a:r>
              <a:rPr lang="lv-LV" sz="2000">
                <a:solidFill>
                  <a:schemeClr val="accent4"/>
                </a:solidFill>
              </a:rPr>
              <a:t>(GBV skats)</a:t>
            </a:r>
            <a:endParaRPr lang="en-GB" sz="3200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603BE-6428-FA1F-ED08-362D6DDD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64" y="4184666"/>
            <a:ext cx="7374451" cy="24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5199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1F11CD-D301-47F6-2172-FF0507F5BB5E}"/>
              </a:ext>
            </a:extLst>
          </p:cNvPr>
          <p:cNvSpPr txBox="1"/>
          <p:nvPr/>
        </p:nvSpPr>
        <p:spPr>
          <a:xfrm>
            <a:off x="630620" y="455873"/>
            <a:ext cx="936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Jauns līgums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586DF-12D1-A250-C81A-4958EF6474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0" t="3126" r="4251" b="2723"/>
          <a:stretch>
            <a:fillRect/>
          </a:stretch>
        </p:blipFill>
        <p:spPr>
          <a:xfrm>
            <a:off x="680925" y="1435510"/>
            <a:ext cx="3861260" cy="5005946"/>
          </a:xfrm>
          <a:custGeom>
            <a:avLst/>
            <a:gdLst>
              <a:gd name="connsiteX0" fmla="*/ 90131 w 3785420"/>
              <a:gd name="connsiteY0" fmla="*/ 0 h 4907623"/>
              <a:gd name="connsiteX1" fmla="*/ 3695289 w 3785420"/>
              <a:gd name="connsiteY1" fmla="*/ 0 h 4907623"/>
              <a:gd name="connsiteX2" fmla="*/ 3785420 w 3785420"/>
              <a:gd name="connsiteY2" fmla="*/ 90131 h 4907623"/>
              <a:gd name="connsiteX3" fmla="*/ 3785420 w 3785420"/>
              <a:gd name="connsiteY3" fmla="*/ 4817492 h 4907623"/>
              <a:gd name="connsiteX4" fmla="*/ 3695289 w 3785420"/>
              <a:gd name="connsiteY4" fmla="*/ 4907623 h 4907623"/>
              <a:gd name="connsiteX5" fmla="*/ 90131 w 3785420"/>
              <a:gd name="connsiteY5" fmla="*/ 4907623 h 4907623"/>
              <a:gd name="connsiteX6" fmla="*/ 0 w 3785420"/>
              <a:gd name="connsiteY6" fmla="*/ 4817492 h 4907623"/>
              <a:gd name="connsiteX7" fmla="*/ 0 w 3785420"/>
              <a:gd name="connsiteY7" fmla="*/ 90131 h 4907623"/>
              <a:gd name="connsiteX8" fmla="*/ 90131 w 3785420"/>
              <a:gd name="connsiteY8" fmla="*/ 0 h 490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420" h="4907623">
                <a:moveTo>
                  <a:pt x="90131" y="0"/>
                </a:moveTo>
                <a:lnTo>
                  <a:pt x="3695289" y="0"/>
                </a:lnTo>
                <a:cubicBezTo>
                  <a:pt x="3745067" y="0"/>
                  <a:pt x="3785420" y="40353"/>
                  <a:pt x="3785420" y="90131"/>
                </a:cubicBezTo>
                <a:lnTo>
                  <a:pt x="3785420" y="4817492"/>
                </a:lnTo>
                <a:cubicBezTo>
                  <a:pt x="3785420" y="4867270"/>
                  <a:pt x="3745067" y="4907623"/>
                  <a:pt x="3695289" y="4907623"/>
                </a:cubicBezTo>
                <a:lnTo>
                  <a:pt x="90131" y="4907623"/>
                </a:lnTo>
                <a:cubicBezTo>
                  <a:pt x="40353" y="4907623"/>
                  <a:pt x="0" y="4867270"/>
                  <a:pt x="0" y="4817492"/>
                </a:cubicBezTo>
                <a:lnTo>
                  <a:pt x="0" y="90131"/>
                </a:lnTo>
                <a:cubicBezTo>
                  <a:pt x="0" y="40353"/>
                  <a:pt x="40353" y="0"/>
                  <a:pt x="90131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D98A1-FBD1-D576-2E57-F1368D915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8" t="2183" r="3675" b="1780"/>
          <a:stretch>
            <a:fillRect/>
          </a:stretch>
        </p:blipFill>
        <p:spPr>
          <a:xfrm>
            <a:off x="4714568" y="1435510"/>
            <a:ext cx="2762864" cy="5005946"/>
          </a:xfrm>
          <a:custGeom>
            <a:avLst/>
            <a:gdLst>
              <a:gd name="connsiteX0" fmla="*/ 106536 w 2762864"/>
              <a:gd name="connsiteY0" fmla="*/ 0 h 5005946"/>
              <a:gd name="connsiteX1" fmla="*/ 2656328 w 2762864"/>
              <a:gd name="connsiteY1" fmla="*/ 0 h 5005946"/>
              <a:gd name="connsiteX2" fmla="*/ 2762864 w 2762864"/>
              <a:gd name="connsiteY2" fmla="*/ 106536 h 5005946"/>
              <a:gd name="connsiteX3" fmla="*/ 2762864 w 2762864"/>
              <a:gd name="connsiteY3" fmla="*/ 4899410 h 5005946"/>
              <a:gd name="connsiteX4" fmla="*/ 2656328 w 2762864"/>
              <a:gd name="connsiteY4" fmla="*/ 5005946 h 5005946"/>
              <a:gd name="connsiteX5" fmla="*/ 106536 w 2762864"/>
              <a:gd name="connsiteY5" fmla="*/ 5005946 h 5005946"/>
              <a:gd name="connsiteX6" fmla="*/ 0 w 2762864"/>
              <a:gd name="connsiteY6" fmla="*/ 4899410 h 5005946"/>
              <a:gd name="connsiteX7" fmla="*/ 0 w 2762864"/>
              <a:gd name="connsiteY7" fmla="*/ 106536 h 5005946"/>
              <a:gd name="connsiteX8" fmla="*/ 106536 w 2762864"/>
              <a:gd name="connsiteY8" fmla="*/ 0 h 50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864" h="5005946">
                <a:moveTo>
                  <a:pt x="106536" y="0"/>
                </a:moveTo>
                <a:lnTo>
                  <a:pt x="2656328" y="0"/>
                </a:lnTo>
                <a:cubicBezTo>
                  <a:pt x="2715166" y="0"/>
                  <a:pt x="2762864" y="47698"/>
                  <a:pt x="2762864" y="106536"/>
                </a:cubicBezTo>
                <a:lnTo>
                  <a:pt x="2762864" y="4899410"/>
                </a:lnTo>
                <a:cubicBezTo>
                  <a:pt x="2762864" y="4958248"/>
                  <a:pt x="2715166" y="5005946"/>
                  <a:pt x="2656328" y="5005946"/>
                </a:cubicBezTo>
                <a:lnTo>
                  <a:pt x="106536" y="5005946"/>
                </a:lnTo>
                <a:cubicBezTo>
                  <a:pt x="47698" y="5005946"/>
                  <a:pt x="0" y="4958248"/>
                  <a:pt x="0" y="4899410"/>
                </a:cubicBezTo>
                <a:lnTo>
                  <a:pt x="0" y="106536"/>
                </a:lnTo>
                <a:cubicBezTo>
                  <a:pt x="0" y="47698"/>
                  <a:pt x="47698" y="0"/>
                  <a:pt x="106536" y="0"/>
                </a:cubicBezTo>
                <a:close/>
              </a:path>
            </a:pathLst>
          </a:custGeom>
        </p:spPr>
      </p:pic>
      <p:pic>
        <p:nvPicPr>
          <p:cNvPr id="8" name="Picture 2" descr="LMT electronic working time tracking – EDLUS">
            <a:extLst>
              <a:ext uri="{FF2B5EF4-FFF2-40B4-BE49-F238E27FC236}">
                <a16:creationId xmlns:a16="http://schemas.microsoft.com/office/drawing/2014/main" id="{A907F260-3068-D206-60F6-475ABD30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64" y="1160206"/>
            <a:ext cx="5275735" cy="569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648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62EA8B-A3D4-33CE-E44C-86D2FDB68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21" y="2193449"/>
            <a:ext cx="4131241" cy="3943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F3F2B-1A0C-1100-95AE-75DA03FE8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47" y="2193449"/>
            <a:ext cx="4131241" cy="3943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F11CD-D301-47F6-2172-FF0507F5BB5E}"/>
              </a:ext>
            </a:extLst>
          </p:cNvPr>
          <p:cNvSpPr txBox="1"/>
          <p:nvPr/>
        </p:nvSpPr>
        <p:spPr>
          <a:xfrm>
            <a:off x="630620" y="455873"/>
            <a:ext cx="936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Norēķinu informācija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CEB106FE-7EC1-AA0E-BE0E-5C5E9043F04B}"/>
              </a:ext>
            </a:extLst>
          </p:cNvPr>
          <p:cNvSpPr txBox="1">
            <a:spLocks/>
          </p:cNvSpPr>
          <p:nvPr/>
        </p:nvSpPr>
        <p:spPr>
          <a:xfrm>
            <a:off x="1491846" y="1613334"/>
            <a:ext cx="4131241" cy="4890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0800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>
                <a:solidFill>
                  <a:schemeClr val="bg1"/>
                </a:solidFill>
              </a:rPr>
              <a:t>VEDLUDB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itle 27">
            <a:extLst>
              <a:ext uri="{FF2B5EF4-FFF2-40B4-BE49-F238E27FC236}">
                <a16:creationId xmlns:a16="http://schemas.microsoft.com/office/drawing/2014/main" id="{8131A393-2401-8911-C4DC-9FC5CDB61933}"/>
              </a:ext>
            </a:extLst>
          </p:cNvPr>
          <p:cNvSpPr txBox="1">
            <a:spLocks/>
          </p:cNvSpPr>
          <p:nvPr/>
        </p:nvSpPr>
        <p:spPr>
          <a:xfrm>
            <a:off x="6612321" y="1613334"/>
            <a:ext cx="4131241" cy="4890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0800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>
                <a:solidFill>
                  <a:schemeClr val="bg1"/>
                </a:solidFill>
              </a:rPr>
              <a:t>LMT EDLUS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704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B1DDD-ED1C-3CDA-8393-3A65EF7FC747}"/>
              </a:ext>
            </a:extLst>
          </p:cNvPr>
          <p:cNvSpPr txBox="1"/>
          <p:nvPr/>
        </p:nvSpPr>
        <p:spPr>
          <a:xfrm>
            <a:off x="630619" y="455873"/>
            <a:ext cx="10907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Apakšuzņēmēju līgumi </a:t>
            </a:r>
            <a:r>
              <a:rPr lang="lv-LV" sz="2000">
                <a:solidFill>
                  <a:schemeClr val="accent4"/>
                </a:solidFill>
              </a:rPr>
              <a:t>(AU skats)</a:t>
            </a:r>
            <a:endParaRPr lang="en-GB" sz="2000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67EC1-E8D7-371D-645E-29F1EEE1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6" y="1231473"/>
            <a:ext cx="10687396" cy="52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26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DA7589-637B-4F76-F19A-485339721393}"/>
              </a:ext>
            </a:extLst>
          </p:cNvPr>
          <p:cNvSpPr txBox="1"/>
          <p:nvPr/>
        </p:nvSpPr>
        <p:spPr>
          <a:xfrm>
            <a:off x="630620" y="455873"/>
            <a:ext cx="936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Integrācija ar </a:t>
            </a:r>
            <a:r>
              <a:rPr lang="lv-LV" sz="3200" err="1">
                <a:solidFill>
                  <a:schemeClr val="accent4"/>
                </a:solidFill>
                <a:latin typeface="+mj-lt"/>
              </a:rPr>
              <a:t>Visma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 </a:t>
            </a:r>
            <a:r>
              <a:rPr lang="lv-LV" sz="3200" err="1">
                <a:solidFill>
                  <a:schemeClr val="accent4"/>
                </a:solidFill>
                <a:latin typeface="+mj-lt"/>
              </a:rPr>
              <a:t>Horizon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C6B32-1EB1-B5D4-DEB8-03EB1852A3E7}"/>
              </a:ext>
            </a:extLst>
          </p:cNvPr>
          <p:cNvSpPr txBox="1"/>
          <p:nvPr/>
        </p:nvSpPr>
        <p:spPr>
          <a:xfrm>
            <a:off x="1052052" y="2034154"/>
            <a:ext cx="68432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lietotāji, kuri izmanto </a:t>
            </a:r>
            <a:r>
              <a:rPr lang="lv-LV" sz="3200" err="1">
                <a:solidFill>
                  <a:schemeClr val="bg1"/>
                </a:solidFill>
              </a:rPr>
              <a:t>Visma</a:t>
            </a:r>
            <a:r>
              <a:rPr lang="lv-LV" sz="3200">
                <a:solidFill>
                  <a:schemeClr val="bg1"/>
                </a:solidFill>
              </a:rPr>
              <a:t> </a:t>
            </a:r>
            <a:r>
              <a:rPr lang="lv-LV" sz="3200" err="1">
                <a:solidFill>
                  <a:schemeClr val="bg1"/>
                </a:solidFill>
              </a:rPr>
              <a:t>Horizon</a:t>
            </a:r>
            <a:r>
              <a:rPr lang="lv-LV" sz="3200">
                <a:solidFill>
                  <a:schemeClr val="bg1"/>
                </a:solidFill>
              </a:rPr>
              <a:t> ERP – resursu un grāmatvedības programmu, varēs automātiski ielasīt norēķinu informāciju no </a:t>
            </a:r>
            <a:r>
              <a:rPr lang="lv-LV" sz="3200" err="1">
                <a:solidFill>
                  <a:schemeClr val="bg1"/>
                </a:solidFill>
              </a:rPr>
              <a:t>Horizon</a:t>
            </a:r>
            <a:r>
              <a:rPr lang="lv-LV" sz="3200">
                <a:solidFill>
                  <a:schemeClr val="bg1"/>
                </a:solidFill>
              </a:rPr>
              <a:t> uz EDLUS un sagatavot to nosūtīšanai uz VEDLUDB.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AC1456-6251-C7E9-E06E-77517970B412}"/>
              </a:ext>
            </a:extLst>
          </p:cNvPr>
          <p:cNvCxnSpPr/>
          <p:nvPr/>
        </p:nvCxnSpPr>
        <p:spPr>
          <a:xfrm>
            <a:off x="766916" y="1986116"/>
            <a:ext cx="0" cy="30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9D99634-8E8E-3FD5-1E03-E41B395AFDE6}"/>
              </a:ext>
            </a:extLst>
          </p:cNvPr>
          <p:cNvGrpSpPr/>
          <p:nvPr/>
        </p:nvGrpSpPr>
        <p:grpSpPr>
          <a:xfrm>
            <a:off x="265472" y="5664733"/>
            <a:ext cx="2694038" cy="725778"/>
            <a:chOff x="943898" y="5581464"/>
            <a:chExt cx="2694038" cy="725778"/>
          </a:xfrm>
        </p:grpSpPr>
        <p:pic>
          <p:nvPicPr>
            <p:cNvPr id="2050" name="Picture 2" descr="Visma Horizon zināšanu tests 2. daļa 2023">
              <a:extLst>
                <a:ext uri="{FF2B5EF4-FFF2-40B4-BE49-F238E27FC236}">
                  <a16:creationId xmlns:a16="http://schemas.microsoft.com/office/drawing/2014/main" id="{7A39568B-23E7-FF94-1BA2-567DF3C507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35"/>
            <a:stretch/>
          </p:blipFill>
          <p:spPr bwMode="auto">
            <a:xfrm>
              <a:off x="943898" y="5581464"/>
              <a:ext cx="845574" cy="72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Visma Horizon zināšanu tests 2. daļa 2023">
              <a:extLst>
                <a:ext uri="{FF2B5EF4-FFF2-40B4-BE49-F238E27FC236}">
                  <a16:creationId xmlns:a16="http://schemas.microsoft.com/office/drawing/2014/main" id="{C2B1B132-B939-FF3B-DACE-580419A78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72"/>
            <a:stretch/>
          </p:blipFill>
          <p:spPr bwMode="auto">
            <a:xfrm>
              <a:off x="1710813" y="5581464"/>
              <a:ext cx="1927123" cy="72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29457A41-625F-A915-34EC-B892195E2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94" y="1612490"/>
            <a:ext cx="4272905" cy="52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9941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CADAF-A664-F030-6F66-2BFF6131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269" y="918632"/>
            <a:ext cx="7444431" cy="46554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 descr="A black and white computer&#10;&#10;Description automatically generated">
            <a:extLst>
              <a:ext uri="{FF2B5EF4-FFF2-40B4-BE49-F238E27FC236}">
                <a16:creationId xmlns:a16="http://schemas.microsoft.com/office/drawing/2014/main" id="{E0C369FE-724B-502D-7D98-E9DDB9A17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17375" r="8682" b="11871"/>
          <a:stretch/>
        </p:blipFill>
        <p:spPr>
          <a:xfrm>
            <a:off x="1056475" y="535939"/>
            <a:ext cx="10079049" cy="578612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680029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74C391D-12E4-D5F8-8F5A-196FFAF2C1D2}"/>
              </a:ext>
            </a:extLst>
          </p:cNvPr>
          <p:cNvGrpSpPr/>
          <p:nvPr/>
        </p:nvGrpSpPr>
        <p:grpSpPr>
          <a:xfrm>
            <a:off x="381410" y="429426"/>
            <a:ext cx="6097384" cy="2529096"/>
            <a:chOff x="0" y="900985"/>
            <a:chExt cx="12191151" cy="505669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6CBF453-5AB5-7982-B473-64E5B53A155D}"/>
                </a:ext>
              </a:extLst>
            </p:cNvPr>
            <p:cNvSpPr/>
            <p:nvPr/>
          </p:nvSpPr>
          <p:spPr>
            <a:xfrm>
              <a:off x="0" y="900985"/>
              <a:ext cx="12191151" cy="5056692"/>
            </a:xfrm>
            <a:custGeom>
              <a:avLst/>
              <a:gdLst>
                <a:gd name="connsiteX0" fmla="*/ 0 w 12191151"/>
                <a:gd name="connsiteY0" fmla="*/ 0 h 5056692"/>
                <a:gd name="connsiteX1" fmla="*/ 12191152 w 12191151"/>
                <a:gd name="connsiteY1" fmla="*/ 0 h 5056692"/>
                <a:gd name="connsiteX2" fmla="*/ 12191152 w 12191151"/>
                <a:gd name="connsiteY2" fmla="*/ 5056693 h 5056692"/>
                <a:gd name="connsiteX3" fmla="*/ 0 w 12191151"/>
                <a:gd name="connsiteY3" fmla="*/ 5056693 h 50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151" h="5056692">
                  <a:moveTo>
                    <a:pt x="0" y="0"/>
                  </a:moveTo>
                  <a:lnTo>
                    <a:pt x="12191152" y="0"/>
                  </a:lnTo>
                  <a:lnTo>
                    <a:pt x="12191152" y="5056693"/>
                  </a:lnTo>
                  <a:lnTo>
                    <a:pt x="0" y="5056693"/>
                  </a:lnTo>
                  <a:close/>
                </a:path>
              </a:pathLst>
            </a:custGeom>
            <a:noFill/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5A275-F611-8EB4-F217-AC067152515C}"/>
                </a:ext>
              </a:extLst>
            </p:cNvPr>
            <p:cNvSpPr/>
            <p:nvPr/>
          </p:nvSpPr>
          <p:spPr>
            <a:xfrm>
              <a:off x="9079117" y="2370663"/>
              <a:ext cx="1790716" cy="1822346"/>
            </a:xfrm>
            <a:custGeom>
              <a:avLst/>
              <a:gdLst>
                <a:gd name="connsiteX0" fmla="*/ 1781572 w 1790716"/>
                <a:gd name="connsiteY0" fmla="*/ 1079984 h 1822346"/>
                <a:gd name="connsiteX1" fmla="*/ 1598360 w 1790716"/>
                <a:gd name="connsiteY1" fmla="*/ 317154 h 1822346"/>
                <a:gd name="connsiteX2" fmla="*/ 1191739 w 1790716"/>
                <a:gd name="connsiteY2" fmla="*/ 0 h 1822346"/>
                <a:gd name="connsiteX3" fmla="*/ 877277 w 1790716"/>
                <a:gd name="connsiteY3" fmla="*/ 106062 h 1822346"/>
                <a:gd name="connsiteX4" fmla="*/ 155234 w 1790716"/>
                <a:gd name="connsiteY4" fmla="*/ 627560 h 1822346"/>
                <a:gd name="connsiteX5" fmla="*/ 152838 w 1790716"/>
                <a:gd name="connsiteY5" fmla="*/ 629367 h 1822346"/>
                <a:gd name="connsiteX6" fmla="*/ 345 w 1790716"/>
                <a:gd name="connsiteY6" fmla="*/ 920042 h 1822346"/>
                <a:gd name="connsiteX7" fmla="*/ 124994 w 1790716"/>
                <a:gd name="connsiteY7" fmla="*/ 1219126 h 1822346"/>
                <a:gd name="connsiteX8" fmla="*/ 645348 w 1790716"/>
                <a:gd name="connsiteY8" fmla="*/ 1716985 h 1822346"/>
                <a:gd name="connsiteX9" fmla="*/ 645975 w 1790716"/>
                <a:gd name="connsiteY9" fmla="*/ 1717575 h 1822346"/>
                <a:gd name="connsiteX10" fmla="*/ 927911 w 1790716"/>
                <a:gd name="connsiteY10" fmla="*/ 1822346 h 1822346"/>
                <a:gd name="connsiteX11" fmla="*/ 1123366 w 1790716"/>
                <a:gd name="connsiteY11" fmla="*/ 1772745 h 1822346"/>
                <a:gd name="connsiteX12" fmla="*/ 1603597 w 1790716"/>
                <a:gd name="connsiteY12" fmla="*/ 1495346 h 1822346"/>
                <a:gd name="connsiteX13" fmla="*/ 1781461 w 1790716"/>
                <a:gd name="connsiteY13" fmla="*/ 1080168 h 1822346"/>
                <a:gd name="connsiteX14" fmla="*/ 927800 w 1790716"/>
                <a:gd name="connsiteY14" fmla="*/ 1653628 h 1822346"/>
                <a:gd name="connsiteX15" fmla="*/ 761847 w 1790716"/>
                <a:gd name="connsiteY15" fmla="*/ 1594954 h 1822346"/>
                <a:gd name="connsiteX16" fmla="*/ 240498 w 1790716"/>
                <a:gd name="connsiteY16" fmla="*/ 1096211 h 1822346"/>
                <a:gd name="connsiteX17" fmla="*/ 169138 w 1790716"/>
                <a:gd name="connsiteY17" fmla="*/ 928008 h 1822346"/>
                <a:gd name="connsiteX18" fmla="*/ 256171 w 1790716"/>
                <a:gd name="connsiteY18" fmla="*/ 763272 h 1822346"/>
                <a:gd name="connsiteX19" fmla="*/ 973345 w 1790716"/>
                <a:gd name="connsiteY19" fmla="*/ 245168 h 1822346"/>
                <a:gd name="connsiteX20" fmla="*/ 1191776 w 1790716"/>
                <a:gd name="connsiteY20" fmla="*/ 169124 h 1822346"/>
                <a:gd name="connsiteX21" fmla="*/ 1434178 w 1790716"/>
                <a:gd name="connsiteY21" fmla="*/ 357647 h 1822346"/>
                <a:gd name="connsiteX22" fmla="*/ 1617278 w 1790716"/>
                <a:gd name="connsiteY22" fmla="*/ 1119813 h 1822346"/>
                <a:gd name="connsiteX23" fmla="*/ 1518998 w 1790716"/>
                <a:gd name="connsiteY23" fmla="*/ 1349086 h 1822346"/>
                <a:gd name="connsiteX24" fmla="*/ 1038841 w 1790716"/>
                <a:gd name="connsiteY24" fmla="*/ 1626706 h 1822346"/>
                <a:gd name="connsiteX25" fmla="*/ 927800 w 1790716"/>
                <a:gd name="connsiteY25" fmla="*/ 1653628 h 1822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90716" h="1822346">
                  <a:moveTo>
                    <a:pt x="1781572" y="1079984"/>
                  </a:moveTo>
                  <a:lnTo>
                    <a:pt x="1598360" y="317154"/>
                  </a:lnTo>
                  <a:cubicBezTo>
                    <a:pt x="1551451" y="127489"/>
                    <a:pt x="1388153" y="0"/>
                    <a:pt x="1191739" y="0"/>
                  </a:cubicBezTo>
                  <a:cubicBezTo>
                    <a:pt x="1087963" y="0"/>
                    <a:pt x="979171" y="36657"/>
                    <a:pt x="877277" y="106062"/>
                  </a:cubicBezTo>
                  <a:lnTo>
                    <a:pt x="155234" y="627560"/>
                  </a:lnTo>
                  <a:lnTo>
                    <a:pt x="152838" y="629367"/>
                  </a:lnTo>
                  <a:cubicBezTo>
                    <a:pt x="59350" y="703529"/>
                    <a:pt x="4992" y="806789"/>
                    <a:pt x="345" y="920042"/>
                  </a:cubicBezTo>
                  <a:cubicBezTo>
                    <a:pt x="-4449" y="1031157"/>
                    <a:pt x="40911" y="1140207"/>
                    <a:pt x="124994" y="1219126"/>
                  </a:cubicBezTo>
                  <a:cubicBezTo>
                    <a:pt x="266681" y="1352331"/>
                    <a:pt x="641623" y="1713297"/>
                    <a:pt x="645348" y="1716985"/>
                  </a:cubicBezTo>
                  <a:lnTo>
                    <a:pt x="645975" y="1717575"/>
                  </a:lnTo>
                  <a:cubicBezTo>
                    <a:pt x="716819" y="1784214"/>
                    <a:pt x="819561" y="1822346"/>
                    <a:pt x="927911" y="1822346"/>
                  </a:cubicBezTo>
                  <a:cubicBezTo>
                    <a:pt x="999787" y="1822346"/>
                    <a:pt x="1067385" y="1805198"/>
                    <a:pt x="1123366" y="1772745"/>
                  </a:cubicBezTo>
                  <a:lnTo>
                    <a:pt x="1603597" y="1495346"/>
                  </a:lnTo>
                  <a:cubicBezTo>
                    <a:pt x="1740527" y="1416204"/>
                    <a:pt x="1818672" y="1233767"/>
                    <a:pt x="1781461" y="1080168"/>
                  </a:cubicBezTo>
                  <a:moveTo>
                    <a:pt x="927800" y="1653628"/>
                  </a:moveTo>
                  <a:cubicBezTo>
                    <a:pt x="863189" y="1653628"/>
                    <a:pt x="801307" y="1631501"/>
                    <a:pt x="761847" y="1594954"/>
                  </a:cubicBezTo>
                  <a:cubicBezTo>
                    <a:pt x="745952" y="1579723"/>
                    <a:pt x="380599" y="1227866"/>
                    <a:pt x="240498" y="1096211"/>
                  </a:cubicBezTo>
                  <a:cubicBezTo>
                    <a:pt x="191854" y="1050518"/>
                    <a:pt x="166519" y="990775"/>
                    <a:pt x="169138" y="928008"/>
                  </a:cubicBezTo>
                  <a:cubicBezTo>
                    <a:pt x="171756" y="865241"/>
                    <a:pt x="202660" y="806568"/>
                    <a:pt x="256171" y="763272"/>
                  </a:cubicBezTo>
                  <a:lnTo>
                    <a:pt x="973345" y="245168"/>
                  </a:lnTo>
                  <a:cubicBezTo>
                    <a:pt x="1046807" y="195419"/>
                    <a:pt x="1122260" y="169161"/>
                    <a:pt x="1191776" y="169124"/>
                  </a:cubicBezTo>
                  <a:cubicBezTo>
                    <a:pt x="1308828" y="169124"/>
                    <a:pt x="1406223" y="244909"/>
                    <a:pt x="1434178" y="357647"/>
                  </a:cubicBezTo>
                  <a:lnTo>
                    <a:pt x="1617278" y="1119813"/>
                  </a:lnTo>
                  <a:cubicBezTo>
                    <a:pt x="1636750" y="1200429"/>
                    <a:pt x="1590948" y="1307561"/>
                    <a:pt x="1518998" y="1349086"/>
                  </a:cubicBezTo>
                  <a:lnTo>
                    <a:pt x="1038841" y="1626706"/>
                  </a:lnTo>
                  <a:cubicBezTo>
                    <a:pt x="1008859" y="1644076"/>
                    <a:pt x="969436" y="1653628"/>
                    <a:pt x="927800" y="1653628"/>
                  </a:cubicBezTo>
                </a:path>
              </a:pathLst>
            </a:custGeom>
            <a:solidFill>
              <a:srgbClr val="9D2235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221C6C-E904-5718-04C9-E6392CD716B7}"/>
                </a:ext>
              </a:extLst>
            </p:cNvPr>
            <p:cNvSpPr/>
            <p:nvPr/>
          </p:nvSpPr>
          <p:spPr>
            <a:xfrm>
              <a:off x="8668674" y="1779907"/>
              <a:ext cx="1556307" cy="1646436"/>
            </a:xfrm>
            <a:custGeom>
              <a:avLst/>
              <a:gdLst>
                <a:gd name="connsiteX0" fmla="*/ 1531596 w 1556307"/>
                <a:gd name="connsiteY0" fmla="*/ 602999 h 1646436"/>
                <a:gd name="connsiteX1" fmla="*/ 1274222 w 1556307"/>
                <a:gd name="connsiteY1" fmla="*/ 340093 h 1646436"/>
                <a:gd name="connsiteX2" fmla="*/ 522308 w 1556307"/>
                <a:gd name="connsiteY2" fmla="*/ 36178 h 1646436"/>
                <a:gd name="connsiteX3" fmla="*/ 347542 w 1556307"/>
                <a:gd name="connsiteY3" fmla="*/ 0 h 1646436"/>
                <a:gd name="connsiteX4" fmla="*/ 0 w 1556307"/>
                <a:gd name="connsiteY4" fmla="*/ 388440 h 1646436"/>
                <a:gd name="connsiteX5" fmla="*/ 0 w 1556307"/>
                <a:gd name="connsiteY5" fmla="*/ 1050297 h 1646436"/>
                <a:gd name="connsiteX6" fmla="*/ 317596 w 1556307"/>
                <a:gd name="connsiteY6" fmla="*/ 1487232 h 1646436"/>
                <a:gd name="connsiteX7" fmla="*/ 751213 w 1556307"/>
                <a:gd name="connsiteY7" fmla="*/ 1627997 h 1646436"/>
                <a:gd name="connsiteX8" fmla="*/ 869224 w 1556307"/>
                <a:gd name="connsiteY8" fmla="*/ 1646436 h 1646436"/>
                <a:gd name="connsiteX9" fmla="*/ 1239815 w 1556307"/>
                <a:gd name="connsiteY9" fmla="*/ 1435197 h 1646436"/>
                <a:gd name="connsiteX10" fmla="*/ 1497263 w 1556307"/>
                <a:gd name="connsiteY10" fmla="*/ 969423 h 1646436"/>
                <a:gd name="connsiteX11" fmla="*/ 1531449 w 1556307"/>
                <a:gd name="connsiteY11" fmla="*/ 603109 h 1646436"/>
                <a:gd name="connsiteX12" fmla="*/ 869371 w 1556307"/>
                <a:gd name="connsiteY12" fmla="*/ 1477386 h 1646436"/>
                <a:gd name="connsiteX13" fmla="*/ 803433 w 1556307"/>
                <a:gd name="connsiteY13" fmla="*/ 1467355 h 1646436"/>
                <a:gd name="connsiteX14" fmla="*/ 369816 w 1556307"/>
                <a:gd name="connsiteY14" fmla="*/ 1326406 h 1646436"/>
                <a:gd name="connsiteX15" fmla="*/ 169087 w 1556307"/>
                <a:gd name="connsiteY15" fmla="*/ 1050150 h 1646436"/>
                <a:gd name="connsiteX16" fmla="*/ 169087 w 1556307"/>
                <a:gd name="connsiteY16" fmla="*/ 388477 h 1646436"/>
                <a:gd name="connsiteX17" fmla="*/ 222008 w 1556307"/>
                <a:gd name="connsiteY17" fmla="*/ 221418 h 1646436"/>
                <a:gd name="connsiteX18" fmla="*/ 347394 w 1556307"/>
                <a:gd name="connsiteY18" fmla="*/ 169014 h 1646436"/>
                <a:gd name="connsiteX19" fmla="*/ 458841 w 1556307"/>
                <a:gd name="connsiteY19" fmla="*/ 192874 h 1646436"/>
                <a:gd name="connsiteX20" fmla="*/ 1211050 w 1556307"/>
                <a:gd name="connsiteY20" fmla="*/ 496641 h 1646436"/>
                <a:gd name="connsiteX21" fmla="*/ 1372393 w 1556307"/>
                <a:gd name="connsiteY21" fmla="*/ 659349 h 1646436"/>
                <a:gd name="connsiteX22" fmla="*/ 1349639 w 1556307"/>
                <a:gd name="connsiteY22" fmla="*/ 887442 h 1646436"/>
                <a:gd name="connsiteX23" fmla="*/ 1092080 w 1556307"/>
                <a:gd name="connsiteY23" fmla="*/ 1353327 h 1646436"/>
                <a:gd name="connsiteX24" fmla="*/ 869371 w 1556307"/>
                <a:gd name="connsiteY24" fmla="*/ 1477349 h 164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6307" h="1646436">
                  <a:moveTo>
                    <a:pt x="1531596" y="602999"/>
                  </a:moveTo>
                  <a:cubicBezTo>
                    <a:pt x="1489149" y="483365"/>
                    <a:pt x="1397728" y="389989"/>
                    <a:pt x="1274222" y="340093"/>
                  </a:cubicBezTo>
                  <a:lnTo>
                    <a:pt x="522308" y="36178"/>
                  </a:lnTo>
                  <a:cubicBezTo>
                    <a:pt x="462934" y="12244"/>
                    <a:pt x="404076" y="0"/>
                    <a:pt x="347542" y="0"/>
                  </a:cubicBezTo>
                  <a:cubicBezTo>
                    <a:pt x="142977" y="0"/>
                    <a:pt x="0" y="159720"/>
                    <a:pt x="0" y="388440"/>
                  </a:cubicBezTo>
                  <a:lnTo>
                    <a:pt x="0" y="1050297"/>
                  </a:lnTo>
                  <a:cubicBezTo>
                    <a:pt x="0" y="1237529"/>
                    <a:pt x="139510" y="1429481"/>
                    <a:pt x="317596" y="1487232"/>
                  </a:cubicBezTo>
                  <a:lnTo>
                    <a:pt x="751213" y="1627997"/>
                  </a:lnTo>
                  <a:cubicBezTo>
                    <a:pt x="789342" y="1640285"/>
                    <a:pt x="829164" y="1646508"/>
                    <a:pt x="869224" y="1646436"/>
                  </a:cubicBezTo>
                  <a:cubicBezTo>
                    <a:pt x="1021015" y="1646436"/>
                    <a:pt x="1169967" y="1561616"/>
                    <a:pt x="1239815" y="1435197"/>
                  </a:cubicBezTo>
                  <a:lnTo>
                    <a:pt x="1497263" y="969423"/>
                  </a:lnTo>
                  <a:cubicBezTo>
                    <a:pt x="1561764" y="852850"/>
                    <a:pt x="1573823" y="722780"/>
                    <a:pt x="1531449" y="603109"/>
                  </a:cubicBezTo>
                  <a:moveTo>
                    <a:pt x="869371" y="1477386"/>
                  </a:moveTo>
                  <a:cubicBezTo>
                    <a:pt x="847002" y="1477511"/>
                    <a:pt x="824753" y="1474126"/>
                    <a:pt x="803433" y="1467355"/>
                  </a:cubicBezTo>
                  <a:lnTo>
                    <a:pt x="369816" y="1326406"/>
                  </a:lnTo>
                  <a:cubicBezTo>
                    <a:pt x="262868" y="1291740"/>
                    <a:pt x="169087" y="1162629"/>
                    <a:pt x="169087" y="1050150"/>
                  </a:cubicBezTo>
                  <a:lnTo>
                    <a:pt x="169087" y="388477"/>
                  </a:lnTo>
                  <a:cubicBezTo>
                    <a:pt x="169087" y="317929"/>
                    <a:pt x="187526" y="260214"/>
                    <a:pt x="222008" y="221418"/>
                  </a:cubicBezTo>
                  <a:cubicBezTo>
                    <a:pt x="252654" y="187121"/>
                    <a:pt x="296096" y="169014"/>
                    <a:pt x="347394" y="169014"/>
                  </a:cubicBezTo>
                  <a:cubicBezTo>
                    <a:pt x="382170" y="169014"/>
                    <a:pt x="419639" y="177053"/>
                    <a:pt x="458841" y="192874"/>
                  </a:cubicBezTo>
                  <a:lnTo>
                    <a:pt x="1211050" y="496641"/>
                  </a:lnTo>
                  <a:cubicBezTo>
                    <a:pt x="1289047" y="528209"/>
                    <a:pt x="1346393" y="585961"/>
                    <a:pt x="1372393" y="659349"/>
                  </a:cubicBezTo>
                  <a:cubicBezTo>
                    <a:pt x="1398392" y="732737"/>
                    <a:pt x="1390316" y="813759"/>
                    <a:pt x="1349639" y="887442"/>
                  </a:cubicBezTo>
                  <a:lnTo>
                    <a:pt x="1092080" y="1353327"/>
                  </a:lnTo>
                  <a:cubicBezTo>
                    <a:pt x="1051772" y="1426346"/>
                    <a:pt x="960166" y="1477349"/>
                    <a:pt x="869371" y="1477349"/>
                  </a:cubicBezTo>
                </a:path>
              </a:pathLst>
            </a:custGeom>
            <a:solidFill>
              <a:srgbClr val="C8102E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7925ABF-8889-BA14-A50D-F4075FD899C5}"/>
                </a:ext>
              </a:extLst>
            </p:cNvPr>
            <p:cNvSpPr/>
            <p:nvPr/>
          </p:nvSpPr>
          <p:spPr>
            <a:xfrm>
              <a:off x="7739714" y="2507777"/>
              <a:ext cx="2028556" cy="1350228"/>
            </a:xfrm>
            <a:custGeom>
              <a:avLst/>
              <a:gdLst>
                <a:gd name="connsiteX0" fmla="*/ 2021999 w 2028556"/>
                <a:gd name="connsiteY0" fmla="*/ 1069695 h 1350228"/>
                <a:gd name="connsiteX1" fmla="*/ 1860103 w 2028556"/>
                <a:gd name="connsiteY1" fmla="*/ 274265 h 1350228"/>
                <a:gd name="connsiteX2" fmla="*/ 1537748 w 2028556"/>
                <a:gd name="connsiteY2" fmla="*/ 0 h 1350228"/>
                <a:gd name="connsiteX3" fmla="*/ 1407125 w 2028556"/>
                <a:gd name="connsiteY3" fmla="*/ 23528 h 1350228"/>
                <a:gd name="connsiteX4" fmla="*/ 227975 w 2028556"/>
                <a:gd name="connsiteY4" fmla="*/ 462898 h 1350228"/>
                <a:gd name="connsiteX5" fmla="*/ 878 w 2028556"/>
                <a:gd name="connsiteY5" fmla="*/ 766554 h 1350228"/>
                <a:gd name="connsiteX6" fmla="*/ 94106 w 2028556"/>
                <a:gd name="connsiteY6" fmla="*/ 944419 h 1350228"/>
                <a:gd name="connsiteX7" fmla="*/ 319950 w 2028556"/>
                <a:gd name="connsiteY7" fmla="*/ 1046978 h 1350228"/>
                <a:gd name="connsiteX8" fmla="*/ 1747144 w 2028556"/>
                <a:gd name="connsiteY8" fmla="*/ 1343628 h 1350228"/>
                <a:gd name="connsiteX9" fmla="*/ 1809394 w 2028556"/>
                <a:gd name="connsiteY9" fmla="*/ 1350229 h 1350228"/>
                <a:gd name="connsiteX10" fmla="*/ 1980547 w 2028556"/>
                <a:gd name="connsiteY10" fmla="*/ 1274222 h 1350228"/>
                <a:gd name="connsiteX11" fmla="*/ 2022183 w 2028556"/>
                <a:gd name="connsiteY11" fmla="*/ 1069732 h 1350228"/>
                <a:gd name="connsiteX12" fmla="*/ 287054 w 2028556"/>
                <a:gd name="connsiteY12" fmla="*/ 621143 h 1350228"/>
                <a:gd name="connsiteX13" fmla="*/ 1464692 w 2028556"/>
                <a:gd name="connsiteY13" fmla="*/ 182290 h 1350228"/>
                <a:gd name="connsiteX14" fmla="*/ 1537711 w 2028556"/>
                <a:gd name="connsiteY14" fmla="*/ 168866 h 1350228"/>
                <a:gd name="connsiteX15" fmla="*/ 1694518 w 2028556"/>
                <a:gd name="connsiteY15" fmla="*/ 307935 h 1350228"/>
                <a:gd name="connsiteX16" fmla="*/ 1767538 w 2028556"/>
                <a:gd name="connsiteY16" fmla="*/ 666503 h 1350228"/>
                <a:gd name="connsiteX17" fmla="*/ 1856525 w 2028556"/>
                <a:gd name="connsiteY17" fmla="*/ 1103439 h 1350228"/>
                <a:gd name="connsiteX18" fmla="*/ 1849592 w 2028556"/>
                <a:gd name="connsiteY18" fmla="*/ 1167275 h 1350228"/>
                <a:gd name="connsiteX19" fmla="*/ 1809321 w 2028556"/>
                <a:gd name="connsiteY19" fmla="*/ 1181252 h 1350228"/>
                <a:gd name="connsiteX20" fmla="*/ 1781478 w 2028556"/>
                <a:gd name="connsiteY20" fmla="*/ 1178191 h 1350228"/>
                <a:gd name="connsiteX21" fmla="*/ 353804 w 2028556"/>
                <a:gd name="connsiteY21" fmla="*/ 881467 h 1350228"/>
                <a:gd name="connsiteX22" fmla="*/ 353140 w 2028556"/>
                <a:gd name="connsiteY22" fmla="*/ 881467 h 1350228"/>
                <a:gd name="connsiteX23" fmla="*/ 352440 w 2028556"/>
                <a:gd name="connsiteY23" fmla="*/ 881467 h 1350228"/>
                <a:gd name="connsiteX24" fmla="*/ 169191 w 2028556"/>
                <a:gd name="connsiteY24" fmla="*/ 752725 h 1350228"/>
                <a:gd name="connsiteX25" fmla="*/ 287017 w 2028556"/>
                <a:gd name="connsiteY25" fmla="*/ 621438 h 135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8556" h="1350228">
                  <a:moveTo>
                    <a:pt x="2021999" y="1069695"/>
                  </a:moveTo>
                  <a:lnTo>
                    <a:pt x="1860103" y="274265"/>
                  </a:lnTo>
                  <a:cubicBezTo>
                    <a:pt x="1826654" y="110229"/>
                    <a:pt x="1697173" y="0"/>
                    <a:pt x="1537748" y="0"/>
                  </a:cubicBezTo>
                  <a:cubicBezTo>
                    <a:pt x="1493176" y="254"/>
                    <a:pt x="1448984" y="8214"/>
                    <a:pt x="1407125" y="23528"/>
                  </a:cubicBezTo>
                  <a:lnTo>
                    <a:pt x="227975" y="462898"/>
                  </a:lnTo>
                  <a:cubicBezTo>
                    <a:pt x="79170" y="518510"/>
                    <a:pt x="-9891" y="637701"/>
                    <a:pt x="878" y="766554"/>
                  </a:cubicBezTo>
                  <a:cubicBezTo>
                    <a:pt x="6520" y="833562"/>
                    <a:pt x="38715" y="895076"/>
                    <a:pt x="94106" y="944419"/>
                  </a:cubicBezTo>
                  <a:cubicBezTo>
                    <a:pt x="150087" y="994242"/>
                    <a:pt x="226094" y="1028760"/>
                    <a:pt x="319950" y="1046978"/>
                  </a:cubicBezTo>
                  <a:lnTo>
                    <a:pt x="1747144" y="1343628"/>
                  </a:lnTo>
                  <a:cubicBezTo>
                    <a:pt x="1767616" y="1347939"/>
                    <a:pt x="1788474" y="1350150"/>
                    <a:pt x="1809394" y="1350229"/>
                  </a:cubicBezTo>
                  <a:cubicBezTo>
                    <a:pt x="1879685" y="1350229"/>
                    <a:pt x="1940460" y="1323234"/>
                    <a:pt x="1980547" y="1274222"/>
                  </a:cubicBezTo>
                  <a:cubicBezTo>
                    <a:pt x="2023547" y="1221560"/>
                    <a:pt x="2038336" y="1148836"/>
                    <a:pt x="2022183" y="1069732"/>
                  </a:cubicBezTo>
                  <a:moveTo>
                    <a:pt x="287054" y="621143"/>
                  </a:moveTo>
                  <a:lnTo>
                    <a:pt x="1464692" y="182290"/>
                  </a:lnTo>
                  <a:cubicBezTo>
                    <a:pt x="1488083" y="173665"/>
                    <a:pt x="1512782" y="169125"/>
                    <a:pt x="1537711" y="168866"/>
                  </a:cubicBezTo>
                  <a:cubicBezTo>
                    <a:pt x="1618180" y="168866"/>
                    <a:pt x="1676780" y="220865"/>
                    <a:pt x="1694518" y="307935"/>
                  </a:cubicBezTo>
                  <a:lnTo>
                    <a:pt x="1767538" y="666503"/>
                  </a:lnTo>
                  <a:lnTo>
                    <a:pt x="1856525" y="1103439"/>
                  </a:lnTo>
                  <a:cubicBezTo>
                    <a:pt x="1862167" y="1131171"/>
                    <a:pt x="1859586" y="1155068"/>
                    <a:pt x="1849592" y="1167275"/>
                  </a:cubicBezTo>
                  <a:cubicBezTo>
                    <a:pt x="1840114" y="1178855"/>
                    <a:pt x="1822486" y="1181252"/>
                    <a:pt x="1809321" y="1181252"/>
                  </a:cubicBezTo>
                  <a:cubicBezTo>
                    <a:pt x="1799961" y="1181168"/>
                    <a:pt x="1790633" y="1180142"/>
                    <a:pt x="1781478" y="1178191"/>
                  </a:cubicBezTo>
                  <a:lnTo>
                    <a:pt x="353804" y="881467"/>
                  </a:lnTo>
                  <a:lnTo>
                    <a:pt x="353140" y="881467"/>
                  </a:lnTo>
                  <a:lnTo>
                    <a:pt x="352440" y="881467"/>
                  </a:lnTo>
                  <a:cubicBezTo>
                    <a:pt x="244275" y="860557"/>
                    <a:pt x="174058" y="811398"/>
                    <a:pt x="169191" y="752725"/>
                  </a:cubicBezTo>
                  <a:cubicBezTo>
                    <a:pt x="165023" y="702165"/>
                    <a:pt x="212376" y="649466"/>
                    <a:pt x="287017" y="621438"/>
                  </a:cubicBezTo>
                </a:path>
              </a:pathLst>
            </a:custGeom>
            <a:solidFill>
              <a:srgbClr val="FA4616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3CBB7BC-9B49-FB45-A787-35BC22A33383}"/>
                </a:ext>
              </a:extLst>
            </p:cNvPr>
            <p:cNvSpPr/>
            <p:nvPr/>
          </p:nvSpPr>
          <p:spPr>
            <a:xfrm>
              <a:off x="6795295" y="2071136"/>
              <a:ext cx="1703639" cy="1627665"/>
            </a:xfrm>
            <a:custGeom>
              <a:avLst/>
              <a:gdLst>
                <a:gd name="connsiteX0" fmla="*/ 1627732 w 1703639"/>
                <a:gd name="connsiteY0" fmla="*/ 826408 h 1627665"/>
                <a:gd name="connsiteX1" fmla="*/ 1092995 w 1703639"/>
                <a:gd name="connsiteY1" fmla="*/ 148989 h 1627665"/>
                <a:gd name="connsiteX2" fmla="*/ 824225 w 1703639"/>
                <a:gd name="connsiteY2" fmla="*/ 0 h 1627665"/>
                <a:gd name="connsiteX3" fmla="*/ 531853 w 1703639"/>
                <a:gd name="connsiteY3" fmla="*/ 213895 h 1627665"/>
                <a:gd name="connsiteX4" fmla="*/ 51586 w 1703639"/>
                <a:gd name="connsiteY4" fmla="*/ 1212193 h 1627665"/>
                <a:gd name="connsiteX5" fmla="*/ 33146 w 1703639"/>
                <a:gd name="connsiteY5" fmla="*/ 1529347 h 1627665"/>
                <a:gd name="connsiteX6" fmla="*/ 238043 w 1703639"/>
                <a:gd name="connsiteY6" fmla="*/ 1627665 h 1627665"/>
                <a:gd name="connsiteX7" fmla="*/ 384413 w 1703639"/>
                <a:gd name="connsiteY7" fmla="*/ 1604247 h 1627665"/>
                <a:gd name="connsiteX8" fmla="*/ 1477674 w 1703639"/>
                <a:gd name="connsiteY8" fmla="*/ 1296202 h 1627665"/>
                <a:gd name="connsiteX9" fmla="*/ 1478559 w 1703639"/>
                <a:gd name="connsiteY9" fmla="*/ 1295907 h 1627665"/>
                <a:gd name="connsiteX10" fmla="*/ 1691716 w 1703639"/>
                <a:gd name="connsiteY10" fmla="*/ 1105615 h 1627665"/>
                <a:gd name="connsiteX11" fmla="*/ 1627990 w 1703639"/>
                <a:gd name="connsiteY11" fmla="*/ 826777 h 1627665"/>
                <a:gd name="connsiteX12" fmla="*/ 336766 w 1703639"/>
                <a:gd name="connsiteY12" fmla="*/ 1441761 h 1627665"/>
                <a:gd name="connsiteX13" fmla="*/ 175976 w 1703639"/>
                <a:gd name="connsiteY13" fmla="*/ 1439143 h 1627665"/>
                <a:gd name="connsiteX14" fmla="*/ 203820 w 1703639"/>
                <a:gd name="connsiteY14" fmla="*/ 1285323 h 1627665"/>
                <a:gd name="connsiteX15" fmla="*/ 684345 w 1703639"/>
                <a:gd name="connsiteY15" fmla="*/ 287209 h 1627665"/>
                <a:gd name="connsiteX16" fmla="*/ 824483 w 1703639"/>
                <a:gd name="connsiteY16" fmla="*/ 168977 h 1627665"/>
                <a:gd name="connsiteX17" fmla="*/ 960343 w 1703639"/>
                <a:gd name="connsiteY17" fmla="*/ 253428 h 1627665"/>
                <a:gd name="connsiteX18" fmla="*/ 1495080 w 1703639"/>
                <a:gd name="connsiteY18" fmla="*/ 930995 h 1627665"/>
                <a:gd name="connsiteX19" fmla="*/ 1530520 w 1703639"/>
                <a:gd name="connsiteY19" fmla="*/ 1053911 h 1627665"/>
                <a:gd name="connsiteX20" fmla="*/ 1430948 w 1703639"/>
                <a:gd name="connsiteY20" fmla="*/ 1133458 h 162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3639" h="1627665">
                  <a:moveTo>
                    <a:pt x="1627732" y="826408"/>
                  </a:moveTo>
                  <a:cubicBezTo>
                    <a:pt x="1623822" y="821466"/>
                    <a:pt x="1234571" y="329029"/>
                    <a:pt x="1092995" y="148989"/>
                  </a:cubicBezTo>
                  <a:cubicBezTo>
                    <a:pt x="1017542" y="53105"/>
                    <a:pt x="922026" y="0"/>
                    <a:pt x="824225" y="0"/>
                  </a:cubicBezTo>
                  <a:cubicBezTo>
                    <a:pt x="703891" y="0"/>
                    <a:pt x="597312" y="77998"/>
                    <a:pt x="531853" y="213895"/>
                  </a:cubicBezTo>
                  <a:lnTo>
                    <a:pt x="51586" y="1212193"/>
                  </a:lnTo>
                  <a:cubicBezTo>
                    <a:pt x="-26523" y="1374458"/>
                    <a:pt x="-1630" y="1474030"/>
                    <a:pt x="33146" y="1529347"/>
                  </a:cubicBezTo>
                  <a:cubicBezTo>
                    <a:pt x="73012" y="1592705"/>
                    <a:pt x="145773" y="1627665"/>
                    <a:pt x="238043" y="1627665"/>
                  </a:cubicBezTo>
                  <a:cubicBezTo>
                    <a:pt x="282297" y="1627665"/>
                    <a:pt x="331677" y="1619810"/>
                    <a:pt x="384413" y="1604247"/>
                  </a:cubicBezTo>
                  <a:lnTo>
                    <a:pt x="1477674" y="1296202"/>
                  </a:lnTo>
                  <a:lnTo>
                    <a:pt x="1478559" y="1295907"/>
                  </a:lnTo>
                  <a:cubicBezTo>
                    <a:pt x="1585506" y="1264339"/>
                    <a:pt x="1663172" y="1194971"/>
                    <a:pt x="1691716" y="1105615"/>
                  </a:cubicBezTo>
                  <a:cubicBezTo>
                    <a:pt x="1720260" y="1016258"/>
                    <a:pt x="1696989" y="914658"/>
                    <a:pt x="1627990" y="826777"/>
                  </a:cubicBezTo>
                  <a:moveTo>
                    <a:pt x="336766" y="1441761"/>
                  </a:moveTo>
                  <a:cubicBezTo>
                    <a:pt x="255081" y="1463888"/>
                    <a:pt x="200648" y="1468941"/>
                    <a:pt x="175976" y="1439143"/>
                  </a:cubicBezTo>
                  <a:cubicBezTo>
                    <a:pt x="158644" y="1418122"/>
                    <a:pt x="161225" y="1373868"/>
                    <a:pt x="203820" y="1285323"/>
                  </a:cubicBezTo>
                  <a:lnTo>
                    <a:pt x="684345" y="287209"/>
                  </a:lnTo>
                  <a:cubicBezTo>
                    <a:pt x="720560" y="212088"/>
                    <a:pt x="771637" y="168977"/>
                    <a:pt x="824483" y="168977"/>
                  </a:cubicBezTo>
                  <a:cubicBezTo>
                    <a:pt x="869365" y="168977"/>
                    <a:pt x="917601" y="198959"/>
                    <a:pt x="960343" y="253428"/>
                  </a:cubicBezTo>
                  <a:cubicBezTo>
                    <a:pt x="1102030" y="433653"/>
                    <a:pt x="1491392" y="926275"/>
                    <a:pt x="1495080" y="930995"/>
                  </a:cubicBezTo>
                  <a:cubicBezTo>
                    <a:pt x="1529303" y="974586"/>
                    <a:pt x="1541842" y="1018250"/>
                    <a:pt x="1530520" y="1053911"/>
                  </a:cubicBezTo>
                  <a:cubicBezTo>
                    <a:pt x="1519199" y="1089573"/>
                    <a:pt x="1483832" y="1117748"/>
                    <a:pt x="1430948" y="1133458"/>
                  </a:cubicBezTo>
                  <a:close/>
                </a:path>
              </a:pathLst>
            </a:custGeom>
            <a:solidFill>
              <a:srgbClr val="FF6A13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3B73F8-9FBB-9152-4DB2-18126B234F6A}"/>
                </a:ext>
              </a:extLst>
            </p:cNvPr>
            <p:cNvSpPr/>
            <p:nvPr/>
          </p:nvSpPr>
          <p:spPr>
            <a:xfrm>
              <a:off x="5552080" y="2386631"/>
              <a:ext cx="799044" cy="2380279"/>
            </a:xfrm>
            <a:custGeom>
              <a:avLst/>
              <a:gdLst>
                <a:gd name="connsiteX0" fmla="*/ 0 w 799044"/>
                <a:gd name="connsiteY0" fmla="*/ 0 h 2380279"/>
                <a:gd name="connsiteX1" fmla="*/ 428343 w 799044"/>
                <a:gd name="connsiteY1" fmla="*/ 0 h 2380279"/>
                <a:gd name="connsiteX2" fmla="*/ 428343 w 799044"/>
                <a:gd name="connsiteY2" fmla="*/ 595881 h 2380279"/>
                <a:gd name="connsiteX3" fmla="*/ 799045 w 799044"/>
                <a:gd name="connsiteY3" fmla="*/ 595881 h 2380279"/>
                <a:gd name="connsiteX4" fmla="*/ 799045 w 799044"/>
                <a:gd name="connsiteY4" fmla="*/ 975913 h 2380279"/>
                <a:gd name="connsiteX5" fmla="*/ 428343 w 799044"/>
                <a:gd name="connsiteY5" fmla="*/ 975913 h 2380279"/>
                <a:gd name="connsiteX6" fmla="*/ 428343 w 799044"/>
                <a:gd name="connsiteY6" fmla="*/ 2380280 h 2380279"/>
                <a:gd name="connsiteX7" fmla="*/ 0 w 799044"/>
                <a:gd name="connsiteY7" fmla="*/ 2380280 h 2380279"/>
                <a:gd name="connsiteX8" fmla="*/ 0 w 799044"/>
                <a:gd name="connsiteY8" fmla="*/ 0 h 23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9044" h="2380279">
                  <a:moveTo>
                    <a:pt x="0" y="0"/>
                  </a:moveTo>
                  <a:lnTo>
                    <a:pt x="428343" y="0"/>
                  </a:lnTo>
                  <a:lnTo>
                    <a:pt x="428343" y="595881"/>
                  </a:lnTo>
                  <a:lnTo>
                    <a:pt x="799045" y="595881"/>
                  </a:lnTo>
                  <a:lnTo>
                    <a:pt x="799045" y="975913"/>
                  </a:lnTo>
                  <a:lnTo>
                    <a:pt x="428343" y="975913"/>
                  </a:lnTo>
                  <a:lnTo>
                    <a:pt x="428343" y="2380280"/>
                  </a:lnTo>
                  <a:lnTo>
                    <a:pt x="0" y="238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6F5AC3D-0CA4-43F5-4CFA-5DCA520DC8A1}"/>
                </a:ext>
              </a:extLst>
            </p:cNvPr>
            <p:cNvSpPr/>
            <p:nvPr/>
          </p:nvSpPr>
          <p:spPr>
            <a:xfrm>
              <a:off x="2557074" y="2924687"/>
              <a:ext cx="2676708" cy="1842260"/>
            </a:xfrm>
            <a:custGeom>
              <a:avLst/>
              <a:gdLst>
                <a:gd name="connsiteX0" fmla="*/ 0 w 2676708"/>
                <a:gd name="connsiteY0" fmla="*/ 57825 h 1842260"/>
                <a:gd name="connsiteX1" fmla="*/ 393198 w 2676708"/>
                <a:gd name="connsiteY1" fmla="*/ 57825 h 1842260"/>
                <a:gd name="connsiteX2" fmla="*/ 393198 w 2676708"/>
                <a:gd name="connsiteY2" fmla="*/ 222192 h 1842260"/>
                <a:gd name="connsiteX3" fmla="*/ 863471 w 2676708"/>
                <a:gd name="connsiteY3" fmla="*/ 0 h 1842260"/>
                <a:gd name="connsiteX4" fmla="*/ 1340124 w 2676708"/>
                <a:gd name="connsiteY4" fmla="*/ 222192 h 1842260"/>
                <a:gd name="connsiteX5" fmla="*/ 1381944 w 2676708"/>
                <a:gd name="connsiteY5" fmla="*/ 276994 h 1842260"/>
                <a:gd name="connsiteX6" fmla="*/ 1426973 w 2676708"/>
                <a:gd name="connsiteY6" fmla="*/ 222192 h 1842260"/>
                <a:gd name="connsiteX7" fmla="*/ 1948766 w 2676708"/>
                <a:gd name="connsiteY7" fmla="*/ 0 h 1842260"/>
                <a:gd name="connsiteX8" fmla="*/ 2493128 w 2676708"/>
                <a:gd name="connsiteY8" fmla="*/ 222192 h 1842260"/>
                <a:gd name="connsiteX9" fmla="*/ 2676708 w 2676708"/>
                <a:gd name="connsiteY9" fmla="*/ 840680 h 1842260"/>
                <a:gd name="connsiteX10" fmla="*/ 2676708 w 2676708"/>
                <a:gd name="connsiteY10" fmla="*/ 1842261 h 1842260"/>
                <a:gd name="connsiteX11" fmla="*/ 2248181 w 2676708"/>
                <a:gd name="connsiteY11" fmla="*/ 1842261 h 1842260"/>
                <a:gd name="connsiteX12" fmla="*/ 2248181 w 2676708"/>
                <a:gd name="connsiteY12" fmla="*/ 892052 h 1842260"/>
                <a:gd name="connsiteX13" fmla="*/ 2183755 w 2676708"/>
                <a:gd name="connsiteY13" fmla="*/ 550595 h 1842260"/>
                <a:gd name="connsiteX14" fmla="*/ 1916423 w 2676708"/>
                <a:gd name="connsiteY14" fmla="*/ 418533 h 1842260"/>
                <a:gd name="connsiteX15" fmla="*/ 1620105 w 2676708"/>
                <a:gd name="connsiteY15" fmla="*/ 573127 h 1842260"/>
                <a:gd name="connsiteX16" fmla="*/ 1552433 w 2676708"/>
                <a:gd name="connsiteY16" fmla="*/ 991918 h 1842260"/>
                <a:gd name="connsiteX17" fmla="*/ 1552433 w 2676708"/>
                <a:gd name="connsiteY17" fmla="*/ 1842261 h 1842260"/>
                <a:gd name="connsiteX18" fmla="*/ 1124164 w 2676708"/>
                <a:gd name="connsiteY18" fmla="*/ 1842261 h 1842260"/>
                <a:gd name="connsiteX19" fmla="*/ 1124164 w 2676708"/>
                <a:gd name="connsiteY19" fmla="*/ 892052 h 1842260"/>
                <a:gd name="connsiteX20" fmla="*/ 1056529 w 2676708"/>
                <a:gd name="connsiteY20" fmla="*/ 563502 h 1842260"/>
                <a:gd name="connsiteX21" fmla="*/ 776253 w 2676708"/>
                <a:gd name="connsiteY21" fmla="*/ 418533 h 1842260"/>
                <a:gd name="connsiteX22" fmla="*/ 428416 w 2676708"/>
                <a:gd name="connsiteY22" fmla="*/ 991918 h 1842260"/>
                <a:gd name="connsiteX23" fmla="*/ 428416 w 2676708"/>
                <a:gd name="connsiteY23" fmla="*/ 1842261 h 1842260"/>
                <a:gd name="connsiteX24" fmla="*/ 0 w 2676708"/>
                <a:gd name="connsiteY24" fmla="*/ 1842261 h 184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76708" h="1842260">
                  <a:moveTo>
                    <a:pt x="0" y="57825"/>
                  </a:moveTo>
                  <a:lnTo>
                    <a:pt x="393198" y="57825"/>
                  </a:lnTo>
                  <a:lnTo>
                    <a:pt x="393198" y="222192"/>
                  </a:lnTo>
                  <a:cubicBezTo>
                    <a:pt x="476912" y="61181"/>
                    <a:pt x="695969" y="0"/>
                    <a:pt x="863471" y="0"/>
                  </a:cubicBezTo>
                  <a:cubicBezTo>
                    <a:pt x="1047052" y="0"/>
                    <a:pt x="1227424" y="77445"/>
                    <a:pt x="1340124" y="222192"/>
                  </a:cubicBezTo>
                  <a:cubicBezTo>
                    <a:pt x="1356240" y="238345"/>
                    <a:pt x="1369111" y="257669"/>
                    <a:pt x="1381944" y="276994"/>
                  </a:cubicBezTo>
                  <a:cubicBezTo>
                    <a:pt x="1393509" y="256149"/>
                    <a:pt x="1408767" y="237580"/>
                    <a:pt x="1426973" y="222192"/>
                  </a:cubicBezTo>
                  <a:cubicBezTo>
                    <a:pt x="1552581" y="70991"/>
                    <a:pt x="1755523" y="0"/>
                    <a:pt x="1948766" y="0"/>
                  </a:cubicBezTo>
                  <a:cubicBezTo>
                    <a:pt x="2158124" y="0"/>
                    <a:pt x="2351404" y="61144"/>
                    <a:pt x="2493128" y="222192"/>
                  </a:cubicBezTo>
                  <a:cubicBezTo>
                    <a:pt x="2657421" y="399209"/>
                    <a:pt x="2676708" y="608752"/>
                    <a:pt x="2676708" y="840680"/>
                  </a:cubicBezTo>
                  <a:lnTo>
                    <a:pt x="2676708" y="1842261"/>
                  </a:lnTo>
                  <a:lnTo>
                    <a:pt x="2248181" y="1842261"/>
                  </a:lnTo>
                  <a:lnTo>
                    <a:pt x="2248181" y="892052"/>
                  </a:lnTo>
                  <a:cubicBezTo>
                    <a:pt x="2248181" y="789014"/>
                    <a:pt x="2245010" y="640799"/>
                    <a:pt x="2183755" y="550595"/>
                  </a:cubicBezTo>
                  <a:cubicBezTo>
                    <a:pt x="2128991" y="466881"/>
                    <a:pt x="2019461" y="418533"/>
                    <a:pt x="1916423" y="418533"/>
                  </a:cubicBezTo>
                  <a:cubicBezTo>
                    <a:pt x="1797195" y="418533"/>
                    <a:pt x="1684495" y="470163"/>
                    <a:pt x="1620105" y="573127"/>
                  </a:cubicBezTo>
                  <a:cubicBezTo>
                    <a:pt x="1546016" y="689147"/>
                    <a:pt x="1552433" y="863028"/>
                    <a:pt x="1552433" y="991918"/>
                  </a:cubicBezTo>
                  <a:lnTo>
                    <a:pt x="1552433" y="1842261"/>
                  </a:lnTo>
                  <a:lnTo>
                    <a:pt x="1124164" y="1842261"/>
                  </a:lnTo>
                  <a:lnTo>
                    <a:pt x="1124164" y="892052"/>
                  </a:lnTo>
                  <a:cubicBezTo>
                    <a:pt x="1124164" y="776069"/>
                    <a:pt x="1124164" y="666577"/>
                    <a:pt x="1056529" y="563502"/>
                  </a:cubicBezTo>
                  <a:cubicBezTo>
                    <a:pt x="995348" y="470126"/>
                    <a:pt x="885856" y="418533"/>
                    <a:pt x="776253" y="418533"/>
                  </a:cubicBezTo>
                  <a:cubicBezTo>
                    <a:pt x="434760" y="418533"/>
                    <a:pt x="428416" y="740666"/>
                    <a:pt x="428416" y="991918"/>
                  </a:cubicBezTo>
                  <a:lnTo>
                    <a:pt x="428416" y="1842261"/>
                  </a:lnTo>
                  <a:lnTo>
                    <a:pt x="0" y="1842261"/>
                  </a:lnTo>
                  <a:close/>
                </a:path>
              </a:pathLst>
            </a:custGeom>
            <a:solidFill>
              <a:schemeClr val="bg1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57C373F-9309-C949-3CA3-E91458912D78}"/>
                </a:ext>
              </a:extLst>
            </p:cNvPr>
            <p:cNvSpPr/>
            <p:nvPr/>
          </p:nvSpPr>
          <p:spPr>
            <a:xfrm>
              <a:off x="1783587" y="2386631"/>
              <a:ext cx="428379" cy="2380353"/>
            </a:xfrm>
            <a:custGeom>
              <a:avLst/>
              <a:gdLst>
                <a:gd name="connsiteX0" fmla="*/ 0 w 428379"/>
                <a:gd name="connsiteY0" fmla="*/ 0 h 2380353"/>
                <a:gd name="connsiteX1" fmla="*/ 428379 w 428379"/>
                <a:gd name="connsiteY1" fmla="*/ 0 h 2380353"/>
                <a:gd name="connsiteX2" fmla="*/ 428379 w 428379"/>
                <a:gd name="connsiteY2" fmla="*/ 2380354 h 2380353"/>
                <a:gd name="connsiteX3" fmla="*/ 0 w 428379"/>
                <a:gd name="connsiteY3" fmla="*/ 2380354 h 238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379" h="2380353">
                  <a:moveTo>
                    <a:pt x="0" y="0"/>
                  </a:moveTo>
                  <a:lnTo>
                    <a:pt x="428379" y="0"/>
                  </a:lnTo>
                  <a:lnTo>
                    <a:pt x="428379" y="2380354"/>
                  </a:lnTo>
                  <a:lnTo>
                    <a:pt x="0" y="2380354"/>
                  </a:lnTo>
                  <a:close/>
                </a:path>
              </a:pathLst>
            </a:custGeom>
            <a:solidFill>
              <a:schemeClr val="bg1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5291B71-391D-A4D2-094A-24D28413296E}"/>
                </a:ext>
              </a:extLst>
            </p:cNvPr>
            <p:cNvSpPr/>
            <p:nvPr/>
          </p:nvSpPr>
          <p:spPr>
            <a:xfrm>
              <a:off x="7153709" y="4962071"/>
              <a:ext cx="325488" cy="395631"/>
            </a:xfrm>
            <a:custGeom>
              <a:avLst/>
              <a:gdLst>
                <a:gd name="connsiteX0" fmla="*/ 130808 w 325488"/>
                <a:gd name="connsiteY0" fmla="*/ 335593 h 395631"/>
                <a:gd name="connsiteX1" fmla="*/ 258407 w 325488"/>
                <a:gd name="connsiteY1" fmla="*/ 197669 h 395631"/>
                <a:gd name="connsiteX2" fmla="*/ 130808 w 325488"/>
                <a:gd name="connsiteY2" fmla="*/ 59153 h 395631"/>
                <a:gd name="connsiteX3" fmla="*/ 67082 w 325488"/>
                <a:gd name="connsiteY3" fmla="*/ 59153 h 395631"/>
                <a:gd name="connsiteX4" fmla="*/ 67082 w 325488"/>
                <a:gd name="connsiteY4" fmla="*/ 335741 h 395631"/>
                <a:gd name="connsiteX5" fmla="*/ 0 w 325488"/>
                <a:gd name="connsiteY5" fmla="*/ 0 h 395631"/>
                <a:gd name="connsiteX6" fmla="*/ 133463 w 325488"/>
                <a:gd name="connsiteY6" fmla="*/ 0 h 395631"/>
                <a:gd name="connsiteX7" fmla="*/ 325488 w 325488"/>
                <a:gd name="connsiteY7" fmla="*/ 197779 h 395631"/>
                <a:gd name="connsiteX8" fmla="*/ 133463 w 325488"/>
                <a:gd name="connsiteY8" fmla="*/ 395632 h 395631"/>
                <a:gd name="connsiteX9" fmla="*/ 73 w 325488"/>
                <a:gd name="connsiteY9" fmla="*/ 395632 h 39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488" h="395631">
                  <a:moveTo>
                    <a:pt x="130808" y="335593"/>
                  </a:moveTo>
                  <a:cubicBezTo>
                    <a:pt x="213931" y="335593"/>
                    <a:pt x="258407" y="282083"/>
                    <a:pt x="258407" y="197669"/>
                  </a:cubicBezTo>
                  <a:cubicBezTo>
                    <a:pt x="258407" y="112627"/>
                    <a:pt x="213895" y="59153"/>
                    <a:pt x="130808" y="59153"/>
                  </a:cubicBezTo>
                  <a:lnTo>
                    <a:pt x="67082" y="59153"/>
                  </a:lnTo>
                  <a:lnTo>
                    <a:pt x="67082" y="335741"/>
                  </a:lnTo>
                  <a:close/>
                  <a:moveTo>
                    <a:pt x="0" y="0"/>
                  </a:moveTo>
                  <a:lnTo>
                    <a:pt x="133463" y="0"/>
                  </a:lnTo>
                  <a:cubicBezTo>
                    <a:pt x="250109" y="0"/>
                    <a:pt x="325488" y="77445"/>
                    <a:pt x="325488" y="197779"/>
                  </a:cubicBezTo>
                  <a:cubicBezTo>
                    <a:pt x="325488" y="318113"/>
                    <a:pt x="250109" y="395632"/>
                    <a:pt x="133463" y="395632"/>
                  </a:cubicBezTo>
                  <a:lnTo>
                    <a:pt x="73" y="395632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B5BBE4C-63D5-E8E4-A30C-143E124D8D99}"/>
                </a:ext>
              </a:extLst>
            </p:cNvPr>
            <p:cNvSpPr/>
            <p:nvPr/>
          </p:nvSpPr>
          <p:spPr>
            <a:xfrm>
              <a:off x="7521792" y="4955470"/>
              <a:ext cx="365354" cy="408575"/>
            </a:xfrm>
            <a:custGeom>
              <a:avLst/>
              <a:gdLst>
                <a:gd name="connsiteX0" fmla="*/ 182327 w 365354"/>
                <a:gd name="connsiteY0" fmla="*/ 59964 h 408575"/>
                <a:gd name="connsiteX1" fmla="*/ 67672 w 365354"/>
                <a:gd name="connsiteY1" fmla="*/ 204270 h 408575"/>
                <a:gd name="connsiteX2" fmla="*/ 182327 w 365354"/>
                <a:gd name="connsiteY2" fmla="*/ 348648 h 408575"/>
                <a:gd name="connsiteX3" fmla="*/ 297683 w 365354"/>
                <a:gd name="connsiteY3" fmla="*/ 204270 h 408575"/>
                <a:gd name="connsiteX4" fmla="*/ 182327 w 365354"/>
                <a:gd name="connsiteY4" fmla="*/ 59964 h 408575"/>
                <a:gd name="connsiteX5" fmla="*/ 182327 w 365354"/>
                <a:gd name="connsiteY5" fmla="*/ 408576 h 408575"/>
                <a:gd name="connsiteX6" fmla="*/ 0 w 365354"/>
                <a:gd name="connsiteY6" fmla="*/ 204270 h 408575"/>
                <a:gd name="connsiteX7" fmla="*/ 182327 w 365354"/>
                <a:gd name="connsiteY7" fmla="*/ 0 h 408575"/>
                <a:gd name="connsiteX8" fmla="*/ 365354 w 365354"/>
                <a:gd name="connsiteY8" fmla="*/ 204270 h 408575"/>
                <a:gd name="connsiteX9" fmla="*/ 182327 w 365354"/>
                <a:gd name="connsiteY9" fmla="*/ 408576 h 4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354" h="408575">
                  <a:moveTo>
                    <a:pt x="182327" y="59964"/>
                  </a:moveTo>
                  <a:cubicBezTo>
                    <a:pt x="112774" y="59964"/>
                    <a:pt x="67672" y="120555"/>
                    <a:pt x="67672" y="204270"/>
                  </a:cubicBezTo>
                  <a:cubicBezTo>
                    <a:pt x="67672" y="287983"/>
                    <a:pt x="112774" y="348648"/>
                    <a:pt x="182327" y="348648"/>
                  </a:cubicBezTo>
                  <a:cubicBezTo>
                    <a:pt x="251879" y="348648"/>
                    <a:pt x="297683" y="288094"/>
                    <a:pt x="297683" y="204270"/>
                  </a:cubicBezTo>
                  <a:cubicBezTo>
                    <a:pt x="297683" y="120445"/>
                    <a:pt x="251916" y="59964"/>
                    <a:pt x="182327" y="59964"/>
                  </a:cubicBezTo>
                  <a:moveTo>
                    <a:pt x="182327" y="408576"/>
                  </a:moveTo>
                  <a:cubicBezTo>
                    <a:pt x="75380" y="408576"/>
                    <a:pt x="0" y="322207"/>
                    <a:pt x="0" y="204270"/>
                  </a:cubicBezTo>
                  <a:cubicBezTo>
                    <a:pt x="0" y="85705"/>
                    <a:pt x="75417" y="0"/>
                    <a:pt x="182327" y="0"/>
                  </a:cubicBezTo>
                  <a:cubicBezTo>
                    <a:pt x="289238" y="0"/>
                    <a:pt x="365354" y="85705"/>
                    <a:pt x="365354" y="204270"/>
                  </a:cubicBezTo>
                  <a:cubicBezTo>
                    <a:pt x="365354" y="322280"/>
                    <a:pt x="289348" y="408576"/>
                    <a:pt x="182327" y="408576"/>
                  </a:cubicBezTo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6AA3D5E-38AB-2FF6-99C2-A32C12CFF02B}"/>
                </a:ext>
              </a:extLst>
            </p:cNvPr>
            <p:cNvSpPr/>
            <p:nvPr/>
          </p:nvSpPr>
          <p:spPr>
            <a:xfrm>
              <a:off x="7962563" y="4961961"/>
              <a:ext cx="378151" cy="395594"/>
            </a:xfrm>
            <a:custGeom>
              <a:avLst/>
              <a:gdLst>
                <a:gd name="connsiteX0" fmla="*/ 188781 w 378151"/>
                <a:gd name="connsiteY0" fmla="*/ 310553 h 395594"/>
                <a:gd name="connsiteX1" fmla="*/ 65718 w 378151"/>
                <a:gd name="connsiteY1" fmla="*/ 118564 h 395594"/>
                <a:gd name="connsiteX2" fmla="*/ 65718 w 378151"/>
                <a:gd name="connsiteY2" fmla="*/ 395594 h 395594"/>
                <a:gd name="connsiteX3" fmla="*/ 0 w 378151"/>
                <a:gd name="connsiteY3" fmla="*/ 395594 h 395594"/>
                <a:gd name="connsiteX4" fmla="*/ 0 w 378151"/>
                <a:gd name="connsiteY4" fmla="*/ 0 h 395594"/>
                <a:gd name="connsiteX5" fmla="*/ 62510 w 378151"/>
                <a:gd name="connsiteY5" fmla="*/ 0 h 395594"/>
                <a:gd name="connsiteX6" fmla="*/ 190699 w 378151"/>
                <a:gd name="connsiteY6" fmla="*/ 206187 h 395594"/>
                <a:gd name="connsiteX7" fmla="*/ 318335 w 378151"/>
                <a:gd name="connsiteY7" fmla="*/ 0 h 395594"/>
                <a:gd name="connsiteX8" fmla="*/ 378151 w 378151"/>
                <a:gd name="connsiteY8" fmla="*/ 0 h 395594"/>
                <a:gd name="connsiteX9" fmla="*/ 378151 w 378151"/>
                <a:gd name="connsiteY9" fmla="*/ 395594 h 395594"/>
                <a:gd name="connsiteX10" fmla="*/ 312544 w 378151"/>
                <a:gd name="connsiteY10" fmla="*/ 395594 h 395594"/>
                <a:gd name="connsiteX11" fmla="*/ 312544 w 378151"/>
                <a:gd name="connsiteY11" fmla="*/ 118564 h 395594"/>
                <a:gd name="connsiteX12" fmla="*/ 191363 w 378151"/>
                <a:gd name="connsiteY12" fmla="*/ 310553 h 395594"/>
                <a:gd name="connsiteX13" fmla="*/ 188781 w 378151"/>
                <a:gd name="connsiteY13" fmla="*/ 310553 h 39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8151" h="395594">
                  <a:moveTo>
                    <a:pt x="188781" y="310553"/>
                  </a:moveTo>
                  <a:lnTo>
                    <a:pt x="65718" y="118564"/>
                  </a:lnTo>
                  <a:lnTo>
                    <a:pt x="65718" y="395594"/>
                  </a:lnTo>
                  <a:lnTo>
                    <a:pt x="0" y="395594"/>
                  </a:lnTo>
                  <a:lnTo>
                    <a:pt x="0" y="0"/>
                  </a:lnTo>
                  <a:lnTo>
                    <a:pt x="62510" y="0"/>
                  </a:lnTo>
                  <a:lnTo>
                    <a:pt x="190699" y="206187"/>
                  </a:lnTo>
                  <a:lnTo>
                    <a:pt x="318335" y="0"/>
                  </a:lnTo>
                  <a:lnTo>
                    <a:pt x="378151" y="0"/>
                  </a:lnTo>
                  <a:lnTo>
                    <a:pt x="378151" y="395594"/>
                  </a:lnTo>
                  <a:lnTo>
                    <a:pt x="312544" y="395594"/>
                  </a:lnTo>
                  <a:lnTo>
                    <a:pt x="312544" y="118564"/>
                  </a:lnTo>
                  <a:lnTo>
                    <a:pt x="191363" y="310553"/>
                  </a:lnTo>
                  <a:lnTo>
                    <a:pt x="188781" y="310553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67738A-27B5-5ECA-1A97-0BFBB478345B}"/>
                </a:ext>
              </a:extLst>
            </p:cNvPr>
            <p:cNvSpPr/>
            <p:nvPr/>
          </p:nvSpPr>
          <p:spPr>
            <a:xfrm>
              <a:off x="8375748" y="4874190"/>
              <a:ext cx="368452" cy="483254"/>
            </a:xfrm>
            <a:custGeom>
              <a:avLst/>
              <a:gdLst>
                <a:gd name="connsiteX0" fmla="*/ 129333 w 368452"/>
                <a:gd name="connsiteY0" fmla="*/ 315753 h 483254"/>
                <a:gd name="connsiteX1" fmla="*/ 237645 w 368452"/>
                <a:gd name="connsiteY1" fmla="*/ 315753 h 483254"/>
                <a:gd name="connsiteX2" fmla="*/ 183507 w 368452"/>
                <a:gd name="connsiteY2" fmla="*/ 169419 h 483254"/>
                <a:gd name="connsiteX3" fmla="*/ 111963 w 368452"/>
                <a:gd name="connsiteY3" fmla="*/ 0 h 483254"/>
                <a:gd name="connsiteX4" fmla="*/ 256969 w 368452"/>
                <a:gd name="connsiteY4" fmla="*/ 0 h 483254"/>
                <a:gd name="connsiteX5" fmla="*/ 256969 w 368452"/>
                <a:gd name="connsiteY5" fmla="*/ 50892 h 483254"/>
                <a:gd name="connsiteX6" fmla="*/ 111963 w 368452"/>
                <a:gd name="connsiteY6" fmla="*/ 50892 h 483254"/>
                <a:gd name="connsiteX7" fmla="*/ 216329 w 368452"/>
                <a:gd name="connsiteY7" fmla="*/ 87623 h 483254"/>
                <a:gd name="connsiteX8" fmla="*/ 368453 w 368452"/>
                <a:gd name="connsiteY8" fmla="*/ 483255 h 483254"/>
                <a:gd name="connsiteX9" fmla="*/ 300154 w 368452"/>
                <a:gd name="connsiteY9" fmla="*/ 483255 h 483254"/>
                <a:gd name="connsiteX10" fmla="*/ 259588 w 368452"/>
                <a:gd name="connsiteY10" fmla="*/ 373689 h 483254"/>
                <a:gd name="connsiteX11" fmla="*/ 108202 w 368452"/>
                <a:gd name="connsiteY11" fmla="*/ 373689 h 483254"/>
                <a:gd name="connsiteX12" fmla="*/ 67635 w 368452"/>
                <a:gd name="connsiteY12" fmla="*/ 483255 h 483254"/>
                <a:gd name="connsiteX13" fmla="*/ 0 w 368452"/>
                <a:gd name="connsiteY13" fmla="*/ 483255 h 483254"/>
                <a:gd name="connsiteX14" fmla="*/ 152050 w 368452"/>
                <a:gd name="connsiteY14" fmla="*/ 87623 h 4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8452" h="483254">
                  <a:moveTo>
                    <a:pt x="129333" y="315753"/>
                  </a:moveTo>
                  <a:lnTo>
                    <a:pt x="237645" y="315753"/>
                  </a:lnTo>
                  <a:lnTo>
                    <a:pt x="183507" y="169419"/>
                  </a:lnTo>
                  <a:close/>
                  <a:moveTo>
                    <a:pt x="111963" y="0"/>
                  </a:moveTo>
                  <a:lnTo>
                    <a:pt x="256969" y="0"/>
                  </a:lnTo>
                  <a:lnTo>
                    <a:pt x="256969" y="50892"/>
                  </a:lnTo>
                  <a:lnTo>
                    <a:pt x="111963" y="50892"/>
                  </a:lnTo>
                  <a:close/>
                  <a:moveTo>
                    <a:pt x="216329" y="87623"/>
                  </a:moveTo>
                  <a:lnTo>
                    <a:pt x="368453" y="483255"/>
                  </a:lnTo>
                  <a:lnTo>
                    <a:pt x="300154" y="483255"/>
                  </a:lnTo>
                  <a:lnTo>
                    <a:pt x="259588" y="373689"/>
                  </a:lnTo>
                  <a:lnTo>
                    <a:pt x="108202" y="373689"/>
                  </a:lnTo>
                  <a:lnTo>
                    <a:pt x="67635" y="483255"/>
                  </a:lnTo>
                  <a:lnTo>
                    <a:pt x="0" y="483255"/>
                  </a:lnTo>
                  <a:lnTo>
                    <a:pt x="152050" y="87623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6979357-0BDA-9843-415D-172ECF8BC1D4}"/>
                </a:ext>
              </a:extLst>
            </p:cNvPr>
            <p:cNvSpPr/>
            <p:nvPr/>
          </p:nvSpPr>
          <p:spPr>
            <a:xfrm>
              <a:off x="8860810" y="5162985"/>
              <a:ext cx="254534" cy="50892"/>
            </a:xfrm>
            <a:custGeom>
              <a:avLst/>
              <a:gdLst>
                <a:gd name="connsiteX0" fmla="*/ 0 w 254534"/>
                <a:gd name="connsiteY0" fmla="*/ 0 h 50892"/>
                <a:gd name="connsiteX1" fmla="*/ 254535 w 254534"/>
                <a:gd name="connsiteY1" fmla="*/ 0 h 50892"/>
                <a:gd name="connsiteX2" fmla="*/ 254535 w 254534"/>
                <a:gd name="connsiteY2" fmla="*/ 50892 h 50892"/>
                <a:gd name="connsiteX3" fmla="*/ 0 w 254534"/>
                <a:gd name="connsiteY3" fmla="*/ 50892 h 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534" h="50892">
                  <a:moveTo>
                    <a:pt x="0" y="0"/>
                  </a:moveTo>
                  <a:lnTo>
                    <a:pt x="254535" y="0"/>
                  </a:lnTo>
                  <a:lnTo>
                    <a:pt x="254535" y="50892"/>
                  </a:lnTo>
                  <a:lnTo>
                    <a:pt x="0" y="50892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BF2A74B-AD63-D23F-51D7-2EFAF5773CB7}"/>
                </a:ext>
              </a:extLst>
            </p:cNvPr>
            <p:cNvSpPr/>
            <p:nvPr/>
          </p:nvSpPr>
          <p:spPr>
            <a:xfrm>
              <a:off x="9314414" y="4962071"/>
              <a:ext cx="325451" cy="395631"/>
            </a:xfrm>
            <a:custGeom>
              <a:avLst/>
              <a:gdLst>
                <a:gd name="connsiteX0" fmla="*/ 130771 w 325451"/>
                <a:gd name="connsiteY0" fmla="*/ 335593 h 395631"/>
                <a:gd name="connsiteX1" fmla="*/ 258370 w 325451"/>
                <a:gd name="connsiteY1" fmla="*/ 197669 h 395631"/>
                <a:gd name="connsiteX2" fmla="*/ 130771 w 325451"/>
                <a:gd name="connsiteY2" fmla="*/ 59153 h 395631"/>
                <a:gd name="connsiteX3" fmla="*/ 67008 w 325451"/>
                <a:gd name="connsiteY3" fmla="*/ 59153 h 395631"/>
                <a:gd name="connsiteX4" fmla="*/ 67008 w 325451"/>
                <a:gd name="connsiteY4" fmla="*/ 335741 h 395631"/>
                <a:gd name="connsiteX5" fmla="*/ 0 w 325451"/>
                <a:gd name="connsiteY5" fmla="*/ 0 h 395631"/>
                <a:gd name="connsiteX6" fmla="*/ 133389 w 325451"/>
                <a:gd name="connsiteY6" fmla="*/ 0 h 395631"/>
                <a:gd name="connsiteX7" fmla="*/ 325452 w 325451"/>
                <a:gd name="connsiteY7" fmla="*/ 197779 h 395631"/>
                <a:gd name="connsiteX8" fmla="*/ 133389 w 325451"/>
                <a:gd name="connsiteY8" fmla="*/ 395632 h 395631"/>
                <a:gd name="connsiteX9" fmla="*/ 0 w 325451"/>
                <a:gd name="connsiteY9" fmla="*/ 395632 h 39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451" h="395631">
                  <a:moveTo>
                    <a:pt x="130771" y="335593"/>
                  </a:moveTo>
                  <a:cubicBezTo>
                    <a:pt x="213932" y="335593"/>
                    <a:pt x="258370" y="282083"/>
                    <a:pt x="258370" y="197669"/>
                  </a:cubicBezTo>
                  <a:cubicBezTo>
                    <a:pt x="258370" y="112627"/>
                    <a:pt x="214116" y="59153"/>
                    <a:pt x="130771" y="59153"/>
                  </a:cubicBezTo>
                  <a:lnTo>
                    <a:pt x="67008" y="59153"/>
                  </a:lnTo>
                  <a:lnTo>
                    <a:pt x="67008" y="335741"/>
                  </a:lnTo>
                  <a:close/>
                  <a:moveTo>
                    <a:pt x="0" y="0"/>
                  </a:moveTo>
                  <a:lnTo>
                    <a:pt x="133389" y="0"/>
                  </a:lnTo>
                  <a:cubicBezTo>
                    <a:pt x="250036" y="0"/>
                    <a:pt x="325452" y="77445"/>
                    <a:pt x="325452" y="197779"/>
                  </a:cubicBezTo>
                  <a:cubicBezTo>
                    <a:pt x="325452" y="318113"/>
                    <a:pt x="250036" y="395632"/>
                    <a:pt x="133389" y="395632"/>
                  </a:cubicBezTo>
                  <a:lnTo>
                    <a:pt x="0" y="395632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587E55-73AE-C999-B84C-E5D1CC0A374E}"/>
                </a:ext>
              </a:extLst>
            </p:cNvPr>
            <p:cNvSpPr/>
            <p:nvPr/>
          </p:nvSpPr>
          <p:spPr>
            <a:xfrm>
              <a:off x="9662436" y="4961850"/>
              <a:ext cx="368488" cy="395741"/>
            </a:xfrm>
            <a:custGeom>
              <a:avLst/>
              <a:gdLst>
                <a:gd name="connsiteX0" fmla="*/ 129406 w 368488"/>
                <a:gd name="connsiteY0" fmla="*/ 228093 h 395741"/>
                <a:gd name="connsiteX1" fmla="*/ 237718 w 368488"/>
                <a:gd name="connsiteY1" fmla="*/ 228093 h 395741"/>
                <a:gd name="connsiteX2" fmla="*/ 183581 w 368488"/>
                <a:gd name="connsiteY2" fmla="*/ 81759 h 395741"/>
                <a:gd name="connsiteX3" fmla="*/ 216439 w 368488"/>
                <a:gd name="connsiteY3" fmla="*/ 0 h 395741"/>
                <a:gd name="connsiteX4" fmla="*/ 368489 w 368488"/>
                <a:gd name="connsiteY4" fmla="*/ 395742 h 395741"/>
                <a:gd name="connsiteX5" fmla="*/ 300190 w 368488"/>
                <a:gd name="connsiteY5" fmla="*/ 395742 h 395741"/>
                <a:gd name="connsiteX6" fmla="*/ 259624 w 368488"/>
                <a:gd name="connsiteY6" fmla="*/ 286176 h 395741"/>
                <a:gd name="connsiteX7" fmla="*/ 108238 w 368488"/>
                <a:gd name="connsiteY7" fmla="*/ 286176 h 395741"/>
                <a:gd name="connsiteX8" fmla="*/ 67671 w 368488"/>
                <a:gd name="connsiteY8" fmla="*/ 395742 h 395741"/>
                <a:gd name="connsiteX9" fmla="*/ 0 w 368488"/>
                <a:gd name="connsiteY9" fmla="*/ 395742 h 395741"/>
                <a:gd name="connsiteX10" fmla="*/ 152123 w 368488"/>
                <a:gd name="connsiteY10" fmla="*/ 111 h 3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488" h="395741">
                  <a:moveTo>
                    <a:pt x="129406" y="228093"/>
                  </a:moveTo>
                  <a:lnTo>
                    <a:pt x="237718" y="228093"/>
                  </a:lnTo>
                  <a:lnTo>
                    <a:pt x="183581" y="81759"/>
                  </a:lnTo>
                  <a:close/>
                  <a:moveTo>
                    <a:pt x="216439" y="0"/>
                  </a:moveTo>
                  <a:lnTo>
                    <a:pt x="368489" y="395742"/>
                  </a:lnTo>
                  <a:lnTo>
                    <a:pt x="300190" y="395742"/>
                  </a:lnTo>
                  <a:lnTo>
                    <a:pt x="259624" y="286176"/>
                  </a:lnTo>
                  <a:lnTo>
                    <a:pt x="108238" y="286176"/>
                  </a:lnTo>
                  <a:lnTo>
                    <a:pt x="67671" y="395742"/>
                  </a:lnTo>
                  <a:lnTo>
                    <a:pt x="0" y="395742"/>
                  </a:lnTo>
                  <a:lnTo>
                    <a:pt x="152123" y="111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EAAFC6-B614-FB55-C30F-986EB8A3FB9A}"/>
                </a:ext>
              </a:extLst>
            </p:cNvPr>
            <p:cNvSpPr/>
            <p:nvPr/>
          </p:nvSpPr>
          <p:spPr>
            <a:xfrm>
              <a:off x="10065701" y="4961961"/>
              <a:ext cx="300965" cy="395668"/>
            </a:xfrm>
            <a:custGeom>
              <a:avLst/>
              <a:gdLst>
                <a:gd name="connsiteX0" fmla="*/ 67009 w 300965"/>
                <a:gd name="connsiteY0" fmla="*/ 179118 h 395668"/>
                <a:gd name="connsiteX1" fmla="*/ 151423 w 300965"/>
                <a:gd name="connsiteY1" fmla="*/ 179118 h 395668"/>
                <a:gd name="connsiteX2" fmla="*/ 221050 w 300965"/>
                <a:gd name="connsiteY2" fmla="*/ 118527 h 395668"/>
                <a:gd name="connsiteX3" fmla="*/ 151423 w 300965"/>
                <a:gd name="connsiteY3" fmla="*/ 57973 h 395668"/>
                <a:gd name="connsiteX4" fmla="*/ 67009 w 300965"/>
                <a:gd name="connsiteY4" fmla="*/ 57973 h 395668"/>
                <a:gd name="connsiteX5" fmla="*/ 67009 w 300965"/>
                <a:gd name="connsiteY5" fmla="*/ 235210 h 395668"/>
                <a:gd name="connsiteX6" fmla="*/ 67009 w 300965"/>
                <a:gd name="connsiteY6" fmla="*/ 395668 h 395668"/>
                <a:gd name="connsiteX7" fmla="*/ 0 w 300965"/>
                <a:gd name="connsiteY7" fmla="*/ 395668 h 395668"/>
                <a:gd name="connsiteX8" fmla="*/ 0 w 300965"/>
                <a:gd name="connsiteY8" fmla="*/ 0 h 395668"/>
                <a:gd name="connsiteX9" fmla="*/ 152751 w 300965"/>
                <a:gd name="connsiteY9" fmla="*/ 0 h 395668"/>
                <a:gd name="connsiteX10" fmla="*/ 287431 w 300965"/>
                <a:gd name="connsiteY10" fmla="*/ 118527 h 395668"/>
                <a:gd name="connsiteX11" fmla="*/ 186273 w 300965"/>
                <a:gd name="connsiteY11" fmla="*/ 232592 h 395668"/>
                <a:gd name="connsiteX12" fmla="*/ 300965 w 300965"/>
                <a:gd name="connsiteY12" fmla="*/ 395631 h 395668"/>
                <a:gd name="connsiteX13" fmla="*/ 224921 w 300965"/>
                <a:gd name="connsiteY13" fmla="*/ 395631 h 395668"/>
                <a:gd name="connsiteX14" fmla="*/ 114692 w 300965"/>
                <a:gd name="connsiteY14" fmla="*/ 235358 h 39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965" h="395668">
                  <a:moveTo>
                    <a:pt x="67009" y="179118"/>
                  </a:moveTo>
                  <a:lnTo>
                    <a:pt x="151423" y="179118"/>
                  </a:lnTo>
                  <a:cubicBezTo>
                    <a:pt x="195899" y="179118"/>
                    <a:pt x="221050" y="155258"/>
                    <a:pt x="221050" y="118527"/>
                  </a:cubicBezTo>
                  <a:cubicBezTo>
                    <a:pt x="221050" y="81796"/>
                    <a:pt x="195899" y="57973"/>
                    <a:pt x="151423" y="57973"/>
                  </a:cubicBezTo>
                  <a:lnTo>
                    <a:pt x="67009" y="57973"/>
                  </a:lnTo>
                  <a:close/>
                  <a:moveTo>
                    <a:pt x="67009" y="235210"/>
                  </a:moveTo>
                  <a:lnTo>
                    <a:pt x="67009" y="395668"/>
                  </a:lnTo>
                  <a:lnTo>
                    <a:pt x="0" y="395668"/>
                  </a:lnTo>
                  <a:lnTo>
                    <a:pt x="0" y="0"/>
                  </a:lnTo>
                  <a:lnTo>
                    <a:pt x="152751" y="0"/>
                  </a:lnTo>
                  <a:cubicBezTo>
                    <a:pt x="234584" y="0"/>
                    <a:pt x="287431" y="41267"/>
                    <a:pt x="287431" y="118527"/>
                  </a:cubicBezTo>
                  <a:cubicBezTo>
                    <a:pt x="287431" y="184908"/>
                    <a:pt x="248745" y="222967"/>
                    <a:pt x="186273" y="232592"/>
                  </a:cubicBezTo>
                  <a:lnTo>
                    <a:pt x="300965" y="395631"/>
                  </a:lnTo>
                  <a:lnTo>
                    <a:pt x="224921" y="395631"/>
                  </a:lnTo>
                  <a:lnTo>
                    <a:pt x="114692" y="235358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031467A-9B61-81ED-9E6C-3C2727237B90}"/>
                </a:ext>
              </a:extLst>
            </p:cNvPr>
            <p:cNvSpPr/>
            <p:nvPr/>
          </p:nvSpPr>
          <p:spPr>
            <a:xfrm>
              <a:off x="10431093" y="4961960"/>
              <a:ext cx="66971" cy="395631"/>
            </a:xfrm>
            <a:custGeom>
              <a:avLst/>
              <a:gdLst>
                <a:gd name="connsiteX0" fmla="*/ 0 w 66971"/>
                <a:gd name="connsiteY0" fmla="*/ 0 h 395631"/>
                <a:gd name="connsiteX1" fmla="*/ 66971 w 66971"/>
                <a:gd name="connsiteY1" fmla="*/ 0 h 395631"/>
                <a:gd name="connsiteX2" fmla="*/ 66971 w 66971"/>
                <a:gd name="connsiteY2" fmla="*/ 395632 h 395631"/>
                <a:gd name="connsiteX3" fmla="*/ 0 w 66971"/>
                <a:gd name="connsiteY3" fmla="*/ 395632 h 39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71" h="395631">
                  <a:moveTo>
                    <a:pt x="0" y="0"/>
                  </a:moveTo>
                  <a:lnTo>
                    <a:pt x="66971" y="0"/>
                  </a:lnTo>
                  <a:lnTo>
                    <a:pt x="66971" y="395632"/>
                  </a:lnTo>
                  <a:lnTo>
                    <a:pt x="0" y="395632"/>
                  </a:lnTo>
                  <a:close/>
                </a:path>
              </a:pathLst>
            </a:custGeom>
            <a:solidFill>
              <a:srgbClr val="959494"/>
            </a:solidFill>
            <a:ln w="3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C6B342-E551-296A-D58B-C3E6C96F50E3}"/>
              </a:ext>
            </a:extLst>
          </p:cNvPr>
          <p:cNvSpPr txBox="1"/>
          <p:nvPr/>
        </p:nvSpPr>
        <p:spPr>
          <a:xfrm>
            <a:off x="1976704" y="5366489"/>
            <a:ext cx="6097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>
                <a:solidFill>
                  <a:schemeClr val="bg1"/>
                </a:solidFill>
              </a:rPr>
              <a:t>Pakalpojuma vadītāja | Korporatīvo klientu dienests</a:t>
            </a:r>
          </a:p>
          <a:p>
            <a:r>
              <a:rPr lang="lv-LV" sz="1600">
                <a:solidFill>
                  <a:schemeClr val="bg1"/>
                </a:solidFill>
              </a:rPr>
              <a:t>Tel. +371 29290207</a:t>
            </a:r>
          </a:p>
          <a:p>
            <a:r>
              <a:rPr lang="lv-LV" sz="1600">
                <a:solidFill>
                  <a:schemeClr val="bg1"/>
                </a:solidFill>
                <a:hlinkClick r:id="rId2"/>
              </a:rPr>
              <a:t>Zane.upeslace@lmt.lv</a:t>
            </a:r>
            <a:r>
              <a:rPr lang="lv-LV" sz="1600">
                <a:solidFill>
                  <a:schemeClr val="bg1"/>
                </a:solidFill>
              </a:rPr>
              <a:t>  </a:t>
            </a:r>
            <a:endParaRPr lang="lv-LV" sz="1200">
              <a:solidFill>
                <a:schemeClr val="bg1"/>
              </a:solidFill>
            </a:endParaRPr>
          </a:p>
        </p:txBody>
      </p:sp>
      <p:pic>
        <p:nvPicPr>
          <p:cNvPr id="3" name="Picture 2" descr="A person with long hair wearing a black turtleneck&#10;&#10;Description automatically generated">
            <a:extLst>
              <a:ext uri="{FF2B5EF4-FFF2-40B4-BE49-F238E27FC236}">
                <a16:creationId xmlns:a16="http://schemas.microsoft.com/office/drawing/2014/main" id="{C41192D6-B30D-FD53-9BBA-3A614BEB2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18168" r="19803" b="19316"/>
          <a:stretch/>
        </p:blipFill>
        <p:spPr>
          <a:xfrm>
            <a:off x="1187131" y="3106005"/>
            <a:ext cx="1936955" cy="1946787"/>
          </a:xfrm>
          <a:prstGeom prst="rect">
            <a:avLst/>
          </a:prstGeom>
        </p:spPr>
      </p:pic>
      <p:pic>
        <p:nvPicPr>
          <p:cNvPr id="2505" name="Picture 2504">
            <a:extLst>
              <a:ext uri="{FF2B5EF4-FFF2-40B4-BE49-F238E27FC236}">
                <a16:creationId xmlns:a16="http://schemas.microsoft.com/office/drawing/2014/main" id="{8C5D1C11-A817-FFD0-A44E-483F0E5D0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735" y="5467350"/>
            <a:ext cx="643767" cy="643104"/>
          </a:xfrm>
          <a:prstGeom prst="rect">
            <a:avLst/>
          </a:prstGeom>
        </p:spPr>
      </p:pic>
      <p:sp>
        <p:nvSpPr>
          <p:cNvPr id="2509" name="TextBox 2508">
            <a:extLst>
              <a:ext uri="{FF2B5EF4-FFF2-40B4-BE49-F238E27FC236}">
                <a16:creationId xmlns:a16="http://schemas.microsoft.com/office/drawing/2014/main" id="{D64B91B0-1B9C-C615-1E46-1435D2B84394}"/>
              </a:ext>
            </a:extLst>
          </p:cNvPr>
          <p:cNvSpPr txBox="1"/>
          <p:nvPr/>
        </p:nvSpPr>
        <p:spPr>
          <a:xfrm>
            <a:off x="1204415" y="502926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 Narrow Bold"/>
                <a:cs typeface="Helvetica"/>
              </a:rPr>
              <a:t>Zane </a:t>
            </a:r>
            <a:r>
              <a:rPr kumimoji="0" lang="lv-LV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 Narrow Bold"/>
                <a:cs typeface="Helvetica"/>
              </a:rPr>
              <a:t>Upeslāce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" name="Picture 1" descr="Cranes on a building&#10;&#10;Description automatically generated">
            <a:extLst>
              <a:ext uri="{FF2B5EF4-FFF2-40B4-BE49-F238E27FC236}">
                <a16:creationId xmlns:a16="http://schemas.microsoft.com/office/drawing/2014/main" id="{EF424548-F3B4-E8B2-22CD-263CE94626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761" r="48297" b="17495"/>
          <a:stretch/>
        </p:blipFill>
        <p:spPr>
          <a:xfrm>
            <a:off x="6716089" y="0"/>
            <a:ext cx="5479850" cy="6858000"/>
          </a:xfrm>
          <a:custGeom>
            <a:avLst/>
            <a:gdLst>
              <a:gd name="connsiteX0" fmla="*/ 2657338 w 5479850"/>
              <a:gd name="connsiteY0" fmla="*/ 0 h 6858000"/>
              <a:gd name="connsiteX1" fmla="*/ 5479850 w 5479850"/>
              <a:gd name="connsiteY1" fmla="*/ 0 h 6858000"/>
              <a:gd name="connsiteX2" fmla="*/ 5479850 w 5479850"/>
              <a:gd name="connsiteY2" fmla="*/ 6858000 h 6858000"/>
              <a:gd name="connsiteX3" fmla="*/ 1015737 w 5479850"/>
              <a:gd name="connsiteY3" fmla="*/ 6858000 h 6858000"/>
              <a:gd name="connsiteX4" fmla="*/ 537305 w 5479850"/>
              <a:gd name="connsiteY4" fmla="*/ 6324633 h 6858000"/>
              <a:gd name="connsiteX5" fmla="*/ 53174 w 5479850"/>
              <a:gd name="connsiteY5" fmla="*/ 5335586 h 6858000"/>
              <a:gd name="connsiteX6" fmla="*/ 296660 w 5479850"/>
              <a:gd name="connsiteY6" fmla="*/ 3712101 h 6858000"/>
              <a:gd name="connsiteX7" fmla="*/ 299168 w 5479850"/>
              <a:gd name="connsiteY7" fmla="*/ 3708259 h 6858000"/>
              <a:gd name="connsiteX8" fmla="*/ 2374847 w 5479850"/>
              <a:gd name="connsiteY8" fmla="*/ 369744 h 6858000"/>
              <a:gd name="connsiteX9" fmla="*/ 2656597 w 5479850"/>
              <a:gd name="connsiteY9" fmla="*/ 7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9850" h="6858000">
                <a:moveTo>
                  <a:pt x="2657338" y="0"/>
                </a:moveTo>
                <a:lnTo>
                  <a:pt x="5479850" y="0"/>
                </a:lnTo>
                <a:lnTo>
                  <a:pt x="5479850" y="6858000"/>
                </a:lnTo>
                <a:lnTo>
                  <a:pt x="1015737" y="6858000"/>
                </a:lnTo>
                <a:lnTo>
                  <a:pt x="537305" y="6324633"/>
                </a:lnTo>
                <a:cubicBezTo>
                  <a:pt x="301468" y="6061336"/>
                  <a:pt x="133766" y="5719372"/>
                  <a:pt x="53174" y="5335586"/>
                </a:cubicBezTo>
                <a:cubicBezTo>
                  <a:pt x="-68300" y="4757122"/>
                  <a:pt x="20626" y="4165277"/>
                  <a:pt x="296660" y="3712101"/>
                </a:cubicBezTo>
                <a:lnTo>
                  <a:pt x="299168" y="3708259"/>
                </a:lnTo>
                <a:cubicBezTo>
                  <a:pt x="314451" y="3683623"/>
                  <a:pt x="1822487" y="1276240"/>
                  <a:pt x="2374847" y="369744"/>
                </a:cubicBezTo>
                <a:cubicBezTo>
                  <a:pt x="2456737" y="235492"/>
                  <a:pt x="2551365" y="111992"/>
                  <a:pt x="2656597" y="70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69753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B1DDD-ED1C-3CDA-8393-3A65EF7FC747}"/>
              </a:ext>
            </a:extLst>
          </p:cNvPr>
          <p:cNvSpPr txBox="1"/>
          <p:nvPr/>
        </p:nvSpPr>
        <p:spPr>
          <a:xfrm>
            <a:off x="630619" y="455873"/>
            <a:ext cx="9344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  <a:latin typeface="+mj-lt"/>
              </a:rPr>
              <a:t>Datu apmaiņas papildinājumi EDLUS – VEDLUDB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CB00F-7103-E320-0B84-D4D3353BBD44}"/>
              </a:ext>
            </a:extLst>
          </p:cNvPr>
          <p:cNvSpPr txBox="1"/>
          <p:nvPr/>
        </p:nvSpPr>
        <p:spPr>
          <a:xfrm>
            <a:off x="1624294" y="2257678"/>
            <a:ext cx="797735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69988" indent="-1169988">
              <a:spcAft>
                <a:spcPts val="1800"/>
              </a:spcAft>
              <a:buFont typeface="+mj-lt"/>
              <a:buAutoNum type="arabicPeriod"/>
            </a:pPr>
            <a:r>
              <a:rPr lang="lv-LV" sz="3200">
                <a:solidFill>
                  <a:schemeClr val="bg1"/>
                </a:solidFill>
              </a:rPr>
              <a:t>Norēķinu informācijas nodošana;</a:t>
            </a:r>
          </a:p>
          <a:p>
            <a:pPr marL="1169988" indent="-1169988">
              <a:spcAft>
                <a:spcPts val="1800"/>
              </a:spcAft>
              <a:buFont typeface="+mj-lt"/>
              <a:buAutoNum type="arabicPeriod"/>
            </a:pPr>
            <a:r>
              <a:rPr lang="lv-LV" sz="3200">
                <a:solidFill>
                  <a:schemeClr val="bg1"/>
                </a:solidFill>
              </a:rPr>
              <a:t>Apakšuzņēmēju informācijas pārvaldības pilnveidojumi;</a:t>
            </a:r>
          </a:p>
          <a:p>
            <a:pPr marL="1169988" indent="-1169988">
              <a:spcAft>
                <a:spcPts val="1800"/>
              </a:spcAft>
              <a:buFont typeface="+mj-lt"/>
              <a:buAutoNum type="arabicPeriod"/>
            </a:pPr>
            <a:r>
              <a:rPr lang="lv-LV" sz="3200">
                <a:solidFill>
                  <a:schemeClr val="bg1"/>
                </a:solidFill>
              </a:rPr>
              <a:t>Būvlaukuma datu reģistrācijas pilnveidojumi.</a:t>
            </a:r>
            <a:endParaRPr lang="en-GB" sz="320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F732A5-DEB5-A8AA-FDD2-8E8A440AFDC5}"/>
              </a:ext>
            </a:extLst>
          </p:cNvPr>
          <p:cNvCxnSpPr>
            <a:cxnSpLocks/>
          </p:cNvCxnSpPr>
          <p:nvPr/>
        </p:nvCxnSpPr>
        <p:spPr>
          <a:xfrm>
            <a:off x="2428567" y="2257678"/>
            <a:ext cx="0" cy="30162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779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FEE09509-B478-6464-E38F-3885BFDAECA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6684" y="1535936"/>
            <a:ext cx="6958013" cy="862012"/>
          </a:xfrm>
        </p:spPr>
        <p:txBody>
          <a:bodyPr/>
          <a:lstStyle/>
          <a:p>
            <a:r>
              <a:rPr lang="lv-LV" sz="2800">
                <a:solidFill>
                  <a:schemeClr val="bg1"/>
                </a:solidFill>
              </a:rPr>
              <a:t>LMT EDLUS</a:t>
            </a:r>
            <a:r>
              <a:rPr lang="lv-LV" sz="2800">
                <a:solidFill>
                  <a:schemeClr val="bg1"/>
                </a:solidFill>
                <a:latin typeface="+mn-lt"/>
              </a:rPr>
              <a:t> </a:t>
            </a:r>
            <a:endParaRPr lang="en-US" sz="280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72692-83FC-3A37-77C1-1C64B3906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59112"/>
            <a:ext cx="6375401" cy="400504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 descr="A black and white computer&#10;&#10;Description automatically generated">
            <a:extLst>
              <a:ext uri="{FF2B5EF4-FFF2-40B4-BE49-F238E27FC236}">
                <a16:creationId xmlns:a16="http://schemas.microsoft.com/office/drawing/2014/main" id="{7430B07F-5C9B-3C57-6207-D9BC442F0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17375" r="8682" b="11871"/>
          <a:stretch/>
        </p:blipFill>
        <p:spPr>
          <a:xfrm>
            <a:off x="3356377" y="1135287"/>
            <a:ext cx="8676640" cy="49810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93FD2-6689-54A6-624B-D6383762B2EF}"/>
              </a:ext>
            </a:extLst>
          </p:cNvPr>
          <p:cNvSpPr txBox="1"/>
          <p:nvPr/>
        </p:nvSpPr>
        <p:spPr>
          <a:xfrm>
            <a:off x="736684" y="2397948"/>
            <a:ext cx="32011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Sadaļa «Objekti» ir papildināta ar </a:t>
            </a:r>
            <a:r>
              <a:rPr lang="lv-LV" sz="3200" err="1">
                <a:solidFill>
                  <a:schemeClr val="bg1"/>
                </a:solidFill>
              </a:rPr>
              <a:t>apakšsadaļu</a:t>
            </a:r>
            <a:r>
              <a:rPr lang="lv-LV" sz="3200">
                <a:solidFill>
                  <a:schemeClr val="bg1"/>
                </a:solidFill>
              </a:rPr>
              <a:t> 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«VEDLUDB»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0171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54631A-4CF3-9472-53E7-4B82F02EE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21" y="2684477"/>
            <a:ext cx="5769509" cy="2922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7A570D-AE22-5CB7-D15C-1B85F9C2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83" y="2609366"/>
            <a:ext cx="4658416" cy="2997830"/>
          </a:xfrm>
          <a:prstGeom prst="rect">
            <a:avLst/>
          </a:prstGeom>
        </p:spPr>
      </p:pic>
      <p:sp>
        <p:nvSpPr>
          <p:cNvPr id="11" name="Title 27">
            <a:extLst>
              <a:ext uri="{FF2B5EF4-FFF2-40B4-BE49-F238E27FC236}">
                <a16:creationId xmlns:a16="http://schemas.microsoft.com/office/drawing/2014/main" id="{2019EE5B-C772-2054-1054-69908F8CF969}"/>
              </a:ext>
            </a:extLst>
          </p:cNvPr>
          <p:cNvSpPr txBox="1">
            <a:spLocks/>
          </p:cNvSpPr>
          <p:nvPr/>
        </p:nvSpPr>
        <p:spPr>
          <a:xfrm>
            <a:off x="686283" y="2029878"/>
            <a:ext cx="4658416" cy="4890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0800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>
                <a:solidFill>
                  <a:schemeClr val="bg1"/>
                </a:solidFill>
              </a:rPr>
              <a:t>VEDLUDB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itle 27">
            <a:extLst>
              <a:ext uri="{FF2B5EF4-FFF2-40B4-BE49-F238E27FC236}">
                <a16:creationId xmlns:a16="http://schemas.microsoft.com/office/drawing/2014/main" id="{E9B89242-2ED0-B839-A1CA-0164BEC1456D}"/>
              </a:ext>
            </a:extLst>
          </p:cNvPr>
          <p:cNvSpPr txBox="1">
            <a:spLocks/>
          </p:cNvSpPr>
          <p:nvPr/>
        </p:nvSpPr>
        <p:spPr>
          <a:xfrm>
            <a:off x="5812221" y="2029877"/>
            <a:ext cx="5769509" cy="4890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0800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>
                <a:solidFill>
                  <a:schemeClr val="bg1"/>
                </a:solidFill>
              </a:rPr>
              <a:t>LMT EDLUS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A1D6B69-7402-AD36-25CD-8AAB76E1A7F9}"/>
              </a:ext>
            </a:extLst>
          </p:cNvPr>
          <p:cNvSpPr txBox="1">
            <a:spLocks/>
          </p:cNvSpPr>
          <p:nvPr/>
        </p:nvSpPr>
        <p:spPr>
          <a:xfrm>
            <a:off x="630620" y="6186684"/>
            <a:ext cx="5769509" cy="43088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400"/>
              <a:t>* GBV (Galvenais būvdarbu veicējs) sertifikāta iegūšana</a:t>
            </a:r>
            <a:endParaRPr lang="en-US" sz="1400"/>
          </a:p>
          <a:p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D57C5-4495-0156-C885-9C45F856C8BF}"/>
              </a:ext>
            </a:extLst>
          </p:cNvPr>
          <p:cNvSpPr txBox="1"/>
          <p:nvPr/>
        </p:nvSpPr>
        <p:spPr>
          <a:xfrm>
            <a:off x="630620" y="455873"/>
            <a:ext cx="7977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GBV </a:t>
            </a:r>
            <a:r>
              <a:rPr lang="en-GB" sz="3200" err="1">
                <a:solidFill>
                  <a:schemeClr val="bg1"/>
                </a:solidFill>
              </a:rPr>
              <a:t>integrācijas</a:t>
            </a:r>
            <a:r>
              <a:rPr lang="en-GB" sz="3200">
                <a:solidFill>
                  <a:schemeClr val="bg1"/>
                </a:solidFill>
              </a:rPr>
              <a:t> </a:t>
            </a:r>
            <a:r>
              <a:rPr lang="en-GB" sz="3200" err="1">
                <a:solidFill>
                  <a:schemeClr val="bg1"/>
                </a:solidFill>
              </a:rPr>
              <a:t>sertifikāta</a:t>
            </a:r>
            <a:r>
              <a:rPr lang="en-GB" sz="3200">
                <a:solidFill>
                  <a:schemeClr val="bg1"/>
                </a:solidFill>
              </a:rPr>
              <a:t> </a:t>
            </a:r>
            <a:r>
              <a:rPr lang="en-GB" sz="3200" err="1">
                <a:solidFill>
                  <a:schemeClr val="bg1"/>
                </a:solidFill>
              </a:rPr>
              <a:t>pievienošana</a:t>
            </a:r>
            <a:r>
              <a:rPr lang="en-GB" sz="3200">
                <a:solidFill>
                  <a:schemeClr val="bg1"/>
                </a:solidFill>
              </a:rPr>
              <a:t> </a:t>
            </a:r>
            <a:br>
              <a:rPr lang="en-GB" sz="3200">
                <a:solidFill>
                  <a:schemeClr val="bg1"/>
                </a:solidFill>
              </a:rPr>
            </a:br>
            <a:r>
              <a:rPr lang="en-GB" sz="3200" err="1">
                <a:solidFill>
                  <a:schemeClr val="bg1"/>
                </a:solidFill>
                <a:latin typeface="+mj-lt"/>
              </a:rPr>
              <a:t>Iestatījumi</a:t>
            </a:r>
            <a:r>
              <a:rPr lang="en-GB" sz="3200">
                <a:solidFill>
                  <a:schemeClr val="bg1"/>
                </a:solidFill>
                <a:latin typeface="+mj-lt"/>
              </a:rPr>
              <a:t> – </a:t>
            </a:r>
            <a:r>
              <a:rPr lang="en-GB" sz="3200">
                <a:solidFill>
                  <a:schemeClr val="accent4"/>
                </a:solidFill>
                <a:latin typeface="+mj-lt"/>
              </a:rPr>
              <a:t>BIS VEDLUDB</a:t>
            </a:r>
          </a:p>
        </p:txBody>
      </p:sp>
    </p:spTree>
    <p:extLst>
      <p:ext uri="{BB962C8B-B14F-4D97-AF65-F5344CB8AC3E}">
        <p14:creationId xmlns:p14="http://schemas.microsoft.com/office/powerpoint/2010/main" val="11719499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A570D-AE22-5CB7-D15C-1B85F9C2C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83" y="2609366"/>
            <a:ext cx="4657781" cy="2997830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A1D6B69-7402-AD36-25CD-8AAB76E1A7F9}"/>
              </a:ext>
            </a:extLst>
          </p:cNvPr>
          <p:cNvSpPr txBox="1">
            <a:spLocks/>
          </p:cNvSpPr>
          <p:nvPr/>
        </p:nvSpPr>
        <p:spPr>
          <a:xfrm>
            <a:off x="630620" y="6186684"/>
            <a:ext cx="5769509" cy="43088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D57C5-4495-0156-C885-9C45F856C8BF}"/>
              </a:ext>
            </a:extLst>
          </p:cNvPr>
          <p:cNvSpPr txBox="1"/>
          <p:nvPr/>
        </p:nvSpPr>
        <p:spPr>
          <a:xfrm>
            <a:off x="630620" y="455873"/>
            <a:ext cx="7977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br>
              <a:rPr lang="lv-LV" sz="3200">
                <a:solidFill>
                  <a:schemeClr val="bg1"/>
                </a:solidFill>
              </a:rPr>
            </a:br>
            <a:r>
              <a:rPr lang="lv-LV" sz="3200">
                <a:solidFill>
                  <a:schemeClr val="accent4"/>
                </a:solidFill>
                <a:latin typeface="+mj-lt"/>
              </a:rPr>
              <a:t>Būvlaukuma reģistrācija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" name="Title 27">
            <a:extLst>
              <a:ext uri="{FF2B5EF4-FFF2-40B4-BE49-F238E27FC236}">
                <a16:creationId xmlns:a16="http://schemas.microsoft.com/office/drawing/2014/main" id="{549E8680-AE31-547B-EB5A-C953F33D1096}"/>
              </a:ext>
            </a:extLst>
          </p:cNvPr>
          <p:cNvSpPr txBox="1">
            <a:spLocks/>
          </p:cNvSpPr>
          <p:nvPr/>
        </p:nvSpPr>
        <p:spPr>
          <a:xfrm>
            <a:off x="686283" y="2029878"/>
            <a:ext cx="4658416" cy="4890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0800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>
                <a:solidFill>
                  <a:schemeClr val="bg1"/>
                </a:solidFill>
              </a:rPr>
              <a:t>VEDLUDB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Title 27">
            <a:extLst>
              <a:ext uri="{FF2B5EF4-FFF2-40B4-BE49-F238E27FC236}">
                <a16:creationId xmlns:a16="http://schemas.microsoft.com/office/drawing/2014/main" id="{46ED9018-6CA0-EF09-F11B-348DC4C7FCFF}"/>
              </a:ext>
            </a:extLst>
          </p:cNvPr>
          <p:cNvSpPr txBox="1">
            <a:spLocks/>
          </p:cNvSpPr>
          <p:nvPr/>
        </p:nvSpPr>
        <p:spPr>
          <a:xfrm>
            <a:off x="5812221" y="2029877"/>
            <a:ext cx="5769509" cy="4890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0800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>
                <a:solidFill>
                  <a:schemeClr val="bg1"/>
                </a:solidFill>
              </a:rPr>
              <a:t>LMT EDLUS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7E8273-A928-6B5C-2BD8-3D92748A9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21" y="2622554"/>
            <a:ext cx="5769509" cy="29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283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332CAA-7DE8-0FEB-0624-21111C97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83" y="1588353"/>
            <a:ext cx="10895005" cy="4908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DBAE5-F3CF-12CC-C068-BDE280A32799}"/>
              </a:ext>
            </a:extLst>
          </p:cNvPr>
          <p:cNvSpPr txBox="1"/>
          <p:nvPr/>
        </p:nvSpPr>
        <p:spPr>
          <a:xfrm>
            <a:off x="630620" y="455873"/>
            <a:ext cx="7977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br>
              <a:rPr lang="lv-LV" sz="3200">
                <a:solidFill>
                  <a:schemeClr val="bg1"/>
                </a:solidFill>
              </a:rPr>
            </a:br>
            <a:r>
              <a:rPr lang="lv-LV" sz="3200">
                <a:solidFill>
                  <a:schemeClr val="accent4"/>
                </a:solidFill>
                <a:latin typeface="+mj-lt"/>
              </a:rPr>
              <a:t>Būvlaukuma reģistrācija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577339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5604D-6FFD-F023-DAED-BC6FF61C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7" t="2800" r="7806" b="5201"/>
          <a:stretch>
            <a:fillRect/>
          </a:stretch>
        </p:blipFill>
        <p:spPr>
          <a:xfrm>
            <a:off x="6979920" y="905567"/>
            <a:ext cx="4155440" cy="5496560"/>
          </a:xfrm>
          <a:custGeom>
            <a:avLst/>
            <a:gdLst>
              <a:gd name="connsiteX0" fmla="*/ 113485 w 4155440"/>
              <a:gd name="connsiteY0" fmla="*/ 0 h 5496560"/>
              <a:gd name="connsiteX1" fmla="*/ 4041955 w 4155440"/>
              <a:gd name="connsiteY1" fmla="*/ 0 h 5496560"/>
              <a:gd name="connsiteX2" fmla="*/ 4155440 w 4155440"/>
              <a:gd name="connsiteY2" fmla="*/ 113485 h 5496560"/>
              <a:gd name="connsiteX3" fmla="*/ 4155440 w 4155440"/>
              <a:gd name="connsiteY3" fmla="*/ 5383075 h 5496560"/>
              <a:gd name="connsiteX4" fmla="*/ 4041955 w 4155440"/>
              <a:gd name="connsiteY4" fmla="*/ 5496560 h 5496560"/>
              <a:gd name="connsiteX5" fmla="*/ 113485 w 4155440"/>
              <a:gd name="connsiteY5" fmla="*/ 5496560 h 5496560"/>
              <a:gd name="connsiteX6" fmla="*/ 0 w 4155440"/>
              <a:gd name="connsiteY6" fmla="*/ 5383075 h 5496560"/>
              <a:gd name="connsiteX7" fmla="*/ 0 w 4155440"/>
              <a:gd name="connsiteY7" fmla="*/ 113485 h 5496560"/>
              <a:gd name="connsiteX8" fmla="*/ 113485 w 4155440"/>
              <a:gd name="connsiteY8" fmla="*/ 0 h 549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5440" h="5496560">
                <a:moveTo>
                  <a:pt x="113485" y="0"/>
                </a:moveTo>
                <a:lnTo>
                  <a:pt x="4041955" y="0"/>
                </a:lnTo>
                <a:cubicBezTo>
                  <a:pt x="4104631" y="0"/>
                  <a:pt x="4155440" y="50809"/>
                  <a:pt x="4155440" y="113485"/>
                </a:cubicBezTo>
                <a:lnTo>
                  <a:pt x="4155440" y="5383075"/>
                </a:lnTo>
                <a:cubicBezTo>
                  <a:pt x="4155440" y="5445751"/>
                  <a:pt x="4104631" y="5496560"/>
                  <a:pt x="4041955" y="5496560"/>
                </a:cubicBezTo>
                <a:lnTo>
                  <a:pt x="113485" y="5496560"/>
                </a:lnTo>
                <a:cubicBezTo>
                  <a:pt x="50809" y="5496560"/>
                  <a:pt x="0" y="5445751"/>
                  <a:pt x="0" y="5383075"/>
                </a:cubicBezTo>
                <a:lnTo>
                  <a:pt x="0" y="113485"/>
                </a:lnTo>
                <a:cubicBezTo>
                  <a:pt x="0" y="50809"/>
                  <a:pt x="50809" y="0"/>
                  <a:pt x="113485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E10-3A95-74EA-3AAC-D10A1842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3" y="2287262"/>
            <a:ext cx="5752924" cy="2733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DBC00-E917-3F6F-16D3-D5316A497661}"/>
              </a:ext>
            </a:extLst>
          </p:cNvPr>
          <p:cNvSpPr txBox="1"/>
          <p:nvPr/>
        </p:nvSpPr>
        <p:spPr>
          <a:xfrm>
            <a:off x="630620" y="455873"/>
            <a:ext cx="7977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br>
              <a:rPr lang="lv-LV" sz="3200">
                <a:solidFill>
                  <a:schemeClr val="bg1"/>
                </a:solidFill>
              </a:rPr>
            </a:br>
            <a:r>
              <a:rPr lang="lv-LV" sz="3200">
                <a:solidFill>
                  <a:schemeClr val="accent4"/>
                </a:solidFill>
                <a:latin typeface="+mj-lt"/>
              </a:rPr>
              <a:t>Būvlaukuma reģistrācija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3120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313C91-7A35-40B0-3DB9-0122F4560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2" t="3416" r="3960" b="2645"/>
          <a:stretch>
            <a:fillRect/>
          </a:stretch>
        </p:blipFill>
        <p:spPr>
          <a:xfrm>
            <a:off x="6327808" y="2229674"/>
            <a:ext cx="5185988" cy="3250410"/>
          </a:xfrm>
          <a:custGeom>
            <a:avLst/>
            <a:gdLst>
              <a:gd name="connsiteX0" fmla="*/ 86368 w 5592503"/>
              <a:gd name="connsiteY0" fmla="*/ 0 h 3505200"/>
              <a:gd name="connsiteX1" fmla="*/ 5506135 w 5592503"/>
              <a:gd name="connsiteY1" fmla="*/ 0 h 3505200"/>
              <a:gd name="connsiteX2" fmla="*/ 5592503 w 5592503"/>
              <a:gd name="connsiteY2" fmla="*/ 86368 h 3505200"/>
              <a:gd name="connsiteX3" fmla="*/ 5592503 w 5592503"/>
              <a:gd name="connsiteY3" fmla="*/ 3418832 h 3505200"/>
              <a:gd name="connsiteX4" fmla="*/ 5506135 w 5592503"/>
              <a:gd name="connsiteY4" fmla="*/ 3505200 h 3505200"/>
              <a:gd name="connsiteX5" fmla="*/ 86368 w 5592503"/>
              <a:gd name="connsiteY5" fmla="*/ 3505200 h 3505200"/>
              <a:gd name="connsiteX6" fmla="*/ 0 w 5592503"/>
              <a:gd name="connsiteY6" fmla="*/ 3418832 h 3505200"/>
              <a:gd name="connsiteX7" fmla="*/ 0 w 5592503"/>
              <a:gd name="connsiteY7" fmla="*/ 86368 h 3505200"/>
              <a:gd name="connsiteX8" fmla="*/ 86368 w 5592503"/>
              <a:gd name="connsiteY8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503" h="3505200">
                <a:moveTo>
                  <a:pt x="86368" y="0"/>
                </a:moveTo>
                <a:lnTo>
                  <a:pt x="5506135" y="0"/>
                </a:lnTo>
                <a:cubicBezTo>
                  <a:pt x="5553835" y="0"/>
                  <a:pt x="5592503" y="38668"/>
                  <a:pt x="5592503" y="86368"/>
                </a:cubicBezTo>
                <a:lnTo>
                  <a:pt x="5592503" y="3418832"/>
                </a:lnTo>
                <a:cubicBezTo>
                  <a:pt x="5592503" y="3466532"/>
                  <a:pt x="5553835" y="3505200"/>
                  <a:pt x="5506135" y="3505200"/>
                </a:cubicBezTo>
                <a:lnTo>
                  <a:pt x="86368" y="3505200"/>
                </a:lnTo>
                <a:cubicBezTo>
                  <a:pt x="38668" y="3505200"/>
                  <a:pt x="0" y="3466532"/>
                  <a:pt x="0" y="3418832"/>
                </a:cubicBezTo>
                <a:lnTo>
                  <a:pt x="0" y="86368"/>
                </a:lnTo>
                <a:cubicBezTo>
                  <a:pt x="0" y="38668"/>
                  <a:pt x="38668" y="0"/>
                  <a:pt x="86368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7980D-8FCD-5D25-7EDD-272E6F67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4" y="2229673"/>
            <a:ext cx="4751790" cy="3250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CF4FB-EC55-47A2-480A-9CCC18F676B2}"/>
              </a:ext>
            </a:extLst>
          </p:cNvPr>
          <p:cNvSpPr txBox="1"/>
          <p:nvPr/>
        </p:nvSpPr>
        <p:spPr>
          <a:xfrm>
            <a:off x="630620" y="455873"/>
            <a:ext cx="7977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br>
              <a:rPr lang="lv-LV" sz="3200">
                <a:solidFill>
                  <a:schemeClr val="bg1"/>
                </a:solidFill>
              </a:rPr>
            </a:br>
            <a:r>
              <a:rPr lang="lv-LV" sz="3200">
                <a:solidFill>
                  <a:schemeClr val="accent4"/>
                </a:solidFill>
                <a:latin typeface="+mj-lt"/>
              </a:rPr>
              <a:t>Būvlaukuma reģistrācija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36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8177A2-6578-4441-D0CC-A54F24B3E2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7" t="3983" r="2425" b="8908"/>
          <a:stretch>
            <a:fillRect/>
          </a:stretch>
        </p:blipFill>
        <p:spPr>
          <a:xfrm>
            <a:off x="690880" y="2461482"/>
            <a:ext cx="10810240" cy="3020149"/>
          </a:xfrm>
          <a:custGeom>
            <a:avLst/>
            <a:gdLst>
              <a:gd name="connsiteX0" fmla="*/ 108061 w 10810240"/>
              <a:gd name="connsiteY0" fmla="*/ 0 h 3020149"/>
              <a:gd name="connsiteX1" fmla="*/ 10702179 w 10810240"/>
              <a:gd name="connsiteY1" fmla="*/ 0 h 3020149"/>
              <a:gd name="connsiteX2" fmla="*/ 10810240 w 10810240"/>
              <a:gd name="connsiteY2" fmla="*/ 108061 h 3020149"/>
              <a:gd name="connsiteX3" fmla="*/ 10810240 w 10810240"/>
              <a:gd name="connsiteY3" fmla="*/ 2912088 h 3020149"/>
              <a:gd name="connsiteX4" fmla="*/ 10702179 w 10810240"/>
              <a:gd name="connsiteY4" fmla="*/ 3020149 h 3020149"/>
              <a:gd name="connsiteX5" fmla="*/ 108061 w 10810240"/>
              <a:gd name="connsiteY5" fmla="*/ 3020149 h 3020149"/>
              <a:gd name="connsiteX6" fmla="*/ 0 w 10810240"/>
              <a:gd name="connsiteY6" fmla="*/ 2912088 h 3020149"/>
              <a:gd name="connsiteX7" fmla="*/ 0 w 10810240"/>
              <a:gd name="connsiteY7" fmla="*/ 108061 h 3020149"/>
              <a:gd name="connsiteX8" fmla="*/ 108061 w 10810240"/>
              <a:gd name="connsiteY8" fmla="*/ 0 h 302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10240" h="3020149">
                <a:moveTo>
                  <a:pt x="108061" y="0"/>
                </a:moveTo>
                <a:lnTo>
                  <a:pt x="10702179" y="0"/>
                </a:lnTo>
                <a:cubicBezTo>
                  <a:pt x="10761859" y="0"/>
                  <a:pt x="10810240" y="48381"/>
                  <a:pt x="10810240" y="108061"/>
                </a:cubicBezTo>
                <a:lnTo>
                  <a:pt x="10810240" y="2912088"/>
                </a:lnTo>
                <a:cubicBezTo>
                  <a:pt x="10810240" y="2971768"/>
                  <a:pt x="10761859" y="3020149"/>
                  <a:pt x="10702179" y="3020149"/>
                </a:cubicBezTo>
                <a:lnTo>
                  <a:pt x="108061" y="3020149"/>
                </a:lnTo>
                <a:cubicBezTo>
                  <a:pt x="48381" y="3020149"/>
                  <a:pt x="0" y="2971768"/>
                  <a:pt x="0" y="2912088"/>
                </a:cubicBezTo>
                <a:lnTo>
                  <a:pt x="0" y="108061"/>
                </a:lnTo>
                <a:cubicBezTo>
                  <a:pt x="0" y="48381"/>
                  <a:pt x="48381" y="0"/>
                  <a:pt x="108061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72212-E5D2-A2C1-200E-586198A233D4}"/>
              </a:ext>
            </a:extLst>
          </p:cNvPr>
          <p:cNvSpPr txBox="1"/>
          <p:nvPr/>
        </p:nvSpPr>
        <p:spPr>
          <a:xfrm>
            <a:off x="630620" y="455873"/>
            <a:ext cx="7977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>
                <a:solidFill>
                  <a:schemeClr val="bg1"/>
                </a:solidFill>
              </a:rPr>
              <a:t>LMT EDLUS – VEDLUDB – </a:t>
            </a:r>
            <a:br>
              <a:rPr lang="lv-LV" sz="3200">
                <a:solidFill>
                  <a:schemeClr val="bg1"/>
                </a:solidFill>
              </a:rPr>
            </a:br>
            <a:r>
              <a:rPr lang="lv-LV" sz="3200">
                <a:solidFill>
                  <a:schemeClr val="bg1"/>
                </a:solidFill>
                <a:latin typeface="+mj-lt"/>
              </a:rPr>
              <a:t>Būvlaukuma reģistrācija – </a:t>
            </a:r>
            <a:r>
              <a:rPr lang="lv-LV" sz="3200">
                <a:solidFill>
                  <a:schemeClr val="accent4"/>
                </a:solidFill>
                <a:latin typeface="+mj-lt"/>
              </a:rPr>
              <a:t>Izmaiņu vēsture</a:t>
            </a:r>
            <a:endParaRPr lang="en-GB" sz="320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733164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LMT">
      <a:dk1>
        <a:sysClr val="windowText" lastClr="000000"/>
      </a:dk1>
      <a:lt1>
        <a:sysClr val="window" lastClr="FFFFFF"/>
      </a:lt1>
      <a:dk2>
        <a:srgbClr val="53565A"/>
      </a:dk2>
      <a:lt2>
        <a:srgbClr val="E7E6E6"/>
      </a:lt2>
      <a:accent1>
        <a:srgbClr val="FF6A13"/>
      </a:accent1>
      <a:accent2>
        <a:srgbClr val="9D2235"/>
      </a:accent2>
      <a:accent3>
        <a:srgbClr val="C8102E"/>
      </a:accent3>
      <a:accent4>
        <a:srgbClr val="FA4616"/>
      </a:accent4>
      <a:accent5>
        <a:srgbClr val="C8C9C7"/>
      </a:accent5>
      <a:accent6>
        <a:srgbClr val="75787B"/>
      </a:accent6>
      <a:hlink>
        <a:srgbClr val="FA4616"/>
      </a:hlink>
      <a:folHlink>
        <a:srgbClr val="75787B"/>
      </a:folHlink>
    </a:clrScheme>
    <a:fontScheme name="LMT">
      <a:majorFont>
        <a:latin typeface="Geometria Narrow Bold"/>
        <a:ea typeface="Helvetica Neue"/>
        <a:cs typeface="Helvetica Neue"/>
      </a:majorFont>
      <a:minorFont>
        <a:latin typeface="Geometria Narrow Light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LMT EDLUS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Kaspars Lisovskis</dc:creator>
  <cp:revision>1</cp:revision>
  <dcterms:created xsi:type="dcterms:W3CDTF">2024-04-22T06:56:18Z</dcterms:created>
  <dcterms:modified xsi:type="dcterms:W3CDTF">2024-06-19T05:42:31Z</dcterms:modified>
</cp:coreProperties>
</file>