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99" r:id="rId5"/>
    <p:sldId id="300" r:id="rId6"/>
    <p:sldId id="301" r:id="rId7"/>
    <p:sldId id="302" r:id="rId8"/>
    <p:sldId id="307" r:id="rId9"/>
    <p:sldId id="303" r:id="rId10"/>
    <p:sldId id="30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F1A9DE-C2E7-4303-BB30-CAFB5F1E93B6}" v="1" dt="2024-05-14T06:23:54.3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ēna Rimša" userId="d7870d06-4c38-49f2-9a28-a728908efbd8" providerId="ADAL" clId="{650A552F-28CF-414E-8069-EB40C243714D}"/>
    <pc:docChg chg="undo custSel addSld delSld modSld sldOrd">
      <pc:chgData name="Helēna Rimša" userId="d7870d06-4c38-49f2-9a28-a728908efbd8" providerId="ADAL" clId="{650A552F-28CF-414E-8069-EB40C243714D}" dt="2024-05-13T14:41:33.878" v="2666" actId="115"/>
      <pc:docMkLst>
        <pc:docMk/>
      </pc:docMkLst>
      <pc:sldChg chg="modSp mod">
        <pc:chgData name="Helēna Rimša" userId="d7870d06-4c38-49f2-9a28-a728908efbd8" providerId="ADAL" clId="{650A552F-28CF-414E-8069-EB40C243714D}" dt="2024-05-13T13:18:34.099" v="1461" actId="20577"/>
        <pc:sldMkLst>
          <pc:docMk/>
          <pc:sldMk cId="4159635877" sldId="296"/>
        </pc:sldMkLst>
        <pc:spChg chg="mod">
          <ac:chgData name="Helēna Rimša" userId="d7870d06-4c38-49f2-9a28-a728908efbd8" providerId="ADAL" clId="{650A552F-28CF-414E-8069-EB40C243714D}" dt="2024-05-13T10:04:09.121" v="610" actId="20577"/>
          <ac:spMkLst>
            <pc:docMk/>
            <pc:sldMk cId="4159635877" sldId="296"/>
            <ac:spMk id="4" creationId="{FB0FFEF5-5E04-A4FC-F139-8DBC03C961C0}"/>
          </ac:spMkLst>
        </pc:spChg>
        <pc:spChg chg="mod">
          <ac:chgData name="Helēna Rimša" userId="d7870d06-4c38-49f2-9a28-a728908efbd8" providerId="ADAL" clId="{650A552F-28CF-414E-8069-EB40C243714D}" dt="2024-05-13T13:18:34.099" v="1461" actId="20577"/>
          <ac:spMkLst>
            <pc:docMk/>
            <pc:sldMk cId="4159635877" sldId="296"/>
            <ac:spMk id="6" creationId="{58BF7362-9500-7DF1-F9FD-81B1C4548828}"/>
          </ac:spMkLst>
        </pc:spChg>
      </pc:sldChg>
      <pc:sldChg chg="modSp new mod ord">
        <pc:chgData name="Helēna Rimša" userId="d7870d06-4c38-49f2-9a28-a728908efbd8" providerId="ADAL" clId="{650A552F-28CF-414E-8069-EB40C243714D}" dt="2024-05-13T09:41:54.458" v="449" actId="20577"/>
        <pc:sldMkLst>
          <pc:docMk/>
          <pc:sldMk cId="2617537514" sldId="298"/>
        </pc:sldMkLst>
        <pc:spChg chg="mod">
          <ac:chgData name="Helēna Rimša" userId="d7870d06-4c38-49f2-9a28-a728908efbd8" providerId="ADAL" clId="{650A552F-28CF-414E-8069-EB40C243714D}" dt="2024-05-13T09:35:37.169" v="46" actId="27636"/>
          <ac:spMkLst>
            <pc:docMk/>
            <pc:sldMk cId="2617537514" sldId="298"/>
            <ac:spMk id="2" creationId="{10B727E0-84E7-DFEE-9618-2A23C3BEA660}"/>
          </ac:spMkLst>
        </pc:spChg>
        <pc:spChg chg="mod">
          <ac:chgData name="Helēna Rimša" userId="d7870d06-4c38-49f2-9a28-a728908efbd8" providerId="ADAL" clId="{650A552F-28CF-414E-8069-EB40C243714D}" dt="2024-05-13T09:41:54.458" v="449" actId="20577"/>
          <ac:spMkLst>
            <pc:docMk/>
            <pc:sldMk cId="2617537514" sldId="298"/>
            <ac:spMk id="3" creationId="{CBB585B9-DFDC-9666-442B-3BD9DE950B5F}"/>
          </ac:spMkLst>
        </pc:spChg>
      </pc:sldChg>
      <pc:sldChg chg="modSp add mod ord">
        <pc:chgData name="Helēna Rimša" userId="d7870d06-4c38-49f2-9a28-a728908efbd8" providerId="ADAL" clId="{650A552F-28CF-414E-8069-EB40C243714D}" dt="2024-05-13T09:41:46.435" v="436" actId="20577"/>
        <pc:sldMkLst>
          <pc:docMk/>
          <pc:sldMk cId="3111189093" sldId="299"/>
        </pc:sldMkLst>
        <pc:spChg chg="mod">
          <ac:chgData name="Helēna Rimša" userId="d7870d06-4c38-49f2-9a28-a728908efbd8" providerId="ADAL" clId="{650A552F-28CF-414E-8069-EB40C243714D}" dt="2024-05-13T09:36:08.541" v="96" actId="6549"/>
          <ac:spMkLst>
            <pc:docMk/>
            <pc:sldMk cId="3111189093" sldId="299"/>
            <ac:spMk id="2" creationId="{10B727E0-84E7-DFEE-9618-2A23C3BEA660}"/>
          </ac:spMkLst>
        </pc:spChg>
        <pc:spChg chg="mod">
          <ac:chgData name="Helēna Rimša" userId="d7870d06-4c38-49f2-9a28-a728908efbd8" providerId="ADAL" clId="{650A552F-28CF-414E-8069-EB40C243714D}" dt="2024-05-13T09:41:46.435" v="436" actId="20577"/>
          <ac:spMkLst>
            <pc:docMk/>
            <pc:sldMk cId="3111189093" sldId="299"/>
            <ac:spMk id="3" creationId="{CBB585B9-DFDC-9666-442B-3BD9DE950B5F}"/>
          </ac:spMkLst>
        </pc:spChg>
      </pc:sldChg>
      <pc:sldChg chg="modSp add mod">
        <pc:chgData name="Helēna Rimša" userId="d7870d06-4c38-49f2-9a28-a728908efbd8" providerId="ADAL" clId="{650A552F-28CF-414E-8069-EB40C243714D}" dt="2024-05-13T09:37:07.982" v="139" actId="1076"/>
        <pc:sldMkLst>
          <pc:docMk/>
          <pc:sldMk cId="2599693607" sldId="300"/>
        </pc:sldMkLst>
        <pc:spChg chg="mod">
          <ac:chgData name="Helēna Rimša" userId="d7870d06-4c38-49f2-9a28-a728908efbd8" providerId="ADAL" clId="{650A552F-28CF-414E-8069-EB40C243714D}" dt="2024-05-13T09:36:51.695" v="135" actId="27636"/>
          <ac:spMkLst>
            <pc:docMk/>
            <pc:sldMk cId="2599693607" sldId="300"/>
            <ac:spMk id="6" creationId="{6716D575-8DB9-88AE-1CA4-F67F59C35114}"/>
          </ac:spMkLst>
        </pc:spChg>
        <pc:spChg chg="mod">
          <ac:chgData name="Helēna Rimša" userId="d7870d06-4c38-49f2-9a28-a728908efbd8" providerId="ADAL" clId="{650A552F-28CF-414E-8069-EB40C243714D}" dt="2024-05-13T09:36:29.121" v="110" actId="20577"/>
          <ac:spMkLst>
            <pc:docMk/>
            <pc:sldMk cId="2599693607" sldId="300"/>
            <ac:spMk id="7" creationId="{C2B43C91-25EB-4BCC-60B6-88373089A356}"/>
          </ac:spMkLst>
        </pc:spChg>
        <pc:spChg chg="mod">
          <ac:chgData name="Helēna Rimša" userId="d7870d06-4c38-49f2-9a28-a728908efbd8" providerId="ADAL" clId="{650A552F-28CF-414E-8069-EB40C243714D}" dt="2024-05-13T09:37:02.378" v="138" actId="14100"/>
          <ac:spMkLst>
            <pc:docMk/>
            <pc:sldMk cId="2599693607" sldId="300"/>
            <ac:spMk id="9" creationId="{B9E5F6D5-EC99-C22A-1502-9B71974F48C4}"/>
          </ac:spMkLst>
        </pc:spChg>
        <pc:spChg chg="mod">
          <ac:chgData name="Helēna Rimša" userId="d7870d06-4c38-49f2-9a28-a728908efbd8" providerId="ADAL" clId="{650A552F-28CF-414E-8069-EB40C243714D}" dt="2024-05-13T09:37:07.982" v="139" actId="1076"/>
          <ac:spMkLst>
            <pc:docMk/>
            <pc:sldMk cId="2599693607" sldId="300"/>
            <ac:spMk id="10" creationId="{98609318-7D2E-F4A0-4BE7-3B34C4F8DCA8}"/>
          </ac:spMkLst>
        </pc:spChg>
        <pc:spChg chg="mod">
          <ac:chgData name="Helēna Rimša" userId="d7870d06-4c38-49f2-9a28-a728908efbd8" providerId="ADAL" clId="{650A552F-28CF-414E-8069-EB40C243714D}" dt="2024-05-13T09:36:54.067" v="136" actId="14100"/>
          <ac:spMkLst>
            <pc:docMk/>
            <pc:sldMk cId="2599693607" sldId="300"/>
            <ac:spMk id="11" creationId="{55D166AC-F66F-95A4-114B-1335193188C0}"/>
          </ac:spMkLst>
        </pc:spChg>
      </pc:sldChg>
      <pc:sldChg chg="modSp add mod ord">
        <pc:chgData name="Helēna Rimša" userId="d7870d06-4c38-49f2-9a28-a728908efbd8" providerId="ADAL" clId="{650A552F-28CF-414E-8069-EB40C243714D}" dt="2024-05-13T09:41:15.587" v="414" actId="20577"/>
        <pc:sldMkLst>
          <pc:docMk/>
          <pc:sldMk cId="1948813341" sldId="301"/>
        </pc:sldMkLst>
        <pc:spChg chg="mod">
          <ac:chgData name="Helēna Rimša" userId="d7870d06-4c38-49f2-9a28-a728908efbd8" providerId="ADAL" clId="{650A552F-28CF-414E-8069-EB40C243714D}" dt="2024-05-13T09:37:55.032" v="150" actId="20577"/>
          <ac:spMkLst>
            <pc:docMk/>
            <pc:sldMk cId="1948813341" sldId="301"/>
            <ac:spMk id="3" creationId="{E5EEF5FE-5632-74A7-43D3-00B80911B851}"/>
          </ac:spMkLst>
        </pc:spChg>
        <pc:spChg chg="mod">
          <ac:chgData name="Helēna Rimša" userId="d7870d06-4c38-49f2-9a28-a728908efbd8" providerId="ADAL" clId="{650A552F-28CF-414E-8069-EB40C243714D}" dt="2024-05-13T09:40:23.701" v="330" actId="27636"/>
          <ac:spMkLst>
            <pc:docMk/>
            <pc:sldMk cId="1948813341" sldId="301"/>
            <ac:spMk id="4" creationId="{EF33D9F5-F27C-0DD3-BE20-75238DE0C3EA}"/>
          </ac:spMkLst>
        </pc:spChg>
        <pc:spChg chg="mod">
          <ac:chgData name="Helēna Rimša" userId="d7870d06-4c38-49f2-9a28-a728908efbd8" providerId="ADAL" clId="{650A552F-28CF-414E-8069-EB40C243714D}" dt="2024-05-13T09:41:15.587" v="414" actId="20577"/>
          <ac:spMkLst>
            <pc:docMk/>
            <pc:sldMk cId="1948813341" sldId="301"/>
            <ac:spMk id="6" creationId="{8C93799C-1114-B821-95A8-D6E852807677}"/>
          </ac:spMkLst>
        </pc:spChg>
        <pc:spChg chg="mod">
          <ac:chgData name="Helēna Rimša" userId="d7870d06-4c38-49f2-9a28-a728908efbd8" providerId="ADAL" clId="{650A552F-28CF-414E-8069-EB40C243714D}" dt="2024-05-13T09:38:02.930" v="198" actId="6549"/>
          <ac:spMkLst>
            <pc:docMk/>
            <pc:sldMk cId="1948813341" sldId="301"/>
            <ac:spMk id="7" creationId="{56E0B155-3E27-6477-D815-5DE623433681}"/>
          </ac:spMkLst>
        </pc:spChg>
      </pc:sldChg>
      <pc:sldChg chg="modSp add mod ord">
        <pc:chgData name="Helēna Rimša" userId="d7870d06-4c38-49f2-9a28-a728908efbd8" providerId="ADAL" clId="{650A552F-28CF-414E-8069-EB40C243714D}" dt="2024-05-13T11:37:07.605" v="624" actId="20577"/>
        <pc:sldMkLst>
          <pc:docMk/>
          <pc:sldMk cId="943978792" sldId="302"/>
        </pc:sldMkLst>
        <pc:spChg chg="mod">
          <ac:chgData name="Helēna Rimša" userId="d7870d06-4c38-49f2-9a28-a728908efbd8" providerId="ADAL" clId="{650A552F-28CF-414E-8069-EB40C243714D}" dt="2024-05-13T10:03:56.956" v="596" actId="20577"/>
          <ac:spMkLst>
            <pc:docMk/>
            <pc:sldMk cId="943978792" sldId="302"/>
            <ac:spMk id="4" creationId="{FB0FFEF5-5E04-A4FC-F139-8DBC03C961C0}"/>
          </ac:spMkLst>
        </pc:spChg>
        <pc:spChg chg="mod">
          <ac:chgData name="Helēna Rimša" userId="d7870d06-4c38-49f2-9a28-a728908efbd8" providerId="ADAL" clId="{650A552F-28CF-414E-8069-EB40C243714D}" dt="2024-05-13T11:37:07.605" v="624" actId="20577"/>
          <ac:spMkLst>
            <pc:docMk/>
            <pc:sldMk cId="943978792" sldId="302"/>
            <ac:spMk id="6" creationId="{58BF7362-9500-7DF1-F9FD-81B1C4548828}"/>
          </ac:spMkLst>
        </pc:spChg>
      </pc:sldChg>
      <pc:sldChg chg="addSp delSp modSp add mod">
        <pc:chgData name="Helēna Rimša" userId="d7870d06-4c38-49f2-9a28-a728908efbd8" providerId="ADAL" clId="{650A552F-28CF-414E-8069-EB40C243714D}" dt="2024-05-13T14:38:39.788" v="2466" actId="20577"/>
        <pc:sldMkLst>
          <pc:docMk/>
          <pc:sldMk cId="4059862436" sldId="303"/>
        </pc:sldMkLst>
        <pc:spChg chg="mod">
          <ac:chgData name="Helēna Rimša" userId="d7870d06-4c38-49f2-9a28-a728908efbd8" providerId="ADAL" clId="{650A552F-28CF-414E-8069-EB40C243714D}" dt="2024-05-13T14:38:39.788" v="2466" actId="20577"/>
          <ac:spMkLst>
            <pc:docMk/>
            <pc:sldMk cId="4059862436" sldId="303"/>
            <ac:spMk id="2" creationId="{87963094-FB1C-F800-1C4C-AC6BBC35629B}"/>
          </ac:spMkLst>
        </pc:spChg>
        <pc:spChg chg="mod">
          <ac:chgData name="Helēna Rimša" userId="d7870d06-4c38-49f2-9a28-a728908efbd8" providerId="ADAL" clId="{650A552F-28CF-414E-8069-EB40C243714D}" dt="2024-05-13T13:17:50.568" v="1416" actId="6549"/>
          <ac:spMkLst>
            <pc:docMk/>
            <pc:sldMk cId="4059862436" sldId="303"/>
            <ac:spMk id="3" creationId="{A773F1BF-A725-8560-06E7-4E4D0F527285}"/>
          </ac:spMkLst>
        </pc:spChg>
        <pc:spChg chg="add del mod">
          <ac:chgData name="Helēna Rimša" userId="d7870d06-4c38-49f2-9a28-a728908efbd8" providerId="ADAL" clId="{650A552F-28CF-414E-8069-EB40C243714D}" dt="2024-05-13T13:32:57.989" v="1717" actId="478"/>
          <ac:spMkLst>
            <pc:docMk/>
            <pc:sldMk cId="4059862436" sldId="303"/>
            <ac:spMk id="4" creationId="{FB0FFEF5-5E04-A4FC-F139-8DBC03C961C0}"/>
          </ac:spMkLst>
        </pc:spChg>
        <pc:spChg chg="mod">
          <ac:chgData name="Helēna Rimša" userId="d7870d06-4c38-49f2-9a28-a728908efbd8" providerId="ADAL" clId="{650A552F-28CF-414E-8069-EB40C243714D}" dt="2024-05-13T14:38:30.767" v="2464" actId="20577"/>
          <ac:spMkLst>
            <pc:docMk/>
            <pc:sldMk cId="4059862436" sldId="303"/>
            <ac:spMk id="6" creationId="{58BF7362-9500-7DF1-F9FD-81B1C4548828}"/>
          </ac:spMkLst>
        </pc:spChg>
        <pc:spChg chg="add del mod">
          <ac:chgData name="Helēna Rimša" userId="d7870d06-4c38-49f2-9a28-a728908efbd8" providerId="ADAL" clId="{650A552F-28CF-414E-8069-EB40C243714D}" dt="2024-05-13T13:31:48.869" v="1695" actId="478"/>
          <ac:spMkLst>
            <pc:docMk/>
            <pc:sldMk cId="4059862436" sldId="303"/>
            <ac:spMk id="8" creationId="{A6B34110-9F9D-96C4-280E-50CDAD8D6A39}"/>
          </ac:spMkLst>
        </pc:spChg>
        <pc:spChg chg="add mod">
          <ac:chgData name="Helēna Rimša" userId="d7870d06-4c38-49f2-9a28-a728908efbd8" providerId="ADAL" clId="{650A552F-28CF-414E-8069-EB40C243714D}" dt="2024-05-13T13:31:48.863" v="1693" actId="6549"/>
          <ac:spMkLst>
            <pc:docMk/>
            <pc:sldMk cId="4059862436" sldId="303"/>
            <ac:spMk id="9" creationId="{9FC7E650-9D4E-C56F-DEAE-D8DF7C6F4C2A}"/>
          </ac:spMkLst>
        </pc:spChg>
        <pc:spChg chg="add del mod">
          <ac:chgData name="Helēna Rimša" userId="d7870d06-4c38-49f2-9a28-a728908efbd8" providerId="ADAL" clId="{650A552F-28CF-414E-8069-EB40C243714D}" dt="2024-05-13T13:33:00.155" v="1718" actId="478"/>
          <ac:spMkLst>
            <pc:docMk/>
            <pc:sldMk cId="4059862436" sldId="303"/>
            <ac:spMk id="11" creationId="{3D80F66A-19FE-1368-7D42-E5EBEB1E264D}"/>
          </ac:spMkLst>
        </pc:spChg>
        <pc:spChg chg="add mod">
          <ac:chgData name="Helēna Rimša" userId="d7870d06-4c38-49f2-9a28-a728908efbd8" providerId="ADAL" clId="{650A552F-28CF-414E-8069-EB40C243714D}" dt="2024-05-13T14:37:18.775" v="2337" actId="20577"/>
          <ac:spMkLst>
            <pc:docMk/>
            <pc:sldMk cId="4059862436" sldId="303"/>
            <ac:spMk id="12" creationId="{EF26A0CB-F689-35AF-A7E2-FE069508F826}"/>
          </ac:spMkLst>
        </pc:spChg>
      </pc:sldChg>
      <pc:sldChg chg="new del">
        <pc:chgData name="Helēna Rimša" userId="d7870d06-4c38-49f2-9a28-a728908efbd8" providerId="ADAL" clId="{650A552F-28CF-414E-8069-EB40C243714D}" dt="2024-05-13T13:20:27.556" v="1481" actId="47"/>
        <pc:sldMkLst>
          <pc:docMk/>
          <pc:sldMk cId="141508425" sldId="304"/>
        </pc:sldMkLst>
      </pc:sldChg>
      <pc:sldChg chg="addSp delSp modSp add mod">
        <pc:chgData name="Helēna Rimša" userId="d7870d06-4c38-49f2-9a28-a728908efbd8" providerId="ADAL" clId="{650A552F-28CF-414E-8069-EB40C243714D}" dt="2024-05-13T13:31:53.672" v="1701" actId="20577"/>
        <pc:sldMkLst>
          <pc:docMk/>
          <pc:sldMk cId="364817255" sldId="305"/>
        </pc:sldMkLst>
        <pc:spChg chg="mod">
          <ac:chgData name="Helēna Rimša" userId="d7870d06-4c38-49f2-9a28-a728908efbd8" providerId="ADAL" clId="{650A552F-28CF-414E-8069-EB40C243714D}" dt="2024-05-13T13:08:18.326" v="789" actId="20577"/>
          <ac:spMkLst>
            <pc:docMk/>
            <pc:sldMk cId="364817255" sldId="305"/>
            <ac:spMk id="2" creationId="{87963094-FB1C-F800-1C4C-AC6BBC35629B}"/>
          </ac:spMkLst>
        </pc:spChg>
        <pc:spChg chg="mod">
          <ac:chgData name="Helēna Rimša" userId="d7870d06-4c38-49f2-9a28-a728908efbd8" providerId="ADAL" clId="{650A552F-28CF-414E-8069-EB40C243714D}" dt="2024-05-13T13:09:59.484" v="814" actId="20577"/>
          <ac:spMkLst>
            <pc:docMk/>
            <pc:sldMk cId="364817255" sldId="305"/>
            <ac:spMk id="3" creationId="{A773F1BF-A725-8560-06E7-4E4D0F527285}"/>
          </ac:spMkLst>
        </pc:spChg>
        <pc:spChg chg="add del mod">
          <ac:chgData name="Helēna Rimša" userId="d7870d06-4c38-49f2-9a28-a728908efbd8" providerId="ADAL" clId="{650A552F-28CF-414E-8069-EB40C243714D}" dt="2024-05-13T13:31:53.672" v="1701" actId="20577"/>
          <ac:spMkLst>
            <pc:docMk/>
            <pc:sldMk cId="364817255" sldId="305"/>
            <ac:spMk id="4" creationId="{FB0FFEF5-5E04-A4FC-F139-8DBC03C961C0}"/>
          </ac:spMkLst>
        </pc:spChg>
        <pc:spChg chg="del">
          <ac:chgData name="Helēna Rimša" userId="d7870d06-4c38-49f2-9a28-a728908efbd8" providerId="ADAL" clId="{650A552F-28CF-414E-8069-EB40C243714D}" dt="2024-05-13T13:10:02.501" v="815" actId="478"/>
          <ac:spMkLst>
            <pc:docMk/>
            <pc:sldMk cId="364817255" sldId="305"/>
            <ac:spMk id="5" creationId="{559FF34C-CB63-6893-CA9A-55A84DDC425A}"/>
          </ac:spMkLst>
        </pc:spChg>
        <pc:spChg chg="del">
          <ac:chgData name="Helēna Rimša" userId="d7870d06-4c38-49f2-9a28-a728908efbd8" providerId="ADAL" clId="{650A552F-28CF-414E-8069-EB40C243714D}" dt="2024-05-13T13:10:09.431" v="817" actId="478"/>
          <ac:spMkLst>
            <pc:docMk/>
            <pc:sldMk cId="364817255" sldId="305"/>
            <ac:spMk id="6" creationId="{58BF7362-9500-7DF1-F9FD-81B1C4548828}"/>
          </ac:spMkLst>
        </pc:spChg>
        <pc:spChg chg="add del mod">
          <ac:chgData name="Helēna Rimša" userId="d7870d06-4c38-49f2-9a28-a728908efbd8" providerId="ADAL" clId="{650A552F-28CF-414E-8069-EB40C243714D}" dt="2024-05-13T13:10:06.821" v="816" actId="478"/>
          <ac:spMkLst>
            <pc:docMk/>
            <pc:sldMk cId="364817255" sldId="305"/>
            <ac:spMk id="8" creationId="{7B5FDFD0-DCA5-BBF0-A9F9-3F9F6F47189A}"/>
          </ac:spMkLst>
        </pc:spChg>
        <pc:spChg chg="add del mod">
          <ac:chgData name="Helēna Rimša" userId="d7870d06-4c38-49f2-9a28-a728908efbd8" providerId="ADAL" clId="{650A552F-28CF-414E-8069-EB40C243714D}" dt="2024-05-13T13:10:12.268" v="818" actId="478"/>
          <ac:spMkLst>
            <pc:docMk/>
            <pc:sldMk cId="364817255" sldId="305"/>
            <ac:spMk id="10" creationId="{622A035D-8D7C-367C-9FE1-06125E502E83}"/>
          </ac:spMkLst>
        </pc:spChg>
        <pc:spChg chg="add del mod">
          <ac:chgData name="Helēna Rimša" userId="d7870d06-4c38-49f2-9a28-a728908efbd8" providerId="ADAL" clId="{650A552F-28CF-414E-8069-EB40C243714D}" dt="2024-05-13T13:10:50.190" v="823" actId="478"/>
          <ac:spMkLst>
            <pc:docMk/>
            <pc:sldMk cId="364817255" sldId="305"/>
            <ac:spMk id="12" creationId="{B66D93C8-CA13-5687-A8AD-FC02020FD1EC}"/>
          </ac:spMkLst>
        </pc:spChg>
      </pc:sldChg>
      <pc:sldChg chg="new del ord">
        <pc:chgData name="Helēna Rimša" userId="d7870d06-4c38-49f2-9a28-a728908efbd8" providerId="ADAL" clId="{650A552F-28CF-414E-8069-EB40C243714D}" dt="2024-05-13T13:17:42.131" v="1383" actId="47"/>
        <pc:sldMkLst>
          <pc:docMk/>
          <pc:sldMk cId="3743617294" sldId="306"/>
        </pc:sldMkLst>
      </pc:sldChg>
      <pc:sldChg chg="addSp delSp modSp add mod">
        <pc:chgData name="Helēna Rimša" userId="d7870d06-4c38-49f2-9a28-a728908efbd8" providerId="ADAL" clId="{650A552F-28CF-414E-8069-EB40C243714D}" dt="2024-05-13T14:41:33.878" v="2666" actId="115"/>
        <pc:sldMkLst>
          <pc:docMk/>
          <pc:sldMk cId="4085692808" sldId="307"/>
        </pc:sldMkLst>
        <pc:spChg chg="mod">
          <ac:chgData name="Helēna Rimša" userId="d7870d06-4c38-49f2-9a28-a728908efbd8" providerId="ADAL" clId="{650A552F-28CF-414E-8069-EB40C243714D}" dt="2024-05-13T14:32:27.807" v="1721" actId="20577"/>
          <ac:spMkLst>
            <pc:docMk/>
            <pc:sldMk cId="4085692808" sldId="307"/>
            <ac:spMk id="2" creationId="{87963094-FB1C-F800-1C4C-AC6BBC35629B}"/>
          </ac:spMkLst>
        </pc:spChg>
        <pc:spChg chg="mod">
          <ac:chgData name="Helēna Rimša" userId="d7870d06-4c38-49f2-9a28-a728908efbd8" providerId="ADAL" clId="{650A552F-28CF-414E-8069-EB40C243714D}" dt="2024-05-13T13:32:35.531" v="1712" actId="6549"/>
          <ac:spMkLst>
            <pc:docMk/>
            <pc:sldMk cId="4085692808" sldId="307"/>
            <ac:spMk id="3" creationId="{A773F1BF-A725-8560-06E7-4E4D0F527285}"/>
          </ac:spMkLst>
        </pc:spChg>
        <pc:spChg chg="mod">
          <ac:chgData name="Helēna Rimša" userId="d7870d06-4c38-49f2-9a28-a728908efbd8" providerId="ADAL" clId="{650A552F-28CF-414E-8069-EB40C243714D}" dt="2024-05-13T14:41:12.211" v="2662" actId="27636"/>
          <ac:spMkLst>
            <pc:docMk/>
            <pc:sldMk cId="4085692808" sldId="307"/>
            <ac:spMk id="4" creationId="{FB0FFEF5-5E04-A4FC-F139-8DBC03C961C0}"/>
          </ac:spMkLst>
        </pc:spChg>
        <pc:spChg chg="del mod">
          <ac:chgData name="Helēna Rimša" userId="d7870d06-4c38-49f2-9a28-a728908efbd8" providerId="ADAL" clId="{650A552F-28CF-414E-8069-EB40C243714D}" dt="2024-05-13T13:32:38.737" v="1713" actId="478"/>
          <ac:spMkLst>
            <pc:docMk/>
            <pc:sldMk cId="4085692808" sldId="307"/>
            <ac:spMk id="6" creationId="{58BF7362-9500-7DF1-F9FD-81B1C4548828}"/>
          </ac:spMkLst>
        </pc:spChg>
        <pc:spChg chg="add del mod">
          <ac:chgData name="Helēna Rimša" userId="d7870d06-4c38-49f2-9a28-a728908efbd8" providerId="ADAL" clId="{650A552F-28CF-414E-8069-EB40C243714D}" dt="2024-05-13T13:32:41.781" v="1714" actId="478"/>
          <ac:spMkLst>
            <pc:docMk/>
            <pc:sldMk cId="4085692808" sldId="307"/>
            <ac:spMk id="8" creationId="{DEA9DA9E-92EF-84A5-6381-280C8DB62190}"/>
          </ac:spMkLst>
        </pc:spChg>
        <pc:spChg chg="add mod">
          <ac:chgData name="Helēna Rimša" userId="d7870d06-4c38-49f2-9a28-a728908efbd8" providerId="ADAL" clId="{650A552F-28CF-414E-8069-EB40C243714D}" dt="2024-05-13T14:41:33.878" v="2666" actId="115"/>
          <ac:spMkLst>
            <pc:docMk/>
            <pc:sldMk cId="4085692808" sldId="307"/>
            <ac:spMk id="9" creationId="{D4B66105-DAB0-A48E-2DC1-AD843E1CAA64}"/>
          </ac:spMkLst>
        </pc:spChg>
      </pc:sldChg>
    </pc:docChg>
  </pc:docChgLst>
  <pc:docChgLst>
    <pc:chgData name="Helēna Rimša" userId="d7870d06-4c38-49f2-9a28-a728908efbd8" providerId="ADAL" clId="{CEF1A9DE-C2E7-4303-BB30-CAFB5F1E93B6}"/>
    <pc:docChg chg="undo custSel delSld modSld">
      <pc:chgData name="Helēna Rimša" userId="d7870d06-4c38-49f2-9a28-a728908efbd8" providerId="ADAL" clId="{CEF1A9DE-C2E7-4303-BB30-CAFB5F1E93B6}" dt="2024-05-16T08:19:15.897" v="442" actId="6549"/>
      <pc:docMkLst>
        <pc:docMk/>
      </pc:docMkLst>
      <pc:sldChg chg="del">
        <pc:chgData name="Helēna Rimša" userId="d7870d06-4c38-49f2-9a28-a728908efbd8" providerId="ADAL" clId="{CEF1A9DE-C2E7-4303-BB30-CAFB5F1E93B6}" dt="2024-05-14T08:14:23.739" v="308" actId="2696"/>
        <pc:sldMkLst>
          <pc:docMk/>
          <pc:sldMk cId="2261193840" sldId="256"/>
        </pc:sldMkLst>
      </pc:sldChg>
      <pc:sldChg chg="del">
        <pc:chgData name="Helēna Rimša" userId="d7870d06-4c38-49f2-9a28-a728908efbd8" providerId="ADAL" clId="{CEF1A9DE-C2E7-4303-BB30-CAFB5F1E93B6}" dt="2024-05-14T08:14:23.739" v="308" actId="2696"/>
        <pc:sldMkLst>
          <pc:docMk/>
          <pc:sldMk cId="2641826139" sldId="295"/>
        </pc:sldMkLst>
      </pc:sldChg>
      <pc:sldChg chg="addSp modSp del mod">
        <pc:chgData name="Helēna Rimša" userId="d7870d06-4c38-49f2-9a28-a728908efbd8" providerId="ADAL" clId="{CEF1A9DE-C2E7-4303-BB30-CAFB5F1E93B6}" dt="2024-05-14T08:14:23.739" v="308" actId="2696"/>
        <pc:sldMkLst>
          <pc:docMk/>
          <pc:sldMk cId="4159635877" sldId="296"/>
        </pc:sldMkLst>
        <pc:spChg chg="mod">
          <ac:chgData name="Helēna Rimša" userId="d7870d06-4c38-49f2-9a28-a728908efbd8" providerId="ADAL" clId="{CEF1A9DE-C2E7-4303-BB30-CAFB5F1E93B6}" dt="2024-05-14T06:25:22.725" v="302" actId="1076"/>
          <ac:spMkLst>
            <pc:docMk/>
            <pc:sldMk cId="4159635877" sldId="296"/>
            <ac:spMk id="4" creationId="{FB0FFEF5-5E04-A4FC-F139-8DBC03C961C0}"/>
          </ac:spMkLst>
        </pc:spChg>
        <pc:spChg chg="mod">
          <ac:chgData name="Helēna Rimša" userId="d7870d06-4c38-49f2-9a28-a728908efbd8" providerId="ADAL" clId="{CEF1A9DE-C2E7-4303-BB30-CAFB5F1E93B6}" dt="2024-05-14T06:25:25.728" v="303" actId="1076"/>
          <ac:spMkLst>
            <pc:docMk/>
            <pc:sldMk cId="4159635877" sldId="296"/>
            <ac:spMk id="6" creationId="{58BF7362-9500-7DF1-F9FD-81B1C4548828}"/>
          </ac:spMkLst>
        </pc:spChg>
        <pc:spChg chg="add mod">
          <ac:chgData name="Helēna Rimša" userId="d7870d06-4c38-49f2-9a28-a728908efbd8" providerId="ADAL" clId="{CEF1A9DE-C2E7-4303-BB30-CAFB5F1E93B6}" dt="2024-05-14T06:26:04.005" v="307" actId="1076"/>
          <ac:spMkLst>
            <pc:docMk/>
            <pc:sldMk cId="4159635877" sldId="296"/>
            <ac:spMk id="7" creationId="{98DA1D73-8C02-CFA1-5173-745DE1E31E58}"/>
          </ac:spMkLst>
        </pc:spChg>
      </pc:sldChg>
      <pc:sldChg chg="del">
        <pc:chgData name="Helēna Rimša" userId="d7870d06-4c38-49f2-9a28-a728908efbd8" providerId="ADAL" clId="{CEF1A9DE-C2E7-4303-BB30-CAFB5F1E93B6}" dt="2024-05-14T08:14:23.739" v="308" actId="2696"/>
        <pc:sldMkLst>
          <pc:docMk/>
          <pc:sldMk cId="1030333311" sldId="297"/>
        </pc:sldMkLst>
      </pc:sldChg>
      <pc:sldChg chg="del">
        <pc:chgData name="Helēna Rimša" userId="d7870d06-4c38-49f2-9a28-a728908efbd8" providerId="ADAL" clId="{CEF1A9DE-C2E7-4303-BB30-CAFB5F1E93B6}" dt="2024-05-14T08:14:23.739" v="308" actId="2696"/>
        <pc:sldMkLst>
          <pc:docMk/>
          <pc:sldMk cId="2617537514" sldId="298"/>
        </pc:sldMkLst>
      </pc:sldChg>
      <pc:sldChg chg="modSp mod">
        <pc:chgData name="Helēna Rimša" userId="d7870d06-4c38-49f2-9a28-a728908efbd8" providerId="ADAL" clId="{CEF1A9DE-C2E7-4303-BB30-CAFB5F1E93B6}" dt="2024-05-16T04:26:59.802" v="385" actId="1036"/>
        <pc:sldMkLst>
          <pc:docMk/>
          <pc:sldMk cId="2599693607" sldId="300"/>
        </pc:sldMkLst>
        <pc:spChg chg="mod">
          <ac:chgData name="Helēna Rimša" userId="d7870d06-4c38-49f2-9a28-a728908efbd8" providerId="ADAL" clId="{CEF1A9DE-C2E7-4303-BB30-CAFB5F1E93B6}" dt="2024-05-16T04:25:28.561" v="333" actId="1076"/>
          <ac:spMkLst>
            <pc:docMk/>
            <pc:sldMk cId="2599693607" sldId="300"/>
            <ac:spMk id="4" creationId="{08179D54-6C52-9D0D-F339-26BA58FE4F4C}"/>
          </ac:spMkLst>
        </pc:spChg>
        <pc:spChg chg="mod">
          <ac:chgData name="Helēna Rimša" userId="d7870d06-4c38-49f2-9a28-a728908efbd8" providerId="ADAL" clId="{CEF1A9DE-C2E7-4303-BB30-CAFB5F1E93B6}" dt="2024-05-16T04:25:16.825" v="332" actId="14100"/>
          <ac:spMkLst>
            <pc:docMk/>
            <pc:sldMk cId="2599693607" sldId="300"/>
            <ac:spMk id="5" creationId="{234634C9-C108-0E69-BBCA-BBE50BBF2B47}"/>
          </ac:spMkLst>
        </pc:spChg>
        <pc:spChg chg="mod">
          <ac:chgData name="Helēna Rimša" userId="d7870d06-4c38-49f2-9a28-a728908efbd8" providerId="ADAL" clId="{CEF1A9DE-C2E7-4303-BB30-CAFB5F1E93B6}" dt="2024-05-16T04:26:17.389" v="377" actId="20577"/>
          <ac:spMkLst>
            <pc:docMk/>
            <pc:sldMk cId="2599693607" sldId="300"/>
            <ac:spMk id="6" creationId="{6716D575-8DB9-88AE-1CA4-F67F59C35114}"/>
          </ac:spMkLst>
        </pc:spChg>
        <pc:spChg chg="mod">
          <ac:chgData name="Helēna Rimša" userId="d7870d06-4c38-49f2-9a28-a728908efbd8" providerId="ADAL" clId="{CEF1A9DE-C2E7-4303-BB30-CAFB5F1E93B6}" dt="2024-05-16T04:26:59.802" v="385" actId="1036"/>
          <ac:spMkLst>
            <pc:docMk/>
            <pc:sldMk cId="2599693607" sldId="300"/>
            <ac:spMk id="9" creationId="{B9E5F6D5-EC99-C22A-1502-9B71974F48C4}"/>
          </ac:spMkLst>
        </pc:spChg>
        <pc:spChg chg="mod">
          <ac:chgData name="Helēna Rimša" userId="d7870d06-4c38-49f2-9a28-a728908efbd8" providerId="ADAL" clId="{CEF1A9DE-C2E7-4303-BB30-CAFB5F1E93B6}" dt="2024-05-16T04:26:46.800" v="382" actId="1076"/>
          <ac:spMkLst>
            <pc:docMk/>
            <pc:sldMk cId="2599693607" sldId="300"/>
            <ac:spMk id="10" creationId="{98609318-7D2E-F4A0-4BE7-3B34C4F8DCA8}"/>
          </ac:spMkLst>
        </pc:spChg>
        <pc:spChg chg="mod">
          <ac:chgData name="Helēna Rimša" userId="d7870d06-4c38-49f2-9a28-a728908efbd8" providerId="ADAL" clId="{CEF1A9DE-C2E7-4303-BB30-CAFB5F1E93B6}" dt="2024-05-16T04:25:04.216" v="329" actId="1076"/>
          <ac:spMkLst>
            <pc:docMk/>
            <pc:sldMk cId="2599693607" sldId="300"/>
            <ac:spMk id="11" creationId="{55D166AC-F66F-95A4-114B-1335193188C0}"/>
          </ac:spMkLst>
        </pc:spChg>
      </pc:sldChg>
      <pc:sldChg chg="modSp mod">
        <pc:chgData name="Helēna Rimša" userId="d7870d06-4c38-49f2-9a28-a728908efbd8" providerId="ADAL" clId="{CEF1A9DE-C2E7-4303-BB30-CAFB5F1E93B6}" dt="2024-05-16T08:19:15.897" v="442" actId="6549"/>
        <pc:sldMkLst>
          <pc:docMk/>
          <pc:sldMk cId="943978792" sldId="302"/>
        </pc:sldMkLst>
        <pc:spChg chg="mod">
          <ac:chgData name="Helēna Rimša" userId="d7870d06-4c38-49f2-9a28-a728908efbd8" providerId="ADAL" clId="{CEF1A9DE-C2E7-4303-BB30-CAFB5F1E93B6}" dt="2024-05-16T04:31:16.170" v="408" actId="1076"/>
          <ac:spMkLst>
            <pc:docMk/>
            <pc:sldMk cId="943978792" sldId="302"/>
            <ac:spMk id="3" creationId="{A773F1BF-A725-8560-06E7-4E4D0F527285}"/>
          </ac:spMkLst>
        </pc:spChg>
        <pc:spChg chg="mod">
          <ac:chgData name="Helēna Rimša" userId="d7870d06-4c38-49f2-9a28-a728908efbd8" providerId="ADAL" clId="{CEF1A9DE-C2E7-4303-BB30-CAFB5F1E93B6}" dt="2024-05-16T08:19:15.897" v="442" actId="6549"/>
          <ac:spMkLst>
            <pc:docMk/>
            <pc:sldMk cId="943978792" sldId="302"/>
            <ac:spMk id="6" creationId="{58BF7362-9500-7DF1-F9FD-81B1C4548828}"/>
          </ac:spMkLst>
        </pc:spChg>
      </pc:sldChg>
      <pc:sldChg chg="modSp mod">
        <pc:chgData name="Helēna Rimša" userId="d7870d06-4c38-49f2-9a28-a728908efbd8" providerId="ADAL" clId="{CEF1A9DE-C2E7-4303-BB30-CAFB5F1E93B6}" dt="2024-05-16T04:31:40.012" v="416" actId="20577"/>
        <pc:sldMkLst>
          <pc:docMk/>
          <pc:sldMk cId="364817255" sldId="305"/>
        </pc:sldMkLst>
        <pc:spChg chg="mod">
          <ac:chgData name="Helēna Rimša" userId="d7870d06-4c38-49f2-9a28-a728908efbd8" providerId="ADAL" clId="{CEF1A9DE-C2E7-4303-BB30-CAFB5F1E93B6}" dt="2024-05-16T04:31:40.012" v="416" actId="20577"/>
          <ac:spMkLst>
            <pc:docMk/>
            <pc:sldMk cId="364817255" sldId="305"/>
            <ac:spMk id="4" creationId="{FB0FFEF5-5E04-A4FC-F139-8DBC03C961C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6F007E-75AC-4A78-B7BB-9F1DBD5ECD67}" type="datetimeFigureOut">
              <a:rPr lang="lv-LV" smtClean="0"/>
              <a:t>16.05.2024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D15FAA-2EE4-419E-8CBA-1E8E93B088D9}" type="slidenum">
              <a:rPr lang="lv-LV" smtClean="0"/>
              <a:t>‹#›</a:t>
            </a:fld>
            <a:endParaRPr lang="lv-LV"/>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545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6F007E-75AC-4A78-B7BB-9F1DBD5ECD67}" type="datetimeFigureOut">
              <a:rPr lang="lv-LV" smtClean="0"/>
              <a:t>16.05.2024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113462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6F007E-75AC-4A78-B7BB-9F1DBD5ECD67}" type="datetimeFigureOut">
              <a:rPr lang="lv-LV" smtClean="0"/>
              <a:t>16.05.2024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319162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6F007E-75AC-4A78-B7BB-9F1DBD5ECD67}" type="datetimeFigureOut">
              <a:rPr lang="lv-LV" smtClean="0"/>
              <a:t>16.05.2024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352445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6F007E-75AC-4A78-B7BB-9F1DBD5ECD67}" type="datetimeFigureOut">
              <a:rPr lang="lv-LV" smtClean="0"/>
              <a:t>16.05.2024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D15FAA-2EE4-419E-8CBA-1E8E93B088D9}" type="slidenum">
              <a:rPr lang="lv-LV" smtClean="0"/>
              <a:t>‹#›</a:t>
            </a:fld>
            <a:endParaRPr lang="lv-LV"/>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3151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6F007E-75AC-4A78-B7BB-9F1DBD5ECD67}" type="datetimeFigureOut">
              <a:rPr lang="lv-LV" smtClean="0"/>
              <a:t>16.05.2024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2719183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6F007E-75AC-4A78-B7BB-9F1DBD5ECD67}" type="datetimeFigureOut">
              <a:rPr lang="lv-LV" smtClean="0"/>
              <a:t>16.05.2024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2239313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6F007E-75AC-4A78-B7BB-9F1DBD5ECD67}" type="datetimeFigureOut">
              <a:rPr lang="lv-LV" smtClean="0"/>
              <a:t>16.05.2024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113028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E6F007E-75AC-4A78-B7BB-9F1DBD5ECD67}" type="datetimeFigureOut">
              <a:rPr lang="lv-LV" smtClean="0"/>
              <a:t>16.05.2024</a:t>
            </a:fld>
            <a:endParaRPr lang="lv-LV"/>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v-LV"/>
          </a:p>
        </p:txBody>
      </p:sp>
      <p:sp>
        <p:nvSpPr>
          <p:cNvPr id="9" name="Slide Number Placeholder 8"/>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176434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E6F007E-75AC-4A78-B7BB-9F1DBD5ECD67}" type="datetimeFigureOut">
              <a:rPr lang="lv-LV" smtClean="0"/>
              <a:t>16.05.2024</a:t>
            </a:fld>
            <a:endParaRPr lang="lv-LV"/>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v-LV"/>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DD15FAA-2EE4-419E-8CBA-1E8E93B088D9}" type="slidenum">
              <a:rPr lang="lv-LV" smtClean="0"/>
              <a:t>‹#›</a:t>
            </a:fld>
            <a:endParaRPr lang="lv-LV"/>
          </a:p>
        </p:txBody>
      </p:sp>
    </p:spTree>
    <p:extLst>
      <p:ext uri="{BB962C8B-B14F-4D97-AF65-F5344CB8AC3E}">
        <p14:creationId xmlns:p14="http://schemas.microsoft.com/office/powerpoint/2010/main" val="936986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6F007E-75AC-4A78-B7BB-9F1DBD5ECD67}" type="datetimeFigureOut">
              <a:rPr lang="lv-LV" smtClean="0"/>
              <a:t>16.05.2024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DD15FAA-2EE4-419E-8CBA-1E8E93B088D9}" type="slidenum">
              <a:rPr lang="lv-LV" smtClean="0"/>
              <a:t>‹#›</a:t>
            </a:fld>
            <a:endParaRPr lang="lv-LV"/>
          </a:p>
        </p:txBody>
      </p:sp>
    </p:spTree>
    <p:extLst>
      <p:ext uri="{BB962C8B-B14F-4D97-AF65-F5344CB8AC3E}">
        <p14:creationId xmlns:p14="http://schemas.microsoft.com/office/powerpoint/2010/main" val="3585384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E6F007E-75AC-4A78-B7BB-9F1DBD5ECD67}" type="datetimeFigureOut">
              <a:rPr lang="lv-LV" smtClean="0"/>
              <a:t>16.05.2024</a:t>
            </a:fld>
            <a:endParaRPr lang="lv-LV"/>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v-LV"/>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DD15FAA-2EE4-419E-8CBA-1E8E93B088D9}" type="slidenum">
              <a:rPr lang="lv-LV" smtClean="0"/>
              <a:t>‹#›</a:t>
            </a:fld>
            <a:endParaRPr lang="lv-LV"/>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32533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727E0-84E7-DFEE-9618-2A23C3BEA660}"/>
              </a:ext>
            </a:extLst>
          </p:cNvPr>
          <p:cNvSpPr>
            <a:spLocks noGrp="1"/>
          </p:cNvSpPr>
          <p:nvPr>
            <p:ph type="ctrTitle"/>
          </p:nvPr>
        </p:nvSpPr>
        <p:spPr/>
        <p:txBody>
          <a:bodyPr>
            <a:normAutofit/>
          </a:bodyPr>
          <a:lstStyle/>
          <a:p>
            <a:r>
              <a:rPr lang="lv-LV" sz="4000" dirty="0" err="1">
                <a:latin typeface="Cambria" panose="02040503050406030204" pitchFamily="18" charset="0"/>
                <a:ea typeface="Cambria" panose="02040503050406030204" pitchFamily="18" charset="0"/>
              </a:rPr>
              <a:t>Vebinārs</a:t>
            </a:r>
            <a:r>
              <a:rPr lang="lv-LV" sz="4000" dirty="0">
                <a:latin typeface="Cambria" panose="02040503050406030204" pitchFamily="18" charset="0"/>
                <a:ea typeface="Cambria" panose="02040503050406030204" pitchFamily="18" charset="0"/>
              </a:rPr>
              <a:t> biomasas izmantotājiem par atbilstības apliecinājumu iesniegšanu ERIS</a:t>
            </a:r>
          </a:p>
        </p:txBody>
      </p:sp>
      <p:sp>
        <p:nvSpPr>
          <p:cNvPr id="3" name="Subtitle 2">
            <a:extLst>
              <a:ext uri="{FF2B5EF4-FFF2-40B4-BE49-F238E27FC236}">
                <a16:creationId xmlns:a16="http://schemas.microsoft.com/office/drawing/2014/main" id="{CBB585B9-DFDC-9666-442B-3BD9DE950B5F}"/>
              </a:ext>
            </a:extLst>
          </p:cNvPr>
          <p:cNvSpPr>
            <a:spLocks noGrp="1"/>
          </p:cNvSpPr>
          <p:nvPr>
            <p:ph type="subTitle" idx="1"/>
          </p:nvPr>
        </p:nvSpPr>
        <p:spPr/>
        <p:txBody>
          <a:bodyPr>
            <a:normAutofit fontScale="92500" lnSpcReduction="10000"/>
          </a:bodyPr>
          <a:lstStyle/>
          <a:p>
            <a:r>
              <a:rPr lang="lv-LV" sz="2000" dirty="0" err="1">
                <a:latin typeface="Cambria" panose="02040503050406030204" pitchFamily="18" charset="0"/>
                <a:ea typeface="Cambria" panose="02040503050406030204" pitchFamily="18" charset="0"/>
              </a:rPr>
              <a:t>H.Rimša</a:t>
            </a:r>
            <a:endParaRPr lang="lv-LV" sz="2000" dirty="0">
              <a:latin typeface="Cambria" panose="02040503050406030204" pitchFamily="18" charset="0"/>
              <a:ea typeface="Cambria" panose="02040503050406030204" pitchFamily="18" charset="0"/>
            </a:endParaRPr>
          </a:p>
          <a:p>
            <a:r>
              <a:rPr lang="lv-LV" sz="2000" dirty="0">
                <a:latin typeface="Cambria" panose="02040503050406030204" pitchFamily="18" charset="0"/>
                <a:ea typeface="Cambria" panose="02040503050406030204" pitchFamily="18" charset="0"/>
              </a:rPr>
              <a:t>Klimata un enerģētikas ministrija</a:t>
            </a:r>
          </a:p>
          <a:p>
            <a:r>
              <a:rPr lang="lv-LV" sz="2000" dirty="0">
                <a:latin typeface="Cambria" panose="02040503050406030204" pitchFamily="18" charset="0"/>
                <a:ea typeface="Cambria" panose="02040503050406030204" pitchFamily="18" charset="0"/>
              </a:rPr>
              <a:t>16.05.2024.</a:t>
            </a:r>
          </a:p>
        </p:txBody>
      </p:sp>
    </p:spTree>
    <p:extLst>
      <p:ext uri="{BB962C8B-B14F-4D97-AF65-F5344CB8AC3E}">
        <p14:creationId xmlns:p14="http://schemas.microsoft.com/office/powerpoint/2010/main" val="311118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8179D54-6C52-9D0D-F339-26BA58FE4F4C}"/>
              </a:ext>
            </a:extLst>
          </p:cNvPr>
          <p:cNvSpPr>
            <a:spLocks noGrp="1"/>
          </p:cNvSpPr>
          <p:nvPr>
            <p:ph type="title"/>
          </p:nvPr>
        </p:nvSpPr>
        <p:spPr>
          <a:xfrm>
            <a:off x="827086" y="66192"/>
            <a:ext cx="10515600" cy="730344"/>
          </a:xfrm>
        </p:spPr>
        <p:txBody>
          <a:bodyPr>
            <a:normAutofit/>
          </a:bodyPr>
          <a:lstStyle/>
          <a:p>
            <a:r>
              <a:rPr lang="lv-LV" sz="3600" dirty="0">
                <a:latin typeface="Cambria" panose="02040503050406030204" pitchFamily="18" charset="0"/>
                <a:ea typeface="Cambria" panose="02040503050406030204" pitchFamily="18" charset="0"/>
              </a:rPr>
              <a:t>Normatīvais regulējums</a:t>
            </a:r>
          </a:p>
        </p:txBody>
      </p:sp>
      <p:sp>
        <p:nvSpPr>
          <p:cNvPr id="5" name="Text Placeholder 4">
            <a:extLst>
              <a:ext uri="{FF2B5EF4-FFF2-40B4-BE49-F238E27FC236}">
                <a16:creationId xmlns:a16="http://schemas.microsoft.com/office/drawing/2014/main" id="{234634C9-C108-0E69-BBCA-BBE50BBF2B47}"/>
              </a:ext>
            </a:extLst>
          </p:cNvPr>
          <p:cNvSpPr>
            <a:spLocks noGrp="1"/>
          </p:cNvSpPr>
          <p:nvPr>
            <p:ph type="body" idx="1"/>
          </p:nvPr>
        </p:nvSpPr>
        <p:spPr>
          <a:xfrm>
            <a:off x="827087" y="862985"/>
            <a:ext cx="5157787" cy="793800"/>
          </a:xfrm>
        </p:spPr>
        <p:txBody>
          <a:bodyPr anchor="ctr">
            <a:noAutofit/>
          </a:bodyPr>
          <a:lstStyle/>
          <a:p>
            <a:pPr>
              <a:lnSpc>
                <a:spcPct val="100000"/>
              </a:lnSpc>
              <a:spcBef>
                <a:spcPts val="0"/>
              </a:spcBef>
              <a:spcAft>
                <a:spcPts val="0"/>
              </a:spcAft>
            </a:pPr>
            <a:r>
              <a:rPr lang="lv-LV" sz="2200" dirty="0">
                <a:latin typeface="Cambria" panose="02040503050406030204" pitchFamily="18" charset="0"/>
                <a:ea typeface="Cambria" panose="02040503050406030204" pitchFamily="18" charset="0"/>
              </a:rPr>
              <a:t>Direktīva 2018/2001</a:t>
            </a:r>
          </a:p>
          <a:p>
            <a:pPr>
              <a:lnSpc>
                <a:spcPct val="100000"/>
              </a:lnSpc>
              <a:spcBef>
                <a:spcPts val="0"/>
              </a:spcBef>
              <a:spcAft>
                <a:spcPts val="0"/>
              </a:spcAft>
            </a:pPr>
            <a:r>
              <a:rPr lang="lv-LV" sz="2200" dirty="0">
                <a:latin typeface="Cambria" panose="02040503050406030204" pitchFamily="18" charset="0"/>
                <a:ea typeface="Cambria" panose="02040503050406030204" pitchFamily="18" charset="0"/>
              </a:rPr>
              <a:t>regula 2022/996</a:t>
            </a:r>
          </a:p>
          <a:p>
            <a:pPr>
              <a:lnSpc>
                <a:spcPct val="100000"/>
              </a:lnSpc>
              <a:spcBef>
                <a:spcPts val="0"/>
              </a:spcBef>
              <a:spcAft>
                <a:spcPts val="0"/>
              </a:spcAft>
            </a:pPr>
            <a:r>
              <a:rPr lang="lv-LV" sz="2200" dirty="0">
                <a:latin typeface="Cambria" panose="02040503050406030204" pitchFamily="18" charset="0"/>
                <a:ea typeface="Cambria" panose="02040503050406030204" pitchFamily="18" charset="0"/>
              </a:rPr>
              <a:t>Regula 2022/2448</a:t>
            </a:r>
          </a:p>
        </p:txBody>
      </p:sp>
      <p:sp>
        <p:nvSpPr>
          <p:cNvPr id="6" name="Content Placeholder 5">
            <a:extLst>
              <a:ext uri="{FF2B5EF4-FFF2-40B4-BE49-F238E27FC236}">
                <a16:creationId xmlns:a16="http://schemas.microsoft.com/office/drawing/2014/main" id="{6716D575-8DB9-88AE-1CA4-F67F59C35114}"/>
              </a:ext>
            </a:extLst>
          </p:cNvPr>
          <p:cNvSpPr>
            <a:spLocks noGrp="1"/>
          </p:cNvSpPr>
          <p:nvPr>
            <p:ph sz="half" idx="2"/>
          </p:nvPr>
        </p:nvSpPr>
        <p:spPr>
          <a:xfrm>
            <a:off x="6197601" y="1846908"/>
            <a:ext cx="5157787" cy="4645966"/>
          </a:xfrm>
        </p:spPr>
        <p:txBody>
          <a:bodyPr>
            <a:normAutofit fontScale="77500" lnSpcReduction="20000"/>
          </a:bodyPr>
          <a:lstStyle/>
          <a:p>
            <a:pPr>
              <a:spcBef>
                <a:spcPts val="600"/>
              </a:spcBef>
              <a:spcAft>
                <a:spcPts val="600"/>
              </a:spcAft>
            </a:pPr>
            <a:r>
              <a:rPr lang="lv-LV" sz="3100" dirty="0">
                <a:latin typeface="Cambria" panose="02040503050406030204" pitchFamily="18" charset="0"/>
                <a:ea typeface="Cambria" panose="02040503050406030204" pitchFamily="18" charset="0"/>
              </a:rPr>
              <a:t>Stājas spēkā 2022.gada 22.novembrī</a:t>
            </a:r>
          </a:p>
          <a:p>
            <a:pPr>
              <a:spcBef>
                <a:spcPts val="600"/>
              </a:spcBef>
              <a:spcAft>
                <a:spcPts val="600"/>
              </a:spcAft>
            </a:pPr>
            <a:r>
              <a:rPr lang="lv-LV" sz="3100" dirty="0">
                <a:latin typeface="Cambria" panose="02040503050406030204" pitchFamily="18" charset="0"/>
                <a:ea typeface="Cambria" panose="02040503050406030204" pitchFamily="18" charset="0"/>
              </a:rPr>
              <a:t>Ilgtspējas un SEG emisiju ietaupījumu kritēriji</a:t>
            </a:r>
          </a:p>
          <a:p>
            <a:pPr>
              <a:spcBef>
                <a:spcPts val="600"/>
              </a:spcBef>
              <a:spcAft>
                <a:spcPts val="600"/>
              </a:spcAft>
            </a:pPr>
            <a:r>
              <a:rPr lang="lv-LV" sz="3100" dirty="0">
                <a:latin typeface="Cambria" panose="02040503050406030204" pitchFamily="18" charset="0"/>
                <a:ea typeface="Cambria" panose="02040503050406030204" pitchFamily="18" charset="0"/>
              </a:rPr>
              <a:t>Atbilstības pamatošanas nosacījumi – masas bilances sistēmu un dokumentācijas apriti piegādes ķēdē</a:t>
            </a:r>
          </a:p>
          <a:p>
            <a:pPr>
              <a:spcBef>
                <a:spcPts val="600"/>
              </a:spcBef>
              <a:spcAft>
                <a:spcPts val="600"/>
              </a:spcAft>
            </a:pPr>
            <a:r>
              <a:rPr lang="lv-LV" sz="3100" dirty="0">
                <a:latin typeface="Cambria" panose="02040503050406030204" pitchFamily="18" charset="0"/>
                <a:ea typeface="Cambria" panose="02040503050406030204" pitchFamily="18" charset="0"/>
              </a:rPr>
              <a:t>Atbilstības apliecināšanas nosacījumi:</a:t>
            </a:r>
          </a:p>
          <a:p>
            <a:pPr marL="742950" lvl="1" indent="-285750">
              <a:spcBef>
                <a:spcPts val="600"/>
              </a:spcBef>
              <a:spcAft>
                <a:spcPts val="600"/>
              </a:spcAft>
            </a:pPr>
            <a:r>
              <a:rPr lang="lv-LV" sz="2400" dirty="0">
                <a:latin typeface="Cambria" panose="02040503050406030204" pitchFamily="18" charset="0"/>
                <a:ea typeface="Cambria" panose="02040503050406030204" pitchFamily="18" charset="0"/>
              </a:rPr>
              <a:t>Brīvprātīgās shēmas</a:t>
            </a:r>
          </a:p>
          <a:p>
            <a:pPr marL="742950" lvl="1" indent="-285750">
              <a:spcBef>
                <a:spcPts val="600"/>
              </a:spcBef>
              <a:spcAft>
                <a:spcPts val="600"/>
              </a:spcAft>
            </a:pPr>
            <a:r>
              <a:rPr lang="lv-LV" sz="2400" dirty="0">
                <a:latin typeface="Cambria" panose="02040503050406030204" pitchFamily="18" charset="0"/>
                <a:ea typeface="Cambria" panose="02040503050406030204" pitchFamily="18" charset="0"/>
              </a:rPr>
              <a:t>Nacionālās shēmas</a:t>
            </a:r>
          </a:p>
          <a:p>
            <a:pPr marL="742950" lvl="1" indent="-285750">
              <a:spcBef>
                <a:spcPts val="600"/>
              </a:spcBef>
              <a:spcAft>
                <a:spcPts val="600"/>
              </a:spcAft>
            </a:pPr>
            <a:r>
              <a:rPr lang="lv-LV" sz="2400" dirty="0">
                <a:latin typeface="Cambria" panose="02040503050406030204" pitchFamily="18" charset="0"/>
                <a:ea typeface="Cambria" panose="02040503050406030204" pitchFamily="18" charset="0"/>
              </a:rPr>
              <a:t>Nacionālās shēmas</a:t>
            </a:r>
          </a:p>
          <a:p>
            <a:pPr marL="742950" lvl="1" indent="-285750">
              <a:spcBef>
                <a:spcPts val="600"/>
              </a:spcBef>
              <a:spcAft>
                <a:spcPts val="600"/>
              </a:spcAft>
            </a:pPr>
            <a:r>
              <a:rPr lang="lv-LV" sz="2400" dirty="0">
                <a:latin typeface="Cambria" panose="02040503050406030204" pitchFamily="18" charset="0"/>
                <a:ea typeface="Cambria" panose="02040503050406030204" pitchFamily="18" charset="0"/>
              </a:rPr>
              <a:t>Komersanta shēma</a:t>
            </a:r>
          </a:p>
          <a:p>
            <a:pPr marL="742950" lvl="1" indent="-285750">
              <a:spcBef>
                <a:spcPts val="600"/>
              </a:spcBef>
              <a:spcAft>
                <a:spcPts val="600"/>
              </a:spcAft>
            </a:pPr>
            <a:r>
              <a:rPr lang="lv-LV" sz="2400" dirty="0">
                <a:latin typeface="Cambria" panose="02040503050406030204" pitchFamily="18" charset="0"/>
                <a:ea typeface="Cambria" panose="02040503050406030204" pitchFamily="18" charset="0"/>
              </a:rPr>
              <a:t>Biomasas birža</a:t>
            </a:r>
          </a:p>
        </p:txBody>
      </p:sp>
      <p:sp>
        <p:nvSpPr>
          <p:cNvPr id="7" name="Text Placeholder 6">
            <a:extLst>
              <a:ext uri="{FF2B5EF4-FFF2-40B4-BE49-F238E27FC236}">
                <a16:creationId xmlns:a16="http://schemas.microsoft.com/office/drawing/2014/main" id="{C2B43C91-25EB-4BCC-60B6-88373089A356}"/>
              </a:ext>
            </a:extLst>
          </p:cNvPr>
          <p:cNvSpPr>
            <a:spLocks noGrp="1"/>
          </p:cNvSpPr>
          <p:nvPr>
            <p:ph type="body" sz="quarter" idx="3"/>
          </p:nvPr>
        </p:nvSpPr>
        <p:spPr>
          <a:xfrm>
            <a:off x="6084887" y="862984"/>
            <a:ext cx="5413014" cy="864905"/>
          </a:xfrm>
        </p:spPr>
        <p:txBody>
          <a:bodyPr anchor="ctr">
            <a:noAutofit/>
          </a:bodyPr>
          <a:lstStyle/>
          <a:p>
            <a:pPr>
              <a:lnSpc>
                <a:spcPct val="100000"/>
              </a:lnSpc>
              <a:spcBef>
                <a:spcPts val="0"/>
              </a:spcBef>
              <a:spcAft>
                <a:spcPts val="0"/>
              </a:spcAft>
            </a:pPr>
            <a:r>
              <a:rPr lang="lv-LV" sz="2400" dirty="0">
                <a:latin typeface="Cambria" panose="02040503050406030204" pitchFamily="18" charset="0"/>
                <a:ea typeface="Cambria" panose="02040503050406030204" pitchFamily="18" charset="0"/>
              </a:rPr>
              <a:t>MK noteikumi Nr. 686</a:t>
            </a:r>
          </a:p>
          <a:p>
            <a:pPr>
              <a:lnSpc>
                <a:spcPct val="100000"/>
              </a:lnSpc>
              <a:spcBef>
                <a:spcPts val="0"/>
              </a:spcBef>
              <a:spcAft>
                <a:spcPts val="0"/>
              </a:spcAft>
            </a:pPr>
            <a:r>
              <a:rPr lang="lv-LV" sz="2400" dirty="0">
                <a:latin typeface="Cambria" panose="02040503050406030204" pitchFamily="18" charset="0"/>
                <a:ea typeface="Cambria" panose="02040503050406030204" pitchFamily="18" charset="0"/>
              </a:rPr>
              <a:t>Enerģētikas likums</a:t>
            </a:r>
          </a:p>
        </p:txBody>
      </p:sp>
      <p:sp>
        <p:nvSpPr>
          <p:cNvPr id="9" name="Right Brace 8">
            <a:extLst>
              <a:ext uri="{FF2B5EF4-FFF2-40B4-BE49-F238E27FC236}">
                <a16:creationId xmlns:a16="http://schemas.microsoft.com/office/drawing/2014/main" id="{B9E5F6D5-EC99-C22A-1502-9B71974F48C4}"/>
              </a:ext>
            </a:extLst>
          </p:cNvPr>
          <p:cNvSpPr/>
          <p:nvPr/>
        </p:nvSpPr>
        <p:spPr>
          <a:xfrm>
            <a:off x="9023286" y="4237020"/>
            <a:ext cx="407406" cy="600535"/>
          </a:xfrm>
          <a:prstGeom prst="rightBrace">
            <a:avLst/>
          </a:prstGeom>
          <a:ln>
            <a:solidFill>
              <a:srgbClr val="00206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lv-LV" dirty="0">
              <a:latin typeface="Cambria" panose="02040503050406030204" pitchFamily="18" charset="0"/>
              <a:ea typeface="Cambria" panose="02040503050406030204" pitchFamily="18" charset="0"/>
            </a:endParaRPr>
          </a:p>
        </p:txBody>
      </p:sp>
      <p:sp>
        <p:nvSpPr>
          <p:cNvPr id="10" name="TextBox 9">
            <a:extLst>
              <a:ext uri="{FF2B5EF4-FFF2-40B4-BE49-F238E27FC236}">
                <a16:creationId xmlns:a16="http://schemas.microsoft.com/office/drawing/2014/main" id="{98609318-7D2E-F4A0-4BE7-3B34C4F8DCA8}"/>
              </a:ext>
            </a:extLst>
          </p:cNvPr>
          <p:cNvSpPr txBox="1"/>
          <p:nvPr/>
        </p:nvSpPr>
        <p:spPr>
          <a:xfrm>
            <a:off x="9430692" y="4169891"/>
            <a:ext cx="2245260" cy="707886"/>
          </a:xfrm>
          <a:prstGeom prst="rect">
            <a:avLst/>
          </a:prstGeom>
          <a:noFill/>
        </p:spPr>
        <p:txBody>
          <a:bodyPr wrap="square" rtlCol="0">
            <a:spAutoFit/>
          </a:bodyPr>
          <a:lstStyle/>
          <a:p>
            <a:r>
              <a:rPr lang="lv-LV" sz="2000" dirty="0">
                <a:latin typeface="Cambria" panose="02040503050406030204" pitchFamily="18" charset="0"/>
                <a:ea typeface="Cambria" panose="02040503050406030204" pitchFamily="18" charset="0"/>
              </a:rPr>
              <a:t>Eiropas Komisijas apstiprinājums</a:t>
            </a:r>
          </a:p>
        </p:txBody>
      </p:sp>
      <p:sp>
        <p:nvSpPr>
          <p:cNvPr id="11" name="Content Placeholder 5">
            <a:extLst>
              <a:ext uri="{FF2B5EF4-FFF2-40B4-BE49-F238E27FC236}">
                <a16:creationId xmlns:a16="http://schemas.microsoft.com/office/drawing/2014/main" id="{55D166AC-F66F-95A4-114B-1335193188C0}"/>
              </a:ext>
            </a:extLst>
          </p:cNvPr>
          <p:cNvSpPr txBox="1">
            <a:spLocks/>
          </p:cNvSpPr>
          <p:nvPr/>
        </p:nvSpPr>
        <p:spPr>
          <a:xfrm>
            <a:off x="827086" y="1970455"/>
            <a:ext cx="5157787" cy="315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600"/>
              </a:spcAft>
            </a:pPr>
            <a:r>
              <a:rPr lang="lv-LV" sz="2600" dirty="0">
                <a:latin typeface="Cambria" panose="02040503050406030204" pitchFamily="18" charset="0"/>
                <a:ea typeface="Cambria" panose="02040503050406030204" pitchFamily="18" charset="0"/>
              </a:rPr>
              <a:t>Ilgtspējas un SEG emisiju ietaupījumu kritēriji</a:t>
            </a:r>
          </a:p>
          <a:p>
            <a:pPr>
              <a:spcBef>
                <a:spcPts val="600"/>
              </a:spcBef>
              <a:spcAft>
                <a:spcPts val="600"/>
              </a:spcAft>
            </a:pPr>
            <a:r>
              <a:rPr lang="lv-LV" sz="2600" dirty="0">
                <a:latin typeface="Cambria" panose="02040503050406030204" pitchFamily="18" charset="0"/>
                <a:ea typeface="Cambria" panose="02040503050406030204" pitchFamily="18" charset="0"/>
              </a:rPr>
              <a:t>Atbilstības pamatošanas un apliecināšanas nosacījumi</a:t>
            </a:r>
          </a:p>
          <a:p>
            <a:pPr>
              <a:spcBef>
                <a:spcPts val="600"/>
              </a:spcBef>
              <a:spcAft>
                <a:spcPts val="600"/>
              </a:spcAft>
            </a:pPr>
            <a:r>
              <a:rPr lang="lv-LV" sz="2600" dirty="0">
                <a:latin typeface="Cambria" panose="02040503050406030204" pitchFamily="18" charset="0"/>
                <a:ea typeface="Cambria" panose="02040503050406030204" pitchFamily="18" charset="0"/>
              </a:rPr>
              <a:t>Brīvprātīgo shēmu detalizēta darbība</a:t>
            </a:r>
          </a:p>
          <a:p>
            <a:pPr>
              <a:spcBef>
                <a:spcPts val="600"/>
              </a:spcBef>
              <a:spcAft>
                <a:spcPts val="600"/>
              </a:spcAft>
            </a:pPr>
            <a:r>
              <a:rPr lang="lv-LV" sz="2600" dirty="0">
                <a:latin typeface="Cambria" panose="02040503050406030204" pitchFamily="18" charset="0"/>
                <a:ea typeface="Cambria" panose="02040503050406030204" pitchFamily="18" charset="0"/>
              </a:rPr>
              <a:t>Masas bilances nosacījumi</a:t>
            </a:r>
          </a:p>
        </p:txBody>
      </p:sp>
    </p:spTree>
    <p:extLst>
      <p:ext uri="{BB962C8B-B14F-4D97-AF65-F5344CB8AC3E}">
        <p14:creationId xmlns:p14="http://schemas.microsoft.com/office/powerpoint/2010/main" val="2599693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9D725-6630-CCA7-53A5-810D13423AEC}"/>
              </a:ext>
            </a:extLst>
          </p:cNvPr>
          <p:cNvSpPr>
            <a:spLocks noGrp="1"/>
          </p:cNvSpPr>
          <p:nvPr>
            <p:ph type="title"/>
          </p:nvPr>
        </p:nvSpPr>
        <p:spPr>
          <a:xfrm>
            <a:off x="814387" y="117667"/>
            <a:ext cx="10515600" cy="823913"/>
          </a:xfrm>
        </p:spPr>
        <p:txBody>
          <a:bodyPr>
            <a:normAutofit/>
          </a:bodyPr>
          <a:lstStyle/>
          <a:p>
            <a:r>
              <a:rPr lang="lv-LV" sz="3600" dirty="0">
                <a:latin typeface="Cambria" panose="02040503050406030204" pitchFamily="18" charset="0"/>
                <a:ea typeface="Cambria" panose="02040503050406030204" pitchFamily="18" charset="0"/>
              </a:rPr>
              <a:t>Uz ko attiecas?</a:t>
            </a:r>
          </a:p>
        </p:txBody>
      </p:sp>
      <p:sp>
        <p:nvSpPr>
          <p:cNvPr id="3" name="Text Placeholder 2">
            <a:extLst>
              <a:ext uri="{FF2B5EF4-FFF2-40B4-BE49-F238E27FC236}">
                <a16:creationId xmlns:a16="http://schemas.microsoft.com/office/drawing/2014/main" id="{E5EEF5FE-5632-74A7-43D3-00B80911B851}"/>
              </a:ext>
            </a:extLst>
          </p:cNvPr>
          <p:cNvSpPr>
            <a:spLocks noGrp="1"/>
          </p:cNvSpPr>
          <p:nvPr>
            <p:ph type="body" idx="1"/>
          </p:nvPr>
        </p:nvSpPr>
        <p:spPr>
          <a:xfrm>
            <a:off x="685879" y="1239264"/>
            <a:ext cx="5157787" cy="535215"/>
          </a:xfrm>
        </p:spPr>
        <p:txBody>
          <a:bodyPr anchor="ctr">
            <a:normAutofit/>
          </a:bodyPr>
          <a:lstStyle/>
          <a:p>
            <a:r>
              <a:rPr lang="lv-LV" sz="2400" b="1" dirty="0">
                <a:latin typeface="Cambria" panose="02040503050406030204" pitchFamily="18" charset="0"/>
                <a:ea typeface="Cambria" panose="02040503050406030204" pitchFamily="18" charset="0"/>
              </a:rPr>
              <a:t>kurināmā piegādātājs</a:t>
            </a:r>
          </a:p>
        </p:txBody>
      </p:sp>
      <p:sp>
        <p:nvSpPr>
          <p:cNvPr id="4" name="Content Placeholder 3">
            <a:extLst>
              <a:ext uri="{FF2B5EF4-FFF2-40B4-BE49-F238E27FC236}">
                <a16:creationId xmlns:a16="http://schemas.microsoft.com/office/drawing/2014/main" id="{EF33D9F5-F27C-0DD3-BE20-75238DE0C3EA}"/>
              </a:ext>
            </a:extLst>
          </p:cNvPr>
          <p:cNvSpPr>
            <a:spLocks noGrp="1"/>
          </p:cNvSpPr>
          <p:nvPr>
            <p:ph sz="half" idx="2"/>
          </p:nvPr>
        </p:nvSpPr>
        <p:spPr>
          <a:xfrm>
            <a:off x="685878" y="1934147"/>
            <a:ext cx="5157787" cy="4484759"/>
          </a:xfrm>
        </p:spPr>
        <p:txBody>
          <a:bodyPr>
            <a:normAutofit/>
          </a:bodyPr>
          <a:lstStyle/>
          <a:p>
            <a:pPr marL="0" indent="0" algn="just">
              <a:buNone/>
            </a:pPr>
            <a:r>
              <a:rPr lang="lv-LV" b="0" i="0" dirty="0">
                <a:effectLst/>
                <a:latin typeface="Cambria" panose="02040503050406030204" pitchFamily="18" charset="0"/>
                <a:ea typeface="Cambria" panose="02040503050406030204" pitchFamily="18" charset="0"/>
              </a:rPr>
              <a:t>1) realizē kurināmo enerģijas ražošanai un likumā "Par akcīzes nodokli" noteiktajos gadījumos maksā akcīzes nodokli par kurināmo</a:t>
            </a:r>
          </a:p>
          <a:p>
            <a:pPr marL="0" indent="0" algn="just">
              <a:buNone/>
            </a:pPr>
            <a:r>
              <a:rPr lang="lv-LV" dirty="0">
                <a:latin typeface="Cambria" panose="02040503050406030204" pitchFamily="18" charset="0"/>
                <a:ea typeface="Cambria" panose="02040503050406030204" pitchFamily="18" charset="0"/>
              </a:rPr>
              <a:t>vai</a:t>
            </a:r>
            <a:endParaRPr lang="lv-LV" b="0" i="0" dirty="0">
              <a:effectLst/>
              <a:latin typeface="Cambria" panose="02040503050406030204" pitchFamily="18" charset="0"/>
              <a:ea typeface="Cambria" panose="02040503050406030204" pitchFamily="18" charset="0"/>
            </a:endParaRPr>
          </a:p>
          <a:p>
            <a:pPr marL="0" indent="0" algn="just">
              <a:buNone/>
            </a:pPr>
            <a:r>
              <a:rPr lang="lv-LV" b="0" i="0" dirty="0">
                <a:effectLst/>
                <a:latin typeface="Cambria" panose="02040503050406030204" pitchFamily="18" charset="0"/>
                <a:ea typeface="Cambria" panose="02040503050406030204" pitchFamily="18" charset="0"/>
              </a:rPr>
              <a:t>2) realizē enerģijas ražošanai tādu kurināmo, kuram piemēro akcīzes nodokļa atvieglojumu vai atbrīvojumu no akcīzes nodokļa;</a:t>
            </a:r>
            <a:endParaRPr lang="lv-LV" dirty="0">
              <a:latin typeface="Cambria" panose="02040503050406030204" pitchFamily="18" charset="0"/>
              <a:ea typeface="Cambria" panose="02040503050406030204" pitchFamily="18" charset="0"/>
            </a:endParaRPr>
          </a:p>
        </p:txBody>
      </p:sp>
      <p:sp>
        <p:nvSpPr>
          <p:cNvPr id="6" name="Content Placeholder 5">
            <a:extLst>
              <a:ext uri="{FF2B5EF4-FFF2-40B4-BE49-F238E27FC236}">
                <a16:creationId xmlns:a16="http://schemas.microsoft.com/office/drawing/2014/main" id="{8C93799C-1114-B821-95A8-D6E852807677}"/>
              </a:ext>
            </a:extLst>
          </p:cNvPr>
          <p:cNvSpPr>
            <a:spLocks noGrp="1"/>
          </p:cNvSpPr>
          <p:nvPr>
            <p:ph sz="quarter" idx="4"/>
          </p:nvPr>
        </p:nvSpPr>
        <p:spPr>
          <a:xfrm>
            <a:off x="6172200" y="1934147"/>
            <a:ext cx="5183188" cy="4255516"/>
          </a:xfrm>
        </p:spPr>
        <p:txBody>
          <a:bodyPr>
            <a:normAutofit/>
          </a:bodyPr>
          <a:lstStyle/>
          <a:p>
            <a:pPr marL="0" indent="0">
              <a:buNone/>
            </a:pPr>
            <a:r>
              <a:rPr lang="lv-LV" dirty="0">
                <a:latin typeface="Cambria" panose="02040503050406030204" pitchFamily="18" charset="0"/>
                <a:ea typeface="Cambria" panose="02040503050406030204" pitchFamily="18" charset="0"/>
              </a:rPr>
              <a:t>Attiecas uz kurināmo, kas ir izmantots elektroenerģijas, siltumenerģijas, dzesēšanai vai saldēšanai nepieciešamās enerģijas ražošanas iekārtā vai degvielu ražošanas iekārtā, kuras kopējā nominālā ievadītā siltuma jauda, summējot visu stacionāro tehnoloģisko sadedzināšanas iekārtu jaudu, ir:</a:t>
            </a:r>
          </a:p>
          <a:p>
            <a:pPr marL="457200" indent="-457200">
              <a:buAutoNum type="arabicParenR"/>
            </a:pPr>
            <a:r>
              <a:rPr lang="lv-LV" dirty="0">
                <a:latin typeface="Cambria" panose="02040503050406030204" pitchFamily="18" charset="0"/>
                <a:ea typeface="Cambria" panose="02040503050406030204" pitchFamily="18" charset="0"/>
              </a:rPr>
              <a:t>&gt;20 MW lielāka cietā biomasas kurināmā gadījumā </a:t>
            </a:r>
          </a:p>
          <a:p>
            <a:pPr marL="457200" indent="-457200">
              <a:buAutoNum type="arabicParenR"/>
            </a:pPr>
            <a:r>
              <a:rPr lang="lv-LV" dirty="0">
                <a:latin typeface="Cambria" panose="02040503050406030204" pitchFamily="18" charset="0"/>
                <a:ea typeface="Cambria" panose="02040503050406030204" pitchFamily="18" charset="0"/>
              </a:rPr>
              <a:t>&gt; 2 MW gāzveida biomasas kurināmā gadījumā</a:t>
            </a:r>
          </a:p>
          <a:p>
            <a:pPr marL="0" indent="0">
              <a:buNone/>
            </a:pPr>
            <a:endParaRPr lang="lv-LV" dirty="0">
              <a:latin typeface="Cambria" panose="02040503050406030204" pitchFamily="18" charset="0"/>
              <a:ea typeface="Cambria" panose="02040503050406030204" pitchFamily="18" charset="0"/>
            </a:endParaRPr>
          </a:p>
        </p:txBody>
      </p:sp>
      <p:sp>
        <p:nvSpPr>
          <p:cNvPr id="7" name="Text Placeholder 2">
            <a:extLst>
              <a:ext uri="{FF2B5EF4-FFF2-40B4-BE49-F238E27FC236}">
                <a16:creationId xmlns:a16="http://schemas.microsoft.com/office/drawing/2014/main" id="{56E0B155-3E27-6477-D815-5DE623433681}"/>
              </a:ext>
            </a:extLst>
          </p:cNvPr>
          <p:cNvSpPr txBox="1">
            <a:spLocks/>
          </p:cNvSpPr>
          <p:nvPr/>
        </p:nvSpPr>
        <p:spPr>
          <a:xfrm>
            <a:off x="6172200" y="1239264"/>
            <a:ext cx="5157787" cy="535215"/>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spcBef>
                <a:spcPts val="1200"/>
              </a:spcBef>
              <a:spcAft>
                <a:spcPts val="200"/>
              </a:spcAft>
              <a:buClr>
                <a:schemeClr val="accent1"/>
              </a:buClr>
              <a:buSzPct val="100000"/>
            </a:pPr>
            <a:r>
              <a:rPr lang="lv-LV" cap="all" dirty="0">
                <a:solidFill>
                  <a:schemeClr val="tx2"/>
                </a:solidFill>
                <a:latin typeface="Cambria" panose="02040503050406030204" pitchFamily="18" charset="0"/>
                <a:ea typeface="Cambria" panose="02040503050406030204" pitchFamily="18" charset="0"/>
              </a:rPr>
              <a:t>Kurināmā izmantotājs</a:t>
            </a:r>
          </a:p>
        </p:txBody>
      </p:sp>
    </p:spTree>
    <p:extLst>
      <p:ext uri="{BB962C8B-B14F-4D97-AF65-F5344CB8AC3E}">
        <p14:creationId xmlns:p14="http://schemas.microsoft.com/office/powerpoint/2010/main" val="1948813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63094-FB1C-F800-1C4C-AC6BBC35629B}"/>
              </a:ext>
            </a:extLst>
          </p:cNvPr>
          <p:cNvSpPr>
            <a:spLocks noGrp="1"/>
          </p:cNvSpPr>
          <p:nvPr>
            <p:ph type="title"/>
          </p:nvPr>
        </p:nvSpPr>
        <p:spPr>
          <a:xfrm>
            <a:off x="968375" y="173441"/>
            <a:ext cx="10058400" cy="691171"/>
          </a:xfrm>
        </p:spPr>
        <p:txBody>
          <a:bodyPr>
            <a:normAutofit/>
          </a:bodyPr>
          <a:lstStyle/>
          <a:p>
            <a:r>
              <a:rPr lang="lv-LV" sz="3600" dirty="0">
                <a:latin typeface="Cambria" panose="02040503050406030204" pitchFamily="18" charset="0"/>
                <a:ea typeface="Cambria" panose="02040503050406030204" pitchFamily="18" charset="0"/>
              </a:rPr>
              <a:t>Kā jāapliecina atbilstība? [1]</a:t>
            </a:r>
          </a:p>
        </p:txBody>
      </p:sp>
      <p:sp>
        <p:nvSpPr>
          <p:cNvPr id="3" name="Text Placeholder 2">
            <a:extLst>
              <a:ext uri="{FF2B5EF4-FFF2-40B4-BE49-F238E27FC236}">
                <a16:creationId xmlns:a16="http://schemas.microsoft.com/office/drawing/2014/main" id="{A773F1BF-A725-8560-06E7-4E4D0F527285}"/>
              </a:ext>
            </a:extLst>
          </p:cNvPr>
          <p:cNvSpPr>
            <a:spLocks noGrp="1"/>
          </p:cNvSpPr>
          <p:nvPr>
            <p:ph type="body" idx="1"/>
          </p:nvPr>
        </p:nvSpPr>
        <p:spPr>
          <a:xfrm>
            <a:off x="949801" y="992773"/>
            <a:ext cx="4937760" cy="691171"/>
          </a:xfrm>
        </p:spPr>
        <p:txBody>
          <a:bodyPr>
            <a:noAutofit/>
          </a:bodyPr>
          <a:lstStyle/>
          <a:p>
            <a:pPr>
              <a:lnSpc>
                <a:spcPct val="100000"/>
              </a:lnSpc>
              <a:spcBef>
                <a:spcPts val="0"/>
              </a:spcBef>
              <a:spcAft>
                <a:spcPts val="0"/>
              </a:spcAft>
            </a:pPr>
            <a:r>
              <a:rPr lang="lv-LV" sz="2400" b="1" dirty="0">
                <a:latin typeface="Cambria" panose="02040503050406030204" pitchFamily="18" charset="0"/>
                <a:ea typeface="Cambria" panose="02040503050406030204" pitchFamily="18" charset="0"/>
              </a:rPr>
              <a:t>Brīvprātīgās shēmas</a:t>
            </a:r>
          </a:p>
          <a:p>
            <a:pPr>
              <a:lnSpc>
                <a:spcPct val="100000"/>
              </a:lnSpc>
              <a:spcBef>
                <a:spcPts val="0"/>
              </a:spcBef>
              <a:spcAft>
                <a:spcPts val="0"/>
              </a:spcAft>
            </a:pPr>
            <a:r>
              <a:rPr lang="lv-LV" sz="2400" b="1" dirty="0">
                <a:latin typeface="Cambria" panose="02040503050406030204" pitchFamily="18" charset="0"/>
                <a:ea typeface="Cambria" panose="02040503050406030204" pitchFamily="18" charset="0"/>
              </a:rPr>
              <a:t>NACIONĀLĀS SHĒMAS</a:t>
            </a:r>
          </a:p>
        </p:txBody>
      </p:sp>
      <p:sp>
        <p:nvSpPr>
          <p:cNvPr id="4" name="Content Placeholder 3">
            <a:extLst>
              <a:ext uri="{FF2B5EF4-FFF2-40B4-BE49-F238E27FC236}">
                <a16:creationId xmlns:a16="http://schemas.microsoft.com/office/drawing/2014/main" id="{FB0FFEF5-5E04-A4FC-F139-8DBC03C961C0}"/>
              </a:ext>
            </a:extLst>
          </p:cNvPr>
          <p:cNvSpPr>
            <a:spLocks noGrp="1"/>
          </p:cNvSpPr>
          <p:nvPr>
            <p:ph sz="half" idx="2"/>
          </p:nvPr>
        </p:nvSpPr>
        <p:spPr>
          <a:xfrm>
            <a:off x="839788" y="2126894"/>
            <a:ext cx="5157787" cy="4365981"/>
          </a:xfrm>
        </p:spPr>
        <p:txBody>
          <a:bodyPr>
            <a:normAutofit lnSpcReduction="10000"/>
          </a:bodyPr>
          <a:lstStyle/>
          <a:p>
            <a:r>
              <a:rPr lang="lv-LV" sz="2400" dirty="0">
                <a:latin typeface="Cambria" panose="02040503050406030204" pitchFamily="18" charset="0"/>
                <a:ea typeface="Cambria" panose="02040503050406030204" pitchFamily="18" charset="0"/>
              </a:rPr>
              <a:t>Pārbauda un sertificē piegādes ķēdi un tajā iesaistītos ražotājus/komersantus</a:t>
            </a:r>
          </a:p>
          <a:p>
            <a:r>
              <a:rPr lang="lv-LV" sz="2400" dirty="0">
                <a:latin typeface="Cambria" panose="02040503050406030204" pitchFamily="18" charset="0"/>
                <a:ea typeface="Cambria" panose="02040503050406030204" pitchFamily="18" charset="0"/>
              </a:rPr>
              <a:t>Pārbauda un sertificē un uzrauga masas bilances procedūras un izmantošanu</a:t>
            </a:r>
          </a:p>
          <a:p>
            <a:r>
              <a:rPr lang="lv-LV" sz="2400" dirty="0">
                <a:latin typeface="Cambria" panose="02040503050406030204" pitchFamily="18" charset="0"/>
                <a:ea typeface="Cambria" panose="02040503050406030204" pitchFamily="18" charset="0"/>
              </a:rPr>
              <a:t>Sertificē un ikgadēji uzrauga sertificēto komersantu darbību</a:t>
            </a:r>
          </a:p>
          <a:p>
            <a:r>
              <a:rPr lang="lv-LV" sz="2400" dirty="0">
                <a:latin typeface="Cambria" panose="02040503050406030204" pitchFamily="18" charset="0"/>
                <a:ea typeface="Cambria" panose="02040503050406030204" pitchFamily="18" charset="0"/>
              </a:rPr>
              <a:t>Kurināmā piegādātājiem dod tiesības izdot atbilstības apliecinājumus</a:t>
            </a:r>
          </a:p>
          <a:p>
            <a:r>
              <a:rPr lang="lv-LV" sz="2400" dirty="0">
                <a:latin typeface="Cambria" panose="02040503050406030204" pitchFamily="18" charset="0"/>
                <a:ea typeface="Cambria" panose="02040503050406030204" pitchFamily="18" charset="0"/>
              </a:rPr>
              <a:t>Kurināmā izmantotājiem dod tiesības apliecināt atbilstību ar savu sertifikātu</a:t>
            </a:r>
          </a:p>
        </p:txBody>
      </p:sp>
      <p:sp>
        <p:nvSpPr>
          <p:cNvPr id="5" name="Text Placeholder 4">
            <a:extLst>
              <a:ext uri="{FF2B5EF4-FFF2-40B4-BE49-F238E27FC236}">
                <a16:creationId xmlns:a16="http://schemas.microsoft.com/office/drawing/2014/main" id="{559FF34C-CB63-6893-CA9A-55A84DDC425A}"/>
              </a:ext>
            </a:extLst>
          </p:cNvPr>
          <p:cNvSpPr>
            <a:spLocks noGrp="1"/>
          </p:cNvSpPr>
          <p:nvPr>
            <p:ph type="body" sz="quarter" idx="3"/>
          </p:nvPr>
        </p:nvSpPr>
        <p:spPr>
          <a:xfrm>
            <a:off x="6294914" y="1233039"/>
            <a:ext cx="4937760" cy="525429"/>
          </a:xfrm>
        </p:spPr>
        <p:txBody>
          <a:bodyPr>
            <a:normAutofit/>
          </a:bodyPr>
          <a:lstStyle/>
          <a:p>
            <a:r>
              <a:rPr lang="lv-LV" sz="2400" b="1" dirty="0">
                <a:latin typeface="Cambria" panose="02040503050406030204" pitchFamily="18" charset="0"/>
                <a:ea typeface="Cambria" panose="02040503050406030204" pitchFamily="18" charset="0"/>
              </a:rPr>
              <a:t>Apliecināšanas dokumenti</a:t>
            </a:r>
          </a:p>
        </p:txBody>
      </p:sp>
      <p:sp>
        <p:nvSpPr>
          <p:cNvPr id="6" name="Content Placeholder 5">
            <a:extLst>
              <a:ext uri="{FF2B5EF4-FFF2-40B4-BE49-F238E27FC236}">
                <a16:creationId xmlns:a16="http://schemas.microsoft.com/office/drawing/2014/main" id="{58BF7362-9500-7DF1-F9FD-81B1C4548828}"/>
              </a:ext>
            </a:extLst>
          </p:cNvPr>
          <p:cNvSpPr>
            <a:spLocks noGrp="1"/>
          </p:cNvSpPr>
          <p:nvPr>
            <p:ph sz="quarter" idx="4"/>
          </p:nvPr>
        </p:nvSpPr>
        <p:spPr>
          <a:xfrm>
            <a:off x="6172200" y="2126894"/>
            <a:ext cx="5183188" cy="4292013"/>
          </a:xfrm>
        </p:spPr>
        <p:txBody>
          <a:bodyPr>
            <a:normAutofit lnSpcReduction="10000"/>
          </a:bodyPr>
          <a:lstStyle/>
          <a:p>
            <a:pPr marL="0" indent="0">
              <a:buNone/>
            </a:pPr>
            <a:r>
              <a:rPr lang="lv-LV" sz="2400" u="sng" dirty="0">
                <a:latin typeface="Cambria" panose="02040503050406030204" pitchFamily="18" charset="0"/>
                <a:ea typeface="Cambria" panose="02040503050406030204" pitchFamily="18" charset="0"/>
              </a:rPr>
              <a:t>Atbilstības sertifikāts</a:t>
            </a:r>
          </a:p>
          <a:p>
            <a:pPr marL="0" indent="0">
              <a:buNone/>
            </a:pPr>
            <a:r>
              <a:rPr lang="lv-LV" dirty="0">
                <a:latin typeface="Cambria" panose="02040503050406030204" pitchFamily="18" charset="0"/>
                <a:ea typeface="Cambria" panose="02040503050406030204" pitchFamily="18" charset="0"/>
              </a:rPr>
              <a:t>Tiek izdots komersantam – audzētājam, ražotājam, pārstrādātājam, tirgotājam, izmantotājam</a:t>
            </a:r>
          </a:p>
          <a:p>
            <a:pPr marL="0" indent="0">
              <a:buNone/>
            </a:pPr>
            <a:endParaRPr lang="lv-LV" dirty="0">
              <a:latin typeface="Cambria" panose="02040503050406030204" pitchFamily="18" charset="0"/>
              <a:ea typeface="Cambria" panose="02040503050406030204" pitchFamily="18" charset="0"/>
            </a:endParaRPr>
          </a:p>
          <a:p>
            <a:pPr marL="0" indent="0">
              <a:buNone/>
            </a:pPr>
            <a:r>
              <a:rPr lang="lv-LV" sz="2400" u="sng" dirty="0">
                <a:latin typeface="Cambria" panose="02040503050406030204" pitchFamily="18" charset="0"/>
                <a:ea typeface="Cambria" panose="02040503050406030204" pitchFamily="18" charset="0"/>
              </a:rPr>
              <a:t>Atbilstības (ilgtspējas</a:t>
            </a:r>
            <a:r>
              <a:rPr lang="lv-LV" sz="2400" u="sng">
                <a:latin typeface="Cambria" panose="02040503050406030204" pitchFamily="18" charset="0"/>
                <a:ea typeface="Cambria" panose="02040503050406030204" pitchFamily="18" charset="0"/>
              </a:rPr>
              <a:t>) apliecinājums</a:t>
            </a:r>
            <a:endParaRPr lang="lv-LV" sz="2400" u="sng" dirty="0">
              <a:latin typeface="Cambria" panose="02040503050406030204" pitchFamily="18" charset="0"/>
              <a:ea typeface="Cambria" panose="02040503050406030204" pitchFamily="18" charset="0"/>
            </a:endParaRPr>
          </a:p>
          <a:p>
            <a:pPr marL="0" indent="0">
              <a:buNone/>
            </a:pPr>
            <a:r>
              <a:rPr lang="lv-LV" dirty="0">
                <a:latin typeface="Cambria" panose="02040503050406030204" pitchFamily="18" charset="0"/>
                <a:ea typeface="Cambria" panose="02040503050406030204" pitchFamily="18" charset="0"/>
              </a:rPr>
              <a:t>Izdod komersants, pamatojoties uz sertifikātu</a:t>
            </a:r>
          </a:p>
          <a:p>
            <a:pPr marL="0" indent="0">
              <a:buNone/>
            </a:pPr>
            <a:r>
              <a:rPr lang="lv-LV" dirty="0">
                <a:latin typeface="Cambria" panose="02040503050406030204" pitchFamily="18" charset="0"/>
                <a:ea typeface="Cambria" panose="02040503050406030204" pitchFamily="18" charset="0"/>
              </a:rPr>
              <a:t>Tiek izdots katrai enerģijas partijai</a:t>
            </a:r>
          </a:p>
        </p:txBody>
      </p:sp>
    </p:spTree>
    <p:extLst>
      <p:ext uri="{BB962C8B-B14F-4D97-AF65-F5344CB8AC3E}">
        <p14:creationId xmlns:p14="http://schemas.microsoft.com/office/powerpoint/2010/main" val="943978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63094-FB1C-F800-1C4C-AC6BBC35629B}"/>
              </a:ext>
            </a:extLst>
          </p:cNvPr>
          <p:cNvSpPr>
            <a:spLocks noGrp="1"/>
          </p:cNvSpPr>
          <p:nvPr>
            <p:ph type="title"/>
          </p:nvPr>
        </p:nvSpPr>
        <p:spPr>
          <a:xfrm>
            <a:off x="968375" y="173441"/>
            <a:ext cx="10058400" cy="691171"/>
          </a:xfrm>
        </p:spPr>
        <p:txBody>
          <a:bodyPr>
            <a:normAutofit/>
          </a:bodyPr>
          <a:lstStyle/>
          <a:p>
            <a:r>
              <a:rPr lang="lv-LV" sz="3600" dirty="0">
                <a:latin typeface="Cambria" panose="02040503050406030204" pitchFamily="18" charset="0"/>
                <a:ea typeface="Cambria" panose="02040503050406030204" pitchFamily="18" charset="0"/>
              </a:rPr>
              <a:t>Kā jāapliecina atbilstība? [2]</a:t>
            </a:r>
          </a:p>
        </p:txBody>
      </p:sp>
      <p:sp>
        <p:nvSpPr>
          <p:cNvPr id="3" name="Text Placeholder 2">
            <a:extLst>
              <a:ext uri="{FF2B5EF4-FFF2-40B4-BE49-F238E27FC236}">
                <a16:creationId xmlns:a16="http://schemas.microsoft.com/office/drawing/2014/main" id="{A773F1BF-A725-8560-06E7-4E4D0F527285}"/>
              </a:ext>
            </a:extLst>
          </p:cNvPr>
          <p:cNvSpPr>
            <a:spLocks noGrp="1"/>
          </p:cNvSpPr>
          <p:nvPr>
            <p:ph type="body" idx="1"/>
          </p:nvPr>
        </p:nvSpPr>
        <p:spPr>
          <a:xfrm>
            <a:off x="949801" y="1301988"/>
            <a:ext cx="4937760" cy="387530"/>
          </a:xfrm>
        </p:spPr>
        <p:txBody>
          <a:bodyPr>
            <a:noAutofit/>
          </a:bodyPr>
          <a:lstStyle/>
          <a:p>
            <a:r>
              <a:rPr lang="lv-LV" sz="2400" b="1" dirty="0">
                <a:latin typeface="Cambria" panose="02040503050406030204" pitchFamily="18" charset="0"/>
                <a:ea typeface="Cambria" panose="02040503050406030204" pitchFamily="18" charset="0"/>
              </a:rPr>
              <a:t>komersanta shēma</a:t>
            </a:r>
          </a:p>
        </p:txBody>
      </p:sp>
      <p:sp>
        <p:nvSpPr>
          <p:cNvPr id="4" name="Content Placeholder 3">
            <a:extLst>
              <a:ext uri="{FF2B5EF4-FFF2-40B4-BE49-F238E27FC236}">
                <a16:creationId xmlns:a16="http://schemas.microsoft.com/office/drawing/2014/main" id="{FB0FFEF5-5E04-A4FC-F139-8DBC03C961C0}"/>
              </a:ext>
            </a:extLst>
          </p:cNvPr>
          <p:cNvSpPr>
            <a:spLocks noGrp="1"/>
          </p:cNvSpPr>
          <p:nvPr>
            <p:ph sz="half" idx="2"/>
          </p:nvPr>
        </p:nvSpPr>
        <p:spPr>
          <a:xfrm>
            <a:off x="839788" y="2126894"/>
            <a:ext cx="5157787" cy="4365981"/>
          </a:xfrm>
        </p:spPr>
        <p:txBody>
          <a:bodyPr>
            <a:normAutofit fontScale="92500"/>
          </a:bodyPr>
          <a:lstStyle/>
          <a:p>
            <a:r>
              <a:rPr lang="lv-LV" sz="2400" dirty="0">
                <a:latin typeface="Cambria" panose="02040503050406030204" pitchFamily="18" charset="0"/>
                <a:ea typeface="Cambria" panose="02040503050406030204" pitchFamily="18" charset="0"/>
              </a:rPr>
              <a:t>Var tikt izmantota tikai attiecībā uz Latvijā audzētu, iegūtu, pārstrādātu un izmantotu biomasas kurināmo (izejvielām)</a:t>
            </a:r>
          </a:p>
          <a:p>
            <a:r>
              <a:rPr lang="lv-LV" sz="2400" dirty="0">
                <a:latin typeface="Cambria" panose="02040503050406030204" pitchFamily="18" charset="0"/>
                <a:ea typeface="Cambria" panose="02040503050406030204" pitchFamily="18" charset="0"/>
              </a:rPr>
              <a:t>Komersants apliecina atbilstību ilgtspējas apliecinājumiem, izmantojot:</a:t>
            </a:r>
          </a:p>
          <a:p>
            <a:pPr lvl="1"/>
            <a:r>
              <a:rPr lang="lv-LV" sz="2200" dirty="0">
                <a:latin typeface="Cambria" panose="02040503050406030204" pitchFamily="18" charset="0"/>
                <a:ea typeface="Cambria" panose="02040503050406030204" pitchFamily="18" charset="0"/>
              </a:rPr>
              <a:t>brīvprātīgās shēmas sertifikātu</a:t>
            </a:r>
          </a:p>
          <a:p>
            <a:pPr lvl="1"/>
            <a:r>
              <a:rPr lang="lv-LV" sz="2200" dirty="0">
                <a:latin typeface="Cambria" panose="02040503050406030204" pitchFamily="18" charset="0"/>
                <a:ea typeface="Cambria" panose="02040503050406030204" pitchFamily="18" charset="0"/>
              </a:rPr>
              <a:t>koksnes piegādes ķēdes sertifikātu</a:t>
            </a:r>
          </a:p>
          <a:p>
            <a:pPr lvl="1"/>
            <a:r>
              <a:rPr lang="lv-LV" sz="2200" dirty="0">
                <a:latin typeface="Cambria" panose="02040503050406030204" pitchFamily="18" charset="0"/>
                <a:ea typeface="Cambria" panose="02040503050406030204" pitchFamily="18" charset="0"/>
              </a:rPr>
              <a:t>neatkarīgo auditu</a:t>
            </a:r>
          </a:p>
          <a:p>
            <a:pPr lvl="1"/>
            <a:r>
              <a:rPr lang="lv-LV" sz="2200" dirty="0">
                <a:latin typeface="Cambria" panose="02040503050406030204" pitchFamily="18" charset="0"/>
                <a:ea typeface="Cambria" panose="02040503050406030204" pitchFamily="18" charset="0"/>
              </a:rPr>
              <a:t>Apliecinājumu par izejvielas piegādi uzreiz no audzēšanas/ieguves vietas</a:t>
            </a:r>
          </a:p>
          <a:p>
            <a:r>
              <a:rPr lang="lv-LV" sz="2400" dirty="0">
                <a:latin typeface="Cambria" panose="02040503050406030204" pitchFamily="18" charset="0"/>
                <a:ea typeface="Cambria" panose="02040503050406030204" pitchFamily="18" charset="0"/>
              </a:rPr>
              <a:t>Komersants visus attiecīgos dokumentus iesniedz ERIS</a:t>
            </a:r>
          </a:p>
        </p:txBody>
      </p:sp>
      <p:sp>
        <p:nvSpPr>
          <p:cNvPr id="5" name="Text Placeholder 4">
            <a:extLst>
              <a:ext uri="{FF2B5EF4-FFF2-40B4-BE49-F238E27FC236}">
                <a16:creationId xmlns:a16="http://schemas.microsoft.com/office/drawing/2014/main" id="{559FF34C-CB63-6893-CA9A-55A84DDC425A}"/>
              </a:ext>
            </a:extLst>
          </p:cNvPr>
          <p:cNvSpPr>
            <a:spLocks noGrp="1"/>
          </p:cNvSpPr>
          <p:nvPr>
            <p:ph type="body" sz="quarter" idx="3"/>
          </p:nvPr>
        </p:nvSpPr>
        <p:spPr>
          <a:xfrm>
            <a:off x="6294914" y="1233039"/>
            <a:ext cx="4937760" cy="525429"/>
          </a:xfrm>
        </p:spPr>
        <p:txBody>
          <a:bodyPr>
            <a:normAutofit/>
          </a:bodyPr>
          <a:lstStyle/>
          <a:p>
            <a:r>
              <a:rPr lang="lv-LV" sz="2400" b="1" dirty="0">
                <a:latin typeface="Cambria" panose="02040503050406030204" pitchFamily="18" charset="0"/>
                <a:ea typeface="Cambria" panose="02040503050406030204" pitchFamily="18" charset="0"/>
              </a:rPr>
              <a:t>Apliecināšanas dokumenti</a:t>
            </a:r>
          </a:p>
        </p:txBody>
      </p:sp>
      <p:sp>
        <p:nvSpPr>
          <p:cNvPr id="9" name="Content Placeholder 5">
            <a:extLst>
              <a:ext uri="{FF2B5EF4-FFF2-40B4-BE49-F238E27FC236}">
                <a16:creationId xmlns:a16="http://schemas.microsoft.com/office/drawing/2014/main" id="{D4B66105-DAB0-A48E-2DC1-AD843E1CAA64}"/>
              </a:ext>
            </a:extLst>
          </p:cNvPr>
          <p:cNvSpPr>
            <a:spLocks noGrp="1"/>
          </p:cNvSpPr>
          <p:nvPr>
            <p:ph sz="quarter" idx="4"/>
          </p:nvPr>
        </p:nvSpPr>
        <p:spPr>
          <a:xfrm>
            <a:off x="6194427" y="1963932"/>
            <a:ext cx="5289487" cy="4292013"/>
          </a:xfrm>
        </p:spPr>
        <p:txBody>
          <a:bodyPr>
            <a:normAutofit fontScale="92500"/>
          </a:bodyPr>
          <a:lstStyle/>
          <a:p>
            <a:pPr marL="0" indent="0">
              <a:buNone/>
            </a:pPr>
            <a:r>
              <a:rPr lang="lv-LV" sz="2400" u="sng" dirty="0">
                <a:latin typeface="Cambria" panose="02040503050406030204" pitchFamily="18" charset="0"/>
                <a:ea typeface="Cambria" panose="02040503050406030204" pitchFamily="18" charset="0"/>
              </a:rPr>
              <a:t>Ministru kabineta rīkojums</a:t>
            </a:r>
          </a:p>
          <a:p>
            <a:pPr marL="0" indent="0">
              <a:buNone/>
            </a:pPr>
            <a:r>
              <a:rPr lang="lv-LV" sz="2200" dirty="0">
                <a:latin typeface="Cambria" panose="02040503050406030204" pitchFamily="18" charset="0"/>
                <a:ea typeface="Cambria" panose="02040503050406030204" pitchFamily="18" charset="0"/>
              </a:rPr>
              <a:t>Apliecina Latvijā audzēto un iegūto biomasas kurināmā izejvielu atbilstību ZIZIMM kritērijam</a:t>
            </a:r>
          </a:p>
          <a:p>
            <a:pPr marL="0" indent="0">
              <a:buNone/>
            </a:pPr>
            <a:r>
              <a:rPr lang="lv-LV" sz="2400" u="sng" dirty="0">
                <a:latin typeface="Cambria" panose="02040503050406030204" pitchFamily="18" charset="0"/>
                <a:ea typeface="Cambria" panose="02040503050406030204" pitchFamily="18" charset="0"/>
              </a:rPr>
              <a:t>pašapliecinājums vai neatkarīga auditora pārbaudes novērtējums vai ziņojums</a:t>
            </a:r>
          </a:p>
          <a:p>
            <a:pPr marL="0" indent="0">
              <a:buNone/>
            </a:pPr>
            <a:r>
              <a:rPr lang="lv-LV" sz="2200" dirty="0">
                <a:latin typeface="Cambria" panose="02040503050406030204" pitchFamily="18" charset="0"/>
                <a:ea typeface="Cambria" panose="02040503050406030204" pitchFamily="18" charset="0"/>
              </a:rPr>
              <a:t>Attiecas uz SEG emisiju aprēķinu</a:t>
            </a:r>
          </a:p>
          <a:p>
            <a:pPr marL="0" indent="0">
              <a:buNone/>
            </a:pPr>
            <a:endParaRPr lang="lv-LV" sz="2400" dirty="0">
              <a:latin typeface="Cambria" panose="02040503050406030204" pitchFamily="18" charset="0"/>
              <a:ea typeface="Cambria" panose="02040503050406030204" pitchFamily="18" charset="0"/>
            </a:endParaRPr>
          </a:p>
          <a:p>
            <a:pPr marL="0" indent="0">
              <a:buNone/>
            </a:pPr>
            <a:r>
              <a:rPr lang="lv-LV" sz="2400" u="sng" dirty="0">
                <a:latin typeface="Cambria" panose="02040503050406030204" pitchFamily="18" charset="0"/>
                <a:ea typeface="Cambria" panose="02040503050406030204" pitchFamily="18" charset="0"/>
              </a:rPr>
              <a:t>koksnes piegādes ķēdes sertifikāts,  atbilstības sertifikāts, neatkarīgā auditora pārbaudes apliecinājums</a:t>
            </a:r>
          </a:p>
        </p:txBody>
      </p:sp>
    </p:spTree>
    <p:extLst>
      <p:ext uri="{BB962C8B-B14F-4D97-AF65-F5344CB8AC3E}">
        <p14:creationId xmlns:p14="http://schemas.microsoft.com/office/powerpoint/2010/main" val="408569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63094-FB1C-F800-1C4C-AC6BBC35629B}"/>
              </a:ext>
            </a:extLst>
          </p:cNvPr>
          <p:cNvSpPr>
            <a:spLocks noGrp="1"/>
          </p:cNvSpPr>
          <p:nvPr>
            <p:ph type="title"/>
          </p:nvPr>
        </p:nvSpPr>
        <p:spPr>
          <a:xfrm>
            <a:off x="968375" y="173441"/>
            <a:ext cx="10058400" cy="691171"/>
          </a:xfrm>
        </p:spPr>
        <p:txBody>
          <a:bodyPr>
            <a:normAutofit/>
          </a:bodyPr>
          <a:lstStyle/>
          <a:p>
            <a:r>
              <a:rPr lang="lv-LV" sz="3600" dirty="0">
                <a:latin typeface="Cambria" panose="02040503050406030204" pitchFamily="18" charset="0"/>
                <a:ea typeface="Cambria" panose="02040503050406030204" pitchFamily="18" charset="0"/>
              </a:rPr>
              <a:t>Kā jāapliecina atbilstība? [3]</a:t>
            </a:r>
          </a:p>
        </p:txBody>
      </p:sp>
      <p:sp>
        <p:nvSpPr>
          <p:cNvPr id="3" name="Text Placeholder 2">
            <a:extLst>
              <a:ext uri="{FF2B5EF4-FFF2-40B4-BE49-F238E27FC236}">
                <a16:creationId xmlns:a16="http://schemas.microsoft.com/office/drawing/2014/main" id="{A773F1BF-A725-8560-06E7-4E4D0F527285}"/>
              </a:ext>
            </a:extLst>
          </p:cNvPr>
          <p:cNvSpPr>
            <a:spLocks noGrp="1"/>
          </p:cNvSpPr>
          <p:nvPr>
            <p:ph type="body" idx="1"/>
          </p:nvPr>
        </p:nvSpPr>
        <p:spPr>
          <a:xfrm>
            <a:off x="949801" y="1301988"/>
            <a:ext cx="4937760" cy="387530"/>
          </a:xfrm>
        </p:spPr>
        <p:txBody>
          <a:bodyPr>
            <a:noAutofit/>
          </a:bodyPr>
          <a:lstStyle/>
          <a:p>
            <a:r>
              <a:rPr lang="lv-LV" sz="2400" b="1" dirty="0">
                <a:latin typeface="Cambria" panose="02040503050406030204" pitchFamily="18" charset="0"/>
                <a:ea typeface="Cambria" panose="02040503050406030204" pitchFamily="18" charset="0"/>
              </a:rPr>
              <a:t>Biomasas birža</a:t>
            </a:r>
          </a:p>
        </p:txBody>
      </p:sp>
      <p:sp>
        <p:nvSpPr>
          <p:cNvPr id="5" name="Text Placeholder 4">
            <a:extLst>
              <a:ext uri="{FF2B5EF4-FFF2-40B4-BE49-F238E27FC236}">
                <a16:creationId xmlns:a16="http://schemas.microsoft.com/office/drawing/2014/main" id="{559FF34C-CB63-6893-CA9A-55A84DDC425A}"/>
              </a:ext>
            </a:extLst>
          </p:cNvPr>
          <p:cNvSpPr>
            <a:spLocks noGrp="1"/>
          </p:cNvSpPr>
          <p:nvPr>
            <p:ph type="body" sz="quarter" idx="3"/>
          </p:nvPr>
        </p:nvSpPr>
        <p:spPr>
          <a:xfrm>
            <a:off x="6294914" y="1233039"/>
            <a:ext cx="4937760" cy="525429"/>
          </a:xfrm>
        </p:spPr>
        <p:txBody>
          <a:bodyPr>
            <a:normAutofit/>
          </a:bodyPr>
          <a:lstStyle/>
          <a:p>
            <a:r>
              <a:rPr lang="lv-LV" sz="2400" b="1" dirty="0">
                <a:latin typeface="Cambria" panose="02040503050406030204" pitchFamily="18" charset="0"/>
                <a:ea typeface="Cambria" panose="02040503050406030204" pitchFamily="18" charset="0"/>
              </a:rPr>
              <a:t>Apliecināšanas dokumenti</a:t>
            </a:r>
          </a:p>
        </p:txBody>
      </p:sp>
      <p:sp>
        <p:nvSpPr>
          <p:cNvPr id="6" name="Content Placeholder 5">
            <a:extLst>
              <a:ext uri="{FF2B5EF4-FFF2-40B4-BE49-F238E27FC236}">
                <a16:creationId xmlns:a16="http://schemas.microsoft.com/office/drawing/2014/main" id="{58BF7362-9500-7DF1-F9FD-81B1C4548828}"/>
              </a:ext>
            </a:extLst>
          </p:cNvPr>
          <p:cNvSpPr>
            <a:spLocks noGrp="1"/>
          </p:cNvSpPr>
          <p:nvPr>
            <p:ph sz="quarter" idx="4"/>
          </p:nvPr>
        </p:nvSpPr>
        <p:spPr>
          <a:xfrm>
            <a:off x="6172199" y="2126894"/>
            <a:ext cx="5289487" cy="4292013"/>
          </a:xfrm>
        </p:spPr>
        <p:txBody>
          <a:bodyPr>
            <a:normAutofit/>
          </a:bodyPr>
          <a:lstStyle/>
          <a:p>
            <a:pPr marL="0" indent="0">
              <a:buNone/>
            </a:pPr>
            <a:r>
              <a:rPr lang="lv-LV" sz="2400" u="sng" dirty="0">
                <a:latin typeface="Cambria" panose="02040503050406030204" pitchFamily="18" charset="0"/>
                <a:ea typeface="Cambria" panose="02040503050406030204" pitchFamily="18" charset="0"/>
              </a:rPr>
              <a:t>Kurināmā iegādes (caur biržu) apliecinājums</a:t>
            </a:r>
          </a:p>
          <a:p>
            <a:pPr marL="0" indent="0">
              <a:buNone/>
            </a:pPr>
            <a:endParaRPr lang="lv-LV" sz="2400" u="sng" dirty="0">
              <a:latin typeface="Cambria" panose="02040503050406030204" pitchFamily="18" charset="0"/>
              <a:ea typeface="Cambria" panose="02040503050406030204" pitchFamily="18" charset="0"/>
            </a:endParaRPr>
          </a:p>
          <a:p>
            <a:pPr marL="0" indent="0">
              <a:buNone/>
            </a:pPr>
            <a:r>
              <a:rPr lang="lv-LV" sz="2400" u="sng" dirty="0">
                <a:latin typeface="Cambria" panose="02040503050406030204" pitchFamily="18" charset="0"/>
                <a:ea typeface="Cambria" panose="02040503050406030204" pitchFamily="18" charset="0"/>
              </a:rPr>
              <a:t>Biomasas biržas ziņojums</a:t>
            </a:r>
            <a:endParaRPr lang="lv-LV" dirty="0">
              <a:latin typeface="Cambria" panose="02040503050406030204" pitchFamily="18" charset="0"/>
              <a:ea typeface="Cambria" panose="02040503050406030204" pitchFamily="18" charset="0"/>
            </a:endParaRPr>
          </a:p>
          <a:p>
            <a:pPr marL="0" indent="0">
              <a:buNone/>
            </a:pPr>
            <a:endParaRPr lang="lv-LV" dirty="0">
              <a:latin typeface="Cambria" panose="02040503050406030204" pitchFamily="18" charset="0"/>
              <a:ea typeface="Cambria" panose="02040503050406030204" pitchFamily="18" charset="0"/>
            </a:endParaRPr>
          </a:p>
        </p:txBody>
      </p:sp>
      <p:sp>
        <p:nvSpPr>
          <p:cNvPr id="12" name="Content Placeholder 3">
            <a:extLst>
              <a:ext uri="{FF2B5EF4-FFF2-40B4-BE49-F238E27FC236}">
                <a16:creationId xmlns:a16="http://schemas.microsoft.com/office/drawing/2014/main" id="{EF26A0CB-F689-35AF-A7E2-FE069508F826}"/>
              </a:ext>
            </a:extLst>
          </p:cNvPr>
          <p:cNvSpPr>
            <a:spLocks noGrp="1"/>
          </p:cNvSpPr>
          <p:nvPr>
            <p:ph sz="half" idx="2"/>
          </p:nvPr>
        </p:nvSpPr>
        <p:spPr>
          <a:xfrm>
            <a:off x="839788" y="2126894"/>
            <a:ext cx="5157787" cy="4365981"/>
          </a:xfrm>
        </p:spPr>
        <p:txBody>
          <a:bodyPr>
            <a:normAutofit/>
          </a:bodyPr>
          <a:lstStyle/>
          <a:p>
            <a:r>
              <a:rPr lang="lv-LV" sz="2400" dirty="0">
                <a:latin typeface="Cambria" panose="02040503050406030204" pitchFamily="18" charset="0"/>
                <a:ea typeface="Cambria" panose="02040503050406030204" pitchFamily="18" charset="0"/>
              </a:rPr>
              <a:t>Pārbauda piegādes ķēdi un tajā iesaistītos ražotājus/komersantus</a:t>
            </a:r>
          </a:p>
          <a:p>
            <a:r>
              <a:rPr lang="lv-LV" sz="2400" dirty="0">
                <a:latin typeface="Cambria" panose="02040503050406030204" pitchFamily="18" charset="0"/>
                <a:ea typeface="Cambria" panose="02040503050406030204" pitchFamily="18" charset="0"/>
              </a:rPr>
              <a:t>Pārbauda masas bilances procedūras un izmantošanu</a:t>
            </a:r>
          </a:p>
          <a:p>
            <a:r>
              <a:rPr lang="lv-LV" sz="2400" dirty="0">
                <a:latin typeface="Cambria" panose="02040503050406030204" pitchFamily="18" charset="0"/>
                <a:ea typeface="Cambria" panose="02040503050406030204" pitchFamily="18" charset="0"/>
              </a:rPr>
              <a:t>Uzrauga komersanta darbību</a:t>
            </a:r>
          </a:p>
        </p:txBody>
      </p:sp>
    </p:spTree>
    <p:extLst>
      <p:ext uri="{BB962C8B-B14F-4D97-AF65-F5344CB8AC3E}">
        <p14:creationId xmlns:p14="http://schemas.microsoft.com/office/powerpoint/2010/main" val="405986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63094-FB1C-F800-1C4C-AC6BBC35629B}"/>
              </a:ext>
            </a:extLst>
          </p:cNvPr>
          <p:cNvSpPr>
            <a:spLocks noGrp="1"/>
          </p:cNvSpPr>
          <p:nvPr>
            <p:ph type="title"/>
          </p:nvPr>
        </p:nvSpPr>
        <p:spPr>
          <a:xfrm>
            <a:off x="968375" y="173441"/>
            <a:ext cx="10058400" cy="691171"/>
          </a:xfrm>
        </p:spPr>
        <p:txBody>
          <a:bodyPr>
            <a:normAutofit/>
          </a:bodyPr>
          <a:lstStyle/>
          <a:p>
            <a:r>
              <a:rPr lang="lv-LV" sz="3600" dirty="0">
                <a:latin typeface="Cambria" panose="02040503050406030204" pitchFamily="18" charset="0"/>
                <a:ea typeface="Cambria" panose="02040503050406030204" pitchFamily="18" charset="0"/>
              </a:rPr>
              <a:t>Kā jāapliecina atbilstība? [3]</a:t>
            </a:r>
          </a:p>
        </p:txBody>
      </p:sp>
      <p:sp>
        <p:nvSpPr>
          <p:cNvPr id="3" name="Text Placeholder 2">
            <a:extLst>
              <a:ext uri="{FF2B5EF4-FFF2-40B4-BE49-F238E27FC236}">
                <a16:creationId xmlns:a16="http://schemas.microsoft.com/office/drawing/2014/main" id="{A773F1BF-A725-8560-06E7-4E4D0F527285}"/>
              </a:ext>
            </a:extLst>
          </p:cNvPr>
          <p:cNvSpPr>
            <a:spLocks noGrp="1"/>
          </p:cNvSpPr>
          <p:nvPr>
            <p:ph type="body" idx="1"/>
          </p:nvPr>
        </p:nvSpPr>
        <p:spPr>
          <a:xfrm>
            <a:off x="949801" y="1301988"/>
            <a:ext cx="4937760" cy="387530"/>
          </a:xfrm>
        </p:spPr>
        <p:txBody>
          <a:bodyPr>
            <a:noAutofit/>
          </a:bodyPr>
          <a:lstStyle/>
          <a:p>
            <a:r>
              <a:rPr lang="lv-LV" sz="2400" b="1" dirty="0">
                <a:latin typeface="Cambria" panose="02040503050406030204" pitchFamily="18" charset="0"/>
                <a:ea typeface="Cambria" panose="02040503050406030204" pitchFamily="18" charset="0"/>
              </a:rPr>
              <a:t>Iesniedzamie dokumenti</a:t>
            </a:r>
          </a:p>
        </p:txBody>
      </p:sp>
      <p:sp>
        <p:nvSpPr>
          <p:cNvPr id="4" name="Content Placeholder 3">
            <a:extLst>
              <a:ext uri="{FF2B5EF4-FFF2-40B4-BE49-F238E27FC236}">
                <a16:creationId xmlns:a16="http://schemas.microsoft.com/office/drawing/2014/main" id="{FB0FFEF5-5E04-A4FC-F139-8DBC03C961C0}"/>
              </a:ext>
            </a:extLst>
          </p:cNvPr>
          <p:cNvSpPr>
            <a:spLocks noGrp="1"/>
          </p:cNvSpPr>
          <p:nvPr>
            <p:ph sz="half" idx="2"/>
          </p:nvPr>
        </p:nvSpPr>
        <p:spPr>
          <a:xfrm>
            <a:off x="839788" y="1919336"/>
            <a:ext cx="10186987" cy="4291342"/>
          </a:xfrm>
        </p:spPr>
        <p:txBody>
          <a:bodyPr>
            <a:normAutofit fontScale="85000" lnSpcReduction="10000"/>
          </a:bodyPr>
          <a:lstStyle/>
          <a:p>
            <a:r>
              <a:rPr lang="lv-LV" sz="2400" dirty="0">
                <a:latin typeface="Cambria" panose="02040503050406030204" pitchFamily="18" charset="0"/>
                <a:ea typeface="Cambria" panose="02040503050406030204" pitchFamily="18" charset="0"/>
              </a:rPr>
              <a:t>1) Pierādījums, ka tiek izmantots tikai Latvijā iegūts un ražots biomasas kurināmais</a:t>
            </a:r>
          </a:p>
          <a:p>
            <a:r>
              <a:rPr lang="lv-LV" sz="2400" dirty="0">
                <a:latin typeface="Cambria" panose="02040503050406030204" pitchFamily="18" charset="0"/>
                <a:ea typeface="Cambria" panose="02040503050406030204" pitchFamily="18" charset="0"/>
              </a:rPr>
              <a:t>2) Atbilstības sertifikāts, ilgtspējas apliecinājums vai koksnes piegādes ķēdes sertifikāts</a:t>
            </a:r>
          </a:p>
          <a:p>
            <a:r>
              <a:rPr lang="lv-LV" sz="2400" dirty="0">
                <a:latin typeface="Cambria" panose="02040503050406030204" pitchFamily="18" charset="0"/>
                <a:ea typeface="Cambria" panose="02040503050406030204" pitchFamily="18" charset="0"/>
              </a:rPr>
              <a:t>3) MK rīkojums Nr. 49 «Par Latvijas tiesību aktu, kā arī uzraudzības un izpildes sistēmas spēju nodrošināt meža biomasas izejvielu atbilstību ilgtspējas kritērijiem»</a:t>
            </a:r>
          </a:p>
          <a:p>
            <a:r>
              <a:rPr lang="lv-LV" sz="2400" dirty="0">
                <a:latin typeface="Cambria" panose="02040503050406030204" pitchFamily="18" charset="0"/>
                <a:ea typeface="Cambria" panose="02040503050406030204" pitchFamily="18" charset="0"/>
              </a:rPr>
              <a:t>4) Ja attiecināms, SEG ietaupījumu aprēķins (izdruka no SEG aprēķina rīka vai pašapliecinājums)</a:t>
            </a:r>
          </a:p>
          <a:p>
            <a:r>
              <a:rPr lang="lv-LV" sz="2400" dirty="0">
                <a:latin typeface="Cambria" panose="02040503050406030204" pitchFamily="18" charset="0"/>
                <a:ea typeface="Cambria" panose="02040503050406030204" pitchFamily="18" charset="0"/>
              </a:rPr>
              <a:t>5) neatkarīgā audita ziņojums (par biomasu, kuras atbilstību neapliecina ar atbilstības sertifikātu, ilgtspējas apliecinājumu vai koksnes piegādes ķēdes sertifikātu)</a:t>
            </a:r>
          </a:p>
          <a:p>
            <a:r>
              <a:rPr lang="lv-LV" sz="2400" dirty="0">
                <a:latin typeface="Cambria" panose="02040503050406030204" pitchFamily="18" charset="0"/>
                <a:ea typeface="Cambria" panose="02040503050406030204" pitchFamily="18" charset="0"/>
              </a:rPr>
              <a:t>6) apliecinājums, ka biomasas izejvielas ir piegādātas iekārtā uzreiz no audzēšanas/ieguves vietas</a:t>
            </a:r>
          </a:p>
          <a:p>
            <a:r>
              <a:rPr lang="lv-LV" sz="2400" dirty="0">
                <a:latin typeface="Cambria" panose="02040503050406030204" pitchFamily="18" charset="0"/>
                <a:ea typeface="Cambria" panose="02040503050406030204" pitchFamily="18" charset="0"/>
              </a:rPr>
              <a:t>7) dokumenti, kas apliecina cietā biomasas kurināmā iegādi biomasas biržā</a:t>
            </a:r>
          </a:p>
          <a:p>
            <a:r>
              <a:rPr lang="lv-LV" sz="2400" dirty="0">
                <a:latin typeface="Cambria" panose="02040503050406030204" pitchFamily="18" charset="0"/>
                <a:ea typeface="Cambria" panose="02040503050406030204" pitchFamily="18" charset="0"/>
              </a:rPr>
              <a:t>8) biomasas biržas izsniegtais ziņojums par konkrētā biomasas iegādātā </a:t>
            </a:r>
            <a:r>
              <a:rPr lang="lv-LV" sz="2400">
                <a:latin typeface="Cambria" panose="02040503050406030204" pitchFamily="18" charset="0"/>
                <a:ea typeface="Cambria" panose="02040503050406030204" pitchFamily="18" charset="0"/>
              </a:rPr>
              <a:t>apjoma ilgtspēju</a:t>
            </a:r>
            <a:endParaRPr lang="lv-LV" sz="2400" dirty="0">
              <a:latin typeface="Cambria" panose="02040503050406030204" pitchFamily="18" charset="0"/>
              <a:ea typeface="Cambria" panose="02040503050406030204" pitchFamily="18" charset="0"/>
            </a:endParaRPr>
          </a:p>
          <a:p>
            <a:endParaRPr lang="lv-LV"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481725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s" ma:contentTypeID="0x0101001845916E1D326147AE5721E337822CF2" ma:contentTypeVersion="15" ma:contentTypeDescription="Izveidot jaunu dokumentu." ma:contentTypeScope="" ma:versionID="d258f060edfddb8132ceaf272817252d">
  <xsd:schema xmlns:xsd="http://www.w3.org/2001/XMLSchema" xmlns:xs="http://www.w3.org/2001/XMLSchema" xmlns:p="http://schemas.microsoft.com/office/2006/metadata/properties" xmlns:ns3="f1a8b00f-620f-4ac7-a794-fa7a8cc42ca5" xmlns:ns4="5ba0b75c-c7d4-4678-bee3-907e10f63652" targetNamespace="http://schemas.microsoft.com/office/2006/metadata/properties" ma:root="true" ma:fieldsID="c430cf50cb39c96f01e8cf92f1567af6" ns3:_="" ns4:_="">
    <xsd:import namespace="f1a8b00f-620f-4ac7-a794-fa7a8cc42ca5"/>
    <xsd:import namespace="5ba0b75c-c7d4-4678-bee3-907e10f63652"/>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a8b00f-620f-4ac7-a794-fa7a8cc42ca5"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a0b75c-c7d4-4678-bee3-907e10f63652" elementFormDefault="qualified">
    <xsd:import namespace="http://schemas.microsoft.com/office/2006/documentManagement/types"/>
    <xsd:import namespace="http://schemas.microsoft.com/office/infopath/2007/PartnerControls"/>
    <xsd:element name="SharedWithUsers" ma:index="9"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Koplietots ar: detalizēti" ma:internalName="SharedWithDetails" ma:readOnly="true">
      <xsd:simpleType>
        <xsd:restriction base="dms:Note">
          <xsd:maxLength value="255"/>
        </xsd:restriction>
      </xsd:simpleType>
    </xsd:element>
    <xsd:element name="SharingHintHash" ma:index="11"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f1a8b00f-620f-4ac7-a794-fa7a8cc42ca5" xsi:nil="true"/>
  </documentManagement>
</p:properties>
</file>

<file path=customXml/itemProps1.xml><?xml version="1.0" encoding="utf-8"?>
<ds:datastoreItem xmlns:ds="http://schemas.openxmlformats.org/officeDocument/2006/customXml" ds:itemID="{0C3D889D-640A-419A-AF10-0F0515F031C0}">
  <ds:schemaRefs>
    <ds:schemaRef ds:uri="http://schemas.microsoft.com/sharepoint/v3/contenttype/forms"/>
  </ds:schemaRefs>
</ds:datastoreItem>
</file>

<file path=customXml/itemProps2.xml><?xml version="1.0" encoding="utf-8"?>
<ds:datastoreItem xmlns:ds="http://schemas.openxmlformats.org/officeDocument/2006/customXml" ds:itemID="{7C7D6E31-A09D-4ACF-8D6A-87E7D4E256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a8b00f-620f-4ac7-a794-fa7a8cc42ca5"/>
    <ds:schemaRef ds:uri="5ba0b75c-c7d4-4678-bee3-907e10f636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C04626-583D-4745-9749-4EE1BAC22837}">
  <ds:schemaRefs>
    <ds:schemaRef ds:uri="http://purl.org/dc/dcmitype/"/>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 ds:uri="http://schemas.microsoft.com/office/infopath/2007/PartnerControls"/>
    <ds:schemaRef ds:uri="5ba0b75c-c7d4-4678-bee3-907e10f63652"/>
    <ds:schemaRef ds:uri="f1a8b00f-620f-4ac7-a794-fa7a8cc42ca5"/>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Retrospect</Template>
  <TotalTime>4869</TotalTime>
  <Words>569</Words>
  <Application>Microsoft Office PowerPoint</Application>
  <PresentationFormat>Widescreen</PresentationFormat>
  <Paragraphs>83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Calibri Light</vt:lpstr>
      <vt:lpstr>Cambria</vt:lpstr>
      <vt:lpstr>Retrospect</vt:lpstr>
      <vt:lpstr>Vebinārs biomasas izmantotājiem par atbilstības apliecinājumu iesniegšanu ERIS</vt:lpstr>
      <vt:lpstr>Normatīvais regulējums</vt:lpstr>
      <vt:lpstr>Uz ko attiecas?</vt:lpstr>
      <vt:lpstr>Kā jāapliecina atbilstība? [1]</vt:lpstr>
      <vt:lpstr>Kā jāapliecina atbilstība? [2]</vt:lpstr>
      <vt:lpstr>Kā jāapliecina atbilstība? [3]</vt:lpstr>
      <vt:lpstr>Kā jāapliecina atbilstība?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Normatīvais regulējums</dc:title>
  <dc:creator>Helēna Rimša</dc:creator>
  <cp:lastModifiedBy>Helēna Rimša</cp:lastModifiedBy>
  <cp:revision>2</cp:revision>
  <dcterms:created xsi:type="dcterms:W3CDTF">2024-05-10T09:16:01Z</dcterms:created>
  <dcterms:modified xsi:type="dcterms:W3CDTF">2024-05-16T08:19:19Z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0x0101001845916E1D326147AE5721E337822CF2</vt:lpwstr>
  </property>
</Properties>
</file>