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3"/>
  </p:notesMasterIdLst>
  <p:sldIdLst>
    <p:sldId id="256" r:id="rId5"/>
    <p:sldId id="265" r:id="rId6"/>
    <p:sldId id="258" r:id="rId7"/>
    <p:sldId id="498" r:id="rId8"/>
    <p:sldId id="490" r:id="rId9"/>
    <p:sldId id="496" r:id="rId10"/>
    <p:sldId id="495" r:id="rId11"/>
    <p:sldId id="497" r:id="rId12"/>
    <p:sldId id="273" r:id="rId13"/>
    <p:sldId id="501" r:id="rId14"/>
    <p:sldId id="466" r:id="rId15"/>
    <p:sldId id="465" r:id="rId16"/>
    <p:sldId id="476" r:id="rId17"/>
    <p:sldId id="486" r:id="rId18"/>
    <p:sldId id="485" r:id="rId19"/>
    <p:sldId id="499" r:id="rId20"/>
    <p:sldId id="500" r:id="rId21"/>
    <p:sldId id="260" r:id="rId22"/>
  </p:sldIdLst>
  <p:sldSz cx="12192000" cy="6858000"/>
  <p:notesSz cx="6797675" cy="9926638"/>
  <p:defaultTextStyle>
    <a:defPPr>
      <a:defRPr lang="en-US"/>
    </a:defPPr>
    <a:lvl1pPr algn="l" defTabSz="938213" rtl="0" fontAlgn="base">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1pPr>
    <a:lvl2pPr marL="468313" indent="-11113" algn="l" defTabSz="938213" rtl="0" fontAlgn="base">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2pPr>
    <a:lvl3pPr marL="938213" indent="-23813" algn="l" defTabSz="938213" rtl="0" fontAlgn="base">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3pPr>
    <a:lvl4pPr marL="1408113" indent="-36513" algn="l" defTabSz="938213" rtl="0" fontAlgn="base">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4pPr>
    <a:lvl5pPr marL="1878013" indent="-49213" algn="l" defTabSz="938213" rtl="0" fontAlgn="base">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0FB"/>
    <a:srgbClr val="85A9D8"/>
    <a:srgbClr val="0185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E09037-106D-4BF9-9EE5-7FD8D27FC1E3}" v="7657" dt="2024-04-09T12:57:04.682"/>
    <p1510:client id="{A77642C7-F150-40C6-B2A8-CBFA7617D8FD}" v="260" dt="2024-04-09T18:57:36.361"/>
  </p1510:revLst>
</p1510:revInfo>
</file>

<file path=ppt/tableStyles.xml><?xml version="1.0" encoding="utf-8"?>
<a:tblStyleLst xmlns:a="http://schemas.openxmlformats.org/drawingml/2006/main" def="{5C22544A-7EE6-4342-B048-85BDC9FD1C3A}">
  <a:tblStyle styleId="{5C22544A-7EE6-4342-B048-85BDC9FD1C3A}" styleName="Vidējs stils 2 - izcēlum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Gaišs stils 1 - izcēlums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27102A9-8310-4765-A935-A1911B00CA55}" styleName="Gaišs stils 1 - izcēlums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BC89EF96-8CEA-46FF-86C4-4CE0E7609802}" styleName="Gaišs stils 3 - izcēlums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Gaišs stils 3 - izcēlums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1998" y="846"/>
      </p:cViewPr>
      <p:guideLst>
        <p:guide orient="horz" pos="2160"/>
        <p:guide pos="3840"/>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2194F0-99FF-4DE9-9CC4-A97AB026AD7C}" type="doc">
      <dgm:prSet loTypeId="urn:microsoft.com/office/officeart/2008/layout/VerticalCurvedList" loCatId="list" qsTypeId="urn:microsoft.com/office/officeart/2005/8/quickstyle/3d4" qsCatId="3D" csTypeId="urn:microsoft.com/office/officeart/2005/8/colors/accent1_2" csCatId="accent1" phldr="1"/>
      <dgm:spPr/>
      <dgm:t>
        <a:bodyPr/>
        <a:lstStyle/>
        <a:p>
          <a:endParaRPr lang="lv-LV"/>
        </a:p>
      </dgm:t>
    </dgm:pt>
    <dgm:pt modelId="{90130308-A75C-41CA-BC36-954FEF0B1686}">
      <dgm:prSet phldrT="[Teksts]" custT="1"/>
      <dgm:spPr/>
      <dgm:t>
        <a:bodyPr/>
        <a:lstStyle/>
        <a:p>
          <a:r>
            <a:rPr lang="lv-LV" sz="2000" b="1">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EN 81-70</a:t>
          </a:r>
        </a:p>
      </dgm:t>
    </dgm:pt>
    <dgm:pt modelId="{DFAD3B97-7D78-4E20-9439-A02BAA4DF301}" type="parTrans" cxnId="{8DDCA527-3C62-4758-B515-46E9D9F38352}">
      <dgm:prSet/>
      <dgm:spPr/>
      <dgm:t>
        <a:bodyPr/>
        <a:lstStyle/>
        <a:p>
          <a:endParaRPr lang="lv-LV" sz="1600" b="1">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dgm:t>
    </dgm:pt>
    <dgm:pt modelId="{B86505F9-D927-49C9-9E0D-F2358A30004F}" type="sibTrans" cxnId="{8DDCA527-3C62-4758-B515-46E9D9F38352}">
      <dgm:prSet/>
      <dgm:spPr/>
      <dgm:t>
        <a:bodyPr/>
        <a:lstStyle/>
        <a:p>
          <a:endParaRPr lang="lv-LV" sz="1600" b="1">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dgm:t>
    </dgm:pt>
    <dgm:pt modelId="{C230B448-347C-43C2-A3BD-26C7FEFE3F3E}">
      <dgm:prSet phldrT="[Teksts]" custT="1"/>
      <dgm:spPr/>
      <dgm:t>
        <a:bodyPr/>
        <a:lstStyle/>
        <a:p>
          <a:r>
            <a:rPr lang="lv-LV" sz="2000" b="1">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EN 81-71</a:t>
          </a:r>
        </a:p>
      </dgm:t>
    </dgm:pt>
    <dgm:pt modelId="{DB7689B6-9F72-4B5E-9791-7141B3379A28}" type="parTrans" cxnId="{0B6D9700-802F-41B8-85E2-338F4CA91D73}">
      <dgm:prSet/>
      <dgm:spPr/>
      <dgm:t>
        <a:bodyPr/>
        <a:lstStyle/>
        <a:p>
          <a:endParaRPr lang="lv-LV" sz="1600" b="1">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dgm:t>
    </dgm:pt>
    <dgm:pt modelId="{0485FAE8-AE1F-4320-A73F-834BECB2937E}" type="sibTrans" cxnId="{0B6D9700-802F-41B8-85E2-338F4CA91D73}">
      <dgm:prSet/>
      <dgm:spPr/>
      <dgm:t>
        <a:bodyPr/>
        <a:lstStyle/>
        <a:p>
          <a:endParaRPr lang="lv-LV" sz="1600" b="1">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dgm:t>
    </dgm:pt>
    <dgm:pt modelId="{E0A4AF57-6102-44CE-BBC5-8C15AD94D62E}">
      <dgm:prSet phldrT="[Teksts]" custT="1"/>
      <dgm:spPr/>
      <dgm:t>
        <a:bodyPr/>
        <a:lstStyle/>
        <a:p>
          <a:r>
            <a:rPr lang="lv-LV" sz="2000" b="1">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EN 81-73</a:t>
          </a:r>
        </a:p>
      </dgm:t>
    </dgm:pt>
    <dgm:pt modelId="{A49BACB8-047D-4125-B3BA-28201193E54F}" type="parTrans" cxnId="{783740EA-BF5B-45A1-82D7-F7B7A682A4FC}">
      <dgm:prSet/>
      <dgm:spPr/>
      <dgm:t>
        <a:bodyPr/>
        <a:lstStyle/>
        <a:p>
          <a:endParaRPr lang="lv-LV" sz="1600" b="1">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dgm:t>
    </dgm:pt>
    <dgm:pt modelId="{CC0D7EB4-E397-466A-BBED-C05FF1017016}" type="sibTrans" cxnId="{783740EA-BF5B-45A1-82D7-F7B7A682A4FC}">
      <dgm:prSet/>
      <dgm:spPr/>
      <dgm:t>
        <a:bodyPr/>
        <a:lstStyle/>
        <a:p>
          <a:endParaRPr lang="lv-LV" sz="1600" b="1">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dgm:t>
    </dgm:pt>
    <dgm:pt modelId="{CCB196AD-FA64-4315-98CD-D7110D794272}">
      <dgm:prSet custT="1"/>
      <dgm:spPr/>
      <dgm:t>
        <a:bodyPr/>
        <a:lstStyle/>
        <a:p>
          <a:r>
            <a:rPr lang="lv-LV" sz="2000" b="1">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EN 81-72</a:t>
          </a:r>
        </a:p>
      </dgm:t>
    </dgm:pt>
    <dgm:pt modelId="{9D0B93DF-98CF-453B-97DC-30EF48B224C0}" type="parTrans" cxnId="{A53E3174-BA4E-491F-A2EF-C40E7FAAC036}">
      <dgm:prSet/>
      <dgm:spPr/>
      <dgm:t>
        <a:bodyPr/>
        <a:lstStyle/>
        <a:p>
          <a:endParaRPr lang="lv-LV" sz="1600" b="1">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dgm:t>
    </dgm:pt>
    <dgm:pt modelId="{41FF999B-90F1-43F9-801E-8E85205D73EA}" type="sibTrans" cxnId="{A53E3174-BA4E-491F-A2EF-C40E7FAAC036}">
      <dgm:prSet/>
      <dgm:spPr/>
      <dgm:t>
        <a:bodyPr/>
        <a:lstStyle/>
        <a:p>
          <a:endParaRPr lang="lv-LV" sz="1600" b="1">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dgm:t>
    </dgm:pt>
    <dgm:pt modelId="{9CEDA314-3101-4005-A578-C5FB179BC5B7}">
      <dgm:prSet custT="1"/>
      <dgm:spPr/>
      <dgm:t>
        <a:bodyPr/>
        <a:lstStyle/>
        <a:p>
          <a:r>
            <a:rPr lang="lv-LV" sz="2000" b="1">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EN 81-21</a:t>
          </a:r>
        </a:p>
      </dgm:t>
    </dgm:pt>
    <dgm:pt modelId="{AF3905B3-68EB-436B-9916-8465C05D2BA7}" type="parTrans" cxnId="{764380E4-003D-44BF-B1F5-A1E8DFFAD2CB}">
      <dgm:prSet/>
      <dgm:spPr/>
      <dgm:t>
        <a:bodyPr/>
        <a:lstStyle/>
        <a:p>
          <a:endParaRPr lang="lv-LV"/>
        </a:p>
      </dgm:t>
    </dgm:pt>
    <dgm:pt modelId="{13690AC2-7497-4C65-A5D4-EDBCE8467E4F}" type="sibTrans" cxnId="{764380E4-003D-44BF-B1F5-A1E8DFFAD2CB}">
      <dgm:prSet/>
      <dgm:spPr/>
      <dgm:t>
        <a:bodyPr/>
        <a:lstStyle/>
        <a:p>
          <a:endParaRPr lang="lv-LV"/>
        </a:p>
      </dgm:t>
    </dgm:pt>
    <dgm:pt modelId="{670F9266-0F9B-4D46-A91D-756C6C10344F}" type="pres">
      <dgm:prSet presAssocID="{7A2194F0-99FF-4DE9-9CC4-A97AB026AD7C}" presName="Name0" presStyleCnt="0">
        <dgm:presLayoutVars>
          <dgm:chMax val="7"/>
          <dgm:chPref val="7"/>
          <dgm:dir/>
        </dgm:presLayoutVars>
      </dgm:prSet>
      <dgm:spPr/>
    </dgm:pt>
    <dgm:pt modelId="{75D2411E-7D49-40EF-AFCE-B4EC0D10BF62}" type="pres">
      <dgm:prSet presAssocID="{7A2194F0-99FF-4DE9-9CC4-A97AB026AD7C}" presName="Name1" presStyleCnt="0"/>
      <dgm:spPr/>
    </dgm:pt>
    <dgm:pt modelId="{8D5FF0AD-4781-4C83-951C-5539F14E248C}" type="pres">
      <dgm:prSet presAssocID="{7A2194F0-99FF-4DE9-9CC4-A97AB026AD7C}" presName="cycle" presStyleCnt="0"/>
      <dgm:spPr/>
    </dgm:pt>
    <dgm:pt modelId="{99C461D4-2E9F-4CF1-ADDE-C51B751FA0C3}" type="pres">
      <dgm:prSet presAssocID="{7A2194F0-99FF-4DE9-9CC4-A97AB026AD7C}" presName="srcNode" presStyleLbl="node1" presStyleIdx="0" presStyleCnt="5"/>
      <dgm:spPr/>
    </dgm:pt>
    <dgm:pt modelId="{7A9F4EA0-3104-4513-9922-94B2E608D8BA}" type="pres">
      <dgm:prSet presAssocID="{7A2194F0-99FF-4DE9-9CC4-A97AB026AD7C}" presName="conn" presStyleLbl="parChTrans1D2" presStyleIdx="0" presStyleCnt="1"/>
      <dgm:spPr/>
    </dgm:pt>
    <dgm:pt modelId="{25B12447-3B19-473A-B8FA-AD0793928589}" type="pres">
      <dgm:prSet presAssocID="{7A2194F0-99FF-4DE9-9CC4-A97AB026AD7C}" presName="extraNode" presStyleLbl="node1" presStyleIdx="0" presStyleCnt="5"/>
      <dgm:spPr/>
    </dgm:pt>
    <dgm:pt modelId="{57FF088A-E21B-47A0-B5B0-01502FD06378}" type="pres">
      <dgm:prSet presAssocID="{7A2194F0-99FF-4DE9-9CC4-A97AB026AD7C}" presName="dstNode" presStyleLbl="node1" presStyleIdx="0" presStyleCnt="5"/>
      <dgm:spPr/>
    </dgm:pt>
    <dgm:pt modelId="{48626170-102D-4893-900A-085A90DDF9DA}" type="pres">
      <dgm:prSet presAssocID="{90130308-A75C-41CA-BC36-954FEF0B1686}" presName="text_1" presStyleLbl="node1" presStyleIdx="0" presStyleCnt="5">
        <dgm:presLayoutVars>
          <dgm:bulletEnabled val="1"/>
        </dgm:presLayoutVars>
      </dgm:prSet>
      <dgm:spPr/>
    </dgm:pt>
    <dgm:pt modelId="{98F8A26D-E10C-44C0-8739-DCA0AE3D5C40}" type="pres">
      <dgm:prSet presAssocID="{90130308-A75C-41CA-BC36-954FEF0B1686}" presName="accent_1" presStyleCnt="0"/>
      <dgm:spPr/>
    </dgm:pt>
    <dgm:pt modelId="{DF357F6B-0CF3-411F-9805-BEC1B8C96CA7}" type="pres">
      <dgm:prSet presAssocID="{90130308-A75C-41CA-BC36-954FEF0B1686}" presName="accentRepeatNode" presStyleLbl="solidFgAcc1" presStyleIdx="0" presStyleCnt="5"/>
      <dgm:spPr>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4CF50A8F-43D5-4516-B640-96B36C9978CF}" type="pres">
      <dgm:prSet presAssocID="{C230B448-347C-43C2-A3BD-26C7FEFE3F3E}" presName="text_2" presStyleLbl="node1" presStyleIdx="1" presStyleCnt="5">
        <dgm:presLayoutVars>
          <dgm:bulletEnabled val="1"/>
        </dgm:presLayoutVars>
      </dgm:prSet>
      <dgm:spPr/>
    </dgm:pt>
    <dgm:pt modelId="{75823116-6697-41CB-8972-27E68280FE90}" type="pres">
      <dgm:prSet presAssocID="{C230B448-347C-43C2-A3BD-26C7FEFE3F3E}" presName="accent_2" presStyleCnt="0"/>
      <dgm:spPr/>
    </dgm:pt>
    <dgm:pt modelId="{DD1C8B32-F3E7-4929-B972-6AEAC03415F3}" type="pres">
      <dgm:prSet presAssocID="{C230B448-347C-43C2-A3BD-26C7FEFE3F3E}" presName="accentRepeatNode" presStyleLbl="solidFgAcc1" presStyleIdx="1" presStyleCnt="5"/>
      <dgm:spPr>
        <a:blipFill rotWithShape="0">
          <a:blip xmlns:r="http://schemas.openxmlformats.org/officeDocument/2006/relationships" r:embed="rId2"/>
          <a:srcRect/>
          <a:stretch>
            <a:fillRect t="-8000" b="-8000"/>
          </a:stretch>
        </a:blipFill>
      </dgm:spPr>
    </dgm:pt>
    <dgm:pt modelId="{1D1635B5-1A3A-4A84-9334-5B30EC7ED88E}" type="pres">
      <dgm:prSet presAssocID="{CCB196AD-FA64-4315-98CD-D7110D794272}" presName="text_3" presStyleLbl="node1" presStyleIdx="2" presStyleCnt="5">
        <dgm:presLayoutVars>
          <dgm:bulletEnabled val="1"/>
        </dgm:presLayoutVars>
      </dgm:prSet>
      <dgm:spPr/>
    </dgm:pt>
    <dgm:pt modelId="{510DD63D-97B8-4419-A226-5E5278C3B8B2}" type="pres">
      <dgm:prSet presAssocID="{CCB196AD-FA64-4315-98CD-D7110D794272}" presName="accent_3" presStyleCnt="0"/>
      <dgm:spPr/>
    </dgm:pt>
    <dgm:pt modelId="{650E4315-09FC-41B0-9A0F-3EF3C7A11E48}" type="pres">
      <dgm:prSet presAssocID="{CCB196AD-FA64-4315-98CD-D7110D794272}" presName="accentRepeatNode" presStyleLbl="solidFgAcc1" presStyleIdx="2" presStyleCnt="5"/>
      <dgm:spPr>
        <a:blipFill rotWithShape="0">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281CFD96-D37C-4A80-A66C-E53F17BB1DCE}" type="pres">
      <dgm:prSet presAssocID="{E0A4AF57-6102-44CE-BBC5-8C15AD94D62E}" presName="text_4" presStyleLbl="node1" presStyleIdx="3" presStyleCnt="5">
        <dgm:presLayoutVars>
          <dgm:bulletEnabled val="1"/>
        </dgm:presLayoutVars>
      </dgm:prSet>
      <dgm:spPr/>
    </dgm:pt>
    <dgm:pt modelId="{839DC198-D005-4FDF-9F61-4B1522B868C3}" type="pres">
      <dgm:prSet presAssocID="{E0A4AF57-6102-44CE-BBC5-8C15AD94D62E}" presName="accent_4" presStyleCnt="0"/>
      <dgm:spPr/>
    </dgm:pt>
    <dgm:pt modelId="{560723CA-0C69-4141-82BD-30EC509EB681}" type="pres">
      <dgm:prSet presAssocID="{E0A4AF57-6102-44CE-BBC5-8C15AD94D62E}" presName="accentRepeatNode" presStyleLbl="solidFgAcc1" presStyleIdx="3" presStyleCnt="5"/>
      <dgm:spPr>
        <a:blipFill rotWithShape="0">
          <a:blip xmlns:r="http://schemas.openxmlformats.org/officeDocument/2006/relationships" r:embed="rId4"/>
          <a:srcRect/>
          <a:stretch>
            <a:fillRect t="-50000" b="-50000"/>
          </a:stretch>
        </a:blipFill>
      </dgm:spPr>
    </dgm:pt>
    <dgm:pt modelId="{DFA414C2-38BE-4BA3-B4F2-A95C34DC854A}" type="pres">
      <dgm:prSet presAssocID="{9CEDA314-3101-4005-A578-C5FB179BC5B7}" presName="text_5" presStyleLbl="node1" presStyleIdx="4" presStyleCnt="5">
        <dgm:presLayoutVars>
          <dgm:bulletEnabled val="1"/>
        </dgm:presLayoutVars>
      </dgm:prSet>
      <dgm:spPr/>
    </dgm:pt>
    <dgm:pt modelId="{222E4A5C-29F5-4FE2-B601-6D721FA9489A}" type="pres">
      <dgm:prSet presAssocID="{9CEDA314-3101-4005-A578-C5FB179BC5B7}" presName="accent_5" presStyleCnt="0"/>
      <dgm:spPr/>
    </dgm:pt>
    <dgm:pt modelId="{07FFFD0C-F796-441E-A2AA-1971ED69496C}" type="pres">
      <dgm:prSet presAssocID="{9CEDA314-3101-4005-A578-C5FB179BC5B7}" presName="accentRepeatNode" presStyleLbl="solidFgAcc1" presStyleIdx="4" presStyleCnt="5"/>
      <dgm:spPr>
        <a:blipFill rotWithShape="0">
          <a:blip xmlns:r="http://schemas.openxmlformats.org/officeDocument/2006/relationships" r:embed="rId5"/>
          <a:srcRect/>
          <a:stretch>
            <a:fillRect l="-27000" r="-27000"/>
          </a:stretch>
        </a:blipFill>
      </dgm:spPr>
    </dgm:pt>
  </dgm:ptLst>
  <dgm:cxnLst>
    <dgm:cxn modelId="{0B6D9700-802F-41B8-85E2-338F4CA91D73}" srcId="{7A2194F0-99FF-4DE9-9CC4-A97AB026AD7C}" destId="{C230B448-347C-43C2-A3BD-26C7FEFE3F3E}" srcOrd="1" destOrd="0" parTransId="{DB7689B6-9F72-4B5E-9791-7141B3379A28}" sibTransId="{0485FAE8-AE1F-4320-A73F-834BECB2937E}"/>
    <dgm:cxn modelId="{371C3701-1B2E-49BD-B7BC-9F62977564F2}" type="presOf" srcId="{CCB196AD-FA64-4315-98CD-D7110D794272}" destId="{1D1635B5-1A3A-4A84-9334-5B30EC7ED88E}" srcOrd="0" destOrd="0" presId="urn:microsoft.com/office/officeart/2008/layout/VerticalCurvedList"/>
    <dgm:cxn modelId="{1FF96A02-2236-47F8-BD2F-C3662400CEB2}" type="presOf" srcId="{90130308-A75C-41CA-BC36-954FEF0B1686}" destId="{48626170-102D-4893-900A-085A90DDF9DA}" srcOrd="0" destOrd="0" presId="urn:microsoft.com/office/officeart/2008/layout/VerticalCurvedList"/>
    <dgm:cxn modelId="{5CCA6827-49B9-4A6A-AF93-3FD17FFC9F27}" type="presOf" srcId="{E0A4AF57-6102-44CE-BBC5-8C15AD94D62E}" destId="{281CFD96-D37C-4A80-A66C-E53F17BB1DCE}" srcOrd="0" destOrd="0" presId="urn:microsoft.com/office/officeart/2008/layout/VerticalCurvedList"/>
    <dgm:cxn modelId="{8DDCA527-3C62-4758-B515-46E9D9F38352}" srcId="{7A2194F0-99FF-4DE9-9CC4-A97AB026AD7C}" destId="{90130308-A75C-41CA-BC36-954FEF0B1686}" srcOrd="0" destOrd="0" parTransId="{DFAD3B97-7D78-4E20-9439-A02BAA4DF301}" sibTransId="{B86505F9-D927-49C9-9E0D-F2358A30004F}"/>
    <dgm:cxn modelId="{A9D4E928-032D-4114-B251-BC08AE14A4E1}" type="presOf" srcId="{7A2194F0-99FF-4DE9-9CC4-A97AB026AD7C}" destId="{670F9266-0F9B-4D46-A91D-756C6C10344F}" srcOrd="0" destOrd="0" presId="urn:microsoft.com/office/officeart/2008/layout/VerticalCurvedList"/>
    <dgm:cxn modelId="{4D9DBD62-61F4-4784-966E-F795ED9ABBFC}" type="presOf" srcId="{C230B448-347C-43C2-A3BD-26C7FEFE3F3E}" destId="{4CF50A8F-43D5-4516-B640-96B36C9978CF}" srcOrd="0" destOrd="0" presId="urn:microsoft.com/office/officeart/2008/layout/VerticalCurvedList"/>
    <dgm:cxn modelId="{A53E3174-BA4E-491F-A2EF-C40E7FAAC036}" srcId="{7A2194F0-99FF-4DE9-9CC4-A97AB026AD7C}" destId="{CCB196AD-FA64-4315-98CD-D7110D794272}" srcOrd="2" destOrd="0" parTransId="{9D0B93DF-98CF-453B-97DC-30EF48B224C0}" sibTransId="{41FF999B-90F1-43F9-801E-8E85205D73EA}"/>
    <dgm:cxn modelId="{19E0148B-AB91-4C5E-9FE4-4A714828C340}" type="presOf" srcId="{9CEDA314-3101-4005-A578-C5FB179BC5B7}" destId="{DFA414C2-38BE-4BA3-B4F2-A95C34DC854A}" srcOrd="0" destOrd="0" presId="urn:microsoft.com/office/officeart/2008/layout/VerticalCurvedList"/>
    <dgm:cxn modelId="{9F98D0A5-FCD9-4A45-BA4E-3ED019BD5209}" type="presOf" srcId="{B86505F9-D927-49C9-9E0D-F2358A30004F}" destId="{7A9F4EA0-3104-4513-9922-94B2E608D8BA}" srcOrd="0" destOrd="0" presId="urn:microsoft.com/office/officeart/2008/layout/VerticalCurvedList"/>
    <dgm:cxn modelId="{764380E4-003D-44BF-B1F5-A1E8DFFAD2CB}" srcId="{7A2194F0-99FF-4DE9-9CC4-A97AB026AD7C}" destId="{9CEDA314-3101-4005-A578-C5FB179BC5B7}" srcOrd="4" destOrd="0" parTransId="{AF3905B3-68EB-436B-9916-8465C05D2BA7}" sibTransId="{13690AC2-7497-4C65-A5D4-EDBCE8467E4F}"/>
    <dgm:cxn modelId="{783740EA-BF5B-45A1-82D7-F7B7A682A4FC}" srcId="{7A2194F0-99FF-4DE9-9CC4-A97AB026AD7C}" destId="{E0A4AF57-6102-44CE-BBC5-8C15AD94D62E}" srcOrd="3" destOrd="0" parTransId="{A49BACB8-047D-4125-B3BA-28201193E54F}" sibTransId="{CC0D7EB4-E397-466A-BBED-C05FF1017016}"/>
    <dgm:cxn modelId="{95BC6CCA-9563-46C8-A53C-0F6823E0ACAE}" type="presParOf" srcId="{670F9266-0F9B-4D46-A91D-756C6C10344F}" destId="{75D2411E-7D49-40EF-AFCE-B4EC0D10BF62}" srcOrd="0" destOrd="0" presId="urn:microsoft.com/office/officeart/2008/layout/VerticalCurvedList"/>
    <dgm:cxn modelId="{551AEACD-CFBE-45DB-A41D-83CB5E12A58B}" type="presParOf" srcId="{75D2411E-7D49-40EF-AFCE-B4EC0D10BF62}" destId="{8D5FF0AD-4781-4C83-951C-5539F14E248C}" srcOrd="0" destOrd="0" presId="urn:microsoft.com/office/officeart/2008/layout/VerticalCurvedList"/>
    <dgm:cxn modelId="{95B588BB-1FB6-4D8F-B8FF-C81F852EE409}" type="presParOf" srcId="{8D5FF0AD-4781-4C83-951C-5539F14E248C}" destId="{99C461D4-2E9F-4CF1-ADDE-C51B751FA0C3}" srcOrd="0" destOrd="0" presId="urn:microsoft.com/office/officeart/2008/layout/VerticalCurvedList"/>
    <dgm:cxn modelId="{AD488F53-DCF6-4918-A2C4-94F2BBC6749C}" type="presParOf" srcId="{8D5FF0AD-4781-4C83-951C-5539F14E248C}" destId="{7A9F4EA0-3104-4513-9922-94B2E608D8BA}" srcOrd="1" destOrd="0" presId="urn:microsoft.com/office/officeart/2008/layout/VerticalCurvedList"/>
    <dgm:cxn modelId="{77E6ACA8-88B4-469B-B3CA-853893A35788}" type="presParOf" srcId="{8D5FF0AD-4781-4C83-951C-5539F14E248C}" destId="{25B12447-3B19-473A-B8FA-AD0793928589}" srcOrd="2" destOrd="0" presId="urn:microsoft.com/office/officeart/2008/layout/VerticalCurvedList"/>
    <dgm:cxn modelId="{8F8E7551-C8B7-4700-8B61-734D853645EB}" type="presParOf" srcId="{8D5FF0AD-4781-4C83-951C-5539F14E248C}" destId="{57FF088A-E21B-47A0-B5B0-01502FD06378}" srcOrd="3" destOrd="0" presId="urn:microsoft.com/office/officeart/2008/layout/VerticalCurvedList"/>
    <dgm:cxn modelId="{67597F3C-E55A-44AB-879C-7B1C202DCEA0}" type="presParOf" srcId="{75D2411E-7D49-40EF-AFCE-B4EC0D10BF62}" destId="{48626170-102D-4893-900A-085A90DDF9DA}" srcOrd="1" destOrd="0" presId="urn:microsoft.com/office/officeart/2008/layout/VerticalCurvedList"/>
    <dgm:cxn modelId="{DD7834D5-4474-41DA-B493-E12D2FD071A5}" type="presParOf" srcId="{75D2411E-7D49-40EF-AFCE-B4EC0D10BF62}" destId="{98F8A26D-E10C-44C0-8739-DCA0AE3D5C40}" srcOrd="2" destOrd="0" presId="urn:microsoft.com/office/officeart/2008/layout/VerticalCurvedList"/>
    <dgm:cxn modelId="{B9998D82-F02E-49E2-983A-1B9FD0096B8A}" type="presParOf" srcId="{98F8A26D-E10C-44C0-8739-DCA0AE3D5C40}" destId="{DF357F6B-0CF3-411F-9805-BEC1B8C96CA7}" srcOrd="0" destOrd="0" presId="urn:microsoft.com/office/officeart/2008/layout/VerticalCurvedList"/>
    <dgm:cxn modelId="{DFE94FA5-5B6E-443F-9A5F-FB8DF34B3042}" type="presParOf" srcId="{75D2411E-7D49-40EF-AFCE-B4EC0D10BF62}" destId="{4CF50A8F-43D5-4516-B640-96B36C9978CF}" srcOrd="3" destOrd="0" presId="urn:microsoft.com/office/officeart/2008/layout/VerticalCurvedList"/>
    <dgm:cxn modelId="{840C27D8-74F2-4FCD-B809-F9A7584C59FD}" type="presParOf" srcId="{75D2411E-7D49-40EF-AFCE-B4EC0D10BF62}" destId="{75823116-6697-41CB-8972-27E68280FE90}" srcOrd="4" destOrd="0" presId="urn:microsoft.com/office/officeart/2008/layout/VerticalCurvedList"/>
    <dgm:cxn modelId="{4512E182-D007-4665-A145-918BB8996AE5}" type="presParOf" srcId="{75823116-6697-41CB-8972-27E68280FE90}" destId="{DD1C8B32-F3E7-4929-B972-6AEAC03415F3}" srcOrd="0" destOrd="0" presId="urn:microsoft.com/office/officeart/2008/layout/VerticalCurvedList"/>
    <dgm:cxn modelId="{0E7855C8-7DB5-4F1E-9ECA-0F27669EAFBB}" type="presParOf" srcId="{75D2411E-7D49-40EF-AFCE-B4EC0D10BF62}" destId="{1D1635B5-1A3A-4A84-9334-5B30EC7ED88E}" srcOrd="5" destOrd="0" presId="urn:microsoft.com/office/officeart/2008/layout/VerticalCurvedList"/>
    <dgm:cxn modelId="{0037A2EF-88D5-4509-BEBF-FE9C90BBB808}" type="presParOf" srcId="{75D2411E-7D49-40EF-AFCE-B4EC0D10BF62}" destId="{510DD63D-97B8-4419-A226-5E5278C3B8B2}" srcOrd="6" destOrd="0" presId="urn:microsoft.com/office/officeart/2008/layout/VerticalCurvedList"/>
    <dgm:cxn modelId="{0A472733-1414-4176-8F0A-DCCC1C83ABD4}" type="presParOf" srcId="{510DD63D-97B8-4419-A226-5E5278C3B8B2}" destId="{650E4315-09FC-41B0-9A0F-3EF3C7A11E48}" srcOrd="0" destOrd="0" presId="urn:microsoft.com/office/officeart/2008/layout/VerticalCurvedList"/>
    <dgm:cxn modelId="{A6EE56C4-31DE-4A53-9890-C6B3BB897F4C}" type="presParOf" srcId="{75D2411E-7D49-40EF-AFCE-B4EC0D10BF62}" destId="{281CFD96-D37C-4A80-A66C-E53F17BB1DCE}" srcOrd="7" destOrd="0" presId="urn:microsoft.com/office/officeart/2008/layout/VerticalCurvedList"/>
    <dgm:cxn modelId="{4F2A5D77-576E-4523-B6A0-F8CBD4CF4EE8}" type="presParOf" srcId="{75D2411E-7D49-40EF-AFCE-B4EC0D10BF62}" destId="{839DC198-D005-4FDF-9F61-4B1522B868C3}" srcOrd="8" destOrd="0" presId="urn:microsoft.com/office/officeart/2008/layout/VerticalCurvedList"/>
    <dgm:cxn modelId="{E8328FA3-7E1A-4A6E-BDFB-09190FD08130}" type="presParOf" srcId="{839DC198-D005-4FDF-9F61-4B1522B868C3}" destId="{560723CA-0C69-4141-82BD-30EC509EB681}" srcOrd="0" destOrd="0" presId="urn:microsoft.com/office/officeart/2008/layout/VerticalCurvedList"/>
    <dgm:cxn modelId="{FFA4B6B2-0102-4EF5-B65E-F679016F7991}" type="presParOf" srcId="{75D2411E-7D49-40EF-AFCE-B4EC0D10BF62}" destId="{DFA414C2-38BE-4BA3-B4F2-A95C34DC854A}" srcOrd="9" destOrd="0" presId="urn:microsoft.com/office/officeart/2008/layout/VerticalCurvedList"/>
    <dgm:cxn modelId="{7F7FFBF4-4670-40E6-B34D-CCE366CBA8C3}" type="presParOf" srcId="{75D2411E-7D49-40EF-AFCE-B4EC0D10BF62}" destId="{222E4A5C-29F5-4FE2-B601-6D721FA9489A}" srcOrd="10" destOrd="0" presId="urn:microsoft.com/office/officeart/2008/layout/VerticalCurvedList"/>
    <dgm:cxn modelId="{4F6783F7-99B2-4C4A-B85A-3048E284CDD7}" type="presParOf" srcId="{222E4A5C-29F5-4FE2-B601-6D721FA9489A}" destId="{07FFFD0C-F796-441E-A2AA-1971ED69496C}"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F4EA0-3104-4513-9922-94B2E608D8BA}">
      <dsp:nvSpPr>
        <dsp:cNvPr id="0" name=""/>
        <dsp:cNvSpPr/>
      </dsp:nvSpPr>
      <dsp:spPr>
        <a:xfrm>
          <a:off x="-3494560" y="936884"/>
          <a:ext cx="4166362" cy="4166362"/>
        </a:xfrm>
        <a:prstGeom prst="blockArc">
          <a:avLst>
            <a:gd name="adj1" fmla="val 18900000"/>
            <a:gd name="adj2" fmla="val 2700000"/>
            <a:gd name="adj3" fmla="val 518"/>
          </a:avLst>
        </a:pr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48626170-102D-4893-900A-085A90DDF9DA}">
      <dsp:nvSpPr>
        <dsp:cNvPr id="0" name=""/>
        <dsp:cNvSpPr/>
      </dsp:nvSpPr>
      <dsp:spPr>
        <a:xfrm>
          <a:off x="294713" y="1667282"/>
          <a:ext cx="2139001" cy="386615"/>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06876" tIns="50800" rIns="50800" bIns="50800" numCol="1" spcCol="1270" anchor="ctr" anchorCtr="0">
          <a:noAutofit/>
        </a:bodyPr>
        <a:lstStyle/>
        <a:p>
          <a:pPr marL="0" lvl="0" indent="0" algn="l" defTabSz="889000">
            <a:lnSpc>
              <a:spcPct val="90000"/>
            </a:lnSpc>
            <a:spcBef>
              <a:spcPct val="0"/>
            </a:spcBef>
            <a:spcAft>
              <a:spcPct val="35000"/>
            </a:spcAft>
            <a:buNone/>
          </a:pPr>
          <a:r>
            <a:rPr lang="lv-LV" sz="2000" b="1" kern="120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EN 81-70</a:t>
          </a:r>
        </a:p>
      </dsp:txBody>
      <dsp:txXfrm>
        <a:off x="294713" y="1667282"/>
        <a:ext cx="2139001" cy="386615"/>
      </dsp:txXfrm>
    </dsp:sp>
    <dsp:sp modelId="{DF357F6B-0CF3-411F-9805-BEC1B8C96CA7}">
      <dsp:nvSpPr>
        <dsp:cNvPr id="0" name=""/>
        <dsp:cNvSpPr/>
      </dsp:nvSpPr>
      <dsp:spPr>
        <a:xfrm>
          <a:off x="53078" y="1618955"/>
          <a:ext cx="483269" cy="483269"/>
        </a:xfrm>
        <a:prstGeom prst="ellipse">
          <a:avLst/>
        </a:prstGeom>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4CF50A8F-43D5-4516-B640-96B36C9978CF}">
      <dsp:nvSpPr>
        <dsp:cNvPr id="0" name=""/>
        <dsp:cNvSpPr/>
      </dsp:nvSpPr>
      <dsp:spPr>
        <a:xfrm>
          <a:off x="571751" y="2247020"/>
          <a:ext cx="1861964" cy="386615"/>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06876" tIns="50800" rIns="50800" bIns="50800" numCol="1" spcCol="1270" anchor="ctr" anchorCtr="0">
          <a:noAutofit/>
        </a:bodyPr>
        <a:lstStyle/>
        <a:p>
          <a:pPr marL="0" lvl="0" indent="0" algn="l" defTabSz="889000">
            <a:lnSpc>
              <a:spcPct val="90000"/>
            </a:lnSpc>
            <a:spcBef>
              <a:spcPct val="0"/>
            </a:spcBef>
            <a:spcAft>
              <a:spcPct val="35000"/>
            </a:spcAft>
            <a:buNone/>
          </a:pPr>
          <a:r>
            <a:rPr lang="lv-LV" sz="2000" b="1" kern="120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EN 81-71</a:t>
          </a:r>
        </a:p>
      </dsp:txBody>
      <dsp:txXfrm>
        <a:off x="571751" y="2247020"/>
        <a:ext cx="1861964" cy="386615"/>
      </dsp:txXfrm>
    </dsp:sp>
    <dsp:sp modelId="{DD1C8B32-F3E7-4929-B972-6AEAC03415F3}">
      <dsp:nvSpPr>
        <dsp:cNvPr id="0" name=""/>
        <dsp:cNvSpPr/>
      </dsp:nvSpPr>
      <dsp:spPr>
        <a:xfrm>
          <a:off x="330116" y="2198693"/>
          <a:ext cx="483269" cy="483269"/>
        </a:xfrm>
        <a:prstGeom prst="ellipse">
          <a:avLst/>
        </a:prstGeom>
        <a:blipFill rotWithShape="0">
          <a:blip xmlns:r="http://schemas.openxmlformats.org/officeDocument/2006/relationships" r:embed="rId2"/>
          <a:srcRect/>
          <a:stretch>
            <a:fillRect t="-8000" b="-8000"/>
          </a:stretch>
        </a:blip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1D1635B5-1A3A-4A84-9334-5B30EC7ED88E}">
      <dsp:nvSpPr>
        <dsp:cNvPr id="0" name=""/>
        <dsp:cNvSpPr/>
      </dsp:nvSpPr>
      <dsp:spPr>
        <a:xfrm>
          <a:off x="656779" y="2826758"/>
          <a:ext cx="1776935" cy="386615"/>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06876" tIns="50800" rIns="50800" bIns="50800" numCol="1" spcCol="1270" anchor="ctr" anchorCtr="0">
          <a:noAutofit/>
        </a:bodyPr>
        <a:lstStyle/>
        <a:p>
          <a:pPr marL="0" lvl="0" indent="0" algn="l" defTabSz="889000">
            <a:lnSpc>
              <a:spcPct val="90000"/>
            </a:lnSpc>
            <a:spcBef>
              <a:spcPct val="0"/>
            </a:spcBef>
            <a:spcAft>
              <a:spcPct val="35000"/>
            </a:spcAft>
            <a:buNone/>
          </a:pPr>
          <a:r>
            <a:rPr lang="lv-LV" sz="2000" b="1" kern="120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EN 81-72</a:t>
          </a:r>
        </a:p>
      </dsp:txBody>
      <dsp:txXfrm>
        <a:off x="656779" y="2826758"/>
        <a:ext cx="1776935" cy="386615"/>
      </dsp:txXfrm>
    </dsp:sp>
    <dsp:sp modelId="{650E4315-09FC-41B0-9A0F-3EF3C7A11E48}">
      <dsp:nvSpPr>
        <dsp:cNvPr id="0" name=""/>
        <dsp:cNvSpPr/>
      </dsp:nvSpPr>
      <dsp:spPr>
        <a:xfrm>
          <a:off x="415144" y="2778431"/>
          <a:ext cx="483269" cy="483269"/>
        </a:xfrm>
        <a:prstGeom prst="ellipse">
          <a:avLst/>
        </a:prstGeom>
        <a:blipFill rotWithShape="0">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281CFD96-D37C-4A80-A66C-E53F17BB1DCE}">
      <dsp:nvSpPr>
        <dsp:cNvPr id="0" name=""/>
        <dsp:cNvSpPr/>
      </dsp:nvSpPr>
      <dsp:spPr>
        <a:xfrm>
          <a:off x="571751" y="3406496"/>
          <a:ext cx="1861964" cy="386615"/>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06876" tIns="50800" rIns="50800" bIns="50800" numCol="1" spcCol="1270" anchor="ctr" anchorCtr="0">
          <a:noAutofit/>
        </a:bodyPr>
        <a:lstStyle/>
        <a:p>
          <a:pPr marL="0" lvl="0" indent="0" algn="l" defTabSz="889000">
            <a:lnSpc>
              <a:spcPct val="90000"/>
            </a:lnSpc>
            <a:spcBef>
              <a:spcPct val="0"/>
            </a:spcBef>
            <a:spcAft>
              <a:spcPct val="35000"/>
            </a:spcAft>
            <a:buNone/>
          </a:pPr>
          <a:r>
            <a:rPr lang="lv-LV" sz="2000" b="1" kern="120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EN 81-73</a:t>
          </a:r>
        </a:p>
      </dsp:txBody>
      <dsp:txXfrm>
        <a:off x="571751" y="3406496"/>
        <a:ext cx="1861964" cy="386615"/>
      </dsp:txXfrm>
    </dsp:sp>
    <dsp:sp modelId="{560723CA-0C69-4141-82BD-30EC509EB681}">
      <dsp:nvSpPr>
        <dsp:cNvPr id="0" name=""/>
        <dsp:cNvSpPr/>
      </dsp:nvSpPr>
      <dsp:spPr>
        <a:xfrm>
          <a:off x="330116" y="3358169"/>
          <a:ext cx="483269" cy="483269"/>
        </a:xfrm>
        <a:prstGeom prst="ellipse">
          <a:avLst/>
        </a:prstGeom>
        <a:blipFill rotWithShape="0">
          <a:blip xmlns:r="http://schemas.openxmlformats.org/officeDocument/2006/relationships" r:embed="rId4"/>
          <a:srcRect/>
          <a:stretch>
            <a:fillRect t="-50000" b="-50000"/>
          </a:stretch>
        </a:blip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DFA414C2-38BE-4BA3-B4F2-A95C34DC854A}">
      <dsp:nvSpPr>
        <dsp:cNvPr id="0" name=""/>
        <dsp:cNvSpPr/>
      </dsp:nvSpPr>
      <dsp:spPr>
        <a:xfrm>
          <a:off x="294713" y="3986234"/>
          <a:ext cx="2139001" cy="386615"/>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06876" tIns="50800" rIns="50800" bIns="50800" numCol="1" spcCol="1270" anchor="ctr" anchorCtr="0">
          <a:noAutofit/>
        </a:bodyPr>
        <a:lstStyle/>
        <a:p>
          <a:pPr marL="0" lvl="0" indent="0" algn="l" defTabSz="889000">
            <a:lnSpc>
              <a:spcPct val="90000"/>
            </a:lnSpc>
            <a:spcBef>
              <a:spcPct val="0"/>
            </a:spcBef>
            <a:spcAft>
              <a:spcPct val="35000"/>
            </a:spcAft>
            <a:buNone/>
          </a:pPr>
          <a:r>
            <a:rPr lang="lv-LV" sz="2000" b="1" kern="120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EN 81-21</a:t>
          </a:r>
        </a:p>
      </dsp:txBody>
      <dsp:txXfrm>
        <a:off x="294713" y="3986234"/>
        <a:ext cx="2139001" cy="386615"/>
      </dsp:txXfrm>
    </dsp:sp>
    <dsp:sp modelId="{07FFFD0C-F796-441E-A2AA-1971ED69496C}">
      <dsp:nvSpPr>
        <dsp:cNvPr id="0" name=""/>
        <dsp:cNvSpPr/>
      </dsp:nvSpPr>
      <dsp:spPr>
        <a:xfrm>
          <a:off x="53078" y="3937907"/>
          <a:ext cx="483269" cy="483269"/>
        </a:xfrm>
        <a:prstGeom prst="ellipse">
          <a:avLst/>
        </a:prstGeom>
        <a:blipFill rotWithShape="0">
          <a:blip xmlns:r="http://schemas.openxmlformats.org/officeDocument/2006/relationships" r:embed="rId5"/>
          <a:srcRect/>
          <a:stretch>
            <a:fillRect l="-27000" r="-27000"/>
          </a:stretch>
        </a:blip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8FD6938-E3BC-C11F-FB2A-9ADF91A1C194}"/>
              </a:ext>
            </a:extLst>
          </p:cNvPr>
          <p:cNvSpPr>
            <a:spLocks noGrp="1"/>
          </p:cNvSpPr>
          <p:nvPr>
            <p:ph type="hdr" sz="quarter"/>
          </p:nvPr>
        </p:nvSpPr>
        <p:spPr>
          <a:xfrm>
            <a:off x="0" y="0"/>
            <a:ext cx="2945659" cy="496332"/>
          </a:xfrm>
          <a:prstGeom prst="rect">
            <a:avLst/>
          </a:prstGeom>
        </p:spPr>
        <p:txBody>
          <a:bodyPr vert="horz" lIns="91440" tIns="45720" rIns="91440" bIns="45720" rtlCol="0"/>
          <a:lstStyle>
            <a:lvl1pPr algn="l" defTabSz="939575" fontAlgn="auto">
              <a:spcBef>
                <a:spcPts val="0"/>
              </a:spcBef>
              <a:spcAft>
                <a:spcPts val="0"/>
              </a:spcAft>
              <a:defRPr sz="1200">
                <a:latin typeface="+mn-lt"/>
                <a:cs typeface="+mn-cs"/>
              </a:defRPr>
            </a:lvl1pPr>
          </a:lstStyle>
          <a:p>
            <a:pPr>
              <a:defRPr/>
            </a:pPr>
            <a:endParaRPr lang="lv-LV"/>
          </a:p>
        </p:txBody>
      </p:sp>
      <p:sp>
        <p:nvSpPr>
          <p:cNvPr id="3" name="Date Placeholder 2">
            <a:extLst>
              <a:ext uri="{FF2B5EF4-FFF2-40B4-BE49-F238E27FC236}">
                <a16:creationId xmlns:a16="http://schemas.microsoft.com/office/drawing/2014/main" id="{2C945635-DB04-26BA-E176-3D758432005A}"/>
              </a:ext>
            </a:extLst>
          </p:cNvPr>
          <p:cNvSpPr>
            <a:spLocks noGrp="1"/>
          </p:cNvSpPr>
          <p:nvPr>
            <p:ph type="dt" idx="1"/>
          </p:nvPr>
        </p:nvSpPr>
        <p:spPr>
          <a:xfrm>
            <a:off x="3850443" y="0"/>
            <a:ext cx="2945659" cy="496332"/>
          </a:xfrm>
          <a:prstGeom prst="rect">
            <a:avLst/>
          </a:prstGeom>
        </p:spPr>
        <p:txBody>
          <a:bodyPr vert="horz" lIns="91440" tIns="45720" rIns="91440" bIns="45720" rtlCol="0"/>
          <a:lstStyle>
            <a:lvl1pPr algn="r" defTabSz="939575" fontAlgn="auto">
              <a:spcBef>
                <a:spcPts val="0"/>
              </a:spcBef>
              <a:spcAft>
                <a:spcPts val="0"/>
              </a:spcAft>
              <a:defRPr sz="1200">
                <a:latin typeface="+mn-lt"/>
                <a:cs typeface="+mn-cs"/>
              </a:defRPr>
            </a:lvl1pPr>
          </a:lstStyle>
          <a:p>
            <a:pPr>
              <a:defRPr/>
            </a:pPr>
            <a:fld id="{FD225486-EEFD-4E35-9122-6FEA881776A5}" type="datetimeFigureOut">
              <a:rPr lang="lv-LV"/>
              <a:pPr>
                <a:defRPr/>
              </a:pPr>
              <a:t>10.04.2024</a:t>
            </a:fld>
            <a:endParaRPr lang="lv-LV"/>
          </a:p>
        </p:txBody>
      </p:sp>
      <p:sp>
        <p:nvSpPr>
          <p:cNvPr id="4" name="Slide Image Placeholder 3">
            <a:extLst>
              <a:ext uri="{FF2B5EF4-FFF2-40B4-BE49-F238E27FC236}">
                <a16:creationId xmlns:a16="http://schemas.microsoft.com/office/drawing/2014/main" id="{1EFBD6FE-C892-E542-0935-3ED8CD96337E}"/>
              </a:ext>
            </a:extLst>
          </p:cNvPr>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lv-LV" noProof="0"/>
          </a:p>
        </p:txBody>
      </p:sp>
      <p:sp>
        <p:nvSpPr>
          <p:cNvPr id="5" name="Notes Placeholder 4">
            <a:extLst>
              <a:ext uri="{FF2B5EF4-FFF2-40B4-BE49-F238E27FC236}">
                <a16:creationId xmlns:a16="http://schemas.microsoft.com/office/drawing/2014/main" id="{FEAA4543-D0F6-5361-52B0-317C44FF53ED}"/>
              </a:ext>
            </a:extLst>
          </p:cNvPr>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lv-LV" noProof="0"/>
          </a:p>
        </p:txBody>
      </p:sp>
      <p:sp>
        <p:nvSpPr>
          <p:cNvPr id="6" name="Footer Placeholder 5">
            <a:extLst>
              <a:ext uri="{FF2B5EF4-FFF2-40B4-BE49-F238E27FC236}">
                <a16:creationId xmlns:a16="http://schemas.microsoft.com/office/drawing/2014/main" id="{2F85F4CF-B26F-B97B-292E-8CB84C6F34F0}"/>
              </a:ext>
            </a:extLst>
          </p:cNvPr>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defTabSz="939575" fontAlgn="auto">
              <a:spcBef>
                <a:spcPts val="0"/>
              </a:spcBef>
              <a:spcAft>
                <a:spcPts val="0"/>
              </a:spcAft>
              <a:defRPr sz="1200">
                <a:latin typeface="+mn-lt"/>
                <a:cs typeface="+mn-cs"/>
              </a:defRPr>
            </a:lvl1pPr>
          </a:lstStyle>
          <a:p>
            <a:pPr>
              <a:defRPr/>
            </a:pPr>
            <a:endParaRPr lang="lv-LV"/>
          </a:p>
        </p:txBody>
      </p:sp>
      <p:sp>
        <p:nvSpPr>
          <p:cNvPr id="7" name="Slide Number Placeholder 6">
            <a:extLst>
              <a:ext uri="{FF2B5EF4-FFF2-40B4-BE49-F238E27FC236}">
                <a16:creationId xmlns:a16="http://schemas.microsoft.com/office/drawing/2014/main" id="{4AD90C6C-0B4A-FC1E-2AA3-5E45CBE6F3ED}"/>
              </a:ext>
            </a:extLst>
          </p:cNvPr>
          <p:cNvSpPr>
            <a:spLocks noGrp="1"/>
          </p:cNvSpPr>
          <p:nvPr>
            <p:ph type="sldNum" sz="quarter" idx="5"/>
          </p:nvPr>
        </p:nvSpPr>
        <p:spPr>
          <a:xfrm>
            <a:off x="3850443" y="9428583"/>
            <a:ext cx="2945659" cy="496332"/>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901F5E9F-CA7F-4CFA-ADE6-93C286BF8B89}" type="slidenum">
              <a:rPr lang="lv-LV" altLang="lv-LV"/>
              <a:pPr/>
              <a:t>‹#›</a:t>
            </a:fld>
            <a:endParaRPr lang="lv-LV" altLang="lv-LV"/>
          </a:p>
        </p:txBody>
      </p:sp>
    </p:spTree>
  </p:cSld>
  <p:clrMap bg1="lt1" tx1="dk1" bg2="lt2" tx2="dk2" accent1="accent1" accent2="accent2" accent3="accent3" accent4="accent4" accent5="accent5" accent6="accent6" hlink="hlink" folHlink="folHlink"/>
  <p:notesStyle>
    <a:lvl1pPr algn="l" defTabSz="938213" rtl="0" eaLnBrk="0" fontAlgn="base" hangingPunct="0">
      <a:spcBef>
        <a:spcPct val="30000"/>
      </a:spcBef>
      <a:spcAft>
        <a:spcPct val="0"/>
      </a:spcAft>
      <a:defRPr sz="1200" kern="1200">
        <a:solidFill>
          <a:schemeClr val="tx1"/>
        </a:solidFill>
        <a:latin typeface="+mn-lt"/>
        <a:ea typeface="+mn-ea"/>
        <a:cs typeface="+mn-cs"/>
      </a:defRPr>
    </a:lvl1pPr>
    <a:lvl2pPr marL="468313" algn="l" defTabSz="938213" rtl="0" eaLnBrk="0" fontAlgn="base" hangingPunct="0">
      <a:spcBef>
        <a:spcPct val="30000"/>
      </a:spcBef>
      <a:spcAft>
        <a:spcPct val="0"/>
      </a:spcAft>
      <a:defRPr sz="1200" kern="1200">
        <a:solidFill>
          <a:schemeClr val="tx1"/>
        </a:solidFill>
        <a:latin typeface="+mn-lt"/>
        <a:ea typeface="+mn-ea"/>
        <a:cs typeface="+mn-cs"/>
      </a:defRPr>
    </a:lvl2pPr>
    <a:lvl3pPr marL="938213" algn="l" defTabSz="938213" rtl="0" eaLnBrk="0" fontAlgn="base" hangingPunct="0">
      <a:spcBef>
        <a:spcPct val="30000"/>
      </a:spcBef>
      <a:spcAft>
        <a:spcPct val="0"/>
      </a:spcAft>
      <a:defRPr sz="1200" kern="1200">
        <a:solidFill>
          <a:schemeClr val="tx1"/>
        </a:solidFill>
        <a:latin typeface="+mn-lt"/>
        <a:ea typeface="+mn-ea"/>
        <a:cs typeface="+mn-cs"/>
      </a:defRPr>
    </a:lvl3pPr>
    <a:lvl4pPr marL="1408113" algn="l" defTabSz="938213" rtl="0" eaLnBrk="0" fontAlgn="base" hangingPunct="0">
      <a:spcBef>
        <a:spcPct val="30000"/>
      </a:spcBef>
      <a:spcAft>
        <a:spcPct val="0"/>
      </a:spcAft>
      <a:defRPr sz="1200" kern="1200">
        <a:solidFill>
          <a:schemeClr val="tx1"/>
        </a:solidFill>
        <a:latin typeface="+mn-lt"/>
        <a:ea typeface="+mn-ea"/>
        <a:cs typeface="+mn-cs"/>
      </a:defRPr>
    </a:lvl4pPr>
    <a:lvl5pPr marL="1878013" algn="l" defTabSz="938213" rtl="0" eaLnBrk="0" fontAlgn="base" hangingPunct="0">
      <a:spcBef>
        <a:spcPct val="30000"/>
      </a:spcBef>
      <a:spcAft>
        <a:spcPct val="0"/>
      </a:spcAft>
      <a:defRPr sz="1200" kern="1200">
        <a:solidFill>
          <a:schemeClr val="tx1"/>
        </a:solidFill>
        <a:latin typeface="+mn-lt"/>
        <a:ea typeface="+mn-ea"/>
        <a:cs typeface="+mn-cs"/>
      </a:defRPr>
    </a:lvl5pPr>
    <a:lvl6pPr marL="2348940" algn="l" defTabSz="939575" rtl="0" eaLnBrk="1" latinLnBrk="0" hangingPunct="1">
      <a:defRPr sz="1200" kern="1200">
        <a:solidFill>
          <a:schemeClr val="tx1"/>
        </a:solidFill>
        <a:latin typeface="+mn-lt"/>
        <a:ea typeface="+mn-ea"/>
        <a:cs typeface="+mn-cs"/>
      </a:defRPr>
    </a:lvl6pPr>
    <a:lvl7pPr marL="2818729" algn="l" defTabSz="939575" rtl="0" eaLnBrk="1" latinLnBrk="0" hangingPunct="1">
      <a:defRPr sz="1200" kern="1200">
        <a:solidFill>
          <a:schemeClr val="tx1"/>
        </a:solidFill>
        <a:latin typeface="+mn-lt"/>
        <a:ea typeface="+mn-ea"/>
        <a:cs typeface="+mn-cs"/>
      </a:defRPr>
    </a:lvl7pPr>
    <a:lvl8pPr marL="3288515" algn="l" defTabSz="939575" rtl="0" eaLnBrk="1" latinLnBrk="0" hangingPunct="1">
      <a:defRPr sz="1200" kern="1200">
        <a:solidFill>
          <a:schemeClr val="tx1"/>
        </a:solidFill>
        <a:latin typeface="+mn-lt"/>
        <a:ea typeface="+mn-ea"/>
        <a:cs typeface="+mn-cs"/>
      </a:defRPr>
    </a:lvl8pPr>
    <a:lvl9pPr marL="3758305" algn="l" defTabSz="93957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a:xfrm>
            <a:off x="90488" y="744538"/>
            <a:ext cx="6616700" cy="3722687"/>
          </a:xfrm>
        </p:spPr>
      </p:sp>
      <p:sp>
        <p:nvSpPr>
          <p:cNvPr id="3" name="Piezīmju vietturis 2"/>
          <p:cNvSpPr>
            <a:spLocks noGrp="1"/>
          </p:cNvSpPr>
          <p:nvPr>
            <p:ph type="body" idx="1"/>
          </p:nvPr>
        </p:nvSpPr>
        <p:spPr/>
        <p:txBody>
          <a:bodyPr/>
          <a:lstStyle/>
          <a:p>
            <a:pPr marL="0" indent="0">
              <a:buFont typeface="+mj-lt"/>
              <a:buNone/>
            </a:pPr>
            <a:endParaRPr lang="lv-LV"/>
          </a:p>
        </p:txBody>
      </p:sp>
      <p:sp>
        <p:nvSpPr>
          <p:cNvPr id="4" name="Slaida numura vietturis 3"/>
          <p:cNvSpPr>
            <a:spLocks noGrp="1"/>
          </p:cNvSpPr>
          <p:nvPr>
            <p:ph type="sldNum" sz="quarter" idx="5"/>
          </p:nvPr>
        </p:nvSpPr>
        <p:spPr/>
        <p:txBody>
          <a:bodyPr/>
          <a:lstStyle/>
          <a:p>
            <a:fld id="{901F5E9F-CA7F-4CFA-ADE6-93C286BF8B89}" type="slidenum">
              <a:rPr lang="lv-LV" altLang="lv-LV" smtClean="0"/>
              <a:pPr/>
              <a:t>1</a:t>
            </a:fld>
            <a:endParaRPr lang="lv-LV" altLang="lv-LV"/>
          </a:p>
        </p:txBody>
      </p:sp>
    </p:spTree>
    <p:extLst>
      <p:ext uri="{BB962C8B-B14F-4D97-AF65-F5344CB8AC3E}">
        <p14:creationId xmlns:p14="http://schemas.microsoft.com/office/powerpoint/2010/main" val="99814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901F5E9F-CA7F-4CFA-ADE6-93C286BF8B89}" type="slidenum">
              <a:rPr lang="lv-LV" altLang="lv-LV" smtClean="0"/>
              <a:pPr/>
              <a:t>10</a:t>
            </a:fld>
            <a:endParaRPr lang="lv-LV" altLang="lv-LV"/>
          </a:p>
        </p:txBody>
      </p:sp>
    </p:spTree>
    <p:extLst>
      <p:ext uri="{BB962C8B-B14F-4D97-AF65-F5344CB8AC3E}">
        <p14:creationId xmlns:p14="http://schemas.microsoft.com/office/powerpoint/2010/main" val="3314588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901F5E9F-CA7F-4CFA-ADE6-93C286BF8B89}" type="slidenum">
              <a:rPr lang="lv-LV" altLang="lv-LV" smtClean="0"/>
              <a:pPr/>
              <a:t>11</a:t>
            </a:fld>
            <a:endParaRPr lang="lv-LV" altLang="lv-LV"/>
          </a:p>
        </p:txBody>
      </p:sp>
    </p:spTree>
    <p:extLst>
      <p:ext uri="{BB962C8B-B14F-4D97-AF65-F5344CB8AC3E}">
        <p14:creationId xmlns:p14="http://schemas.microsoft.com/office/powerpoint/2010/main" val="3288318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901F5E9F-CA7F-4CFA-ADE6-93C286BF8B89}" type="slidenum">
              <a:rPr lang="lv-LV" altLang="lv-LV" smtClean="0"/>
              <a:pPr/>
              <a:t>12</a:t>
            </a:fld>
            <a:endParaRPr lang="lv-LV" altLang="lv-LV"/>
          </a:p>
        </p:txBody>
      </p:sp>
    </p:spTree>
    <p:extLst>
      <p:ext uri="{BB962C8B-B14F-4D97-AF65-F5344CB8AC3E}">
        <p14:creationId xmlns:p14="http://schemas.microsoft.com/office/powerpoint/2010/main" val="2808584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901F5E9F-CA7F-4CFA-ADE6-93C286BF8B89}" type="slidenum">
              <a:rPr lang="lv-LV" altLang="lv-LV" smtClean="0"/>
              <a:pPr/>
              <a:t>13</a:t>
            </a:fld>
            <a:endParaRPr lang="lv-LV" altLang="lv-LV"/>
          </a:p>
        </p:txBody>
      </p:sp>
    </p:spTree>
    <p:extLst>
      <p:ext uri="{BB962C8B-B14F-4D97-AF65-F5344CB8AC3E}">
        <p14:creationId xmlns:p14="http://schemas.microsoft.com/office/powerpoint/2010/main" val="3292938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901F5E9F-CA7F-4CFA-ADE6-93C286BF8B89}" type="slidenum">
              <a:rPr lang="lv-LV" altLang="lv-LV" smtClean="0"/>
              <a:pPr/>
              <a:t>14</a:t>
            </a:fld>
            <a:endParaRPr lang="lv-LV" altLang="lv-LV"/>
          </a:p>
        </p:txBody>
      </p:sp>
    </p:spTree>
    <p:extLst>
      <p:ext uri="{BB962C8B-B14F-4D97-AF65-F5344CB8AC3E}">
        <p14:creationId xmlns:p14="http://schemas.microsoft.com/office/powerpoint/2010/main" val="3188276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901F5E9F-CA7F-4CFA-ADE6-93C286BF8B89}" type="slidenum">
              <a:rPr lang="lv-LV" altLang="lv-LV" smtClean="0"/>
              <a:pPr/>
              <a:t>15</a:t>
            </a:fld>
            <a:endParaRPr lang="lv-LV" altLang="lv-LV"/>
          </a:p>
        </p:txBody>
      </p:sp>
    </p:spTree>
    <p:extLst>
      <p:ext uri="{BB962C8B-B14F-4D97-AF65-F5344CB8AC3E}">
        <p14:creationId xmlns:p14="http://schemas.microsoft.com/office/powerpoint/2010/main" val="3296853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901F5E9F-CA7F-4CFA-ADE6-93C286BF8B89}" type="slidenum">
              <a:rPr lang="lv-LV" altLang="lv-LV" smtClean="0"/>
              <a:pPr/>
              <a:t>16</a:t>
            </a:fld>
            <a:endParaRPr lang="lv-LV" altLang="lv-LV"/>
          </a:p>
        </p:txBody>
      </p:sp>
    </p:spTree>
    <p:extLst>
      <p:ext uri="{BB962C8B-B14F-4D97-AF65-F5344CB8AC3E}">
        <p14:creationId xmlns:p14="http://schemas.microsoft.com/office/powerpoint/2010/main" val="3434551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indent="0">
              <a:buNone/>
            </a:pPr>
            <a:endParaRPr lang="lv-LV"/>
          </a:p>
          <a:p>
            <a:pPr marL="228600" indent="-228600">
              <a:buAutoNum type="arabicPeriod"/>
            </a:pPr>
            <a:endParaRPr lang="lv-LV"/>
          </a:p>
        </p:txBody>
      </p:sp>
      <p:sp>
        <p:nvSpPr>
          <p:cNvPr id="4" name="Slaida numura vietturis 3"/>
          <p:cNvSpPr>
            <a:spLocks noGrp="1"/>
          </p:cNvSpPr>
          <p:nvPr>
            <p:ph type="sldNum" sz="quarter" idx="5"/>
          </p:nvPr>
        </p:nvSpPr>
        <p:spPr/>
        <p:txBody>
          <a:bodyPr/>
          <a:lstStyle/>
          <a:p>
            <a:fld id="{901F5E9F-CA7F-4CFA-ADE6-93C286BF8B89}" type="slidenum">
              <a:rPr lang="lv-LV" altLang="lv-LV" smtClean="0"/>
              <a:pPr/>
              <a:t>17</a:t>
            </a:fld>
            <a:endParaRPr lang="lv-LV" altLang="lv-LV"/>
          </a:p>
        </p:txBody>
      </p:sp>
    </p:spTree>
    <p:extLst>
      <p:ext uri="{BB962C8B-B14F-4D97-AF65-F5344CB8AC3E}">
        <p14:creationId xmlns:p14="http://schemas.microsoft.com/office/powerpoint/2010/main" val="901218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a:xfrm>
            <a:off x="90488" y="744538"/>
            <a:ext cx="6616700" cy="3722687"/>
          </a:xfrm>
        </p:spPr>
      </p:sp>
      <p:sp>
        <p:nvSpPr>
          <p:cNvPr id="3" name="Piezīmju vietturis 2"/>
          <p:cNvSpPr>
            <a:spLocks noGrp="1"/>
          </p:cNvSpPr>
          <p:nvPr>
            <p:ph type="body" idx="1"/>
          </p:nvPr>
        </p:nvSpPr>
        <p:spPr/>
        <p:txBody>
          <a:bodyPr/>
          <a:lstStyle/>
          <a:p>
            <a:pPr marL="0" marR="0" lvl="0" indent="0" algn="l" defTabSz="938213" rtl="0" eaLnBrk="0" fontAlgn="base" latinLnBrk="0" hangingPunct="0">
              <a:lnSpc>
                <a:spcPct val="100000"/>
              </a:lnSpc>
              <a:spcBef>
                <a:spcPct val="30000"/>
              </a:spcBef>
              <a:spcAft>
                <a:spcPct val="0"/>
              </a:spcAft>
              <a:buClrTx/>
              <a:buSzTx/>
              <a:buFontTx/>
              <a:buNone/>
              <a:tabLst/>
              <a:defRPr/>
            </a:pPr>
            <a:endParaRPr lang="lv-LV" altLang="lv-LV" sz="1200" dirty="0">
              <a:solidFill>
                <a:schemeClr val="bg1">
                  <a:lumMod val="95000"/>
                </a:schemeClr>
              </a:solidFill>
              <a:effectLst>
                <a:outerShdw blurRad="38100" dist="38100" dir="2700000" algn="tl">
                  <a:srgbClr val="000000">
                    <a:alpha val="43137"/>
                  </a:srgbClr>
                </a:outerShdw>
              </a:effectLst>
            </a:endParaRPr>
          </a:p>
        </p:txBody>
      </p:sp>
      <p:sp>
        <p:nvSpPr>
          <p:cNvPr id="4" name="Slaida numura vietturis 3"/>
          <p:cNvSpPr>
            <a:spLocks noGrp="1"/>
          </p:cNvSpPr>
          <p:nvPr>
            <p:ph type="sldNum" sz="quarter" idx="5"/>
          </p:nvPr>
        </p:nvSpPr>
        <p:spPr/>
        <p:txBody>
          <a:bodyPr/>
          <a:lstStyle/>
          <a:p>
            <a:fld id="{901F5E9F-CA7F-4CFA-ADE6-93C286BF8B89}" type="slidenum">
              <a:rPr lang="lv-LV" altLang="lv-LV" smtClean="0"/>
              <a:pPr/>
              <a:t>18</a:t>
            </a:fld>
            <a:endParaRPr lang="lv-LV" altLang="lv-LV"/>
          </a:p>
        </p:txBody>
      </p:sp>
    </p:spTree>
    <p:extLst>
      <p:ext uri="{BB962C8B-B14F-4D97-AF65-F5344CB8AC3E}">
        <p14:creationId xmlns:p14="http://schemas.microsoft.com/office/powerpoint/2010/main" val="2030217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228600" indent="-228600">
              <a:buFont typeface="+mj-lt"/>
              <a:buAutoNum type="arabicPeriod"/>
            </a:pPr>
            <a:endParaRPr lang="lv-LV"/>
          </a:p>
        </p:txBody>
      </p:sp>
      <p:sp>
        <p:nvSpPr>
          <p:cNvPr id="4" name="Slaida numura vietturis 3"/>
          <p:cNvSpPr>
            <a:spLocks noGrp="1"/>
          </p:cNvSpPr>
          <p:nvPr>
            <p:ph type="sldNum" sz="quarter" idx="5"/>
          </p:nvPr>
        </p:nvSpPr>
        <p:spPr/>
        <p:txBody>
          <a:bodyPr/>
          <a:lstStyle/>
          <a:p>
            <a:fld id="{901F5E9F-CA7F-4CFA-ADE6-93C286BF8B89}" type="slidenum">
              <a:rPr lang="lv-LV" altLang="lv-LV" smtClean="0"/>
              <a:pPr/>
              <a:t>2</a:t>
            </a:fld>
            <a:endParaRPr lang="lv-LV" altLang="lv-LV"/>
          </a:p>
        </p:txBody>
      </p:sp>
    </p:spTree>
    <p:extLst>
      <p:ext uri="{BB962C8B-B14F-4D97-AF65-F5344CB8AC3E}">
        <p14:creationId xmlns:p14="http://schemas.microsoft.com/office/powerpoint/2010/main" val="2639538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228600" indent="-228600">
              <a:buFont typeface="+mj-lt"/>
              <a:buAutoNum type="arabicPeriod"/>
            </a:pPr>
            <a:r>
              <a:rPr lang="lv-LV" dirty="0"/>
              <a:t>C tipa standarti - </a:t>
            </a:r>
            <a:r>
              <a:rPr lang="lv-LV" sz="1800" dirty="0">
                <a:effectLst/>
                <a:latin typeface="Times New Roman" panose="02020603050405020304" pitchFamily="18" charset="0"/>
                <a:ea typeface="Times New Roman" panose="02020603050405020304" pitchFamily="18" charset="0"/>
              </a:rPr>
              <a:t>saskaņotie standarti, kas aptvert visas būtiskās prasības un līdz ar to nodrošina atbilstības prezumpciju normatīvo aktu būtiskajām prasībām, </a:t>
            </a:r>
            <a:r>
              <a:rPr lang="lv-LV" sz="2800" dirty="0"/>
              <a:t>detalizētas drošības prasības konkrētai mašīnai vai mašīnu grupai.</a:t>
            </a:r>
            <a:endParaRPr lang="lv-LV" dirty="0"/>
          </a:p>
          <a:p>
            <a:pPr marL="228600" indent="-228600">
              <a:buFont typeface="+mj-lt"/>
              <a:buAutoNum type="arabicPeriod"/>
            </a:pPr>
            <a:r>
              <a:rPr lang="lv-LV" dirty="0"/>
              <a:t>Standarts EN 81-20 </a:t>
            </a:r>
            <a:r>
              <a:rPr lang="lv-LV" b="0" i="0" dirty="0">
                <a:solidFill>
                  <a:srgbClr val="333333"/>
                </a:solidFill>
                <a:effectLst/>
                <a:latin typeface="Helvetica Neue"/>
              </a:rPr>
              <a:t>Drošuma noteikumi liftu uzbūvei un uzstādīšanai.</a:t>
            </a:r>
            <a:r>
              <a:rPr lang="lv-LV" dirty="0"/>
              <a:t> aptver obligāto prasību kopumu. Šādi lifti būs atbilstoši pasažieru pārvietošanai vai, ja tas būs noteikts pasūtījumā – kravas un pasažieru pārvietošanai.</a:t>
            </a:r>
          </a:p>
          <a:p>
            <a:pPr marL="228600" indent="-228600">
              <a:buFont typeface="+mj-lt"/>
              <a:buAutoNum type="arabicPeriod"/>
            </a:pPr>
            <a:r>
              <a:rPr lang="lv-LV" dirty="0"/>
              <a:t>Ja liftam nepieciešamas specifikas funkcionalitātes, tad tās nāk papildu un būs saistošas lifta uzstādītājam tikai tad, ja būs iekļautas lifta pasūtījumā.</a:t>
            </a:r>
          </a:p>
          <a:p>
            <a:pPr marL="228600" indent="-228600">
              <a:buFont typeface="+mj-lt"/>
              <a:buAutoNum type="arabicPeriod"/>
            </a:pPr>
            <a:endParaRPr lang="lv-LV" dirty="0"/>
          </a:p>
          <a:p>
            <a:pPr marL="228600" indent="-228600">
              <a:buFont typeface="+mj-lt"/>
              <a:buAutoNum type="arabicPeriod"/>
            </a:pPr>
            <a:r>
              <a:rPr lang="lv-LV" dirty="0"/>
              <a:t>Papildu funkcionalitātes ir vairākas, šeit nav visas uzskaitītas, tikai tipiskākās, un noradītas atbilstoši saskaņotajam standartam. Saskaņotais standarts aptver minimālo tehniskā risinājuma līmeni, lai izpildītu liftiem noteiktās drošības prasības. Tāpēc, ja papildu funkcionalitāte iekļauta lifta pasūtījumā, tad lifta uzstādītājam ir saistoši attiecīgajā standartā noteiktais izpildes līmenis.</a:t>
            </a:r>
          </a:p>
          <a:p>
            <a:pPr marL="228600" indent="-228600">
              <a:buFont typeface="+mj-lt"/>
              <a:buAutoNum type="arabicPeriod"/>
            </a:pPr>
            <a:endParaRPr lang="lv-LV" dirty="0"/>
          </a:p>
          <a:p>
            <a:pPr marL="228600" indent="-228600">
              <a:buFont typeface="+mj-lt"/>
              <a:buAutoNum type="arabicPeriod"/>
            </a:pPr>
            <a:r>
              <a:rPr lang="lv-LV" dirty="0"/>
              <a:t>Tādējādi lifts nodrošinās vides </a:t>
            </a:r>
            <a:r>
              <a:rPr lang="lv-LV" dirty="0" err="1"/>
              <a:t>piekļūstamību</a:t>
            </a:r>
            <a:r>
              <a:rPr lang="lv-LV" dirty="0"/>
              <a:t>, ja pasūtījumā būs iekļauta šāda prasība, tāpat arī izturību pret apzinātu lifta bojāšanu, funkcionalitāti, kas nepieciešama ugunsdzēsējiem, lai viņi varētu liftu izmantot ugunsgrēka dzēšanas procesā, kā arī lifts var nodrošināt speciālu funkcionalitāti ugunsgrēka trauksmes gadījumā, kā arī ir paredzētas specialas prasības liftiem, kuru uzstāda esošās ēkās.</a:t>
            </a:r>
          </a:p>
          <a:p>
            <a:pPr marL="228600" indent="-228600">
              <a:buFont typeface="+mj-lt"/>
              <a:buAutoNum type="arabicPeriod"/>
            </a:pPr>
            <a:endParaRPr lang="lv-LV" dirty="0"/>
          </a:p>
          <a:p>
            <a:pPr marL="228600" indent="-228600">
              <a:buFont typeface="+mj-lt"/>
              <a:buAutoNum type="arabicPeriod"/>
            </a:pPr>
            <a:r>
              <a:rPr lang="lv-LV" b="1" dirty="0">
                <a:solidFill>
                  <a:srgbClr val="C00000"/>
                </a:solidFill>
              </a:rPr>
              <a:t>!!! Vēršam uzmanību, ka, ja projektā vai pasūtījumā norādīts tikai «lifts» tas nenozīmē, ka būvei vai inženierbūvei būs nodrošinātas vides </a:t>
            </a:r>
            <a:r>
              <a:rPr lang="lv-LV" b="1" dirty="0" err="1">
                <a:solidFill>
                  <a:srgbClr val="C00000"/>
                </a:solidFill>
              </a:rPr>
              <a:t>piekļūstamības</a:t>
            </a:r>
            <a:r>
              <a:rPr lang="lv-LV" b="1" dirty="0">
                <a:solidFill>
                  <a:srgbClr val="C00000"/>
                </a:solidFill>
              </a:rPr>
              <a:t> prasības.!!!</a:t>
            </a:r>
          </a:p>
        </p:txBody>
      </p:sp>
      <p:sp>
        <p:nvSpPr>
          <p:cNvPr id="4" name="Slaida numura vietturis 3"/>
          <p:cNvSpPr>
            <a:spLocks noGrp="1"/>
          </p:cNvSpPr>
          <p:nvPr>
            <p:ph type="sldNum" sz="quarter" idx="5"/>
          </p:nvPr>
        </p:nvSpPr>
        <p:spPr/>
        <p:txBody>
          <a:bodyPr/>
          <a:lstStyle/>
          <a:p>
            <a:fld id="{901F5E9F-CA7F-4CFA-ADE6-93C286BF8B89}" type="slidenum">
              <a:rPr lang="lv-LV" altLang="lv-LV" smtClean="0"/>
              <a:pPr/>
              <a:t>3</a:t>
            </a:fld>
            <a:endParaRPr lang="lv-LV" altLang="lv-LV"/>
          </a:p>
        </p:txBody>
      </p:sp>
    </p:spTree>
    <p:extLst>
      <p:ext uri="{BB962C8B-B14F-4D97-AF65-F5344CB8AC3E}">
        <p14:creationId xmlns:p14="http://schemas.microsoft.com/office/powerpoint/2010/main" val="1922875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228600" indent="-228600">
              <a:buAutoNum type="arabicPeriod"/>
            </a:pPr>
            <a:endParaRPr lang="lv-LV" dirty="0"/>
          </a:p>
          <a:p>
            <a:pPr marL="228600" indent="-228600">
              <a:buAutoNum type="arabicPeriod"/>
            </a:pPr>
            <a:endParaRPr lang="lv-LV" dirty="0"/>
          </a:p>
        </p:txBody>
      </p:sp>
      <p:sp>
        <p:nvSpPr>
          <p:cNvPr id="4" name="Slaida numura vietturis 3"/>
          <p:cNvSpPr>
            <a:spLocks noGrp="1"/>
          </p:cNvSpPr>
          <p:nvPr>
            <p:ph type="sldNum" sz="quarter" idx="5"/>
          </p:nvPr>
        </p:nvSpPr>
        <p:spPr/>
        <p:txBody>
          <a:bodyPr/>
          <a:lstStyle/>
          <a:p>
            <a:fld id="{901F5E9F-CA7F-4CFA-ADE6-93C286BF8B89}" type="slidenum">
              <a:rPr lang="lv-LV" altLang="lv-LV" smtClean="0"/>
              <a:pPr/>
              <a:t>4</a:t>
            </a:fld>
            <a:endParaRPr lang="lv-LV" altLang="lv-LV"/>
          </a:p>
        </p:txBody>
      </p:sp>
    </p:spTree>
    <p:extLst>
      <p:ext uri="{BB962C8B-B14F-4D97-AF65-F5344CB8AC3E}">
        <p14:creationId xmlns:p14="http://schemas.microsoft.com/office/powerpoint/2010/main" val="3624298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2FDBEC9E-828E-882D-B31B-79CBAFA97E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ED4C4323-1759-5219-A8EA-411FD101FA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a:p>
        </p:txBody>
      </p:sp>
      <p:sp>
        <p:nvSpPr>
          <p:cNvPr id="47108" name="Slide Number Placeholder 3">
            <a:extLst>
              <a:ext uri="{FF2B5EF4-FFF2-40B4-BE49-F238E27FC236}">
                <a16:creationId xmlns:a16="http://schemas.microsoft.com/office/drawing/2014/main" id="{CA5513DE-1A7D-CEBA-068B-8486FBFFD58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13F3C2C-DF29-47BB-925A-83ACE0C2976D}" type="slidenum">
              <a:rPr lang="lv-LV" altLang="lv-LV"/>
              <a:pPr/>
              <a:t>5</a:t>
            </a:fld>
            <a:endParaRPr lang="lv-LV" altLang="lv-LV"/>
          </a:p>
        </p:txBody>
      </p:sp>
      <p:sp>
        <p:nvSpPr>
          <p:cNvPr id="5" name="Header Placeholder 4">
            <a:extLst>
              <a:ext uri="{FF2B5EF4-FFF2-40B4-BE49-F238E27FC236}">
                <a16:creationId xmlns:a16="http://schemas.microsoft.com/office/drawing/2014/main" id="{5B0FA9CA-4C4E-4B5C-8BAC-8DA928689A3B}"/>
              </a:ext>
            </a:extLst>
          </p:cNvPr>
          <p:cNvSpPr>
            <a:spLocks noGrp="1"/>
          </p:cNvSpPr>
          <p:nvPr>
            <p:ph type="hdr" sz="quarter"/>
          </p:nvPr>
        </p:nvSpPr>
        <p:spPr/>
        <p:txBody>
          <a:bodyPr/>
          <a:lstStyle/>
          <a:p>
            <a:pPr>
              <a:defRPr/>
            </a:pPr>
            <a:r>
              <a:rPr lang="lv-LV"/>
              <a:t>BIMUD</a:t>
            </a:r>
          </a:p>
        </p:txBody>
      </p:sp>
    </p:spTree>
    <p:extLst>
      <p:ext uri="{BB962C8B-B14F-4D97-AF65-F5344CB8AC3E}">
        <p14:creationId xmlns:p14="http://schemas.microsoft.com/office/powerpoint/2010/main" val="686445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2FDBEC9E-828E-882D-B31B-79CBAFA97E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ED4C4323-1759-5219-A8EA-411FD101FA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a:p>
        </p:txBody>
      </p:sp>
      <p:sp>
        <p:nvSpPr>
          <p:cNvPr id="47108" name="Slide Number Placeholder 3">
            <a:extLst>
              <a:ext uri="{FF2B5EF4-FFF2-40B4-BE49-F238E27FC236}">
                <a16:creationId xmlns:a16="http://schemas.microsoft.com/office/drawing/2014/main" id="{CA5513DE-1A7D-CEBA-068B-8486FBFFD58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13F3C2C-DF29-47BB-925A-83ACE0C2976D}" type="slidenum">
              <a:rPr lang="lv-LV" altLang="lv-LV"/>
              <a:pPr/>
              <a:t>6</a:t>
            </a:fld>
            <a:endParaRPr lang="lv-LV" altLang="lv-LV"/>
          </a:p>
        </p:txBody>
      </p:sp>
      <p:sp>
        <p:nvSpPr>
          <p:cNvPr id="5" name="Header Placeholder 4">
            <a:extLst>
              <a:ext uri="{FF2B5EF4-FFF2-40B4-BE49-F238E27FC236}">
                <a16:creationId xmlns:a16="http://schemas.microsoft.com/office/drawing/2014/main" id="{5B0FA9CA-4C4E-4B5C-8BAC-8DA928689A3B}"/>
              </a:ext>
            </a:extLst>
          </p:cNvPr>
          <p:cNvSpPr>
            <a:spLocks noGrp="1"/>
          </p:cNvSpPr>
          <p:nvPr>
            <p:ph type="hdr" sz="quarter"/>
          </p:nvPr>
        </p:nvSpPr>
        <p:spPr/>
        <p:txBody>
          <a:bodyPr/>
          <a:lstStyle/>
          <a:p>
            <a:pPr>
              <a:defRPr/>
            </a:pPr>
            <a:r>
              <a:rPr lang="lv-LV"/>
              <a:t>BIMUD</a:t>
            </a:r>
          </a:p>
        </p:txBody>
      </p:sp>
    </p:spTree>
    <p:extLst>
      <p:ext uri="{BB962C8B-B14F-4D97-AF65-F5344CB8AC3E}">
        <p14:creationId xmlns:p14="http://schemas.microsoft.com/office/powerpoint/2010/main" val="2017710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2FDBEC9E-828E-882D-B31B-79CBAFA97E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ED4C4323-1759-5219-A8EA-411FD101FA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a:p>
        </p:txBody>
      </p:sp>
      <p:sp>
        <p:nvSpPr>
          <p:cNvPr id="47108" name="Slide Number Placeholder 3">
            <a:extLst>
              <a:ext uri="{FF2B5EF4-FFF2-40B4-BE49-F238E27FC236}">
                <a16:creationId xmlns:a16="http://schemas.microsoft.com/office/drawing/2014/main" id="{CA5513DE-1A7D-CEBA-068B-8486FBFFD58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13F3C2C-DF29-47BB-925A-83ACE0C2976D}" type="slidenum">
              <a:rPr lang="lv-LV" altLang="lv-LV"/>
              <a:pPr/>
              <a:t>7</a:t>
            </a:fld>
            <a:endParaRPr lang="lv-LV" altLang="lv-LV"/>
          </a:p>
        </p:txBody>
      </p:sp>
      <p:sp>
        <p:nvSpPr>
          <p:cNvPr id="5" name="Header Placeholder 4">
            <a:extLst>
              <a:ext uri="{FF2B5EF4-FFF2-40B4-BE49-F238E27FC236}">
                <a16:creationId xmlns:a16="http://schemas.microsoft.com/office/drawing/2014/main" id="{5B0FA9CA-4C4E-4B5C-8BAC-8DA928689A3B}"/>
              </a:ext>
            </a:extLst>
          </p:cNvPr>
          <p:cNvSpPr>
            <a:spLocks noGrp="1"/>
          </p:cNvSpPr>
          <p:nvPr>
            <p:ph type="hdr" sz="quarter"/>
          </p:nvPr>
        </p:nvSpPr>
        <p:spPr/>
        <p:txBody>
          <a:bodyPr/>
          <a:lstStyle/>
          <a:p>
            <a:pPr>
              <a:defRPr/>
            </a:pPr>
            <a:r>
              <a:rPr lang="lv-LV"/>
              <a:t>BIMUD</a:t>
            </a:r>
          </a:p>
        </p:txBody>
      </p:sp>
    </p:spTree>
    <p:extLst>
      <p:ext uri="{BB962C8B-B14F-4D97-AF65-F5344CB8AC3E}">
        <p14:creationId xmlns:p14="http://schemas.microsoft.com/office/powerpoint/2010/main" val="2543506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901F5E9F-CA7F-4CFA-ADE6-93C286BF8B89}" type="slidenum">
              <a:rPr lang="lv-LV" altLang="lv-LV" smtClean="0"/>
              <a:pPr/>
              <a:t>8</a:t>
            </a:fld>
            <a:endParaRPr lang="lv-LV" altLang="lv-LV"/>
          </a:p>
        </p:txBody>
      </p:sp>
    </p:spTree>
    <p:extLst>
      <p:ext uri="{BB962C8B-B14F-4D97-AF65-F5344CB8AC3E}">
        <p14:creationId xmlns:p14="http://schemas.microsoft.com/office/powerpoint/2010/main" val="3441742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901F5E9F-CA7F-4CFA-ADE6-93C286BF8B89}" type="slidenum">
              <a:rPr lang="lv-LV" altLang="lv-LV" smtClean="0"/>
              <a:pPr/>
              <a:t>9</a:t>
            </a:fld>
            <a:endParaRPr lang="lv-LV" altLang="lv-LV"/>
          </a:p>
        </p:txBody>
      </p:sp>
    </p:spTree>
    <p:extLst>
      <p:ext uri="{BB962C8B-B14F-4D97-AF65-F5344CB8AC3E}">
        <p14:creationId xmlns:p14="http://schemas.microsoft.com/office/powerpoint/2010/main" val="28269446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1805CFF4-4420-60CE-5C7B-7F4B54A424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621463"/>
            <a:ext cx="1219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A3702135-6D48-D65A-99B8-7C40B7B08D9A}"/>
              </a:ext>
            </a:extLst>
          </p:cNvPr>
          <p:cNvSpPr txBox="1">
            <a:spLocks/>
          </p:cNvSpPr>
          <p:nvPr userDrawn="1"/>
        </p:nvSpPr>
        <p:spPr>
          <a:xfrm>
            <a:off x="914400" y="4724400"/>
            <a:ext cx="10363200" cy="1036638"/>
          </a:xfrm>
          <a:prstGeom prst="rect">
            <a:avLst/>
          </a:prstGeom>
        </p:spPr>
        <p:txBody>
          <a:bodyPr lIns="93957" tIns="46979" rIns="93957" bIns="46979">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400">
              <a:latin typeface="Verdana" panose="020B0604030504040204" pitchFamily="34" charset="0"/>
              <a:ea typeface="Verdana" panose="020B0604030504040204" pitchFamily="34" charset="0"/>
              <a:cs typeface="Verdana" panose="020B0604030504040204" pitchFamily="34" charset="0"/>
            </a:endParaRPr>
          </a:p>
        </p:txBody>
      </p:sp>
      <p:sp>
        <p:nvSpPr>
          <p:cNvPr id="9" name="Title 1"/>
          <p:cNvSpPr>
            <a:spLocks noGrp="1"/>
          </p:cNvSpPr>
          <p:nvPr>
            <p:ph type="title"/>
          </p:nvPr>
        </p:nvSpPr>
        <p:spPr>
          <a:xfrm>
            <a:off x="914400" y="3505200"/>
            <a:ext cx="10363200" cy="960442"/>
          </a:xfrm>
        </p:spPr>
        <p:txBody>
          <a:bodyPr anchor="t">
            <a:normAutofit/>
          </a:bodyPr>
          <a:lstStyle>
            <a:lvl1pPr algn="ctr">
              <a:defRPr sz="3200" b="1"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8" name="Text Placeholder 17"/>
          <p:cNvSpPr>
            <a:spLocks noGrp="1"/>
          </p:cNvSpPr>
          <p:nvPr>
            <p:ph type="body" sz="quarter" idx="10"/>
          </p:nvPr>
        </p:nvSpPr>
        <p:spPr>
          <a:xfrm>
            <a:off x="914400" y="4724400"/>
            <a:ext cx="10363200" cy="914400"/>
          </a:xfr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ext Placeholder 19"/>
          <p:cNvSpPr>
            <a:spLocks noGrp="1"/>
          </p:cNvSpPr>
          <p:nvPr>
            <p:ph type="body" sz="quarter" idx="11"/>
          </p:nvPr>
        </p:nvSpPr>
        <p:spPr>
          <a:xfrm>
            <a:off x="914400" y="5761038"/>
            <a:ext cx="10363200" cy="639762"/>
          </a:xfr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pic>
        <p:nvPicPr>
          <p:cNvPr id="5" name="Picture 6">
            <a:extLst>
              <a:ext uri="{FF2B5EF4-FFF2-40B4-BE49-F238E27FC236}">
                <a16:creationId xmlns:a16="http://schemas.microsoft.com/office/drawing/2014/main" id="{F33242B8-E40B-89E5-5CEA-140327BF00C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004599" y="67469"/>
            <a:ext cx="377825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384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54400" y="381000"/>
            <a:ext cx="8128000" cy="1036642"/>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3454400" y="1752601"/>
            <a:ext cx="8128000" cy="437357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5" name="Slide Number Placeholder 22">
            <a:extLst>
              <a:ext uri="{FF2B5EF4-FFF2-40B4-BE49-F238E27FC236}">
                <a16:creationId xmlns:a16="http://schemas.microsoft.com/office/drawing/2014/main" id="{9DC7A1F3-579C-0F88-3947-21FA0DDE45EF}"/>
              </a:ext>
            </a:extLst>
          </p:cNvPr>
          <p:cNvSpPr>
            <a:spLocks noGrp="1"/>
          </p:cNvSpPr>
          <p:nvPr>
            <p:ph type="sldNum" sz="quarter" idx="13"/>
          </p:nvPr>
        </p:nvSpPr>
        <p:spPr>
          <a:xfrm>
            <a:off x="11379200" y="6324600"/>
            <a:ext cx="406400" cy="304800"/>
          </a:xfrm>
        </p:spPr>
        <p:txBody>
          <a:bodyPr/>
          <a:lstStyle>
            <a:lvl1pPr>
              <a:defRPr sz="1000">
                <a:latin typeface="Verdana" panose="020B0604030504040204" pitchFamily="34" charset="0"/>
              </a:defRPr>
            </a:lvl1pPr>
          </a:lstStyle>
          <a:p>
            <a:fld id="{0B739E78-8ADB-4075-AC03-AF240ACDFEAB}" type="slidenum">
              <a:rPr lang="en-US" altLang="lv-LV"/>
              <a:pPr/>
              <a:t>‹#›</a:t>
            </a:fld>
            <a:endParaRPr lang="en-US" altLang="lv-LV"/>
          </a:p>
        </p:txBody>
      </p:sp>
      <p:pic>
        <p:nvPicPr>
          <p:cNvPr id="6" name="Picture 6">
            <a:extLst>
              <a:ext uri="{FF2B5EF4-FFF2-40B4-BE49-F238E27FC236}">
                <a16:creationId xmlns:a16="http://schemas.microsoft.com/office/drawing/2014/main" id="{64737A9A-4E8B-8B87-FBCB-8EF5B5FB37E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0609" y="157942"/>
            <a:ext cx="17605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4567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54400" y="3657601"/>
            <a:ext cx="8128000" cy="1384295"/>
          </a:xfrm>
        </p:spPr>
        <p:txBody>
          <a:bodyPr anchor="t">
            <a:normAutofit/>
          </a:bodyPr>
          <a:lstStyle>
            <a:lvl1pPr algn="l">
              <a:defRPr sz="2400" b="1" cap="none">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Text Placeholder 2"/>
          <p:cNvSpPr>
            <a:spLocks noGrp="1"/>
          </p:cNvSpPr>
          <p:nvPr>
            <p:ph type="body" idx="1"/>
          </p:nvPr>
        </p:nvSpPr>
        <p:spPr>
          <a:xfrm>
            <a:off x="3454400" y="381000"/>
            <a:ext cx="8128000" cy="3276600"/>
          </a:xfrm>
        </p:spPr>
        <p:txBody>
          <a:bodyPr>
            <a:normAutofit/>
          </a:bodyPr>
          <a:lstStyle>
            <a:lvl1pPr marL="0" indent="0">
              <a:buNone/>
              <a:defRPr sz="20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vl2pPr marL="469788" indent="0">
              <a:buNone/>
              <a:defRPr sz="1700">
                <a:solidFill>
                  <a:schemeClr val="tx1">
                    <a:tint val="75000"/>
                  </a:schemeClr>
                </a:solidFill>
              </a:defRPr>
            </a:lvl2pPr>
            <a:lvl3pPr marL="939575" indent="0">
              <a:buNone/>
              <a:defRPr sz="1600">
                <a:solidFill>
                  <a:schemeClr val="tx1">
                    <a:tint val="75000"/>
                  </a:schemeClr>
                </a:solidFill>
              </a:defRPr>
            </a:lvl3pPr>
            <a:lvl4pPr marL="1409365" indent="0">
              <a:buNone/>
              <a:defRPr sz="1400">
                <a:solidFill>
                  <a:schemeClr val="tx1">
                    <a:tint val="75000"/>
                  </a:schemeClr>
                </a:solidFill>
              </a:defRPr>
            </a:lvl4pPr>
            <a:lvl5pPr marL="1879152" indent="0">
              <a:buNone/>
              <a:defRPr sz="1400">
                <a:solidFill>
                  <a:schemeClr val="tx1">
                    <a:tint val="75000"/>
                  </a:schemeClr>
                </a:solidFill>
              </a:defRPr>
            </a:lvl5pPr>
            <a:lvl6pPr marL="2348940" indent="0">
              <a:buNone/>
              <a:defRPr sz="1400">
                <a:solidFill>
                  <a:schemeClr val="tx1">
                    <a:tint val="75000"/>
                  </a:schemeClr>
                </a:solidFill>
              </a:defRPr>
            </a:lvl6pPr>
            <a:lvl7pPr marL="2818729" indent="0">
              <a:buNone/>
              <a:defRPr sz="1400">
                <a:solidFill>
                  <a:schemeClr val="tx1">
                    <a:tint val="75000"/>
                  </a:schemeClr>
                </a:solidFill>
              </a:defRPr>
            </a:lvl7pPr>
            <a:lvl8pPr marL="3288515" indent="0">
              <a:buNone/>
              <a:defRPr sz="1400">
                <a:solidFill>
                  <a:schemeClr val="tx1">
                    <a:tint val="75000"/>
                  </a:schemeClr>
                </a:solidFill>
              </a:defRPr>
            </a:lvl8pPr>
            <a:lvl9pPr marL="3758305" indent="0">
              <a:buNone/>
              <a:defRPr sz="1400">
                <a:solidFill>
                  <a:schemeClr val="tx1">
                    <a:tint val="75000"/>
                  </a:schemeClr>
                </a:solidFill>
              </a:defRPr>
            </a:lvl9pPr>
          </a:lstStyle>
          <a:p>
            <a:pPr lvl="0"/>
            <a:r>
              <a:rPr lang="en-US"/>
              <a:t>Click to edit Master text styles</a:t>
            </a:r>
          </a:p>
        </p:txBody>
      </p:sp>
      <p:sp>
        <p:nvSpPr>
          <p:cNvPr id="10"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1"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5" name="Slide Number Placeholder 22">
            <a:extLst>
              <a:ext uri="{FF2B5EF4-FFF2-40B4-BE49-F238E27FC236}">
                <a16:creationId xmlns:a16="http://schemas.microsoft.com/office/drawing/2014/main" id="{D29D2E08-BCF7-C022-17C0-6BC19EDA7FB1}"/>
              </a:ext>
            </a:extLst>
          </p:cNvPr>
          <p:cNvSpPr>
            <a:spLocks noGrp="1"/>
          </p:cNvSpPr>
          <p:nvPr>
            <p:ph type="sldNum" sz="quarter" idx="13"/>
          </p:nvPr>
        </p:nvSpPr>
        <p:spPr>
          <a:xfrm>
            <a:off x="11379200" y="6324600"/>
            <a:ext cx="406400" cy="304800"/>
          </a:xfrm>
        </p:spPr>
        <p:txBody>
          <a:bodyPr/>
          <a:lstStyle>
            <a:lvl1pPr>
              <a:defRPr sz="1000">
                <a:latin typeface="Verdana" panose="020B0604030504040204" pitchFamily="34" charset="0"/>
              </a:defRPr>
            </a:lvl1pPr>
          </a:lstStyle>
          <a:p>
            <a:fld id="{549E1060-EDDC-4E6F-A831-7BCC58E218C0}" type="slidenum">
              <a:rPr lang="en-US" altLang="lv-LV"/>
              <a:pPr/>
              <a:t>‹#›</a:t>
            </a:fld>
            <a:endParaRPr lang="en-US" altLang="lv-LV"/>
          </a:p>
        </p:txBody>
      </p:sp>
      <p:pic>
        <p:nvPicPr>
          <p:cNvPr id="7" name="Picture 6">
            <a:extLst>
              <a:ext uri="{FF2B5EF4-FFF2-40B4-BE49-F238E27FC236}">
                <a16:creationId xmlns:a16="http://schemas.microsoft.com/office/drawing/2014/main" id="{D162C119-2512-8771-9912-BE637358646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0609" y="157942"/>
            <a:ext cx="17605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777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454400" y="304802"/>
            <a:ext cx="8128000" cy="1066799"/>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Content Placeholder 2"/>
          <p:cNvSpPr>
            <a:spLocks noGrp="1"/>
          </p:cNvSpPr>
          <p:nvPr>
            <p:ph sz="half" idx="1"/>
          </p:nvPr>
        </p:nvSpPr>
        <p:spPr>
          <a:xfrm>
            <a:off x="3454400" y="1752601"/>
            <a:ext cx="3860800" cy="4373565"/>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620000" y="1752601"/>
            <a:ext cx="3962400" cy="4373573"/>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2"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6" name="Slide Number Placeholder 22">
            <a:extLst>
              <a:ext uri="{FF2B5EF4-FFF2-40B4-BE49-F238E27FC236}">
                <a16:creationId xmlns:a16="http://schemas.microsoft.com/office/drawing/2014/main" id="{CE99D955-45FB-32FA-5633-8A3C2E941BA3}"/>
              </a:ext>
            </a:extLst>
          </p:cNvPr>
          <p:cNvSpPr>
            <a:spLocks noGrp="1"/>
          </p:cNvSpPr>
          <p:nvPr>
            <p:ph type="sldNum" sz="quarter" idx="13"/>
          </p:nvPr>
        </p:nvSpPr>
        <p:spPr>
          <a:xfrm>
            <a:off x="11379200" y="6324600"/>
            <a:ext cx="406400" cy="304800"/>
          </a:xfrm>
        </p:spPr>
        <p:txBody>
          <a:bodyPr/>
          <a:lstStyle>
            <a:lvl1pPr>
              <a:defRPr sz="1000">
                <a:latin typeface="Verdana" panose="020B0604030504040204" pitchFamily="34" charset="0"/>
              </a:defRPr>
            </a:lvl1pPr>
          </a:lstStyle>
          <a:p>
            <a:fld id="{D62D6800-AFE4-4958-9F51-F351E49E71D3}" type="slidenum">
              <a:rPr lang="en-US" altLang="lv-LV"/>
              <a:pPr/>
              <a:t>‹#›</a:t>
            </a:fld>
            <a:endParaRPr lang="en-US" altLang="lv-LV"/>
          </a:p>
        </p:txBody>
      </p:sp>
      <p:pic>
        <p:nvPicPr>
          <p:cNvPr id="7" name="Picture 6">
            <a:extLst>
              <a:ext uri="{FF2B5EF4-FFF2-40B4-BE49-F238E27FC236}">
                <a16:creationId xmlns:a16="http://schemas.microsoft.com/office/drawing/2014/main" id="{1B7F4302-CF13-05F0-CE8B-7BFD8BB994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0609" y="157942"/>
            <a:ext cx="17605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8004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3454400" y="304802"/>
            <a:ext cx="8128000" cy="1066799"/>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5" name="Content Placeholder 2"/>
          <p:cNvSpPr>
            <a:spLocks noGrp="1"/>
          </p:cNvSpPr>
          <p:nvPr>
            <p:ph sz="half" idx="1"/>
          </p:nvPr>
        </p:nvSpPr>
        <p:spPr>
          <a:xfrm>
            <a:off x="3454400" y="2386941"/>
            <a:ext cx="3860800" cy="3739225"/>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half" idx="2"/>
          </p:nvPr>
        </p:nvSpPr>
        <p:spPr>
          <a:xfrm>
            <a:off x="7620000" y="2386941"/>
            <a:ext cx="3962400" cy="3739233"/>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21"/>
          <p:cNvSpPr>
            <a:spLocks noGrp="1"/>
          </p:cNvSpPr>
          <p:nvPr>
            <p:ph type="body" sz="quarter" idx="16"/>
          </p:nvPr>
        </p:nvSpPr>
        <p:spPr>
          <a:xfrm>
            <a:off x="3454400" y="1852614"/>
            <a:ext cx="3860800" cy="534987"/>
          </a:xfrm>
        </p:spPr>
        <p:txBody>
          <a:bodyPr>
            <a:normAutofit/>
          </a:bodyPr>
          <a:lstStyle>
            <a:lvl1pPr marL="0" indent="0">
              <a:buNone/>
              <a:defRPr sz="2000" b="1">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3" name="Text Placeholder 21"/>
          <p:cNvSpPr>
            <a:spLocks noGrp="1"/>
          </p:cNvSpPr>
          <p:nvPr>
            <p:ph type="body" sz="quarter" idx="17"/>
          </p:nvPr>
        </p:nvSpPr>
        <p:spPr>
          <a:xfrm>
            <a:off x="7620000" y="1851954"/>
            <a:ext cx="3962400" cy="534987"/>
          </a:xfrm>
        </p:spPr>
        <p:txBody>
          <a:bodyPr>
            <a:normAutofit/>
          </a:bodyPr>
          <a:lstStyle>
            <a:lvl1pPr marL="0" indent="0">
              <a:buNone/>
              <a:defRPr sz="2000" b="1">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3"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7"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3" name="Slide Number Placeholder 22">
            <a:extLst>
              <a:ext uri="{FF2B5EF4-FFF2-40B4-BE49-F238E27FC236}">
                <a16:creationId xmlns:a16="http://schemas.microsoft.com/office/drawing/2014/main" id="{B20AC8C2-C7F7-8230-097E-A9D65121D82F}"/>
              </a:ext>
            </a:extLst>
          </p:cNvPr>
          <p:cNvSpPr>
            <a:spLocks noGrp="1"/>
          </p:cNvSpPr>
          <p:nvPr>
            <p:ph type="sldNum" sz="quarter" idx="18"/>
          </p:nvPr>
        </p:nvSpPr>
        <p:spPr>
          <a:xfrm>
            <a:off x="11379200" y="6324600"/>
            <a:ext cx="406400" cy="304800"/>
          </a:xfrm>
        </p:spPr>
        <p:txBody>
          <a:bodyPr/>
          <a:lstStyle>
            <a:lvl1pPr>
              <a:defRPr sz="1000">
                <a:latin typeface="Verdana" panose="020B0604030504040204" pitchFamily="34" charset="0"/>
              </a:defRPr>
            </a:lvl1pPr>
          </a:lstStyle>
          <a:p>
            <a:fld id="{0429F123-CBB6-47AD-8F14-405328281765}" type="slidenum">
              <a:rPr lang="en-US" altLang="lv-LV"/>
              <a:pPr/>
              <a:t>‹#›</a:t>
            </a:fld>
            <a:endParaRPr lang="en-US" altLang="lv-LV"/>
          </a:p>
        </p:txBody>
      </p:sp>
      <p:pic>
        <p:nvPicPr>
          <p:cNvPr id="4" name="Picture 6">
            <a:extLst>
              <a:ext uri="{FF2B5EF4-FFF2-40B4-BE49-F238E27FC236}">
                <a16:creationId xmlns:a16="http://schemas.microsoft.com/office/drawing/2014/main" id="{14FB2240-0F21-4724-4EA1-C34C293F1C0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0609" y="157942"/>
            <a:ext cx="17605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3292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Title 1"/>
          <p:cNvSpPr>
            <a:spLocks noGrp="1"/>
          </p:cNvSpPr>
          <p:nvPr>
            <p:ph type="title"/>
          </p:nvPr>
        </p:nvSpPr>
        <p:spPr>
          <a:xfrm>
            <a:off x="3454400" y="304802"/>
            <a:ext cx="8128000" cy="1066799"/>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9"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3" name="Slide Number Placeholder 22">
            <a:extLst>
              <a:ext uri="{FF2B5EF4-FFF2-40B4-BE49-F238E27FC236}">
                <a16:creationId xmlns:a16="http://schemas.microsoft.com/office/drawing/2014/main" id="{2D792AEA-68B9-AD8A-AC6F-6BCE44C6EC46}"/>
              </a:ext>
            </a:extLst>
          </p:cNvPr>
          <p:cNvSpPr>
            <a:spLocks noGrp="1"/>
          </p:cNvSpPr>
          <p:nvPr>
            <p:ph type="sldNum" sz="quarter" idx="13"/>
          </p:nvPr>
        </p:nvSpPr>
        <p:spPr>
          <a:xfrm>
            <a:off x="11379200" y="6324600"/>
            <a:ext cx="406400" cy="304800"/>
          </a:xfrm>
        </p:spPr>
        <p:txBody>
          <a:bodyPr/>
          <a:lstStyle>
            <a:lvl1pPr>
              <a:defRPr sz="1000">
                <a:latin typeface="Verdana" panose="020B0604030504040204" pitchFamily="34" charset="0"/>
              </a:defRPr>
            </a:lvl1pPr>
          </a:lstStyle>
          <a:p>
            <a:fld id="{9E6185D1-B92E-4EC0-B6D1-7BD68441EA5D}" type="slidenum">
              <a:rPr lang="en-US" altLang="lv-LV"/>
              <a:pPr/>
              <a:t>‹#›</a:t>
            </a:fld>
            <a:endParaRPr lang="en-US" altLang="lv-LV"/>
          </a:p>
        </p:txBody>
      </p:sp>
      <p:pic>
        <p:nvPicPr>
          <p:cNvPr id="4" name="Picture 6">
            <a:extLst>
              <a:ext uri="{FF2B5EF4-FFF2-40B4-BE49-F238E27FC236}">
                <a16:creationId xmlns:a16="http://schemas.microsoft.com/office/drawing/2014/main" id="{DE902F33-2CF5-F2C2-C25A-F2B9C7629FC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0609" y="157942"/>
            <a:ext cx="17605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5584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7"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3" name="Slide Number Placeholder 22">
            <a:extLst>
              <a:ext uri="{FF2B5EF4-FFF2-40B4-BE49-F238E27FC236}">
                <a16:creationId xmlns:a16="http://schemas.microsoft.com/office/drawing/2014/main" id="{B3E3EDEC-D3BC-1B59-9AD8-7B07A9F3E5D5}"/>
              </a:ext>
            </a:extLst>
          </p:cNvPr>
          <p:cNvSpPr>
            <a:spLocks noGrp="1"/>
          </p:cNvSpPr>
          <p:nvPr>
            <p:ph type="sldNum" sz="quarter" idx="13"/>
          </p:nvPr>
        </p:nvSpPr>
        <p:spPr>
          <a:xfrm>
            <a:off x="11379200" y="6324600"/>
            <a:ext cx="406400" cy="304800"/>
          </a:xfrm>
        </p:spPr>
        <p:txBody>
          <a:bodyPr/>
          <a:lstStyle>
            <a:lvl1pPr>
              <a:defRPr sz="1000">
                <a:latin typeface="Verdana" panose="020B0604030504040204" pitchFamily="34" charset="0"/>
              </a:defRPr>
            </a:lvl1pPr>
          </a:lstStyle>
          <a:p>
            <a:fld id="{F900DB04-F377-4915-989F-A934082FAEF1}" type="slidenum">
              <a:rPr lang="en-US" altLang="lv-LV"/>
              <a:pPr/>
              <a:t>‹#›</a:t>
            </a:fld>
            <a:endParaRPr lang="en-US" altLang="lv-LV"/>
          </a:p>
        </p:txBody>
      </p:sp>
      <p:pic>
        <p:nvPicPr>
          <p:cNvPr id="4" name="Picture 6">
            <a:extLst>
              <a:ext uri="{FF2B5EF4-FFF2-40B4-BE49-F238E27FC236}">
                <a16:creationId xmlns:a16="http://schemas.microsoft.com/office/drawing/2014/main" id="{7D761391-2B29-B586-6F7A-E62EE95501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0609" y="157942"/>
            <a:ext cx="17605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7207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54400" y="272976"/>
            <a:ext cx="3668035" cy="1162051"/>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7426036" y="273054"/>
            <a:ext cx="4359563" cy="5853128"/>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54400" y="1435120"/>
            <a:ext cx="3668035" cy="469106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marL="469788" indent="0">
              <a:buNone/>
              <a:defRPr sz="1200"/>
            </a:lvl2pPr>
            <a:lvl3pPr marL="939575" indent="0">
              <a:buNone/>
              <a:defRPr sz="1000"/>
            </a:lvl3pPr>
            <a:lvl4pPr marL="1409365" indent="0">
              <a:buNone/>
              <a:defRPr sz="1000"/>
            </a:lvl4pPr>
            <a:lvl5pPr marL="1879152" indent="0">
              <a:buNone/>
              <a:defRPr sz="1000"/>
            </a:lvl5pPr>
            <a:lvl6pPr marL="2348940" indent="0">
              <a:buNone/>
              <a:defRPr sz="1000"/>
            </a:lvl6pPr>
            <a:lvl7pPr marL="2818729" indent="0">
              <a:buNone/>
              <a:defRPr sz="1000"/>
            </a:lvl7pPr>
            <a:lvl8pPr marL="3288515" indent="0">
              <a:buNone/>
              <a:defRPr sz="1000"/>
            </a:lvl8pPr>
            <a:lvl9pPr marL="3758305" indent="0">
              <a:buNone/>
              <a:defRPr sz="1000"/>
            </a:lvl9pPr>
          </a:lstStyle>
          <a:p>
            <a:pPr lvl="0"/>
            <a:r>
              <a:rPr lang="en-US"/>
              <a:t>Click to edit Master text styles</a:t>
            </a:r>
          </a:p>
        </p:txBody>
      </p:sp>
      <p:sp>
        <p:nvSpPr>
          <p:cNvPr id="9"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6" name="Slide Number Placeholder 22">
            <a:extLst>
              <a:ext uri="{FF2B5EF4-FFF2-40B4-BE49-F238E27FC236}">
                <a16:creationId xmlns:a16="http://schemas.microsoft.com/office/drawing/2014/main" id="{09E03EAB-8DAB-DCE4-E425-E56A6A59DE90}"/>
              </a:ext>
            </a:extLst>
          </p:cNvPr>
          <p:cNvSpPr>
            <a:spLocks noGrp="1"/>
          </p:cNvSpPr>
          <p:nvPr>
            <p:ph type="sldNum" sz="quarter" idx="13"/>
          </p:nvPr>
        </p:nvSpPr>
        <p:spPr>
          <a:xfrm>
            <a:off x="11379200" y="6324600"/>
            <a:ext cx="406400" cy="304800"/>
          </a:xfrm>
        </p:spPr>
        <p:txBody>
          <a:bodyPr/>
          <a:lstStyle>
            <a:lvl1pPr>
              <a:defRPr sz="1000">
                <a:latin typeface="Verdana" panose="020B0604030504040204" pitchFamily="34" charset="0"/>
              </a:defRPr>
            </a:lvl1pPr>
          </a:lstStyle>
          <a:p>
            <a:fld id="{7E37D941-75E0-4F6C-86B8-5A00F0DC325C}" type="slidenum">
              <a:rPr lang="en-US" altLang="lv-LV"/>
              <a:pPr/>
              <a:t>‹#›</a:t>
            </a:fld>
            <a:endParaRPr lang="en-US" altLang="lv-LV"/>
          </a:p>
        </p:txBody>
      </p:sp>
      <p:pic>
        <p:nvPicPr>
          <p:cNvPr id="7" name="Picture 6">
            <a:extLst>
              <a:ext uri="{FF2B5EF4-FFF2-40B4-BE49-F238E27FC236}">
                <a16:creationId xmlns:a16="http://schemas.microsoft.com/office/drawing/2014/main" id="{5D1EDAB5-B3CF-E088-EEA6-5C3C875E636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0609" y="157942"/>
            <a:ext cx="17605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032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DF24FD22-89E2-2828-5322-3991A31511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621463"/>
            <a:ext cx="1219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7"/>
          <p:cNvSpPr>
            <a:spLocks noGrp="1"/>
          </p:cNvSpPr>
          <p:nvPr>
            <p:ph type="body" sz="quarter" idx="10"/>
          </p:nvPr>
        </p:nvSpPr>
        <p:spPr>
          <a:xfrm>
            <a:off x="914400" y="4724400"/>
            <a:ext cx="10363200" cy="914400"/>
          </a:xfr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19"/>
          <p:cNvSpPr>
            <a:spLocks noGrp="1"/>
          </p:cNvSpPr>
          <p:nvPr>
            <p:ph type="body" sz="quarter" idx="11"/>
          </p:nvPr>
        </p:nvSpPr>
        <p:spPr>
          <a:xfrm>
            <a:off x="914400" y="5761038"/>
            <a:ext cx="10363200" cy="639762"/>
          </a:xfr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pic>
        <p:nvPicPr>
          <p:cNvPr id="4" name="Picture 6">
            <a:extLst>
              <a:ext uri="{FF2B5EF4-FFF2-40B4-BE49-F238E27FC236}">
                <a16:creationId xmlns:a16="http://schemas.microsoft.com/office/drawing/2014/main" id="{7BEB2820-24F4-76CB-2C17-2B3D945991B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64182" y="744215"/>
            <a:ext cx="3229509" cy="3590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8352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B7ADD44-264A-3ABB-9D3E-B2ACF2AC56E5}"/>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ctr" anchorCtr="0" compatLnSpc="1">
            <a:prstTxWarp prst="textNoShape">
              <a:avLst/>
            </a:prstTxWarp>
          </a:bodyPr>
          <a:lstStyle/>
          <a:p>
            <a:pPr lvl="0"/>
            <a:r>
              <a:rPr lang="en-US" altLang="lv-LV"/>
              <a:t>Click to edit Master title style</a:t>
            </a:r>
          </a:p>
        </p:txBody>
      </p:sp>
      <p:sp>
        <p:nvSpPr>
          <p:cNvPr id="1027" name="Text Placeholder 2">
            <a:extLst>
              <a:ext uri="{FF2B5EF4-FFF2-40B4-BE49-F238E27FC236}">
                <a16:creationId xmlns:a16="http://schemas.microsoft.com/office/drawing/2014/main" id="{4DA3DE29-9DA5-289D-F18E-A90317F6D514}"/>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t" anchorCtr="0" compatLnSpc="1">
            <a:prstTxWarp prst="textNoShape">
              <a:avLst/>
            </a:prstTxWarp>
          </a:bodyPr>
          <a:lstStyle/>
          <a:p>
            <a:pPr lvl="0"/>
            <a:r>
              <a:rPr lang="en-US" altLang="lv-LV"/>
              <a:t>Click to edit Master text styles</a:t>
            </a:r>
          </a:p>
          <a:p>
            <a:pPr lvl="1"/>
            <a:r>
              <a:rPr lang="en-US" altLang="lv-LV"/>
              <a:t>Second level</a:t>
            </a:r>
          </a:p>
          <a:p>
            <a:pPr lvl="2"/>
            <a:r>
              <a:rPr lang="en-US" altLang="lv-LV"/>
              <a:t>Third level</a:t>
            </a:r>
          </a:p>
          <a:p>
            <a:pPr lvl="3"/>
            <a:r>
              <a:rPr lang="en-US" altLang="lv-LV"/>
              <a:t>Fourth level</a:t>
            </a:r>
          </a:p>
          <a:p>
            <a:pPr lvl="4"/>
            <a:r>
              <a:rPr lang="en-US" altLang="lv-LV"/>
              <a:t>Fifth level</a:t>
            </a:r>
          </a:p>
        </p:txBody>
      </p:sp>
      <p:sp>
        <p:nvSpPr>
          <p:cNvPr id="4" name="Date Placeholder 3">
            <a:extLst>
              <a:ext uri="{FF2B5EF4-FFF2-40B4-BE49-F238E27FC236}">
                <a16:creationId xmlns:a16="http://schemas.microsoft.com/office/drawing/2014/main" id="{5201C713-C76B-8E9D-0081-0D15DEA5F481}"/>
              </a:ext>
            </a:extLst>
          </p:cNvPr>
          <p:cNvSpPr>
            <a:spLocks noGrp="1"/>
          </p:cNvSpPr>
          <p:nvPr>
            <p:ph type="dt" sz="half" idx="2"/>
          </p:nvPr>
        </p:nvSpPr>
        <p:spPr>
          <a:xfrm>
            <a:off x="609600" y="6356351"/>
            <a:ext cx="2844800" cy="365125"/>
          </a:xfrm>
          <a:prstGeom prst="rect">
            <a:avLst/>
          </a:prstGeom>
        </p:spPr>
        <p:txBody>
          <a:bodyPr vert="horz" lIns="93957" tIns="46979" rIns="93957" bIns="46979" rtlCol="0" anchor="ctr"/>
          <a:lstStyle>
            <a:lvl1pPr algn="l" defTabSz="939575" fontAlgn="auto">
              <a:spcBef>
                <a:spcPts val="0"/>
              </a:spcBef>
              <a:spcAft>
                <a:spcPts val="0"/>
              </a:spcAft>
              <a:defRPr sz="1200">
                <a:solidFill>
                  <a:schemeClr val="tx1">
                    <a:tint val="75000"/>
                  </a:schemeClr>
                </a:solidFill>
                <a:latin typeface="+mn-lt"/>
                <a:cs typeface="+mn-cs"/>
              </a:defRPr>
            </a:lvl1pPr>
          </a:lstStyle>
          <a:p>
            <a:pPr>
              <a:defRPr/>
            </a:pPr>
            <a:fld id="{B6011CF8-4898-4D90-8301-64B833977ECA}" type="datetime1">
              <a:rPr lang="en-US"/>
              <a:pPr>
                <a:defRPr/>
              </a:pPr>
              <a:t>4/10/2024</a:t>
            </a:fld>
            <a:endParaRPr lang="en-US"/>
          </a:p>
        </p:txBody>
      </p:sp>
      <p:sp>
        <p:nvSpPr>
          <p:cNvPr id="5" name="Footer Placeholder 4">
            <a:extLst>
              <a:ext uri="{FF2B5EF4-FFF2-40B4-BE49-F238E27FC236}">
                <a16:creationId xmlns:a16="http://schemas.microsoft.com/office/drawing/2014/main" id="{3ED2BB31-E887-7518-74FA-085C647DA983}"/>
              </a:ext>
            </a:extLst>
          </p:cNvPr>
          <p:cNvSpPr>
            <a:spLocks noGrp="1"/>
          </p:cNvSpPr>
          <p:nvPr>
            <p:ph type="ftr" sz="quarter" idx="3"/>
          </p:nvPr>
        </p:nvSpPr>
        <p:spPr>
          <a:xfrm>
            <a:off x="4165600" y="6356351"/>
            <a:ext cx="3860800" cy="365125"/>
          </a:xfrm>
          <a:prstGeom prst="rect">
            <a:avLst/>
          </a:prstGeom>
        </p:spPr>
        <p:txBody>
          <a:bodyPr vert="horz" lIns="93957" tIns="46979" rIns="93957" bIns="46979" rtlCol="0" anchor="ctr"/>
          <a:lstStyle>
            <a:lvl1pPr algn="ctr" defTabSz="939575"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D596C113-BAD9-EECB-4AAC-A59ED97542FF}"/>
              </a:ext>
            </a:extLst>
          </p:cNvPr>
          <p:cNvSpPr>
            <a:spLocks noGrp="1"/>
          </p:cNvSpPr>
          <p:nvPr>
            <p:ph type="sldNum" sz="quarter" idx="4"/>
          </p:nvPr>
        </p:nvSpPr>
        <p:spPr>
          <a:xfrm>
            <a:off x="8737600" y="6356351"/>
            <a:ext cx="2844800" cy="365125"/>
          </a:xfrm>
          <a:prstGeom prst="rect">
            <a:avLst/>
          </a:prstGeom>
        </p:spPr>
        <p:txBody>
          <a:bodyPr vert="horz" wrap="square" lIns="93957" tIns="46979" rIns="93957" bIns="46979" numCol="1" anchor="ctr" anchorCtr="0" compatLnSpc="1">
            <a:prstTxWarp prst="textNoShape">
              <a:avLst/>
            </a:prstTxWarp>
          </a:bodyPr>
          <a:lstStyle>
            <a:lvl1pPr algn="r">
              <a:defRPr sz="1200">
                <a:solidFill>
                  <a:srgbClr val="898989"/>
                </a:solidFill>
              </a:defRPr>
            </a:lvl1pPr>
          </a:lstStyle>
          <a:p>
            <a:fld id="{9985D69E-0E71-4C11-96BF-DB84E238E02C}" type="slidenum">
              <a:rPr lang="en-US" altLang="lv-LV"/>
              <a:pPr/>
              <a:t>‹#›</a:t>
            </a:fld>
            <a:endParaRPr lang="en-US" altLang="lv-LV"/>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Lst>
  <p:hf hdr="0" ftr="0" dt="0"/>
  <p:txStyles>
    <p:titleStyle>
      <a:lvl1pPr algn="ctr" defTabSz="938213" rtl="0" eaLnBrk="0" fontAlgn="base" hangingPunct="0">
        <a:spcBef>
          <a:spcPct val="0"/>
        </a:spcBef>
        <a:spcAft>
          <a:spcPct val="0"/>
        </a:spcAft>
        <a:defRPr sz="4500" kern="1200">
          <a:solidFill>
            <a:schemeClr val="tx1"/>
          </a:solidFill>
          <a:latin typeface="+mj-lt"/>
          <a:ea typeface="+mj-ea"/>
          <a:cs typeface="+mj-cs"/>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p:titleStyle>
    <p:bodyStyle>
      <a:lvl1pPr marL="350838" indent="-350838" algn="l" defTabSz="938213" rtl="0" eaLnBrk="0" fontAlgn="base" hangingPunct="0">
        <a:spcBef>
          <a:spcPct val="20000"/>
        </a:spcBef>
        <a:spcAft>
          <a:spcPct val="0"/>
        </a:spcAft>
        <a:buFont typeface="Arial" panose="020B0604020202020204" pitchFamily="34" charset="0"/>
        <a:buChar char="•"/>
        <a:defRPr sz="3300" kern="1200">
          <a:solidFill>
            <a:schemeClr val="tx1"/>
          </a:solidFill>
          <a:latin typeface="+mn-lt"/>
          <a:ea typeface="+mn-ea"/>
          <a:cs typeface="+mn-cs"/>
        </a:defRPr>
      </a:lvl1pPr>
      <a:lvl2pPr marL="762000" indent="-292100" algn="l" defTabSz="938213" rtl="0" eaLnBrk="0" fontAlgn="base" hangingPunct="0">
        <a:spcBef>
          <a:spcPct val="20000"/>
        </a:spcBef>
        <a:spcAft>
          <a:spcPct val="0"/>
        </a:spcAft>
        <a:buFont typeface="Arial" panose="020B0604020202020204" pitchFamily="34" charset="0"/>
        <a:buChar char="–"/>
        <a:defRPr sz="2900" kern="1200">
          <a:solidFill>
            <a:schemeClr val="tx1"/>
          </a:solidFill>
          <a:latin typeface="+mn-lt"/>
          <a:ea typeface="+mn-ea"/>
          <a:cs typeface="+mn-cs"/>
        </a:defRPr>
      </a:lvl2pPr>
      <a:lvl3pPr marL="1173163" indent="-233363" algn="l" defTabSz="938213"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n-ea"/>
          <a:cs typeface="+mn-cs"/>
        </a:defRPr>
      </a:lvl3pPr>
      <a:lvl4pPr marL="16430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4pPr>
      <a:lvl5pPr marL="21129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n-US"/>
      </a:defPPr>
      <a:lvl1pPr marL="0" algn="l" defTabSz="939575" rtl="0" eaLnBrk="1" latinLnBrk="0" hangingPunct="1">
        <a:defRPr sz="1700" kern="1200">
          <a:solidFill>
            <a:schemeClr val="tx1"/>
          </a:solidFill>
          <a:latin typeface="+mn-lt"/>
          <a:ea typeface="+mn-ea"/>
          <a:cs typeface="+mn-cs"/>
        </a:defRPr>
      </a:lvl1pPr>
      <a:lvl2pPr marL="469788" algn="l" defTabSz="939575" rtl="0" eaLnBrk="1" latinLnBrk="0" hangingPunct="1">
        <a:defRPr sz="1700" kern="1200">
          <a:solidFill>
            <a:schemeClr val="tx1"/>
          </a:solidFill>
          <a:latin typeface="+mn-lt"/>
          <a:ea typeface="+mn-ea"/>
          <a:cs typeface="+mn-cs"/>
        </a:defRPr>
      </a:lvl2pPr>
      <a:lvl3pPr marL="939575" algn="l" defTabSz="939575" rtl="0" eaLnBrk="1" latinLnBrk="0" hangingPunct="1">
        <a:defRPr sz="1700" kern="1200">
          <a:solidFill>
            <a:schemeClr val="tx1"/>
          </a:solidFill>
          <a:latin typeface="+mn-lt"/>
          <a:ea typeface="+mn-ea"/>
          <a:cs typeface="+mn-cs"/>
        </a:defRPr>
      </a:lvl3pPr>
      <a:lvl4pPr marL="1409365" algn="l" defTabSz="939575" rtl="0" eaLnBrk="1" latinLnBrk="0" hangingPunct="1">
        <a:defRPr sz="1700" kern="1200">
          <a:solidFill>
            <a:schemeClr val="tx1"/>
          </a:solidFill>
          <a:latin typeface="+mn-lt"/>
          <a:ea typeface="+mn-ea"/>
          <a:cs typeface="+mn-cs"/>
        </a:defRPr>
      </a:lvl4pPr>
      <a:lvl5pPr marL="1879152" algn="l" defTabSz="939575" rtl="0" eaLnBrk="1" latinLnBrk="0" hangingPunct="1">
        <a:defRPr sz="1700" kern="1200">
          <a:solidFill>
            <a:schemeClr val="tx1"/>
          </a:solidFill>
          <a:latin typeface="+mn-lt"/>
          <a:ea typeface="+mn-ea"/>
          <a:cs typeface="+mn-cs"/>
        </a:defRPr>
      </a:lvl5pPr>
      <a:lvl6pPr marL="2348940" algn="l" defTabSz="939575" rtl="0" eaLnBrk="1" latinLnBrk="0" hangingPunct="1">
        <a:defRPr sz="1700" kern="1200">
          <a:solidFill>
            <a:schemeClr val="tx1"/>
          </a:solidFill>
          <a:latin typeface="+mn-lt"/>
          <a:ea typeface="+mn-ea"/>
          <a:cs typeface="+mn-cs"/>
        </a:defRPr>
      </a:lvl6pPr>
      <a:lvl7pPr marL="2818729" algn="l" defTabSz="939575" rtl="0" eaLnBrk="1" latinLnBrk="0" hangingPunct="1">
        <a:defRPr sz="1700" kern="1200">
          <a:solidFill>
            <a:schemeClr val="tx1"/>
          </a:solidFill>
          <a:latin typeface="+mn-lt"/>
          <a:ea typeface="+mn-ea"/>
          <a:cs typeface="+mn-cs"/>
        </a:defRPr>
      </a:lvl7pPr>
      <a:lvl8pPr marL="3288515" algn="l" defTabSz="939575" rtl="0" eaLnBrk="1" latinLnBrk="0" hangingPunct="1">
        <a:defRPr sz="1700" kern="1200">
          <a:solidFill>
            <a:schemeClr val="tx1"/>
          </a:solidFill>
          <a:latin typeface="+mn-lt"/>
          <a:ea typeface="+mn-ea"/>
          <a:cs typeface="+mn-cs"/>
        </a:defRPr>
      </a:lvl8pPr>
      <a:lvl9pPr marL="3758305" algn="l" defTabSz="939575"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44.jpe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0.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0.jpe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gif"/></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A5AA34A3-2C5F-9D47-4721-8BB64F5B6C6E}"/>
              </a:ext>
            </a:extLst>
          </p:cNvPr>
          <p:cNvSpPr>
            <a:spLocks noGrp="1"/>
          </p:cNvSpPr>
          <p:nvPr>
            <p:ph type="title"/>
          </p:nvPr>
        </p:nvSpPr>
        <p:spPr>
          <a:xfrm>
            <a:off x="1864468" y="3372104"/>
            <a:ext cx="8414426" cy="1292799"/>
          </a:xfrm>
        </p:spPr>
        <p:txBody>
          <a:bodyPr>
            <a:noAutofit/>
          </a:bodyPr>
          <a:lstStyle/>
          <a:p>
            <a:pPr>
              <a:lnSpc>
                <a:spcPct val="150000"/>
              </a:lnSpc>
              <a:spcAft>
                <a:spcPts val="1200"/>
              </a:spcAft>
            </a:pPr>
            <a:r>
              <a:rPr lang="lv-LV" sz="2500" b="1"/>
              <a:t>Lifti un vertikālās </a:t>
            </a:r>
            <a:r>
              <a:rPr lang="lv-LV" sz="2500" b="1" err="1"/>
              <a:t>cēlējplatformas</a:t>
            </a:r>
            <a:br>
              <a:rPr lang="lv-LV" sz="2500" b="1"/>
            </a:br>
            <a:endParaRPr lang="lv-LV" altLang="lv-LV" sz="2000"/>
          </a:p>
        </p:txBody>
      </p:sp>
      <p:sp>
        <p:nvSpPr>
          <p:cNvPr id="11267" name="Text Placeholder 2">
            <a:extLst>
              <a:ext uri="{FF2B5EF4-FFF2-40B4-BE49-F238E27FC236}">
                <a16:creationId xmlns:a16="http://schemas.microsoft.com/office/drawing/2014/main" id="{9D41ED3E-F706-607D-0032-23D1F0987492}"/>
              </a:ext>
            </a:extLst>
          </p:cNvPr>
          <p:cNvSpPr>
            <a:spLocks noGrp="1"/>
          </p:cNvSpPr>
          <p:nvPr>
            <p:ph type="body" sz="quarter" idx="10"/>
          </p:nvPr>
        </p:nvSpPr>
        <p:spPr>
          <a:xfrm>
            <a:off x="2185481" y="5045413"/>
            <a:ext cx="7772400" cy="914400"/>
          </a:xfrm>
        </p:spPr>
        <p:txBody>
          <a:bodyPr>
            <a:normAutofit/>
          </a:bodyPr>
          <a:lstStyle/>
          <a:p>
            <a:r>
              <a:rPr lang="lv-LV" altLang="lv-LV" sz="2000" b="1"/>
              <a:t>Nilss Sproģis </a:t>
            </a:r>
          </a:p>
          <a:p>
            <a:r>
              <a:rPr lang="lv-LV" altLang="lv-LV" b="1"/>
              <a:t>Preču un pakalpojumu uzraudzības departamenta</a:t>
            </a:r>
          </a:p>
          <a:p>
            <a:r>
              <a:rPr lang="lv-LV" altLang="lv-LV" b="1"/>
              <a:t>Bīstamo iekārtu un metroloģiskās uzraudzības daļas vadītājs</a:t>
            </a:r>
          </a:p>
          <a:p>
            <a:endParaRPr lang="lv-LV" altLang="lv-LV" b="1"/>
          </a:p>
          <a:p>
            <a:endParaRPr lang="lv-LV" altLang="lv-LV" b="1"/>
          </a:p>
          <a:p>
            <a:endParaRPr lang="lv-LV" altLang="lv-LV"/>
          </a:p>
        </p:txBody>
      </p:sp>
      <p:sp>
        <p:nvSpPr>
          <p:cNvPr id="3" name="Text Placeholder 3">
            <a:extLst>
              <a:ext uri="{FF2B5EF4-FFF2-40B4-BE49-F238E27FC236}">
                <a16:creationId xmlns:a16="http://schemas.microsoft.com/office/drawing/2014/main" id="{F30FAA65-B569-EB64-18D9-E7EA7766ABFD}"/>
              </a:ext>
            </a:extLst>
          </p:cNvPr>
          <p:cNvSpPr>
            <a:spLocks noGrp="1"/>
          </p:cNvSpPr>
          <p:nvPr>
            <p:ph type="body" sz="quarter" idx="11"/>
          </p:nvPr>
        </p:nvSpPr>
        <p:spPr>
          <a:xfrm>
            <a:off x="2209800" y="6189860"/>
            <a:ext cx="7772400" cy="318749"/>
          </a:xfrm>
        </p:spPr>
        <p:txBody>
          <a:bodyPr>
            <a:normAutofit/>
          </a:bodyPr>
          <a:lstStyle/>
          <a:p>
            <a:r>
              <a:rPr lang="en-US" altLang="lv-LV" b="1"/>
              <a:t>10</a:t>
            </a:r>
            <a:r>
              <a:rPr lang="lv-LV" altLang="lv-LV" b="1"/>
              <a:t>.</a:t>
            </a:r>
            <a:r>
              <a:rPr lang="en-US" altLang="lv-LV" b="1"/>
              <a:t>04</a:t>
            </a:r>
            <a:r>
              <a:rPr lang="lv-LV" altLang="lv-LV" b="1"/>
              <a:t>.202</a:t>
            </a:r>
            <a:r>
              <a:rPr lang="en-US" altLang="lv-LV" b="1"/>
              <a:t>4</a:t>
            </a:r>
            <a:r>
              <a:rPr lang="lv-LV" altLang="lv-LV" b="1"/>
              <a:t>.</a:t>
            </a:r>
          </a:p>
          <a:p>
            <a:endParaRPr lang="lv-LV" altLang="lv-LV" b="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B9B6672-E8C0-A3F0-BD2A-5E1706D38F2E}"/>
              </a:ext>
            </a:extLst>
          </p:cNvPr>
          <p:cNvSpPr>
            <a:spLocks noGrp="1"/>
          </p:cNvSpPr>
          <p:nvPr>
            <p:ph type="sldNum" sz="quarter" idx="13"/>
          </p:nvPr>
        </p:nvSpPr>
        <p:spPr>
          <a:xfrm>
            <a:off x="11546206" y="6305548"/>
            <a:ext cx="428625" cy="304800"/>
          </a:xfrm>
        </p:spPr>
        <p:txBody>
          <a:bodyPr/>
          <a:lstStyle/>
          <a:p>
            <a:fld id="{47DC079D-CC41-412E-8374-12F03F47623B}" type="slidenum">
              <a:rPr lang="en-US" altLang="lv-LV"/>
              <a:pPr/>
              <a:t>10</a:t>
            </a:fld>
            <a:endParaRPr lang="en-US" altLang="lv-LV"/>
          </a:p>
        </p:txBody>
      </p:sp>
      <p:pic>
        <p:nvPicPr>
          <p:cNvPr id="6" name="Picture 11" descr="A picture containing sky, outdoor, ground, way&#10;&#10;Description automatically generated">
            <a:extLst>
              <a:ext uri="{FF2B5EF4-FFF2-40B4-BE49-F238E27FC236}">
                <a16:creationId xmlns:a16="http://schemas.microsoft.com/office/drawing/2014/main" id="{90CC7D74-59D8-386C-EF40-6202D4D3C386}"/>
              </a:ext>
            </a:extLst>
          </p:cNvPr>
          <p:cNvPicPr>
            <a:picLocks noChangeAspect="1"/>
          </p:cNvPicPr>
          <p:nvPr/>
        </p:nvPicPr>
        <p:blipFill>
          <a:blip r:embed="rId3"/>
          <a:stretch>
            <a:fillRect/>
          </a:stretch>
        </p:blipFill>
        <p:spPr>
          <a:xfrm>
            <a:off x="1477253" y="1943260"/>
            <a:ext cx="3252713" cy="4321100"/>
          </a:xfrm>
          <a:prstGeom prst="rect">
            <a:avLst/>
          </a:prstGeom>
          <a:ln>
            <a:solidFill>
              <a:schemeClr val="tx1"/>
            </a:solidFill>
          </a:ln>
          <a:effectLst>
            <a:outerShdw blurRad="292100" dist="139700" dir="2700000" algn="tl" rotWithShape="0">
              <a:srgbClr val="333333">
                <a:alpha val="65000"/>
              </a:srgbClr>
            </a:outerShdw>
          </a:effectLst>
        </p:spPr>
      </p:pic>
      <p:pic>
        <p:nvPicPr>
          <p:cNvPr id="4" name="Attēls 3" descr="Attēls, kurā ir kāpnes, ēka, durvis, marga&#10;&#10;Apraksts ģenerēts automātiski">
            <a:extLst>
              <a:ext uri="{FF2B5EF4-FFF2-40B4-BE49-F238E27FC236}">
                <a16:creationId xmlns:a16="http://schemas.microsoft.com/office/drawing/2014/main" id="{37EC6D9E-4AB6-3CEB-6930-F4292AEE8BDA}"/>
              </a:ext>
            </a:extLst>
          </p:cNvPr>
          <p:cNvPicPr>
            <a:picLocks noChangeAspect="1"/>
          </p:cNvPicPr>
          <p:nvPr/>
        </p:nvPicPr>
        <p:blipFill>
          <a:blip r:embed="rId4"/>
          <a:stretch>
            <a:fillRect/>
          </a:stretch>
        </p:blipFill>
        <p:spPr>
          <a:xfrm rot="5400000">
            <a:off x="7890793" y="2838750"/>
            <a:ext cx="4365554" cy="2583054"/>
          </a:xfrm>
          <a:prstGeom prst="rect">
            <a:avLst/>
          </a:prstGeom>
          <a:ln>
            <a:solidFill>
              <a:schemeClr val="tx1"/>
            </a:solid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651704A1-5748-A8AA-CB87-63D08207977E}"/>
              </a:ext>
            </a:extLst>
          </p:cNvPr>
          <p:cNvSpPr txBox="1"/>
          <p:nvPr/>
        </p:nvSpPr>
        <p:spPr>
          <a:xfrm>
            <a:off x="1956287" y="334392"/>
            <a:ext cx="9130117" cy="707886"/>
          </a:xfrm>
          <a:prstGeom prst="rect">
            <a:avLst/>
          </a:prstGeom>
          <a:noFill/>
        </p:spPr>
        <p:txBody>
          <a:bodyPr wrap="square">
            <a:spAutoFit/>
          </a:bodyPr>
          <a:lstStyle/>
          <a:p>
            <a:pPr>
              <a:defRPr/>
            </a:pPr>
            <a:r>
              <a:rPr lang="lv-LV" sz="2000" b="1" dirty="0">
                <a:solidFill>
                  <a:prstClr val="black"/>
                </a:solidFill>
                <a:latin typeface="Verdana" panose="020B0604030504040204" pitchFamily="34" charset="0"/>
                <a:ea typeface="Verdana" panose="020B0604030504040204" pitchFamily="34" charset="0"/>
                <a:cs typeface="Times New Roman" panose="02020603050405020304" pitchFamily="18" charset="0"/>
              </a:rPr>
              <a:t>Vertikālās cēlējplatformas pie publiskām inženierbūvēm </a:t>
            </a:r>
            <a:r>
              <a:rPr lang="lv-LV" sz="2000" b="1" dirty="0">
                <a:latin typeface="Verdana" panose="020B0604030504040204" pitchFamily="34" charset="0"/>
                <a:ea typeface="Verdana" panose="020B0604030504040204" pitchFamily="34" charset="0"/>
                <a:cs typeface="Times New Roman" panose="02020603050405020304" pitchFamily="18" charset="0"/>
              </a:rPr>
              <a:t>[</a:t>
            </a:r>
            <a:r>
              <a:rPr lang="en-US" sz="2000" b="1" dirty="0">
                <a:latin typeface="Verdana" panose="020B0604030504040204" pitchFamily="34" charset="0"/>
                <a:ea typeface="Verdana" panose="020B0604030504040204" pitchFamily="34" charset="0"/>
                <a:cs typeface="Times New Roman" panose="02020603050405020304" pitchFamily="18" charset="0"/>
              </a:rPr>
              <a:t>2</a:t>
            </a:r>
            <a:r>
              <a:rPr lang="lv-LV" sz="2000" b="1" dirty="0">
                <a:latin typeface="Verdana" panose="020B0604030504040204" pitchFamily="34" charset="0"/>
                <a:ea typeface="Verdana" panose="020B0604030504040204" pitchFamily="34" charset="0"/>
                <a:cs typeface="Times New Roman" panose="02020603050405020304" pitchFamily="18" charset="0"/>
              </a:rPr>
              <a:t>]</a:t>
            </a:r>
          </a:p>
          <a:p>
            <a:pPr marL="0" marR="0" lvl="0" indent="0" defTabSz="938213" rtl="0" eaLnBrk="1" fontAlgn="base" latinLnBrk="0" hangingPunct="1">
              <a:lnSpc>
                <a:spcPct val="100000"/>
              </a:lnSpc>
              <a:spcBef>
                <a:spcPct val="0"/>
              </a:spcBef>
              <a:spcAft>
                <a:spcPct val="0"/>
              </a:spcAft>
              <a:buClrTx/>
              <a:buSzTx/>
              <a:buFontTx/>
              <a:buNone/>
              <a:tabLst/>
              <a:defRPr/>
            </a:pPr>
            <a:endParaRPr kumimoji="0" lang="lv-LV" sz="2000" b="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endParaRPr>
          </a:p>
        </p:txBody>
      </p:sp>
      <p:pic>
        <p:nvPicPr>
          <p:cNvPr id="14" name="Attēls 13" descr="Attēls, kurā ir ārpus telpām, koks, kompozītmateriāls, žogs&#10;&#10;Apraksts ģenerēts automātiski">
            <a:extLst>
              <a:ext uri="{FF2B5EF4-FFF2-40B4-BE49-F238E27FC236}">
                <a16:creationId xmlns:a16="http://schemas.microsoft.com/office/drawing/2014/main" id="{954A8798-FE66-D9A4-6619-05E43DF05F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447824" y="2490479"/>
            <a:ext cx="4368657" cy="3276493"/>
          </a:xfrm>
          <a:prstGeom prst="rect">
            <a:avLst/>
          </a:prstGeom>
          <a:ln>
            <a:solidFill>
              <a:schemeClr val="tx1"/>
            </a:solidFill>
          </a:ln>
          <a:effectLst>
            <a:outerShdw blurRad="292100" dist="139700" dir="2700000" algn="tl" rotWithShape="0">
              <a:srgbClr val="333333">
                <a:alpha val="65000"/>
              </a:srgbClr>
            </a:outerShdw>
          </a:effectLst>
        </p:spPr>
      </p:pic>
      <p:sp>
        <p:nvSpPr>
          <p:cNvPr id="2" name="Oval 15">
            <a:extLst>
              <a:ext uri="{FF2B5EF4-FFF2-40B4-BE49-F238E27FC236}">
                <a16:creationId xmlns:a16="http://schemas.microsoft.com/office/drawing/2014/main" id="{2836DDB2-2006-A6E2-39F6-76DD3E911AA4}"/>
              </a:ext>
            </a:extLst>
          </p:cNvPr>
          <p:cNvSpPr/>
          <p:nvPr/>
        </p:nvSpPr>
        <p:spPr>
          <a:xfrm>
            <a:off x="2254302" y="3719176"/>
            <a:ext cx="1877318" cy="1360364"/>
          </a:xfrm>
          <a:prstGeom prst="ellipse">
            <a:avLst/>
          </a:prstGeom>
          <a:noFill/>
          <a:ln>
            <a:solidFill>
              <a:srgbClr val="FF0000"/>
            </a:solidFill>
            <a:prstDash val="dash"/>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5">
            <a:extLst>
              <a:ext uri="{FF2B5EF4-FFF2-40B4-BE49-F238E27FC236}">
                <a16:creationId xmlns:a16="http://schemas.microsoft.com/office/drawing/2014/main" id="{F0BEDEB1-D2E7-F5A5-D678-6D5066DF4F3B}"/>
              </a:ext>
            </a:extLst>
          </p:cNvPr>
          <p:cNvSpPr/>
          <p:nvPr/>
        </p:nvSpPr>
        <p:spPr>
          <a:xfrm>
            <a:off x="6403296" y="4224079"/>
            <a:ext cx="1305105" cy="1300219"/>
          </a:xfrm>
          <a:prstGeom prst="ellipse">
            <a:avLst/>
          </a:prstGeom>
          <a:noFill/>
          <a:ln>
            <a:solidFill>
              <a:srgbClr val="FF0000"/>
            </a:solidFill>
            <a:prstDash val="dash"/>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5">
            <a:extLst>
              <a:ext uri="{FF2B5EF4-FFF2-40B4-BE49-F238E27FC236}">
                <a16:creationId xmlns:a16="http://schemas.microsoft.com/office/drawing/2014/main" id="{B1D84B75-225B-7B95-32BD-446FD8BA05AD}"/>
              </a:ext>
            </a:extLst>
          </p:cNvPr>
          <p:cNvSpPr/>
          <p:nvPr/>
        </p:nvSpPr>
        <p:spPr>
          <a:xfrm>
            <a:off x="10086275" y="4757153"/>
            <a:ext cx="1000129" cy="1193062"/>
          </a:xfrm>
          <a:prstGeom prst="ellipse">
            <a:avLst/>
          </a:prstGeom>
          <a:noFill/>
          <a:ln>
            <a:solidFill>
              <a:srgbClr val="FF0000"/>
            </a:solidFill>
            <a:prstDash val="dash"/>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035C9E7-1439-D134-FBF1-4959118CCD22}"/>
              </a:ext>
            </a:extLst>
          </p:cNvPr>
          <p:cNvSpPr txBox="1"/>
          <p:nvPr/>
        </p:nvSpPr>
        <p:spPr>
          <a:xfrm>
            <a:off x="1718102" y="1046241"/>
            <a:ext cx="9828103" cy="707886"/>
          </a:xfrm>
          <a:prstGeom prst="rect">
            <a:avLst/>
          </a:prstGeom>
          <a:solidFill>
            <a:schemeClr val="accent1">
              <a:lumMod val="20000"/>
              <a:lumOff val="80000"/>
            </a:schemeClr>
          </a:solidFill>
        </p:spPr>
        <p:txBody>
          <a:bodyPr wrap="square">
            <a:spAutoFit/>
          </a:bodyPr>
          <a:lstStyle/>
          <a:p>
            <a:r>
              <a:rPr lang="lv-LV" sz="2000">
                <a:latin typeface="Verdana" panose="020B0604030504040204" pitchFamily="34" charset="0"/>
                <a:ea typeface="Verdana" panose="020B0604030504040204" pitchFamily="34" charset="0"/>
                <a:cs typeface="Times New Roman" panose="02020603050405020304" pitchFamily="18" charset="0"/>
              </a:rPr>
              <a:t>Manevrēšanas laukums atrodas gājēju, velo, u.c. plūsmā, arī tad, ja izbraukšana ar </a:t>
            </a:r>
            <a:r>
              <a:rPr lang="lv-LV" sz="2000" err="1">
                <a:latin typeface="Verdana" panose="020B0604030504040204" pitchFamily="34" charset="0"/>
                <a:ea typeface="Verdana" panose="020B0604030504040204" pitchFamily="34" charset="0"/>
                <a:cs typeface="Times New Roman" panose="02020603050405020304" pitchFamily="18" charset="0"/>
              </a:rPr>
              <a:t>ratiņkrēslu</a:t>
            </a:r>
            <a:r>
              <a:rPr lang="lv-LV" sz="2000">
                <a:latin typeface="Verdana" panose="020B0604030504040204" pitchFamily="34" charset="0"/>
                <a:ea typeface="Verdana" panose="020B0604030504040204" pitchFamily="34" charset="0"/>
                <a:cs typeface="Times New Roman" panose="02020603050405020304" pitchFamily="18" charset="0"/>
              </a:rPr>
              <a:t> paredzēta </a:t>
            </a:r>
            <a:r>
              <a:rPr lang="lv-LV" sz="2000" err="1">
                <a:latin typeface="Verdana" panose="020B0604030504040204" pitchFamily="34" charset="0"/>
                <a:ea typeface="Verdana" panose="020B0604030504040204" pitchFamily="34" charset="0"/>
                <a:cs typeface="Times New Roman" panose="02020603050405020304" pitchFamily="18" charset="0"/>
              </a:rPr>
              <a:t>atmuguriski</a:t>
            </a:r>
            <a:endParaRPr lang="lv-LV" sz="2000">
              <a:latin typeface="Verdana" panose="020B0604030504040204" pitchFamily="34" charset="0"/>
              <a:ea typeface="Verdana" panose="020B0604030504040204" pitchFamily="34" charset="0"/>
              <a:cs typeface="Times New Roman" panose="02020603050405020304" pitchFamily="18" charset="0"/>
            </a:endParaRPr>
          </a:p>
        </p:txBody>
      </p:sp>
      <p:pic>
        <p:nvPicPr>
          <p:cNvPr id="21" name="Attēls 20">
            <a:extLst>
              <a:ext uri="{FF2B5EF4-FFF2-40B4-BE49-F238E27FC236}">
                <a16:creationId xmlns:a16="http://schemas.microsoft.com/office/drawing/2014/main" id="{064120A9-BC70-5F3C-909F-133D01F504FF}"/>
              </a:ext>
            </a:extLst>
          </p:cNvPr>
          <p:cNvPicPr>
            <a:picLocks noChangeAspect="1"/>
          </p:cNvPicPr>
          <p:nvPr/>
        </p:nvPicPr>
        <p:blipFill>
          <a:blip r:embed="rId6"/>
          <a:stretch>
            <a:fillRect/>
          </a:stretch>
        </p:blipFill>
        <p:spPr>
          <a:xfrm>
            <a:off x="1496320" y="5636070"/>
            <a:ext cx="504013" cy="628290"/>
          </a:xfrm>
          <a:prstGeom prst="rect">
            <a:avLst/>
          </a:prstGeom>
        </p:spPr>
      </p:pic>
      <p:pic>
        <p:nvPicPr>
          <p:cNvPr id="22" name="Attēls 21">
            <a:extLst>
              <a:ext uri="{FF2B5EF4-FFF2-40B4-BE49-F238E27FC236}">
                <a16:creationId xmlns:a16="http://schemas.microsoft.com/office/drawing/2014/main" id="{D3D09298-B3D3-AAAF-6BE9-94B007E9410C}"/>
              </a:ext>
            </a:extLst>
          </p:cNvPr>
          <p:cNvPicPr>
            <a:picLocks noChangeAspect="1"/>
          </p:cNvPicPr>
          <p:nvPr/>
        </p:nvPicPr>
        <p:blipFill>
          <a:blip r:embed="rId6"/>
          <a:stretch>
            <a:fillRect/>
          </a:stretch>
        </p:blipFill>
        <p:spPr>
          <a:xfrm>
            <a:off x="4993906" y="5636070"/>
            <a:ext cx="504013" cy="628290"/>
          </a:xfrm>
          <a:prstGeom prst="rect">
            <a:avLst/>
          </a:prstGeom>
        </p:spPr>
      </p:pic>
      <p:pic>
        <p:nvPicPr>
          <p:cNvPr id="23" name="Attēls 22">
            <a:extLst>
              <a:ext uri="{FF2B5EF4-FFF2-40B4-BE49-F238E27FC236}">
                <a16:creationId xmlns:a16="http://schemas.microsoft.com/office/drawing/2014/main" id="{435FF0E9-0516-5F42-1BBC-A6B645AB4F91}"/>
              </a:ext>
            </a:extLst>
          </p:cNvPr>
          <p:cNvPicPr>
            <a:picLocks noChangeAspect="1"/>
          </p:cNvPicPr>
          <p:nvPr/>
        </p:nvPicPr>
        <p:blipFill>
          <a:blip r:embed="rId6"/>
          <a:stretch>
            <a:fillRect/>
          </a:stretch>
        </p:blipFill>
        <p:spPr>
          <a:xfrm>
            <a:off x="8782043" y="5677258"/>
            <a:ext cx="504013" cy="628290"/>
          </a:xfrm>
          <a:prstGeom prst="rect">
            <a:avLst/>
          </a:prstGeom>
        </p:spPr>
      </p:pic>
    </p:spTree>
    <p:extLst>
      <p:ext uri="{BB962C8B-B14F-4D97-AF65-F5344CB8AC3E}">
        <p14:creationId xmlns:p14="http://schemas.microsoft.com/office/powerpoint/2010/main" val="3181417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B9B6672-E8C0-A3F0-BD2A-5E1706D38F2E}"/>
              </a:ext>
            </a:extLst>
          </p:cNvPr>
          <p:cNvSpPr>
            <a:spLocks noGrp="1"/>
          </p:cNvSpPr>
          <p:nvPr>
            <p:ph type="sldNum" sz="quarter" idx="13"/>
          </p:nvPr>
        </p:nvSpPr>
        <p:spPr>
          <a:xfrm>
            <a:off x="9906000" y="6324600"/>
            <a:ext cx="457200" cy="304800"/>
          </a:xfrm>
        </p:spPr>
        <p:txBody>
          <a:bodyPr/>
          <a:lstStyle/>
          <a:p>
            <a:fld id="{47DC079D-CC41-412E-8374-12F03F47623B}" type="slidenum">
              <a:rPr lang="en-US" altLang="lv-LV"/>
              <a:pPr/>
              <a:t>11</a:t>
            </a:fld>
            <a:endParaRPr lang="en-US" altLang="lv-LV"/>
          </a:p>
        </p:txBody>
      </p:sp>
      <p:sp>
        <p:nvSpPr>
          <p:cNvPr id="2" name="Title 1">
            <a:extLst>
              <a:ext uri="{FF2B5EF4-FFF2-40B4-BE49-F238E27FC236}">
                <a16:creationId xmlns:a16="http://schemas.microsoft.com/office/drawing/2014/main" id="{4484C72B-E80C-DF2F-2035-33BDBFD68D11}"/>
              </a:ext>
            </a:extLst>
          </p:cNvPr>
          <p:cNvSpPr txBox="1">
            <a:spLocks/>
          </p:cNvSpPr>
          <p:nvPr/>
        </p:nvSpPr>
        <p:spPr bwMode="auto">
          <a:xfrm>
            <a:off x="2322388" y="1107629"/>
            <a:ext cx="8925571" cy="433373"/>
          </a:xfrm>
          <a:prstGeom prst="rect">
            <a:avLst/>
          </a:prstGeom>
          <a:solidFill>
            <a:schemeClr val="accent1">
              <a:lumMod val="20000"/>
              <a:lumOff val="80000"/>
            </a:schemeClr>
          </a:solidFill>
          <a:ln>
            <a:solidFill>
              <a:schemeClr val="bg1">
                <a:lumMod val="85000"/>
              </a:schemeClr>
            </a:solidFill>
          </a:ln>
          <a:effectLst>
            <a:outerShdw blurRad="50800" dist="38100" dir="2700000" algn="tl" rotWithShape="0">
              <a:prstClr val="black">
                <a:alpha val="40000"/>
              </a:prstClr>
            </a:outerShdw>
          </a:effectLst>
        </p:spPr>
        <p:txBody>
          <a:bodyPr vert="horz" wrap="square" lIns="93957" tIns="46979" rIns="93957" bIns="46979" numCol="1" anchor="t" anchorCtr="0" compatLnSpc="1">
            <a:prstTxWarp prst="textNoShape">
              <a:avLst/>
            </a:prstTxWarp>
            <a:noAutofit/>
          </a:bodyPr>
          <a:lstStyle>
            <a:lvl1pPr algn="l" defTabSz="938213" rtl="0" eaLnBrk="0" fontAlgn="base" hangingPunct="0">
              <a:spcBef>
                <a:spcPct val="0"/>
              </a:spcBef>
              <a:spcAft>
                <a:spcPct val="0"/>
              </a:spcAft>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pPr algn="ctr"/>
            <a:r>
              <a:rPr lang="lv-LV" altLang="lv-LV" sz="2000"/>
              <a:t>Cīņa ar vēja brāzmām (nav vējtveri)</a:t>
            </a:r>
          </a:p>
        </p:txBody>
      </p:sp>
      <p:sp>
        <p:nvSpPr>
          <p:cNvPr id="14" name="Title 1">
            <a:extLst>
              <a:ext uri="{FF2B5EF4-FFF2-40B4-BE49-F238E27FC236}">
                <a16:creationId xmlns:a16="http://schemas.microsoft.com/office/drawing/2014/main" id="{477DC2C2-4F24-51BE-4037-DD964676879A}"/>
              </a:ext>
            </a:extLst>
          </p:cNvPr>
          <p:cNvSpPr txBox="1">
            <a:spLocks noGrp="1"/>
          </p:cNvSpPr>
          <p:nvPr>
            <p:ph type="body" sz="quarter" idx="10"/>
          </p:nvPr>
        </p:nvSpPr>
        <p:spPr bwMode="auto">
          <a:xfrm>
            <a:off x="2322388" y="1708158"/>
            <a:ext cx="8909110" cy="1126482"/>
          </a:xfrm>
          <a:prstGeom prst="rect">
            <a:avLst/>
          </a:prstGeom>
          <a:solidFill>
            <a:schemeClr val="accent1">
              <a:lumMod val="20000"/>
              <a:lumOff val="80000"/>
            </a:schemeClr>
          </a:solidFill>
          <a:ln>
            <a:solidFill>
              <a:schemeClr val="bg1">
                <a:lumMod val="85000"/>
              </a:schemeClr>
            </a:solidFill>
          </a:ln>
          <a:effectLst>
            <a:outerShdw blurRad="50800" dist="38100" dir="2700000" algn="tl" rotWithShape="0">
              <a:prstClr val="black">
                <a:alpha val="40000"/>
              </a:prstClr>
            </a:outerShdw>
          </a:effectLst>
        </p:spPr>
        <p:txBody>
          <a:bodyPr vert="horz" wrap="square" lIns="93957" tIns="46979" rIns="93957" bIns="46979" numCol="1" anchor="t" anchorCtr="0" compatLnSpc="1">
            <a:prstTxWarp prst="textNoShape">
              <a:avLst/>
            </a:prstTxWarp>
            <a:noAutofit/>
          </a:bodyPr>
          <a:lstStyle>
            <a:lvl1pPr algn="l" defTabSz="938213" rtl="0" eaLnBrk="0" fontAlgn="base" hangingPunct="0">
              <a:spcBef>
                <a:spcPct val="0"/>
              </a:spcBef>
              <a:spcAft>
                <a:spcPct val="0"/>
              </a:spcAft>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r>
              <a:rPr lang="lv-LV" altLang="lv-LV" sz="2000" b="0"/>
              <a:t>Prasība iekārtai: durvīm jāaizveras bez pasažiera palīdzības, durvju iekšpusei jābūt gludai, izvirzījumi nav pieļauti, no iekšpuses rokturus izvietot nav atļauts.</a:t>
            </a:r>
          </a:p>
        </p:txBody>
      </p:sp>
      <p:pic>
        <p:nvPicPr>
          <p:cNvPr id="9" name="Attēls 8" descr="Attēls, kurā ir ēka, ārtelpa&#10;&#10;Apraksts ģenerēts automātiski">
            <a:extLst>
              <a:ext uri="{FF2B5EF4-FFF2-40B4-BE49-F238E27FC236}">
                <a16:creationId xmlns:a16="http://schemas.microsoft.com/office/drawing/2014/main" id="{84504E2D-BAAF-ECF3-B2DA-E16FDF3EF3D9}"/>
              </a:ext>
            </a:extLst>
          </p:cNvPr>
          <p:cNvPicPr>
            <a:picLocks noChangeAspect="1"/>
          </p:cNvPicPr>
          <p:nvPr/>
        </p:nvPicPr>
        <p:blipFill rotWithShape="1">
          <a:blip r:embed="rId3">
            <a:extLst>
              <a:ext uri="{28A0092B-C50C-407E-A947-70E740481C1C}">
                <a14:useLocalDpi xmlns:a14="http://schemas.microsoft.com/office/drawing/2010/main" val="0"/>
              </a:ext>
            </a:extLst>
          </a:blip>
          <a:srcRect l="34736" r="20550"/>
          <a:stretch/>
        </p:blipFill>
        <p:spPr>
          <a:xfrm>
            <a:off x="525856" y="1833585"/>
            <a:ext cx="1600570" cy="4772784"/>
          </a:xfrm>
          <a:prstGeom prst="rect">
            <a:avLst/>
          </a:prstGeom>
        </p:spPr>
      </p:pic>
      <p:pic>
        <p:nvPicPr>
          <p:cNvPr id="12" name="Attēls 11" descr="Attēls, kurā ir zeme&#10;&#10;Apraksts ģenerēts automātiski">
            <a:extLst>
              <a:ext uri="{FF2B5EF4-FFF2-40B4-BE49-F238E27FC236}">
                <a16:creationId xmlns:a16="http://schemas.microsoft.com/office/drawing/2014/main" id="{67473045-8EFD-1FF3-3C49-3BA85D09D244}"/>
              </a:ext>
            </a:extLst>
          </p:cNvPr>
          <p:cNvPicPr>
            <a:picLocks noChangeAspect="1"/>
          </p:cNvPicPr>
          <p:nvPr/>
        </p:nvPicPr>
        <p:blipFill rotWithShape="1">
          <a:blip r:embed="rId4">
            <a:extLst>
              <a:ext uri="{28A0092B-C50C-407E-A947-70E740481C1C}">
                <a14:useLocalDpi xmlns:a14="http://schemas.microsoft.com/office/drawing/2010/main" val="0"/>
              </a:ext>
            </a:extLst>
          </a:blip>
          <a:srcRect b="24888"/>
          <a:stretch/>
        </p:blipFill>
        <p:spPr>
          <a:xfrm>
            <a:off x="2322388" y="2971800"/>
            <a:ext cx="2721846" cy="3634569"/>
          </a:xfrm>
          <a:prstGeom prst="rect">
            <a:avLst/>
          </a:prstGeom>
        </p:spPr>
      </p:pic>
      <p:sp>
        <p:nvSpPr>
          <p:cNvPr id="13" name="Title 1">
            <a:extLst>
              <a:ext uri="{FF2B5EF4-FFF2-40B4-BE49-F238E27FC236}">
                <a16:creationId xmlns:a16="http://schemas.microsoft.com/office/drawing/2014/main" id="{3EA94877-D6EE-D370-6BA5-233F53DB67BF}"/>
              </a:ext>
            </a:extLst>
          </p:cNvPr>
          <p:cNvSpPr txBox="1">
            <a:spLocks/>
          </p:cNvSpPr>
          <p:nvPr/>
        </p:nvSpPr>
        <p:spPr bwMode="auto">
          <a:xfrm>
            <a:off x="5240196" y="3203230"/>
            <a:ext cx="5926766" cy="1045813"/>
          </a:xfrm>
          <a:prstGeom prst="rect">
            <a:avLst/>
          </a:prstGeom>
          <a:solidFill>
            <a:schemeClr val="accent1">
              <a:lumMod val="20000"/>
              <a:lumOff val="80000"/>
            </a:schemeClr>
          </a:solidFill>
          <a:ln>
            <a:solidFill>
              <a:schemeClr val="bg1">
                <a:lumMod val="85000"/>
              </a:schemeClr>
            </a:solidFill>
          </a:ln>
          <a:effectLst>
            <a:outerShdw blurRad="50800" dist="38100" dir="2700000" algn="tl" rotWithShape="0">
              <a:prstClr val="black">
                <a:alpha val="40000"/>
              </a:prstClr>
            </a:outerShdw>
          </a:effectLst>
        </p:spPr>
        <p:txBody>
          <a:bodyPr vert="horz" wrap="square" lIns="93957" tIns="46979" rIns="93957" bIns="46979" numCol="1" anchor="t" anchorCtr="0" compatLnSpc="1">
            <a:prstTxWarp prst="textNoShape">
              <a:avLst/>
            </a:prstTxWarp>
            <a:noAutofit/>
          </a:bodyPr>
          <a:lstStyle>
            <a:lvl1pPr marL="0" indent="0" algn="l" defTabSz="938213" rtl="0" eaLnBrk="0" fontAlgn="base" hangingPunct="0">
              <a:spcBef>
                <a:spcPct val="0"/>
              </a:spcBef>
              <a:spcAft>
                <a:spcPct val="0"/>
              </a:spcAft>
              <a:buFont typeface="Arial" panose="020B0604020202020204" pitchFamily="34" charset="0"/>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62000" indent="-292100" algn="ctr" defTabSz="938213" rtl="0" eaLnBrk="0" fontAlgn="base" hangingPunct="0">
              <a:spcBef>
                <a:spcPct val="0"/>
              </a:spcBef>
              <a:spcAft>
                <a:spcPct val="0"/>
              </a:spcAft>
              <a:buFont typeface="Arial" panose="020B0604020202020204" pitchFamily="34" charset="0"/>
              <a:buChar char="–"/>
              <a:defRPr sz="4500" kern="1200">
                <a:solidFill>
                  <a:schemeClr val="tx1"/>
                </a:solidFill>
                <a:latin typeface="Times New Roman" pitchFamily="18" charset="0"/>
                <a:ea typeface="+mn-ea"/>
                <a:cs typeface="+mn-cs"/>
              </a:defRPr>
            </a:lvl2pPr>
            <a:lvl3pPr marL="1173163" indent="-233363" algn="ctr" defTabSz="938213" rtl="0" eaLnBrk="0" fontAlgn="base" hangingPunct="0">
              <a:spcBef>
                <a:spcPct val="0"/>
              </a:spcBef>
              <a:spcAft>
                <a:spcPct val="0"/>
              </a:spcAft>
              <a:buFont typeface="Arial" panose="020B0604020202020204" pitchFamily="34" charset="0"/>
              <a:buChar char="•"/>
              <a:defRPr sz="4500" kern="1200">
                <a:solidFill>
                  <a:schemeClr val="tx1"/>
                </a:solidFill>
                <a:latin typeface="Times New Roman" pitchFamily="18" charset="0"/>
                <a:ea typeface="+mn-ea"/>
                <a:cs typeface="+mn-cs"/>
              </a:defRPr>
            </a:lvl3pPr>
            <a:lvl4pPr marL="1643063" indent="-233363" algn="ctr" defTabSz="938213" rtl="0" eaLnBrk="0" fontAlgn="base" hangingPunct="0">
              <a:spcBef>
                <a:spcPct val="0"/>
              </a:spcBef>
              <a:spcAft>
                <a:spcPct val="0"/>
              </a:spcAft>
              <a:buFont typeface="Arial" panose="020B0604020202020204" pitchFamily="34" charset="0"/>
              <a:buChar char="–"/>
              <a:defRPr sz="4500" kern="1200">
                <a:solidFill>
                  <a:schemeClr val="tx1"/>
                </a:solidFill>
                <a:latin typeface="Times New Roman" pitchFamily="18" charset="0"/>
                <a:ea typeface="+mn-ea"/>
                <a:cs typeface="+mn-cs"/>
              </a:defRPr>
            </a:lvl4pPr>
            <a:lvl5pPr marL="2112963" indent="-233363" algn="ctr" defTabSz="938213" rtl="0" eaLnBrk="0" fontAlgn="base" hangingPunct="0">
              <a:spcBef>
                <a:spcPct val="0"/>
              </a:spcBef>
              <a:spcAft>
                <a:spcPct val="0"/>
              </a:spcAft>
              <a:buFont typeface="Arial" panose="020B0604020202020204" pitchFamily="34" charset="0"/>
              <a:buChar char="»"/>
              <a:defRPr sz="4500" kern="1200">
                <a:solidFill>
                  <a:schemeClr val="tx1"/>
                </a:solidFill>
                <a:latin typeface="Times New Roman" pitchFamily="18" charset="0"/>
                <a:ea typeface="+mn-ea"/>
                <a:cs typeface="+mn-cs"/>
              </a:defRPr>
            </a:lvl5pPr>
            <a:lvl6pPr marL="457200" indent="-234893" algn="ctr" defTabSz="938213" rtl="0" eaLnBrk="1" fontAlgn="base" latinLnBrk="0" hangingPunct="1">
              <a:spcBef>
                <a:spcPct val="0"/>
              </a:spcBef>
              <a:spcAft>
                <a:spcPct val="0"/>
              </a:spcAft>
              <a:buFont typeface="Arial" pitchFamily="34" charset="0"/>
              <a:buChar char="•"/>
              <a:defRPr sz="4500" kern="1200">
                <a:solidFill>
                  <a:schemeClr val="tx1"/>
                </a:solidFill>
                <a:latin typeface="Times New Roman" pitchFamily="18" charset="0"/>
                <a:ea typeface="+mn-ea"/>
                <a:cs typeface="+mn-cs"/>
              </a:defRPr>
            </a:lvl6pPr>
            <a:lvl7pPr marL="914400" indent="-234893" algn="ctr" defTabSz="938213" rtl="0" eaLnBrk="1" fontAlgn="base" latinLnBrk="0" hangingPunct="1">
              <a:spcBef>
                <a:spcPct val="0"/>
              </a:spcBef>
              <a:spcAft>
                <a:spcPct val="0"/>
              </a:spcAft>
              <a:buFont typeface="Arial" pitchFamily="34" charset="0"/>
              <a:buChar char="•"/>
              <a:defRPr sz="4500" kern="1200">
                <a:solidFill>
                  <a:schemeClr val="tx1"/>
                </a:solidFill>
                <a:latin typeface="Times New Roman" pitchFamily="18" charset="0"/>
                <a:ea typeface="+mn-ea"/>
                <a:cs typeface="+mn-cs"/>
              </a:defRPr>
            </a:lvl7pPr>
            <a:lvl8pPr marL="1371600" indent="-234893" algn="ctr" defTabSz="938213" rtl="0" eaLnBrk="1" fontAlgn="base" latinLnBrk="0" hangingPunct="1">
              <a:spcBef>
                <a:spcPct val="0"/>
              </a:spcBef>
              <a:spcAft>
                <a:spcPct val="0"/>
              </a:spcAft>
              <a:buFont typeface="Arial" pitchFamily="34" charset="0"/>
              <a:buChar char="•"/>
              <a:defRPr sz="4500" kern="1200">
                <a:solidFill>
                  <a:schemeClr val="tx1"/>
                </a:solidFill>
                <a:latin typeface="Times New Roman" pitchFamily="18" charset="0"/>
                <a:ea typeface="+mn-ea"/>
                <a:cs typeface="+mn-cs"/>
              </a:defRPr>
            </a:lvl8pPr>
            <a:lvl9pPr marL="1828800" indent="-234893" algn="ctr" defTabSz="938213" rtl="0" eaLnBrk="1" fontAlgn="base" latinLnBrk="0" hangingPunct="1">
              <a:spcBef>
                <a:spcPct val="0"/>
              </a:spcBef>
              <a:spcAft>
                <a:spcPct val="0"/>
              </a:spcAft>
              <a:buFont typeface="Arial" pitchFamily="34" charset="0"/>
              <a:buChar char="•"/>
              <a:defRPr sz="4500" kern="1200">
                <a:solidFill>
                  <a:schemeClr val="tx1"/>
                </a:solidFill>
                <a:latin typeface="Times New Roman" pitchFamily="18" charset="0"/>
                <a:ea typeface="+mn-ea"/>
                <a:cs typeface="+mn-cs"/>
              </a:defRPr>
            </a:lvl9pPr>
          </a:lstStyle>
          <a:p>
            <a:r>
              <a:rPr lang="lv-LV" altLang="lv-LV" sz="2000" b="0" err="1"/>
              <a:t>Ārtelpā</a:t>
            </a:r>
            <a:r>
              <a:rPr lang="lv-LV" altLang="lv-LV" sz="2000" b="0"/>
              <a:t>, kur ir vēja brāzmas, ir grūti atvērt manuālās durvis un durvis pēc tam neaizveras.</a:t>
            </a:r>
          </a:p>
        </p:txBody>
      </p:sp>
      <p:sp>
        <p:nvSpPr>
          <p:cNvPr id="15" name="Title 1">
            <a:extLst>
              <a:ext uri="{FF2B5EF4-FFF2-40B4-BE49-F238E27FC236}">
                <a16:creationId xmlns:a16="http://schemas.microsoft.com/office/drawing/2014/main" id="{CEE271AD-BA99-52E6-0377-DC37FB360A2B}"/>
              </a:ext>
            </a:extLst>
          </p:cNvPr>
          <p:cNvSpPr txBox="1">
            <a:spLocks/>
          </p:cNvSpPr>
          <p:nvPr/>
        </p:nvSpPr>
        <p:spPr bwMode="auto">
          <a:xfrm>
            <a:off x="5240196" y="4554558"/>
            <a:ext cx="5926766" cy="1045813"/>
          </a:xfrm>
          <a:prstGeom prst="rect">
            <a:avLst/>
          </a:prstGeom>
          <a:solidFill>
            <a:schemeClr val="accent1">
              <a:lumMod val="20000"/>
              <a:lumOff val="80000"/>
            </a:schemeClr>
          </a:solidFill>
          <a:ln>
            <a:solidFill>
              <a:schemeClr val="bg1">
                <a:lumMod val="85000"/>
              </a:schemeClr>
            </a:solidFill>
          </a:ln>
          <a:effectLst>
            <a:outerShdw blurRad="50800" dist="38100" dir="2700000" algn="tl" rotWithShape="0">
              <a:prstClr val="black">
                <a:alpha val="40000"/>
              </a:prstClr>
            </a:outerShdw>
          </a:effectLst>
        </p:spPr>
        <p:txBody>
          <a:bodyPr vert="horz" wrap="square" lIns="93957" tIns="46979" rIns="93957" bIns="46979" numCol="1" anchor="t" anchorCtr="0" compatLnSpc="1">
            <a:prstTxWarp prst="textNoShape">
              <a:avLst/>
            </a:prstTxWarp>
            <a:noAutofit/>
          </a:bodyPr>
          <a:lstStyle>
            <a:lvl1pPr marL="0" indent="0" algn="l" defTabSz="938213" rtl="0" eaLnBrk="0" fontAlgn="base" hangingPunct="0">
              <a:spcBef>
                <a:spcPct val="0"/>
              </a:spcBef>
              <a:spcAft>
                <a:spcPct val="0"/>
              </a:spcAft>
              <a:buFont typeface="Arial" panose="020B0604020202020204" pitchFamily="34" charset="0"/>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62000" indent="-292100" algn="ctr" defTabSz="938213" rtl="0" eaLnBrk="0" fontAlgn="base" hangingPunct="0">
              <a:spcBef>
                <a:spcPct val="0"/>
              </a:spcBef>
              <a:spcAft>
                <a:spcPct val="0"/>
              </a:spcAft>
              <a:buFont typeface="Arial" panose="020B0604020202020204" pitchFamily="34" charset="0"/>
              <a:buChar char="–"/>
              <a:defRPr sz="4500" kern="1200">
                <a:solidFill>
                  <a:schemeClr val="tx1"/>
                </a:solidFill>
                <a:latin typeface="Times New Roman" pitchFamily="18" charset="0"/>
                <a:ea typeface="+mn-ea"/>
                <a:cs typeface="+mn-cs"/>
              </a:defRPr>
            </a:lvl2pPr>
            <a:lvl3pPr marL="1173163" indent="-233363" algn="ctr" defTabSz="938213" rtl="0" eaLnBrk="0" fontAlgn="base" hangingPunct="0">
              <a:spcBef>
                <a:spcPct val="0"/>
              </a:spcBef>
              <a:spcAft>
                <a:spcPct val="0"/>
              </a:spcAft>
              <a:buFont typeface="Arial" panose="020B0604020202020204" pitchFamily="34" charset="0"/>
              <a:buChar char="•"/>
              <a:defRPr sz="4500" kern="1200">
                <a:solidFill>
                  <a:schemeClr val="tx1"/>
                </a:solidFill>
                <a:latin typeface="Times New Roman" pitchFamily="18" charset="0"/>
                <a:ea typeface="+mn-ea"/>
                <a:cs typeface="+mn-cs"/>
              </a:defRPr>
            </a:lvl3pPr>
            <a:lvl4pPr marL="1643063" indent="-233363" algn="ctr" defTabSz="938213" rtl="0" eaLnBrk="0" fontAlgn="base" hangingPunct="0">
              <a:spcBef>
                <a:spcPct val="0"/>
              </a:spcBef>
              <a:spcAft>
                <a:spcPct val="0"/>
              </a:spcAft>
              <a:buFont typeface="Arial" panose="020B0604020202020204" pitchFamily="34" charset="0"/>
              <a:buChar char="–"/>
              <a:defRPr sz="4500" kern="1200">
                <a:solidFill>
                  <a:schemeClr val="tx1"/>
                </a:solidFill>
                <a:latin typeface="Times New Roman" pitchFamily="18" charset="0"/>
                <a:ea typeface="+mn-ea"/>
                <a:cs typeface="+mn-cs"/>
              </a:defRPr>
            </a:lvl4pPr>
            <a:lvl5pPr marL="2112963" indent="-233363" algn="ctr" defTabSz="938213" rtl="0" eaLnBrk="0" fontAlgn="base" hangingPunct="0">
              <a:spcBef>
                <a:spcPct val="0"/>
              </a:spcBef>
              <a:spcAft>
                <a:spcPct val="0"/>
              </a:spcAft>
              <a:buFont typeface="Arial" panose="020B0604020202020204" pitchFamily="34" charset="0"/>
              <a:buChar char="»"/>
              <a:defRPr sz="4500" kern="1200">
                <a:solidFill>
                  <a:schemeClr val="tx1"/>
                </a:solidFill>
                <a:latin typeface="Times New Roman" pitchFamily="18" charset="0"/>
                <a:ea typeface="+mn-ea"/>
                <a:cs typeface="+mn-cs"/>
              </a:defRPr>
            </a:lvl5pPr>
            <a:lvl6pPr marL="457200" indent="-234893" algn="ctr" defTabSz="938213" rtl="0" eaLnBrk="1" fontAlgn="base" latinLnBrk="0" hangingPunct="1">
              <a:spcBef>
                <a:spcPct val="0"/>
              </a:spcBef>
              <a:spcAft>
                <a:spcPct val="0"/>
              </a:spcAft>
              <a:buFont typeface="Arial" pitchFamily="34" charset="0"/>
              <a:buChar char="•"/>
              <a:defRPr sz="4500" kern="1200">
                <a:solidFill>
                  <a:schemeClr val="tx1"/>
                </a:solidFill>
                <a:latin typeface="Times New Roman" pitchFamily="18" charset="0"/>
                <a:ea typeface="+mn-ea"/>
                <a:cs typeface="+mn-cs"/>
              </a:defRPr>
            </a:lvl6pPr>
            <a:lvl7pPr marL="914400" indent="-234893" algn="ctr" defTabSz="938213" rtl="0" eaLnBrk="1" fontAlgn="base" latinLnBrk="0" hangingPunct="1">
              <a:spcBef>
                <a:spcPct val="0"/>
              </a:spcBef>
              <a:spcAft>
                <a:spcPct val="0"/>
              </a:spcAft>
              <a:buFont typeface="Arial" pitchFamily="34" charset="0"/>
              <a:buChar char="•"/>
              <a:defRPr sz="4500" kern="1200">
                <a:solidFill>
                  <a:schemeClr val="tx1"/>
                </a:solidFill>
                <a:latin typeface="Times New Roman" pitchFamily="18" charset="0"/>
                <a:ea typeface="+mn-ea"/>
                <a:cs typeface="+mn-cs"/>
              </a:defRPr>
            </a:lvl7pPr>
            <a:lvl8pPr marL="1371600" indent="-234893" algn="ctr" defTabSz="938213" rtl="0" eaLnBrk="1" fontAlgn="base" latinLnBrk="0" hangingPunct="1">
              <a:spcBef>
                <a:spcPct val="0"/>
              </a:spcBef>
              <a:spcAft>
                <a:spcPct val="0"/>
              </a:spcAft>
              <a:buFont typeface="Arial" pitchFamily="34" charset="0"/>
              <a:buChar char="•"/>
              <a:defRPr sz="4500" kern="1200">
                <a:solidFill>
                  <a:schemeClr val="tx1"/>
                </a:solidFill>
                <a:latin typeface="Times New Roman" pitchFamily="18" charset="0"/>
                <a:ea typeface="+mn-ea"/>
                <a:cs typeface="+mn-cs"/>
              </a:defRPr>
            </a:lvl8pPr>
            <a:lvl9pPr marL="1828800" indent="-234893" algn="ctr" defTabSz="938213" rtl="0" eaLnBrk="1" fontAlgn="base" latinLnBrk="0" hangingPunct="1">
              <a:spcBef>
                <a:spcPct val="0"/>
              </a:spcBef>
              <a:spcAft>
                <a:spcPct val="0"/>
              </a:spcAft>
              <a:buFont typeface="Arial" pitchFamily="34" charset="0"/>
              <a:buChar char="•"/>
              <a:defRPr sz="4500" kern="1200">
                <a:solidFill>
                  <a:schemeClr val="tx1"/>
                </a:solidFill>
                <a:latin typeface="Times New Roman" pitchFamily="18" charset="0"/>
                <a:ea typeface="+mn-ea"/>
                <a:cs typeface="+mn-cs"/>
              </a:defRPr>
            </a:lvl9pPr>
          </a:lstStyle>
          <a:p>
            <a:r>
              <a:rPr lang="lv-LV" altLang="lv-LV" sz="2000" b="0"/>
              <a:t>Personai </a:t>
            </a:r>
            <a:r>
              <a:rPr lang="lv-LV" altLang="lv-LV" sz="2000" b="0" err="1"/>
              <a:t>ratiņkrēslā</a:t>
            </a:r>
            <a:r>
              <a:rPr lang="lv-LV" altLang="lv-LV" sz="2000" b="0"/>
              <a:t>, ar kustību palīglīdzekļiem nav iespējams aiz sevis aizvērt durvis.</a:t>
            </a:r>
          </a:p>
        </p:txBody>
      </p:sp>
      <p:sp>
        <p:nvSpPr>
          <p:cNvPr id="16" name="Title 1">
            <a:extLst>
              <a:ext uri="{FF2B5EF4-FFF2-40B4-BE49-F238E27FC236}">
                <a16:creationId xmlns:a16="http://schemas.microsoft.com/office/drawing/2014/main" id="{0DEB5BB2-1D8A-00B7-8EEB-3282A35A2BFF}"/>
              </a:ext>
            </a:extLst>
          </p:cNvPr>
          <p:cNvSpPr txBox="1">
            <a:spLocks/>
          </p:cNvSpPr>
          <p:nvPr/>
        </p:nvSpPr>
        <p:spPr bwMode="auto">
          <a:xfrm>
            <a:off x="5240196" y="5877249"/>
            <a:ext cx="5926766" cy="696392"/>
          </a:xfrm>
          <a:prstGeom prst="rect">
            <a:avLst/>
          </a:prstGeom>
          <a:solidFill>
            <a:schemeClr val="accent1">
              <a:lumMod val="20000"/>
              <a:lumOff val="80000"/>
            </a:schemeClr>
          </a:solidFill>
          <a:ln>
            <a:solidFill>
              <a:schemeClr val="bg1">
                <a:lumMod val="85000"/>
              </a:schemeClr>
            </a:solidFill>
          </a:ln>
          <a:effectLst>
            <a:outerShdw blurRad="50800" dist="38100" dir="2700000" algn="tl" rotWithShape="0">
              <a:prstClr val="black">
                <a:alpha val="40000"/>
              </a:prstClr>
            </a:outerShdw>
          </a:effectLst>
        </p:spPr>
        <p:txBody>
          <a:bodyPr vert="horz" wrap="square" lIns="93957" tIns="46979" rIns="93957" bIns="46979" numCol="1" anchor="t" anchorCtr="0" compatLnSpc="1">
            <a:prstTxWarp prst="textNoShape">
              <a:avLst/>
            </a:prstTxWarp>
            <a:noAutofit/>
          </a:bodyPr>
          <a:lstStyle>
            <a:lvl1pPr marL="0" indent="0" algn="l" defTabSz="938213" rtl="0" eaLnBrk="0" fontAlgn="base" hangingPunct="0">
              <a:spcBef>
                <a:spcPct val="0"/>
              </a:spcBef>
              <a:spcAft>
                <a:spcPct val="0"/>
              </a:spcAft>
              <a:buFont typeface="Arial" panose="020B0604020202020204" pitchFamily="34" charset="0"/>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62000" indent="-292100" algn="ctr" defTabSz="938213" rtl="0" eaLnBrk="0" fontAlgn="base" hangingPunct="0">
              <a:spcBef>
                <a:spcPct val="0"/>
              </a:spcBef>
              <a:spcAft>
                <a:spcPct val="0"/>
              </a:spcAft>
              <a:buFont typeface="Arial" panose="020B0604020202020204" pitchFamily="34" charset="0"/>
              <a:buChar char="–"/>
              <a:defRPr sz="4500" kern="1200">
                <a:solidFill>
                  <a:schemeClr val="tx1"/>
                </a:solidFill>
                <a:latin typeface="Times New Roman" pitchFamily="18" charset="0"/>
                <a:ea typeface="+mn-ea"/>
                <a:cs typeface="+mn-cs"/>
              </a:defRPr>
            </a:lvl2pPr>
            <a:lvl3pPr marL="1173163" indent="-233363" algn="ctr" defTabSz="938213" rtl="0" eaLnBrk="0" fontAlgn="base" hangingPunct="0">
              <a:spcBef>
                <a:spcPct val="0"/>
              </a:spcBef>
              <a:spcAft>
                <a:spcPct val="0"/>
              </a:spcAft>
              <a:buFont typeface="Arial" panose="020B0604020202020204" pitchFamily="34" charset="0"/>
              <a:buChar char="•"/>
              <a:defRPr sz="4500" kern="1200">
                <a:solidFill>
                  <a:schemeClr val="tx1"/>
                </a:solidFill>
                <a:latin typeface="Times New Roman" pitchFamily="18" charset="0"/>
                <a:ea typeface="+mn-ea"/>
                <a:cs typeface="+mn-cs"/>
              </a:defRPr>
            </a:lvl3pPr>
            <a:lvl4pPr marL="1643063" indent="-233363" algn="ctr" defTabSz="938213" rtl="0" eaLnBrk="0" fontAlgn="base" hangingPunct="0">
              <a:spcBef>
                <a:spcPct val="0"/>
              </a:spcBef>
              <a:spcAft>
                <a:spcPct val="0"/>
              </a:spcAft>
              <a:buFont typeface="Arial" panose="020B0604020202020204" pitchFamily="34" charset="0"/>
              <a:buChar char="–"/>
              <a:defRPr sz="4500" kern="1200">
                <a:solidFill>
                  <a:schemeClr val="tx1"/>
                </a:solidFill>
                <a:latin typeface="Times New Roman" pitchFamily="18" charset="0"/>
                <a:ea typeface="+mn-ea"/>
                <a:cs typeface="+mn-cs"/>
              </a:defRPr>
            </a:lvl4pPr>
            <a:lvl5pPr marL="2112963" indent="-233363" algn="ctr" defTabSz="938213" rtl="0" eaLnBrk="0" fontAlgn="base" hangingPunct="0">
              <a:spcBef>
                <a:spcPct val="0"/>
              </a:spcBef>
              <a:spcAft>
                <a:spcPct val="0"/>
              </a:spcAft>
              <a:buFont typeface="Arial" panose="020B0604020202020204" pitchFamily="34" charset="0"/>
              <a:buChar char="»"/>
              <a:defRPr sz="4500" kern="1200">
                <a:solidFill>
                  <a:schemeClr val="tx1"/>
                </a:solidFill>
                <a:latin typeface="Times New Roman" pitchFamily="18" charset="0"/>
                <a:ea typeface="+mn-ea"/>
                <a:cs typeface="+mn-cs"/>
              </a:defRPr>
            </a:lvl5pPr>
            <a:lvl6pPr marL="457200" indent="-234893" algn="ctr" defTabSz="938213" rtl="0" eaLnBrk="1" fontAlgn="base" latinLnBrk="0" hangingPunct="1">
              <a:spcBef>
                <a:spcPct val="0"/>
              </a:spcBef>
              <a:spcAft>
                <a:spcPct val="0"/>
              </a:spcAft>
              <a:buFont typeface="Arial" pitchFamily="34" charset="0"/>
              <a:buChar char="•"/>
              <a:defRPr sz="4500" kern="1200">
                <a:solidFill>
                  <a:schemeClr val="tx1"/>
                </a:solidFill>
                <a:latin typeface="Times New Roman" pitchFamily="18" charset="0"/>
                <a:ea typeface="+mn-ea"/>
                <a:cs typeface="+mn-cs"/>
              </a:defRPr>
            </a:lvl6pPr>
            <a:lvl7pPr marL="914400" indent="-234893" algn="ctr" defTabSz="938213" rtl="0" eaLnBrk="1" fontAlgn="base" latinLnBrk="0" hangingPunct="1">
              <a:spcBef>
                <a:spcPct val="0"/>
              </a:spcBef>
              <a:spcAft>
                <a:spcPct val="0"/>
              </a:spcAft>
              <a:buFont typeface="Arial" pitchFamily="34" charset="0"/>
              <a:buChar char="•"/>
              <a:defRPr sz="4500" kern="1200">
                <a:solidFill>
                  <a:schemeClr val="tx1"/>
                </a:solidFill>
                <a:latin typeface="Times New Roman" pitchFamily="18" charset="0"/>
                <a:ea typeface="+mn-ea"/>
                <a:cs typeface="+mn-cs"/>
              </a:defRPr>
            </a:lvl7pPr>
            <a:lvl8pPr marL="1371600" indent="-234893" algn="ctr" defTabSz="938213" rtl="0" eaLnBrk="1" fontAlgn="base" latinLnBrk="0" hangingPunct="1">
              <a:spcBef>
                <a:spcPct val="0"/>
              </a:spcBef>
              <a:spcAft>
                <a:spcPct val="0"/>
              </a:spcAft>
              <a:buFont typeface="Arial" pitchFamily="34" charset="0"/>
              <a:buChar char="•"/>
              <a:defRPr sz="4500" kern="1200">
                <a:solidFill>
                  <a:schemeClr val="tx1"/>
                </a:solidFill>
                <a:latin typeface="Times New Roman" pitchFamily="18" charset="0"/>
                <a:ea typeface="+mn-ea"/>
                <a:cs typeface="+mn-cs"/>
              </a:defRPr>
            </a:lvl8pPr>
            <a:lvl9pPr marL="1828800" indent="-234893" algn="ctr" defTabSz="938213" rtl="0" eaLnBrk="1" fontAlgn="base" latinLnBrk="0" hangingPunct="1">
              <a:spcBef>
                <a:spcPct val="0"/>
              </a:spcBef>
              <a:spcAft>
                <a:spcPct val="0"/>
              </a:spcAft>
              <a:buFont typeface="Arial" pitchFamily="34" charset="0"/>
              <a:buChar char="•"/>
              <a:defRPr sz="4500" kern="1200">
                <a:solidFill>
                  <a:schemeClr val="tx1"/>
                </a:solidFill>
                <a:latin typeface="Times New Roman" pitchFamily="18" charset="0"/>
                <a:ea typeface="+mn-ea"/>
                <a:cs typeface="+mn-cs"/>
              </a:defRPr>
            </a:lvl9pPr>
          </a:lstStyle>
          <a:p>
            <a:r>
              <a:rPr lang="lv-LV" altLang="lv-LV" sz="2000" b="0"/>
              <a:t>Kamēr durvis nav aizvērtas, platforma kustību neuzsāk.</a:t>
            </a:r>
          </a:p>
        </p:txBody>
      </p:sp>
      <p:sp>
        <p:nvSpPr>
          <p:cNvPr id="21" name="Bultiņa: pa labi 20">
            <a:extLst>
              <a:ext uri="{FF2B5EF4-FFF2-40B4-BE49-F238E27FC236}">
                <a16:creationId xmlns:a16="http://schemas.microsoft.com/office/drawing/2014/main" id="{8BBE92B7-C9DA-8E4A-FF12-FB4A39E29A5B}"/>
              </a:ext>
            </a:extLst>
          </p:cNvPr>
          <p:cNvSpPr/>
          <p:nvPr/>
        </p:nvSpPr>
        <p:spPr>
          <a:xfrm>
            <a:off x="2722036" y="4375123"/>
            <a:ext cx="555811" cy="1848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2" name="Bultiņa: pa labi 21">
            <a:extLst>
              <a:ext uri="{FF2B5EF4-FFF2-40B4-BE49-F238E27FC236}">
                <a16:creationId xmlns:a16="http://schemas.microsoft.com/office/drawing/2014/main" id="{0A1341B7-1EC1-8F7D-3FEC-ADD9FB69A067}"/>
              </a:ext>
            </a:extLst>
          </p:cNvPr>
          <p:cNvSpPr/>
          <p:nvPr/>
        </p:nvSpPr>
        <p:spPr>
          <a:xfrm rot="10800000">
            <a:off x="4102190" y="4478702"/>
            <a:ext cx="555810" cy="1731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extBox 3">
            <a:extLst>
              <a:ext uri="{FF2B5EF4-FFF2-40B4-BE49-F238E27FC236}">
                <a16:creationId xmlns:a16="http://schemas.microsoft.com/office/drawing/2014/main" id="{2FDA8695-359C-D3FC-BB8D-5C552FF61C5B}"/>
              </a:ext>
            </a:extLst>
          </p:cNvPr>
          <p:cNvSpPr txBox="1"/>
          <p:nvPr/>
        </p:nvSpPr>
        <p:spPr>
          <a:xfrm>
            <a:off x="2211884" y="448171"/>
            <a:ext cx="9130117" cy="707886"/>
          </a:xfrm>
          <a:prstGeom prst="rect">
            <a:avLst/>
          </a:prstGeom>
          <a:noFill/>
        </p:spPr>
        <p:txBody>
          <a:bodyPr wrap="square">
            <a:spAutoFit/>
          </a:bodyPr>
          <a:lstStyle/>
          <a:p>
            <a:pPr>
              <a:defRPr/>
            </a:pPr>
            <a:r>
              <a:rPr lang="lv-LV" sz="2000" b="1" dirty="0">
                <a:solidFill>
                  <a:prstClr val="black"/>
                </a:solidFill>
                <a:latin typeface="Verdana" panose="020B0604030504040204" pitchFamily="34" charset="0"/>
                <a:ea typeface="Verdana" panose="020B0604030504040204" pitchFamily="34" charset="0"/>
                <a:cs typeface="Times New Roman" panose="02020603050405020304" pitchFamily="18" charset="0"/>
              </a:rPr>
              <a:t>Vertikālās cēlējplatformas pie publiskām inženierbūvēm </a:t>
            </a:r>
            <a:r>
              <a:rPr lang="lv-LV" sz="2000" b="1" dirty="0">
                <a:latin typeface="Verdana" panose="020B0604030504040204" pitchFamily="34" charset="0"/>
                <a:ea typeface="Verdana" panose="020B0604030504040204" pitchFamily="34" charset="0"/>
                <a:cs typeface="Times New Roman" panose="02020603050405020304" pitchFamily="18" charset="0"/>
              </a:rPr>
              <a:t>[</a:t>
            </a:r>
            <a:r>
              <a:rPr lang="en-US" sz="2000" b="1" dirty="0">
                <a:latin typeface="Verdana" panose="020B0604030504040204" pitchFamily="34" charset="0"/>
                <a:ea typeface="Verdana" panose="020B0604030504040204" pitchFamily="34" charset="0"/>
                <a:cs typeface="Times New Roman" panose="02020603050405020304" pitchFamily="18" charset="0"/>
              </a:rPr>
              <a:t>3</a:t>
            </a:r>
            <a:r>
              <a:rPr lang="lv-LV" sz="2000" b="1" dirty="0">
                <a:latin typeface="Verdana" panose="020B0604030504040204" pitchFamily="34" charset="0"/>
                <a:ea typeface="Verdana" panose="020B0604030504040204" pitchFamily="34" charset="0"/>
                <a:cs typeface="Times New Roman" panose="02020603050405020304" pitchFamily="18" charset="0"/>
              </a:rPr>
              <a:t>]</a:t>
            </a:r>
          </a:p>
          <a:p>
            <a:pPr marL="0" marR="0" lvl="0" indent="0" defTabSz="938213" rtl="0" eaLnBrk="1" fontAlgn="base" latinLnBrk="0" hangingPunct="1">
              <a:lnSpc>
                <a:spcPct val="100000"/>
              </a:lnSpc>
              <a:spcBef>
                <a:spcPct val="0"/>
              </a:spcBef>
              <a:spcAft>
                <a:spcPct val="0"/>
              </a:spcAft>
              <a:buClrTx/>
              <a:buSzTx/>
              <a:buFontTx/>
              <a:buNone/>
              <a:tabLst/>
              <a:defRPr/>
            </a:pPr>
            <a:endParaRPr kumimoji="0" lang="lv-LV" sz="2000" b="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126470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B9B6672-E8C0-A3F0-BD2A-5E1706D38F2E}"/>
              </a:ext>
            </a:extLst>
          </p:cNvPr>
          <p:cNvSpPr>
            <a:spLocks noGrp="1"/>
          </p:cNvSpPr>
          <p:nvPr>
            <p:ph type="sldNum" sz="quarter" idx="13"/>
          </p:nvPr>
        </p:nvSpPr>
        <p:spPr>
          <a:xfrm>
            <a:off x="9906000" y="6324600"/>
            <a:ext cx="457200" cy="304800"/>
          </a:xfrm>
        </p:spPr>
        <p:txBody>
          <a:bodyPr/>
          <a:lstStyle/>
          <a:p>
            <a:fld id="{47DC079D-CC41-412E-8374-12F03F47623B}" type="slidenum">
              <a:rPr lang="en-US" altLang="lv-LV"/>
              <a:pPr/>
              <a:t>12</a:t>
            </a:fld>
            <a:endParaRPr lang="en-US" altLang="lv-LV"/>
          </a:p>
        </p:txBody>
      </p:sp>
      <p:sp>
        <p:nvSpPr>
          <p:cNvPr id="14" name="Title 1">
            <a:extLst>
              <a:ext uri="{FF2B5EF4-FFF2-40B4-BE49-F238E27FC236}">
                <a16:creationId xmlns:a16="http://schemas.microsoft.com/office/drawing/2014/main" id="{477DC2C2-4F24-51BE-4037-DD964676879A}"/>
              </a:ext>
            </a:extLst>
          </p:cNvPr>
          <p:cNvSpPr txBox="1">
            <a:spLocks noGrp="1"/>
          </p:cNvSpPr>
          <p:nvPr>
            <p:ph type="body" sz="quarter" idx="10"/>
          </p:nvPr>
        </p:nvSpPr>
        <p:spPr bwMode="auto">
          <a:xfrm>
            <a:off x="620216" y="5597009"/>
            <a:ext cx="6216905" cy="724680"/>
          </a:xfrm>
          <a:prstGeom prst="rect">
            <a:avLst/>
          </a:prstGeom>
          <a:solidFill>
            <a:schemeClr val="accent1">
              <a:lumMod val="20000"/>
              <a:lumOff val="80000"/>
            </a:schemeClr>
          </a:solidFill>
          <a:ln>
            <a:solidFill>
              <a:schemeClr val="bg1">
                <a:lumMod val="85000"/>
              </a:schemeClr>
            </a:solidFill>
          </a:ln>
          <a:effectLst>
            <a:outerShdw blurRad="50800" dist="38100" dir="2700000" algn="tl" rotWithShape="0">
              <a:prstClr val="black">
                <a:alpha val="40000"/>
              </a:prstClr>
            </a:outerShdw>
          </a:effectLst>
        </p:spPr>
        <p:txBody>
          <a:bodyPr vert="horz" wrap="square" lIns="93957" tIns="46979" rIns="93957" bIns="46979" numCol="1" anchor="t" anchorCtr="0" compatLnSpc="1">
            <a:prstTxWarp prst="textNoShape">
              <a:avLst/>
            </a:prstTxWarp>
            <a:noAutofit/>
          </a:bodyPr>
          <a:lstStyle>
            <a:lvl1pPr algn="l" defTabSz="938213" rtl="0" eaLnBrk="0" fontAlgn="base" hangingPunct="0">
              <a:spcBef>
                <a:spcPct val="0"/>
              </a:spcBef>
              <a:spcAft>
                <a:spcPct val="0"/>
              </a:spcAft>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r>
              <a:rPr lang="lv-LV" altLang="lv-LV" sz="2000" b="0"/>
              <a:t>Manevrēšanas laukums nav viena līmeņa, nepietiekama izmēra. </a:t>
            </a:r>
          </a:p>
        </p:txBody>
      </p:sp>
      <p:pic>
        <p:nvPicPr>
          <p:cNvPr id="8" name="Attēls 7" descr="Attēls, kurā ir ēka, būris, flīzēts, netīrs&#10;&#10;Apraksts ģenerēts automātiski">
            <a:extLst>
              <a:ext uri="{FF2B5EF4-FFF2-40B4-BE49-F238E27FC236}">
                <a16:creationId xmlns:a16="http://schemas.microsoft.com/office/drawing/2014/main" id="{C6485749-11E1-DA87-C9E8-EBF403D806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677810" y="498959"/>
            <a:ext cx="2770632" cy="3694176"/>
          </a:xfrm>
          <a:prstGeom prst="rect">
            <a:avLst/>
          </a:prstGeom>
        </p:spPr>
      </p:pic>
      <p:pic>
        <p:nvPicPr>
          <p:cNvPr id="11" name="Attēls 10" descr="Attēls, kurā ir ēka, grīda, flīzēts&#10;&#10;Apraksts ģenerēts automātiski">
            <a:extLst>
              <a:ext uri="{FF2B5EF4-FFF2-40B4-BE49-F238E27FC236}">
                <a16:creationId xmlns:a16="http://schemas.microsoft.com/office/drawing/2014/main" id="{91AE4AAE-B997-C03A-CFB5-B00CAF1EA5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216" y="2140008"/>
            <a:ext cx="2464692" cy="3287179"/>
          </a:xfrm>
          <a:prstGeom prst="rect">
            <a:avLst/>
          </a:prstGeom>
        </p:spPr>
      </p:pic>
      <p:sp>
        <p:nvSpPr>
          <p:cNvPr id="3" name="TextBox 2">
            <a:extLst>
              <a:ext uri="{FF2B5EF4-FFF2-40B4-BE49-F238E27FC236}">
                <a16:creationId xmlns:a16="http://schemas.microsoft.com/office/drawing/2014/main" id="{9CFBA844-80D8-575C-963F-C4FEBE9DC782}"/>
              </a:ext>
            </a:extLst>
          </p:cNvPr>
          <p:cNvSpPr txBox="1"/>
          <p:nvPr/>
        </p:nvSpPr>
        <p:spPr>
          <a:xfrm>
            <a:off x="1796576" y="381385"/>
            <a:ext cx="9130117" cy="707886"/>
          </a:xfrm>
          <a:prstGeom prst="rect">
            <a:avLst/>
          </a:prstGeom>
          <a:noFill/>
        </p:spPr>
        <p:txBody>
          <a:bodyPr wrap="square">
            <a:spAutoFit/>
          </a:bodyPr>
          <a:lstStyle/>
          <a:p>
            <a:pPr>
              <a:defRPr/>
            </a:pPr>
            <a:r>
              <a:rPr lang="lv-LV" sz="2000" b="1" dirty="0">
                <a:solidFill>
                  <a:prstClr val="black"/>
                </a:solidFill>
                <a:latin typeface="Verdana" panose="020B0604030504040204" pitchFamily="34" charset="0"/>
                <a:ea typeface="Verdana" panose="020B0604030504040204" pitchFamily="34" charset="0"/>
                <a:cs typeface="Times New Roman" panose="02020603050405020304" pitchFamily="18" charset="0"/>
              </a:rPr>
              <a:t>Vertikālās cēlējplatformas pie publiskām inženierbūvēm </a:t>
            </a:r>
            <a:r>
              <a:rPr lang="lv-LV" sz="2000" b="1" dirty="0">
                <a:latin typeface="Verdana" panose="020B0604030504040204" pitchFamily="34" charset="0"/>
                <a:ea typeface="Verdana" panose="020B0604030504040204" pitchFamily="34" charset="0"/>
                <a:cs typeface="Times New Roman" panose="02020603050405020304" pitchFamily="18" charset="0"/>
              </a:rPr>
              <a:t>[</a:t>
            </a:r>
            <a:r>
              <a:rPr lang="en-US" sz="2000" b="1" dirty="0">
                <a:latin typeface="Verdana" panose="020B0604030504040204" pitchFamily="34" charset="0"/>
                <a:ea typeface="Verdana" panose="020B0604030504040204" pitchFamily="34" charset="0"/>
                <a:cs typeface="Times New Roman" panose="02020603050405020304" pitchFamily="18" charset="0"/>
              </a:rPr>
              <a:t>4</a:t>
            </a:r>
            <a:r>
              <a:rPr lang="lv-LV" sz="2000" b="1" dirty="0">
                <a:latin typeface="Verdana" panose="020B0604030504040204" pitchFamily="34" charset="0"/>
                <a:ea typeface="Verdana" panose="020B0604030504040204" pitchFamily="34" charset="0"/>
                <a:cs typeface="Times New Roman" panose="02020603050405020304" pitchFamily="18" charset="0"/>
              </a:rPr>
              <a:t>]</a:t>
            </a:r>
          </a:p>
          <a:p>
            <a:pPr marL="0" marR="0" lvl="0" indent="0" defTabSz="938213" rtl="0" eaLnBrk="1" fontAlgn="base" latinLnBrk="0" hangingPunct="1">
              <a:lnSpc>
                <a:spcPct val="100000"/>
              </a:lnSpc>
              <a:spcBef>
                <a:spcPct val="0"/>
              </a:spcBef>
              <a:spcAft>
                <a:spcPct val="0"/>
              </a:spcAft>
              <a:buClrTx/>
              <a:buSzTx/>
              <a:buFontTx/>
              <a:buNone/>
              <a:tabLst/>
              <a:defRPr/>
            </a:pPr>
            <a:endParaRPr kumimoji="0" lang="lv-LV" sz="2000" b="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endParaRPr>
          </a:p>
        </p:txBody>
      </p:sp>
      <p:pic>
        <p:nvPicPr>
          <p:cNvPr id="4" name="Attēls 3" descr="Attēls, kurā ir ekrānuzņēmums, apģērbs, bikses, persona&#10;&#10;Apraksts ģenerēts automātiski">
            <a:extLst>
              <a:ext uri="{FF2B5EF4-FFF2-40B4-BE49-F238E27FC236}">
                <a16:creationId xmlns:a16="http://schemas.microsoft.com/office/drawing/2014/main" id="{BA7FD9D4-73BC-9231-EE9D-BAC67580EF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4495" y="3311297"/>
            <a:ext cx="3803418" cy="2861978"/>
          </a:xfrm>
          <a:prstGeom prst="rect">
            <a:avLst/>
          </a:prstGeom>
        </p:spPr>
      </p:pic>
      <p:pic>
        <p:nvPicPr>
          <p:cNvPr id="6" name="Attēls 5" descr="Attēls, kurā ir skečs, zīmējums, virtuves piederumi, trauku statīvs&#10;&#10;Apraksts ģenerēts automātiski">
            <a:extLst>
              <a:ext uri="{FF2B5EF4-FFF2-40B4-BE49-F238E27FC236}">
                <a16:creationId xmlns:a16="http://schemas.microsoft.com/office/drawing/2014/main" id="{EB717E83-1877-ACD9-BBAB-27BCC47EB6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4495" y="960731"/>
            <a:ext cx="3803418" cy="2117039"/>
          </a:xfrm>
          <a:prstGeom prst="rect">
            <a:avLst/>
          </a:prstGeom>
          <a:ln>
            <a:solidFill>
              <a:schemeClr val="tx1"/>
            </a:solidFill>
          </a:ln>
        </p:spPr>
      </p:pic>
      <p:sp>
        <p:nvSpPr>
          <p:cNvPr id="9" name="Title 1">
            <a:extLst>
              <a:ext uri="{FF2B5EF4-FFF2-40B4-BE49-F238E27FC236}">
                <a16:creationId xmlns:a16="http://schemas.microsoft.com/office/drawing/2014/main" id="{C32334F8-2440-8E4D-2D59-E7D4C1D8A42D}"/>
              </a:ext>
            </a:extLst>
          </p:cNvPr>
          <p:cNvSpPr txBox="1">
            <a:spLocks/>
          </p:cNvSpPr>
          <p:nvPr/>
        </p:nvSpPr>
        <p:spPr bwMode="auto">
          <a:xfrm>
            <a:off x="3216038" y="3783597"/>
            <a:ext cx="3640161" cy="1623393"/>
          </a:xfrm>
          <a:prstGeom prst="rect">
            <a:avLst/>
          </a:prstGeom>
          <a:solidFill>
            <a:schemeClr val="accent1">
              <a:lumMod val="20000"/>
              <a:lumOff val="80000"/>
            </a:schemeClr>
          </a:solidFill>
          <a:ln>
            <a:solidFill>
              <a:schemeClr val="bg1">
                <a:lumMod val="85000"/>
              </a:schemeClr>
            </a:solidFill>
          </a:ln>
          <a:effectLst>
            <a:outerShdw blurRad="50800" dist="38100" dir="2700000" algn="tl" rotWithShape="0">
              <a:prstClr val="black">
                <a:alpha val="40000"/>
              </a:prstClr>
            </a:outerShdw>
          </a:effectLst>
        </p:spPr>
        <p:txBody>
          <a:bodyPr vert="horz" wrap="square" lIns="93957" tIns="46979" rIns="93957" bIns="46979" numCol="1" anchor="t" anchorCtr="0" compatLnSpc="1">
            <a:prstTxWarp prst="textNoShape">
              <a:avLst/>
            </a:prstTxWarp>
            <a:noAutofit/>
          </a:bodyPr>
          <a:lstStyle>
            <a:lvl1pPr marL="0" indent="0" algn="l" defTabSz="938213" rtl="0" eaLnBrk="0" fontAlgn="base" hangingPunct="0">
              <a:spcBef>
                <a:spcPct val="0"/>
              </a:spcBef>
              <a:spcAft>
                <a:spcPct val="0"/>
              </a:spcAft>
              <a:buFont typeface="Arial" panose="020B0604020202020204" pitchFamily="34" charset="0"/>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62000" indent="-292100" algn="ctr" defTabSz="938213" rtl="0" eaLnBrk="0" fontAlgn="base" hangingPunct="0">
              <a:spcBef>
                <a:spcPct val="0"/>
              </a:spcBef>
              <a:spcAft>
                <a:spcPct val="0"/>
              </a:spcAft>
              <a:buFont typeface="Arial" panose="020B0604020202020204" pitchFamily="34" charset="0"/>
              <a:buChar char="–"/>
              <a:defRPr sz="4500" kern="1200">
                <a:solidFill>
                  <a:schemeClr val="tx1"/>
                </a:solidFill>
                <a:latin typeface="Times New Roman" pitchFamily="18" charset="0"/>
                <a:ea typeface="+mn-ea"/>
                <a:cs typeface="+mn-cs"/>
              </a:defRPr>
            </a:lvl2pPr>
            <a:lvl3pPr marL="1173163" indent="-233363" algn="ctr" defTabSz="938213" rtl="0" eaLnBrk="0" fontAlgn="base" hangingPunct="0">
              <a:spcBef>
                <a:spcPct val="0"/>
              </a:spcBef>
              <a:spcAft>
                <a:spcPct val="0"/>
              </a:spcAft>
              <a:buFont typeface="Arial" panose="020B0604020202020204" pitchFamily="34" charset="0"/>
              <a:buChar char="•"/>
              <a:defRPr sz="4500" kern="1200">
                <a:solidFill>
                  <a:schemeClr val="tx1"/>
                </a:solidFill>
                <a:latin typeface="Times New Roman" pitchFamily="18" charset="0"/>
                <a:ea typeface="+mn-ea"/>
                <a:cs typeface="+mn-cs"/>
              </a:defRPr>
            </a:lvl3pPr>
            <a:lvl4pPr marL="1643063" indent="-233363" algn="ctr" defTabSz="938213" rtl="0" eaLnBrk="0" fontAlgn="base" hangingPunct="0">
              <a:spcBef>
                <a:spcPct val="0"/>
              </a:spcBef>
              <a:spcAft>
                <a:spcPct val="0"/>
              </a:spcAft>
              <a:buFont typeface="Arial" panose="020B0604020202020204" pitchFamily="34" charset="0"/>
              <a:buChar char="–"/>
              <a:defRPr sz="4500" kern="1200">
                <a:solidFill>
                  <a:schemeClr val="tx1"/>
                </a:solidFill>
                <a:latin typeface="Times New Roman" pitchFamily="18" charset="0"/>
                <a:ea typeface="+mn-ea"/>
                <a:cs typeface="+mn-cs"/>
              </a:defRPr>
            </a:lvl4pPr>
            <a:lvl5pPr marL="2112963" indent="-233363" algn="ctr" defTabSz="938213" rtl="0" eaLnBrk="0" fontAlgn="base" hangingPunct="0">
              <a:spcBef>
                <a:spcPct val="0"/>
              </a:spcBef>
              <a:spcAft>
                <a:spcPct val="0"/>
              </a:spcAft>
              <a:buFont typeface="Arial" panose="020B0604020202020204" pitchFamily="34" charset="0"/>
              <a:buChar char="»"/>
              <a:defRPr sz="4500" kern="1200">
                <a:solidFill>
                  <a:schemeClr val="tx1"/>
                </a:solidFill>
                <a:latin typeface="Times New Roman" pitchFamily="18" charset="0"/>
                <a:ea typeface="+mn-ea"/>
                <a:cs typeface="+mn-cs"/>
              </a:defRPr>
            </a:lvl5pPr>
            <a:lvl6pPr marL="457200" indent="-234893" algn="ctr" defTabSz="938213" rtl="0" eaLnBrk="1" fontAlgn="base" latinLnBrk="0" hangingPunct="1">
              <a:spcBef>
                <a:spcPct val="0"/>
              </a:spcBef>
              <a:spcAft>
                <a:spcPct val="0"/>
              </a:spcAft>
              <a:buFont typeface="Arial" pitchFamily="34" charset="0"/>
              <a:buChar char="•"/>
              <a:defRPr sz="4500" kern="1200">
                <a:solidFill>
                  <a:schemeClr val="tx1"/>
                </a:solidFill>
                <a:latin typeface="Times New Roman" pitchFamily="18" charset="0"/>
                <a:ea typeface="+mn-ea"/>
                <a:cs typeface="+mn-cs"/>
              </a:defRPr>
            </a:lvl6pPr>
            <a:lvl7pPr marL="914400" indent="-234893" algn="ctr" defTabSz="938213" rtl="0" eaLnBrk="1" fontAlgn="base" latinLnBrk="0" hangingPunct="1">
              <a:spcBef>
                <a:spcPct val="0"/>
              </a:spcBef>
              <a:spcAft>
                <a:spcPct val="0"/>
              </a:spcAft>
              <a:buFont typeface="Arial" pitchFamily="34" charset="0"/>
              <a:buChar char="•"/>
              <a:defRPr sz="4500" kern="1200">
                <a:solidFill>
                  <a:schemeClr val="tx1"/>
                </a:solidFill>
                <a:latin typeface="Times New Roman" pitchFamily="18" charset="0"/>
                <a:ea typeface="+mn-ea"/>
                <a:cs typeface="+mn-cs"/>
              </a:defRPr>
            </a:lvl7pPr>
            <a:lvl8pPr marL="1371600" indent="-234893" algn="ctr" defTabSz="938213" rtl="0" eaLnBrk="1" fontAlgn="base" latinLnBrk="0" hangingPunct="1">
              <a:spcBef>
                <a:spcPct val="0"/>
              </a:spcBef>
              <a:spcAft>
                <a:spcPct val="0"/>
              </a:spcAft>
              <a:buFont typeface="Arial" pitchFamily="34" charset="0"/>
              <a:buChar char="•"/>
              <a:defRPr sz="4500" kern="1200">
                <a:solidFill>
                  <a:schemeClr val="tx1"/>
                </a:solidFill>
                <a:latin typeface="Times New Roman" pitchFamily="18" charset="0"/>
                <a:ea typeface="+mn-ea"/>
                <a:cs typeface="+mn-cs"/>
              </a:defRPr>
            </a:lvl8pPr>
            <a:lvl9pPr marL="1828800" indent="-234893" algn="ctr" defTabSz="938213" rtl="0" eaLnBrk="1" fontAlgn="base" latinLnBrk="0" hangingPunct="1">
              <a:spcBef>
                <a:spcPct val="0"/>
              </a:spcBef>
              <a:spcAft>
                <a:spcPct val="0"/>
              </a:spcAft>
              <a:buFont typeface="Arial" pitchFamily="34" charset="0"/>
              <a:buChar char="•"/>
              <a:defRPr sz="4500" kern="1200">
                <a:solidFill>
                  <a:schemeClr val="tx1"/>
                </a:solidFill>
                <a:latin typeface="Times New Roman" pitchFamily="18" charset="0"/>
                <a:ea typeface="+mn-ea"/>
                <a:cs typeface="+mn-cs"/>
              </a:defRPr>
            </a:lvl9pPr>
          </a:lstStyle>
          <a:p>
            <a:r>
              <a:rPr lang="lv-LV" altLang="lv-LV" sz="2000" b="0"/>
              <a:t>Spraugu platums &gt;10-13 mm (režģis 20x20 mm), nav novērsts kustību palīglīdzekļu iesprūšanas risks.</a:t>
            </a:r>
          </a:p>
        </p:txBody>
      </p:sp>
    </p:spTree>
    <p:extLst>
      <p:ext uri="{BB962C8B-B14F-4D97-AF65-F5344CB8AC3E}">
        <p14:creationId xmlns:p14="http://schemas.microsoft.com/office/powerpoint/2010/main" val="1661469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ttēls 3" descr="Attēls, kurā ir siena, iekštelpu, durvis, grīda&#10;&#10;Apraksts ģenerēts automātiski">
            <a:extLst>
              <a:ext uri="{FF2B5EF4-FFF2-40B4-BE49-F238E27FC236}">
                <a16:creationId xmlns:a16="http://schemas.microsoft.com/office/drawing/2014/main" id="{D2130C24-AE9D-3945-5420-5CFB8AC29E37}"/>
              </a:ext>
            </a:extLst>
          </p:cNvPr>
          <p:cNvPicPr>
            <a:picLocks noChangeAspect="1"/>
          </p:cNvPicPr>
          <p:nvPr/>
        </p:nvPicPr>
        <p:blipFill rotWithShape="1">
          <a:blip r:embed="rId3"/>
          <a:srcRect t="15078"/>
          <a:stretch/>
        </p:blipFill>
        <p:spPr>
          <a:xfrm rot="5400000">
            <a:off x="8140654" y="3192888"/>
            <a:ext cx="4372695" cy="2785034"/>
          </a:xfrm>
          <a:prstGeom prst="rect">
            <a:avLst/>
          </a:prstGeom>
          <a:ln>
            <a:solidFill>
              <a:schemeClr val="tx1"/>
            </a:solidFill>
          </a:ln>
          <a:effectLst>
            <a:outerShdw blurRad="292100" dist="139700" dir="2700000" algn="tl" rotWithShape="0">
              <a:srgbClr val="333333">
                <a:alpha val="65000"/>
              </a:srgbClr>
            </a:outerShdw>
          </a:effectLst>
        </p:spPr>
      </p:pic>
      <p:sp>
        <p:nvSpPr>
          <p:cNvPr id="7" name="Slide Number Placeholder 6">
            <a:extLst>
              <a:ext uri="{FF2B5EF4-FFF2-40B4-BE49-F238E27FC236}">
                <a16:creationId xmlns:a16="http://schemas.microsoft.com/office/drawing/2014/main" id="{4B9B6672-E8C0-A3F0-BD2A-5E1706D38F2E}"/>
              </a:ext>
            </a:extLst>
          </p:cNvPr>
          <p:cNvSpPr>
            <a:spLocks noGrp="1"/>
          </p:cNvSpPr>
          <p:nvPr>
            <p:ph type="sldNum" sz="quarter" idx="13"/>
          </p:nvPr>
        </p:nvSpPr>
        <p:spPr>
          <a:xfrm>
            <a:off x="11459647" y="6352962"/>
            <a:ext cx="428625" cy="304800"/>
          </a:xfrm>
        </p:spPr>
        <p:txBody>
          <a:bodyPr/>
          <a:lstStyle/>
          <a:p>
            <a:fld id="{47DC079D-CC41-412E-8374-12F03F47623B}" type="slidenum">
              <a:rPr lang="en-US" altLang="lv-LV"/>
              <a:pPr/>
              <a:t>13</a:t>
            </a:fld>
            <a:endParaRPr lang="en-US" altLang="lv-LV"/>
          </a:p>
        </p:txBody>
      </p:sp>
      <p:pic>
        <p:nvPicPr>
          <p:cNvPr id="14" name="Attēls 13" descr="Attēls, kurā ir persona, siena, tīrība, iekštelpu&#10;&#10;Apraksts ģenerēts automātiski">
            <a:extLst>
              <a:ext uri="{FF2B5EF4-FFF2-40B4-BE49-F238E27FC236}">
                <a16:creationId xmlns:a16="http://schemas.microsoft.com/office/drawing/2014/main" id="{D017E35C-B762-BD1E-C42D-060F634E4A33}"/>
              </a:ext>
            </a:extLst>
          </p:cNvPr>
          <p:cNvPicPr>
            <a:picLocks noChangeAspect="1"/>
          </p:cNvPicPr>
          <p:nvPr/>
        </p:nvPicPr>
        <p:blipFill rotWithShape="1">
          <a:blip r:embed="rId4"/>
          <a:srcRect l="27271"/>
          <a:stretch/>
        </p:blipFill>
        <p:spPr>
          <a:xfrm>
            <a:off x="3880384" y="2531447"/>
            <a:ext cx="4829996" cy="4219842"/>
          </a:xfrm>
          <a:prstGeom prst="rect">
            <a:avLst/>
          </a:prstGeom>
          <a:ln>
            <a:solidFill>
              <a:schemeClr val="tx1"/>
            </a:solidFill>
          </a:ln>
          <a:effectLst>
            <a:outerShdw blurRad="292100" dist="139700" dir="2700000" algn="tl" rotWithShape="0">
              <a:srgbClr val="333333">
                <a:alpha val="65000"/>
              </a:srgbClr>
            </a:outerShdw>
          </a:effectLst>
        </p:spPr>
      </p:pic>
      <p:cxnSp>
        <p:nvCxnSpPr>
          <p:cNvPr id="24" name="Straight Arrow Connector 12">
            <a:extLst>
              <a:ext uri="{FF2B5EF4-FFF2-40B4-BE49-F238E27FC236}">
                <a16:creationId xmlns:a16="http://schemas.microsoft.com/office/drawing/2014/main" id="{43A6798F-190A-9EEB-0BEA-5D0D18F859AE}"/>
              </a:ext>
            </a:extLst>
          </p:cNvPr>
          <p:cNvCxnSpPr>
            <a:cxnSpLocks/>
          </p:cNvCxnSpPr>
          <p:nvPr/>
        </p:nvCxnSpPr>
        <p:spPr>
          <a:xfrm flipV="1">
            <a:off x="6277137" y="6188281"/>
            <a:ext cx="0" cy="583472"/>
          </a:xfrm>
          <a:prstGeom prst="straightConnector1">
            <a:avLst/>
          </a:prstGeom>
          <a:ln w="381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8BD26AE-12F4-513F-8CA9-B20F85DD6613}"/>
              </a:ext>
            </a:extLst>
          </p:cNvPr>
          <p:cNvSpPr txBox="1"/>
          <p:nvPr/>
        </p:nvSpPr>
        <p:spPr>
          <a:xfrm>
            <a:off x="6374486" y="6310088"/>
            <a:ext cx="40413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lv-LV" sz="2400" b="1">
                <a:solidFill>
                  <a:srgbClr val="FF0000"/>
                </a:solidFill>
                <a:latin typeface="Times New Roman"/>
                <a:cs typeface="Arial"/>
              </a:rPr>
              <a:t>B</a:t>
            </a:r>
            <a:endParaRPr lang="en-US" sz="2400" b="1">
              <a:solidFill>
                <a:srgbClr val="FF0000"/>
              </a:solidFill>
              <a:latin typeface="Times New Roman"/>
              <a:cs typeface="Arial"/>
            </a:endParaRPr>
          </a:p>
        </p:txBody>
      </p:sp>
      <p:pic>
        <p:nvPicPr>
          <p:cNvPr id="17" name="Attēls 16" descr="Attēls, kurā ir iekštelpu, ēka, siena, grīda&#10;&#10;Apraksts ģenerēts automātiski">
            <a:extLst>
              <a:ext uri="{FF2B5EF4-FFF2-40B4-BE49-F238E27FC236}">
                <a16:creationId xmlns:a16="http://schemas.microsoft.com/office/drawing/2014/main" id="{9E481B9C-1977-7837-7E09-EFD3C4FFE262}"/>
              </a:ext>
            </a:extLst>
          </p:cNvPr>
          <p:cNvPicPr>
            <a:picLocks noChangeAspect="1"/>
          </p:cNvPicPr>
          <p:nvPr/>
        </p:nvPicPr>
        <p:blipFill>
          <a:blip r:embed="rId5"/>
          <a:stretch>
            <a:fillRect/>
          </a:stretch>
        </p:blipFill>
        <p:spPr>
          <a:xfrm rot="5400000">
            <a:off x="-64594" y="2885652"/>
            <a:ext cx="4414017" cy="3317257"/>
          </a:xfrm>
          <a:prstGeom prst="rect">
            <a:avLst/>
          </a:prstGeom>
          <a:ln>
            <a:solidFill>
              <a:schemeClr val="tx1"/>
            </a:solidFill>
          </a:ln>
          <a:effectLst>
            <a:outerShdw blurRad="292100" dist="139700" dir="2700000" algn="tl" rotWithShape="0">
              <a:srgbClr val="333333">
                <a:alpha val="65000"/>
              </a:srgbClr>
            </a:outerShdw>
          </a:effectLst>
        </p:spPr>
      </p:pic>
      <p:cxnSp>
        <p:nvCxnSpPr>
          <p:cNvPr id="18" name="Straight Arrow Connector 12">
            <a:extLst>
              <a:ext uri="{FF2B5EF4-FFF2-40B4-BE49-F238E27FC236}">
                <a16:creationId xmlns:a16="http://schemas.microsoft.com/office/drawing/2014/main" id="{7E59ACEC-35A6-DEE2-7D25-7CFB10B17167}"/>
              </a:ext>
            </a:extLst>
          </p:cNvPr>
          <p:cNvCxnSpPr>
            <a:cxnSpLocks/>
          </p:cNvCxnSpPr>
          <p:nvPr/>
        </p:nvCxnSpPr>
        <p:spPr>
          <a:xfrm>
            <a:off x="10737671" y="4266464"/>
            <a:ext cx="334912" cy="173619"/>
          </a:xfrm>
          <a:prstGeom prst="straightConnector1">
            <a:avLst/>
          </a:prstGeom>
          <a:ln w="28575">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9CBDB49-ACD7-D526-0546-4EF5494AC978}"/>
              </a:ext>
            </a:extLst>
          </p:cNvPr>
          <p:cNvSpPr txBox="1"/>
          <p:nvPr/>
        </p:nvSpPr>
        <p:spPr>
          <a:xfrm>
            <a:off x="6277137" y="4369838"/>
            <a:ext cx="4105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lv-LV" sz="2400" b="1">
                <a:solidFill>
                  <a:srgbClr val="FF0000"/>
                </a:solidFill>
                <a:latin typeface="Times New Roman"/>
                <a:cs typeface="Arial"/>
              </a:rPr>
              <a:t>A</a:t>
            </a:r>
            <a:endParaRPr lang="en-US" sz="2400" b="1">
              <a:solidFill>
                <a:srgbClr val="FF0000"/>
              </a:solidFill>
              <a:latin typeface="Times New Roman"/>
              <a:cs typeface="Arial"/>
            </a:endParaRPr>
          </a:p>
        </p:txBody>
      </p:sp>
      <p:sp>
        <p:nvSpPr>
          <p:cNvPr id="2" name="TextBox 1">
            <a:extLst>
              <a:ext uri="{FF2B5EF4-FFF2-40B4-BE49-F238E27FC236}">
                <a16:creationId xmlns:a16="http://schemas.microsoft.com/office/drawing/2014/main" id="{D21FCF00-DCC9-E889-08A7-326C4C7B4663}"/>
              </a:ext>
            </a:extLst>
          </p:cNvPr>
          <p:cNvSpPr txBox="1"/>
          <p:nvPr/>
        </p:nvSpPr>
        <p:spPr>
          <a:xfrm>
            <a:off x="1831834" y="896538"/>
            <a:ext cx="9420879" cy="707886"/>
          </a:xfrm>
          <a:prstGeom prst="rect">
            <a:avLst/>
          </a:prstGeom>
          <a:noFill/>
        </p:spPr>
        <p:txBody>
          <a:bodyPr wrap="square">
            <a:spAutoFit/>
          </a:bodyPr>
          <a:lstStyle/>
          <a:p>
            <a:pPr>
              <a:defRPr/>
            </a:pPr>
            <a:r>
              <a:rPr lang="lv-LV" sz="2000">
                <a:solidFill>
                  <a:prstClr val="black"/>
                </a:solidFill>
                <a:latin typeface="Verdana" panose="020B0604030504040204" pitchFamily="34" charset="0"/>
                <a:ea typeface="Verdana" panose="020B0604030504040204" pitchFamily="34" charset="0"/>
                <a:cs typeface="Times New Roman" panose="02020603050405020304" pitchFamily="18" charset="0"/>
              </a:rPr>
              <a:t>Apgrūtināta/neiespējama </a:t>
            </a:r>
            <a:r>
              <a:rPr lang="lv-LV" sz="2000" err="1">
                <a:solidFill>
                  <a:prstClr val="black"/>
                </a:solidFill>
                <a:latin typeface="Verdana" panose="020B0604030504040204" pitchFamily="34" charset="0"/>
                <a:ea typeface="Verdana" panose="020B0604030504040204" pitchFamily="34" charset="0"/>
                <a:cs typeface="Times New Roman" panose="02020603050405020304" pitchFamily="18" charset="0"/>
              </a:rPr>
              <a:t>piekļūstamība</a:t>
            </a:r>
            <a:r>
              <a:rPr lang="lv-LV" sz="2000">
                <a:solidFill>
                  <a:prstClr val="black"/>
                </a:solidFill>
                <a:latin typeface="Verdana" panose="020B0604030504040204" pitchFamily="34" charset="0"/>
                <a:ea typeface="Verdana" panose="020B0604030504040204" pitchFamily="34" charset="0"/>
                <a:cs typeface="Times New Roman" panose="02020603050405020304" pitchFamily="18" charset="0"/>
              </a:rPr>
              <a:t> izsaukuma spiedpogai, manuāli veramu durvju rokturim, </a:t>
            </a:r>
            <a:r>
              <a:rPr lang="lv-LV" sz="2000">
                <a:solidFill>
                  <a:srgbClr val="FF0000"/>
                </a:solidFill>
                <a:latin typeface="Verdana" panose="020B0604030504040204" pitchFamily="34" charset="0"/>
                <a:ea typeface="Verdana" panose="020B0604030504040204" pitchFamily="34" charset="0"/>
                <a:cs typeface="Arial"/>
              </a:rPr>
              <a:t>A &lt; 600 mm; </a:t>
            </a:r>
            <a:r>
              <a:rPr lang="en-US" sz="2000">
                <a:solidFill>
                  <a:srgbClr val="FF0000"/>
                </a:solidFill>
                <a:latin typeface="Verdana" panose="020B0604030504040204" pitchFamily="34" charset="0"/>
                <a:ea typeface="Verdana" panose="020B0604030504040204" pitchFamily="34" charset="0"/>
                <a:cs typeface="Arial"/>
              </a:rPr>
              <a:t>B</a:t>
            </a:r>
            <a:r>
              <a:rPr lang="lv-LV" sz="2000">
                <a:solidFill>
                  <a:srgbClr val="FF0000"/>
                </a:solidFill>
                <a:latin typeface="Verdana" panose="020B0604030504040204" pitchFamily="34" charset="0"/>
                <a:ea typeface="Verdana" panose="020B0604030504040204" pitchFamily="34" charset="0"/>
                <a:cs typeface="Arial"/>
              </a:rPr>
              <a:t> </a:t>
            </a:r>
            <a:r>
              <a:rPr lang="en-US" sz="2000">
                <a:solidFill>
                  <a:srgbClr val="FF0000"/>
                </a:solidFill>
                <a:latin typeface="Verdana" panose="020B0604030504040204" pitchFamily="34" charset="0"/>
                <a:ea typeface="Verdana" panose="020B0604030504040204" pitchFamily="34" charset="0"/>
                <a:cs typeface="Arial"/>
              </a:rPr>
              <a:t>&gt;</a:t>
            </a:r>
            <a:r>
              <a:rPr lang="lv-LV" sz="2000">
                <a:solidFill>
                  <a:srgbClr val="FF0000"/>
                </a:solidFill>
                <a:latin typeface="Verdana" panose="020B0604030504040204" pitchFamily="34" charset="0"/>
                <a:ea typeface="Verdana" panose="020B0604030504040204" pitchFamily="34" charset="0"/>
                <a:cs typeface="Arial"/>
              </a:rPr>
              <a:t> </a:t>
            </a:r>
            <a:r>
              <a:rPr lang="en-US" sz="2000">
                <a:solidFill>
                  <a:srgbClr val="FF0000"/>
                </a:solidFill>
                <a:latin typeface="Verdana" panose="020B0604030504040204" pitchFamily="34" charset="0"/>
                <a:ea typeface="Verdana" panose="020B0604030504040204" pitchFamily="34" charset="0"/>
                <a:cs typeface="Arial"/>
              </a:rPr>
              <a:t>250</a:t>
            </a:r>
            <a:r>
              <a:rPr lang="lv-LV" sz="2000">
                <a:solidFill>
                  <a:srgbClr val="FF0000"/>
                </a:solidFill>
                <a:latin typeface="Verdana" panose="020B0604030504040204" pitchFamily="34" charset="0"/>
                <a:ea typeface="Verdana" panose="020B0604030504040204" pitchFamily="34" charset="0"/>
                <a:cs typeface="Arial"/>
              </a:rPr>
              <a:t> mm</a:t>
            </a:r>
            <a:endParaRPr lang="en-US" sz="2000">
              <a:solidFill>
                <a:srgbClr val="FF0000"/>
              </a:solidFill>
              <a:latin typeface="Verdana" panose="020B0604030504040204" pitchFamily="34" charset="0"/>
              <a:ea typeface="Verdana" panose="020B0604030504040204" pitchFamily="34" charset="0"/>
              <a:cs typeface="Arial"/>
            </a:endParaRPr>
          </a:p>
        </p:txBody>
      </p:sp>
      <p:cxnSp>
        <p:nvCxnSpPr>
          <p:cNvPr id="6" name="Taisns bultveida savienotājs 5">
            <a:extLst>
              <a:ext uri="{FF2B5EF4-FFF2-40B4-BE49-F238E27FC236}">
                <a16:creationId xmlns:a16="http://schemas.microsoft.com/office/drawing/2014/main" id="{5FD2634C-0445-2156-6294-654A5DC71F3B}"/>
              </a:ext>
            </a:extLst>
          </p:cNvPr>
          <p:cNvCxnSpPr>
            <a:cxnSpLocks/>
          </p:cNvCxnSpPr>
          <p:nvPr/>
        </p:nvCxnSpPr>
        <p:spPr>
          <a:xfrm flipV="1">
            <a:off x="9821318" y="5311948"/>
            <a:ext cx="1011366" cy="594533"/>
          </a:xfrm>
          <a:prstGeom prst="straightConnector1">
            <a:avLst/>
          </a:prstGeom>
          <a:ln w="28575">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FB09B055-DD16-FD46-2E36-ACBFC40C70E5}"/>
              </a:ext>
            </a:extLst>
          </p:cNvPr>
          <p:cNvSpPr txBox="1">
            <a:spLocks/>
          </p:cNvSpPr>
          <p:nvPr/>
        </p:nvSpPr>
        <p:spPr bwMode="auto">
          <a:xfrm>
            <a:off x="8898086" y="1763598"/>
            <a:ext cx="2758716" cy="434958"/>
          </a:xfrm>
          <a:prstGeom prst="rect">
            <a:avLst/>
          </a:prstGeom>
          <a:solidFill>
            <a:schemeClr val="accent1">
              <a:lumMod val="20000"/>
              <a:lumOff val="80000"/>
            </a:schemeClr>
          </a:solidFill>
          <a:ln>
            <a:solidFill>
              <a:schemeClr val="bg1">
                <a:lumMod val="85000"/>
              </a:schemeClr>
            </a:solidFill>
          </a:ln>
          <a:effectLst>
            <a:outerShdw blurRad="50800" dist="38100" dir="2700000" algn="tl" rotWithShape="0">
              <a:prstClr val="black">
                <a:alpha val="40000"/>
              </a:prstClr>
            </a:outerShdw>
          </a:effectLst>
        </p:spPr>
        <p:txBody>
          <a:bodyPr vert="horz" wrap="square" lIns="93957" tIns="46979" rIns="93957" bIns="46979" numCol="1" anchor="t" anchorCtr="0" compatLnSpc="1">
            <a:prstTxWarp prst="textNoShape">
              <a:avLst/>
            </a:prstTxWarp>
            <a:noAutofit/>
          </a:bodyPr>
          <a:lstStyle>
            <a:lvl1pPr marL="0" indent="0" algn="l" defTabSz="938213" rtl="0" eaLnBrk="0" fontAlgn="base" hangingPunct="0">
              <a:spcBef>
                <a:spcPct val="0"/>
              </a:spcBef>
              <a:spcAft>
                <a:spcPct val="0"/>
              </a:spcAft>
              <a:buFont typeface="Arial" panose="020B0604020202020204" pitchFamily="34" charset="0"/>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62000" indent="-292100" algn="ctr" defTabSz="938213" rtl="0" eaLnBrk="0" fontAlgn="base" hangingPunct="0">
              <a:spcBef>
                <a:spcPct val="0"/>
              </a:spcBef>
              <a:spcAft>
                <a:spcPct val="0"/>
              </a:spcAft>
              <a:buFont typeface="Arial" panose="020B0604020202020204" pitchFamily="34" charset="0"/>
              <a:buChar char="–"/>
              <a:defRPr sz="4500" kern="1200">
                <a:solidFill>
                  <a:schemeClr val="tx1"/>
                </a:solidFill>
                <a:latin typeface="Times New Roman" pitchFamily="18" charset="0"/>
                <a:ea typeface="+mn-ea"/>
                <a:cs typeface="+mn-cs"/>
              </a:defRPr>
            </a:lvl2pPr>
            <a:lvl3pPr marL="1173163" indent="-233363" algn="ctr" defTabSz="938213" rtl="0" eaLnBrk="0" fontAlgn="base" hangingPunct="0">
              <a:spcBef>
                <a:spcPct val="0"/>
              </a:spcBef>
              <a:spcAft>
                <a:spcPct val="0"/>
              </a:spcAft>
              <a:buFont typeface="Arial" panose="020B0604020202020204" pitchFamily="34" charset="0"/>
              <a:buChar char="•"/>
              <a:defRPr sz="4500" kern="1200">
                <a:solidFill>
                  <a:schemeClr val="tx1"/>
                </a:solidFill>
                <a:latin typeface="Times New Roman" pitchFamily="18" charset="0"/>
                <a:ea typeface="+mn-ea"/>
                <a:cs typeface="+mn-cs"/>
              </a:defRPr>
            </a:lvl3pPr>
            <a:lvl4pPr marL="1643063" indent="-233363" algn="ctr" defTabSz="938213" rtl="0" eaLnBrk="0" fontAlgn="base" hangingPunct="0">
              <a:spcBef>
                <a:spcPct val="0"/>
              </a:spcBef>
              <a:spcAft>
                <a:spcPct val="0"/>
              </a:spcAft>
              <a:buFont typeface="Arial" panose="020B0604020202020204" pitchFamily="34" charset="0"/>
              <a:buChar char="–"/>
              <a:defRPr sz="4500" kern="1200">
                <a:solidFill>
                  <a:schemeClr val="tx1"/>
                </a:solidFill>
                <a:latin typeface="Times New Roman" pitchFamily="18" charset="0"/>
                <a:ea typeface="+mn-ea"/>
                <a:cs typeface="+mn-cs"/>
              </a:defRPr>
            </a:lvl4pPr>
            <a:lvl5pPr marL="2112963" indent="-233363" algn="ctr" defTabSz="938213" rtl="0" eaLnBrk="0" fontAlgn="base" hangingPunct="0">
              <a:spcBef>
                <a:spcPct val="0"/>
              </a:spcBef>
              <a:spcAft>
                <a:spcPct val="0"/>
              </a:spcAft>
              <a:buFont typeface="Arial" panose="020B0604020202020204" pitchFamily="34" charset="0"/>
              <a:buChar char="»"/>
              <a:defRPr sz="4500" kern="1200">
                <a:solidFill>
                  <a:schemeClr val="tx1"/>
                </a:solidFill>
                <a:latin typeface="Times New Roman" pitchFamily="18" charset="0"/>
                <a:ea typeface="+mn-ea"/>
                <a:cs typeface="+mn-cs"/>
              </a:defRPr>
            </a:lvl5pPr>
            <a:lvl6pPr marL="457200" indent="-234893" algn="ctr" defTabSz="938213" rtl="0" eaLnBrk="1" fontAlgn="base" latinLnBrk="0" hangingPunct="1">
              <a:spcBef>
                <a:spcPct val="0"/>
              </a:spcBef>
              <a:spcAft>
                <a:spcPct val="0"/>
              </a:spcAft>
              <a:buFont typeface="Arial" pitchFamily="34" charset="0"/>
              <a:buChar char="•"/>
              <a:defRPr sz="4500" kern="1200">
                <a:solidFill>
                  <a:schemeClr val="tx1"/>
                </a:solidFill>
                <a:latin typeface="Times New Roman" pitchFamily="18" charset="0"/>
                <a:ea typeface="+mn-ea"/>
                <a:cs typeface="+mn-cs"/>
              </a:defRPr>
            </a:lvl6pPr>
            <a:lvl7pPr marL="914400" indent="-234893" algn="ctr" defTabSz="938213" rtl="0" eaLnBrk="1" fontAlgn="base" latinLnBrk="0" hangingPunct="1">
              <a:spcBef>
                <a:spcPct val="0"/>
              </a:spcBef>
              <a:spcAft>
                <a:spcPct val="0"/>
              </a:spcAft>
              <a:buFont typeface="Arial" pitchFamily="34" charset="0"/>
              <a:buChar char="•"/>
              <a:defRPr sz="4500" kern="1200">
                <a:solidFill>
                  <a:schemeClr val="tx1"/>
                </a:solidFill>
                <a:latin typeface="Times New Roman" pitchFamily="18" charset="0"/>
                <a:ea typeface="+mn-ea"/>
                <a:cs typeface="+mn-cs"/>
              </a:defRPr>
            </a:lvl7pPr>
            <a:lvl8pPr marL="1371600" indent="-234893" algn="ctr" defTabSz="938213" rtl="0" eaLnBrk="1" fontAlgn="base" latinLnBrk="0" hangingPunct="1">
              <a:spcBef>
                <a:spcPct val="0"/>
              </a:spcBef>
              <a:spcAft>
                <a:spcPct val="0"/>
              </a:spcAft>
              <a:buFont typeface="Arial" pitchFamily="34" charset="0"/>
              <a:buChar char="•"/>
              <a:defRPr sz="4500" kern="1200">
                <a:solidFill>
                  <a:schemeClr val="tx1"/>
                </a:solidFill>
                <a:latin typeface="Times New Roman" pitchFamily="18" charset="0"/>
                <a:ea typeface="+mn-ea"/>
                <a:cs typeface="+mn-cs"/>
              </a:defRPr>
            </a:lvl8pPr>
            <a:lvl9pPr marL="1828800" indent="-234893" algn="ctr" defTabSz="938213" rtl="0" eaLnBrk="1" fontAlgn="base" latinLnBrk="0" hangingPunct="1">
              <a:spcBef>
                <a:spcPct val="0"/>
              </a:spcBef>
              <a:spcAft>
                <a:spcPct val="0"/>
              </a:spcAft>
              <a:buFont typeface="Arial" pitchFamily="34" charset="0"/>
              <a:buChar char="•"/>
              <a:defRPr sz="4500" kern="1200">
                <a:solidFill>
                  <a:schemeClr val="tx1"/>
                </a:solidFill>
                <a:latin typeface="Times New Roman" pitchFamily="18" charset="0"/>
                <a:ea typeface="+mn-ea"/>
                <a:cs typeface="+mn-cs"/>
              </a:defRPr>
            </a:lvl9pPr>
          </a:lstStyle>
          <a:p>
            <a:pPr algn="ctr"/>
            <a:r>
              <a:rPr lang="lv-LV" altLang="lv-LV" sz="2000" b="0">
                <a:latin typeface="Verdana"/>
                <a:ea typeface="Verdana"/>
              </a:rPr>
              <a:t>Rokturis stūrī</a:t>
            </a:r>
          </a:p>
        </p:txBody>
      </p:sp>
      <p:sp>
        <p:nvSpPr>
          <p:cNvPr id="9" name="Ovāls 8">
            <a:extLst>
              <a:ext uri="{FF2B5EF4-FFF2-40B4-BE49-F238E27FC236}">
                <a16:creationId xmlns:a16="http://schemas.microsoft.com/office/drawing/2014/main" id="{45507AD3-CE38-DF97-4F32-053AEA754CB6}"/>
              </a:ext>
            </a:extLst>
          </p:cNvPr>
          <p:cNvSpPr/>
          <p:nvPr/>
        </p:nvSpPr>
        <p:spPr>
          <a:xfrm>
            <a:off x="5947326" y="2810258"/>
            <a:ext cx="1189893" cy="1465564"/>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Ovāls 14">
            <a:extLst>
              <a:ext uri="{FF2B5EF4-FFF2-40B4-BE49-F238E27FC236}">
                <a16:creationId xmlns:a16="http://schemas.microsoft.com/office/drawing/2014/main" id="{26E978F6-8C11-2685-6A04-F880D831FCF9}"/>
              </a:ext>
            </a:extLst>
          </p:cNvPr>
          <p:cNvSpPr/>
          <p:nvPr/>
        </p:nvSpPr>
        <p:spPr>
          <a:xfrm>
            <a:off x="10737671" y="2875114"/>
            <a:ext cx="701752" cy="1060487"/>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Ovāls 15">
            <a:extLst>
              <a:ext uri="{FF2B5EF4-FFF2-40B4-BE49-F238E27FC236}">
                <a16:creationId xmlns:a16="http://schemas.microsoft.com/office/drawing/2014/main" id="{D5292826-554E-11DF-CB45-7C71FBE3D22C}"/>
              </a:ext>
            </a:extLst>
          </p:cNvPr>
          <p:cNvSpPr/>
          <p:nvPr/>
        </p:nvSpPr>
        <p:spPr>
          <a:xfrm>
            <a:off x="1170120" y="3927730"/>
            <a:ext cx="556201" cy="1024707"/>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cxnSp>
        <p:nvCxnSpPr>
          <p:cNvPr id="26" name="Straight Arrow Connector 12">
            <a:extLst>
              <a:ext uri="{FF2B5EF4-FFF2-40B4-BE49-F238E27FC236}">
                <a16:creationId xmlns:a16="http://schemas.microsoft.com/office/drawing/2014/main" id="{44CFEFC8-7B34-2639-FF21-694488599B25}"/>
              </a:ext>
            </a:extLst>
          </p:cNvPr>
          <p:cNvCxnSpPr>
            <a:cxnSpLocks/>
          </p:cNvCxnSpPr>
          <p:nvPr/>
        </p:nvCxnSpPr>
        <p:spPr>
          <a:xfrm>
            <a:off x="6253149" y="4874336"/>
            <a:ext cx="446364" cy="0"/>
          </a:xfrm>
          <a:prstGeom prst="straightConnector1">
            <a:avLst/>
          </a:prstGeom>
          <a:ln w="381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45841A5-3891-F348-4DF7-C8D2F976230C}"/>
              </a:ext>
            </a:extLst>
          </p:cNvPr>
          <p:cNvSpPr txBox="1"/>
          <p:nvPr/>
        </p:nvSpPr>
        <p:spPr>
          <a:xfrm>
            <a:off x="1219961" y="4897243"/>
            <a:ext cx="53937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lv-LV" sz="2400" b="1">
                <a:solidFill>
                  <a:srgbClr val="FF0000"/>
                </a:solidFill>
                <a:latin typeface="Times New Roman"/>
                <a:cs typeface="Arial"/>
              </a:rPr>
              <a:t>A</a:t>
            </a:r>
            <a:endParaRPr lang="en-US" sz="2400" b="1">
              <a:solidFill>
                <a:srgbClr val="FF0000"/>
              </a:solidFill>
              <a:latin typeface="Times New Roman"/>
              <a:cs typeface="Arial"/>
            </a:endParaRPr>
          </a:p>
        </p:txBody>
      </p:sp>
      <p:sp>
        <p:nvSpPr>
          <p:cNvPr id="30" name="TextBox 29">
            <a:extLst>
              <a:ext uri="{FF2B5EF4-FFF2-40B4-BE49-F238E27FC236}">
                <a16:creationId xmlns:a16="http://schemas.microsoft.com/office/drawing/2014/main" id="{B09B8A8B-73CF-6824-B0D8-E8F77E104D4E}"/>
              </a:ext>
            </a:extLst>
          </p:cNvPr>
          <p:cNvSpPr txBox="1"/>
          <p:nvPr/>
        </p:nvSpPr>
        <p:spPr>
          <a:xfrm>
            <a:off x="10698789" y="3891608"/>
            <a:ext cx="4126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lv-LV" sz="2400" b="1">
                <a:solidFill>
                  <a:srgbClr val="FF0000"/>
                </a:solidFill>
                <a:latin typeface="Times New Roman"/>
                <a:cs typeface="Arial"/>
              </a:rPr>
              <a:t>A</a:t>
            </a:r>
            <a:endParaRPr lang="en-US" sz="2400" b="1">
              <a:solidFill>
                <a:srgbClr val="FF0000"/>
              </a:solidFill>
              <a:latin typeface="Times New Roman"/>
              <a:cs typeface="Arial"/>
            </a:endParaRPr>
          </a:p>
        </p:txBody>
      </p:sp>
      <p:sp>
        <p:nvSpPr>
          <p:cNvPr id="31" name="TextBox 30">
            <a:extLst>
              <a:ext uri="{FF2B5EF4-FFF2-40B4-BE49-F238E27FC236}">
                <a16:creationId xmlns:a16="http://schemas.microsoft.com/office/drawing/2014/main" id="{C10854B5-CDEA-8256-4827-D527B8E67548}"/>
              </a:ext>
            </a:extLst>
          </p:cNvPr>
          <p:cNvSpPr txBox="1"/>
          <p:nvPr/>
        </p:nvSpPr>
        <p:spPr>
          <a:xfrm>
            <a:off x="571982" y="5470847"/>
            <a:ext cx="4126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lv-LV" sz="2400" b="1">
                <a:solidFill>
                  <a:srgbClr val="FF0000"/>
                </a:solidFill>
                <a:latin typeface="Times New Roman"/>
                <a:cs typeface="Arial"/>
              </a:rPr>
              <a:t>B</a:t>
            </a:r>
            <a:endParaRPr lang="en-US" sz="2400" b="1">
              <a:solidFill>
                <a:srgbClr val="FF0000"/>
              </a:solidFill>
              <a:latin typeface="Times New Roman"/>
              <a:cs typeface="Arial"/>
            </a:endParaRPr>
          </a:p>
        </p:txBody>
      </p:sp>
      <p:sp>
        <p:nvSpPr>
          <p:cNvPr id="32" name="TextBox 31">
            <a:extLst>
              <a:ext uri="{FF2B5EF4-FFF2-40B4-BE49-F238E27FC236}">
                <a16:creationId xmlns:a16="http://schemas.microsoft.com/office/drawing/2014/main" id="{28A30867-96E0-F254-ED7D-3E1B757936D8}"/>
              </a:ext>
            </a:extLst>
          </p:cNvPr>
          <p:cNvSpPr txBox="1"/>
          <p:nvPr/>
        </p:nvSpPr>
        <p:spPr>
          <a:xfrm>
            <a:off x="10071107" y="5129430"/>
            <a:ext cx="4126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lv-LV" sz="2400" b="1">
                <a:solidFill>
                  <a:srgbClr val="FF0000"/>
                </a:solidFill>
                <a:latin typeface="Times New Roman"/>
                <a:cs typeface="Arial"/>
              </a:rPr>
              <a:t>B</a:t>
            </a:r>
            <a:endParaRPr lang="en-US" sz="2400" b="1">
              <a:solidFill>
                <a:srgbClr val="FF0000"/>
              </a:solidFill>
              <a:latin typeface="Times New Roman"/>
              <a:cs typeface="Arial"/>
            </a:endParaRPr>
          </a:p>
        </p:txBody>
      </p:sp>
      <p:cxnSp>
        <p:nvCxnSpPr>
          <p:cNvPr id="34" name="Taisns bultveida savienotājs 33">
            <a:extLst>
              <a:ext uri="{FF2B5EF4-FFF2-40B4-BE49-F238E27FC236}">
                <a16:creationId xmlns:a16="http://schemas.microsoft.com/office/drawing/2014/main" id="{7AC11395-E57A-0233-23A7-B3AA5C8765C7}"/>
              </a:ext>
            </a:extLst>
          </p:cNvPr>
          <p:cNvCxnSpPr>
            <a:cxnSpLocks/>
          </p:cNvCxnSpPr>
          <p:nvPr/>
        </p:nvCxnSpPr>
        <p:spPr>
          <a:xfrm flipV="1">
            <a:off x="610285" y="5591095"/>
            <a:ext cx="713838" cy="571694"/>
          </a:xfrm>
          <a:prstGeom prst="straightConnector1">
            <a:avLst/>
          </a:prstGeom>
          <a:ln w="28575">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12">
            <a:extLst>
              <a:ext uri="{FF2B5EF4-FFF2-40B4-BE49-F238E27FC236}">
                <a16:creationId xmlns:a16="http://schemas.microsoft.com/office/drawing/2014/main" id="{77F4A1E5-1558-9D29-BD4B-4ECBF55AE900}"/>
              </a:ext>
            </a:extLst>
          </p:cNvPr>
          <p:cNvCxnSpPr>
            <a:cxnSpLocks/>
          </p:cNvCxnSpPr>
          <p:nvPr/>
        </p:nvCxnSpPr>
        <p:spPr>
          <a:xfrm>
            <a:off x="1321895" y="5311948"/>
            <a:ext cx="231387" cy="21820"/>
          </a:xfrm>
          <a:prstGeom prst="straightConnector1">
            <a:avLst/>
          </a:prstGeom>
          <a:ln w="28575">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1" name="Attēls 40">
            <a:extLst>
              <a:ext uri="{FF2B5EF4-FFF2-40B4-BE49-F238E27FC236}">
                <a16:creationId xmlns:a16="http://schemas.microsoft.com/office/drawing/2014/main" id="{15B3D642-2F36-701C-96A2-9D178D8D87AF}"/>
              </a:ext>
            </a:extLst>
          </p:cNvPr>
          <p:cNvPicPr>
            <a:picLocks noChangeAspect="1"/>
          </p:cNvPicPr>
          <p:nvPr/>
        </p:nvPicPr>
        <p:blipFill>
          <a:blip r:embed="rId6"/>
          <a:stretch>
            <a:fillRect/>
          </a:stretch>
        </p:blipFill>
        <p:spPr>
          <a:xfrm>
            <a:off x="11062305" y="5958856"/>
            <a:ext cx="630973" cy="786556"/>
          </a:xfrm>
          <a:prstGeom prst="rect">
            <a:avLst/>
          </a:prstGeom>
        </p:spPr>
      </p:pic>
      <p:pic>
        <p:nvPicPr>
          <p:cNvPr id="42" name="Attēls 41">
            <a:extLst>
              <a:ext uri="{FF2B5EF4-FFF2-40B4-BE49-F238E27FC236}">
                <a16:creationId xmlns:a16="http://schemas.microsoft.com/office/drawing/2014/main" id="{C0341935-6E7D-9951-B99E-381666398994}"/>
              </a:ext>
            </a:extLst>
          </p:cNvPr>
          <p:cNvPicPr>
            <a:picLocks noChangeAspect="1"/>
          </p:cNvPicPr>
          <p:nvPr/>
        </p:nvPicPr>
        <p:blipFill>
          <a:blip r:embed="rId6"/>
          <a:stretch>
            <a:fillRect/>
          </a:stretch>
        </p:blipFill>
        <p:spPr>
          <a:xfrm>
            <a:off x="3106207" y="5897769"/>
            <a:ext cx="661521" cy="824637"/>
          </a:xfrm>
          <a:prstGeom prst="rect">
            <a:avLst/>
          </a:prstGeom>
        </p:spPr>
      </p:pic>
      <p:pic>
        <p:nvPicPr>
          <p:cNvPr id="43" name="Attēls 42">
            <a:extLst>
              <a:ext uri="{FF2B5EF4-FFF2-40B4-BE49-F238E27FC236}">
                <a16:creationId xmlns:a16="http://schemas.microsoft.com/office/drawing/2014/main" id="{7CD4BADB-0883-6655-9410-78C41742CAF4}"/>
              </a:ext>
            </a:extLst>
          </p:cNvPr>
          <p:cNvPicPr>
            <a:picLocks noChangeAspect="1"/>
          </p:cNvPicPr>
          <p:nvPr/>
        </p:nvPicPr>
        <p:blipFill>
          <a:blip r:embed="rId6"/>
          <a:stretch>
            <a:fillRect/>
          </a:stretch>
        </p:blipFill>
        <p:spPr>
          <a:xfrm>
            <a:off x="8012370" y="5878578"/>
            <a:ext cx="661521" cy="824637"/>
          </a:xfrm>
          <a:prstGeom prst="rect">
            <a:avLst/>
          </a:prstGeom>
        </p:spPr>
      </p:pic>
      <p:sp>
        <p:nvSpPr>
          <p:cNvPr id="45" name="Title 1">
            <a:extLst>
              <a:ext uri="{FF2B5EF4-FFF2-40B4-BE49-F238E27FC236}">
                <a16:creationId xmlns:a16="http://schemas.microsoft.com/office/drawing/2014/main" id="{8A918359-39FC-C155-6252-3E54F6FF72EF}"/>
              </a:ext>
            </a:extLst>
          </p:cNvPr>
          <p:cNvSpPr txBox="1">
            <a:spLocks/>
          </p:cNvSpPr>
          <p:nvPr/>
        </p:nvSpPr>
        <p:spPr bwMode="auto">
          <a:xfrm>
            <a:off x="450039" y="1748370"/>
            <a:ext cx="8173099" cy="450186"/>
          </a:xfrm>
          <a:prstGeom prst="rect">
            <a:avLst/>
          </a:prstGeom>
          <a:solidFill>
            <a:schemeClr val="accent1">
              <a:lumMod val="20000"/>
              <a:lumOff val="80000"/>
            </a:schemeClr>
          </a:solidFill>
          <a:ln>
            <a:solidFill>
              <a:schemeClr val="bg1">
                <a:lumMod val="85000"/>
              </a:schemeClr>
            </a:solidFill>
          </a:ln>
          <a:effectLst>
            <a:outerShdw blurRad="50800" dist="38100" dir="2700000" algn="tl" rotWithShape="0">
              <a:prstClr val="black">
                <a:alpha val="40000"/>
              </a:prstClr>
            </a:outerShdw>
          </a:effectLst>
        </p:spPr>
        <p:txBody>
          <a:bodyPr vert="horz" wrap="square" lIns="93957" tIns="46979" rIns="93957" bIns="46979" numCol="1" anchor="t" anchorCtr="0" compatLnSpc="1">
            <a:prstTxWarp prst="textNoShape">
              <a:avLst/>
            </a:prstTxWarp>
            <a:noAutofit/>
          </a:bodyPr>
          <a:lstStyle>
            <a:lvl1pPr marL="0" indent="0" algn="l" defTabSz="938213" rtl="0" eaLnBrk="0" fontAlgn="base" hangingPunct="0">
              <a:spcBef>
                <a:spcPct val="0"/>
              </a:spcBef>
              <a:spcAft>
                <a:spcPct val="0"/>
              </a:spcAft>
              <a:buFont typeface="Arial" panose="020B0604020202020204" pitchFamily="34" charset="0"/>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62000" indent="-292100" algn="ctr" defTabSz="938213" rtl="0" eaLnBrk="0" fontAlgn="base" hangingPunct="0">
              <a:spcBef>
                <a:spcPct val="0"/>
              </a:spcBef>
              <a:spcAft>
                <a:spcPct val="0"/>
              </a:spcAft>
              <a:buFont typeface="Arial" panose="020B0604020202020204" pitchFamily="34" charset="0"/>
              <a:buChar char="–"/>
              <a:defRPr sz="4500" kern="1200">
                <a:solidFill>
                  <a:schemeClr val="tx1"/>
                </a:solidFill>
                <a:latin typeface="Times New Roman" pitchFamily="18" charset="0"/>
                <a:ea typeface="+mn-ea"/>
                <a:cs typeface="+mn-cs"/>
              </a:defRPr>
            </a:lvl2pPr>
            <a:lvl3pPr marL="1173163" indent="-233363" algn="ctr" defTabSz="938213" rtl="0" eaLnBrk="0" fontAlgn="base" hangingPunct="0">
              <a:spcBef>
                <a:spcPct val="0"/>
              </a:spcBef>
              <a:spcAft>
                <a:spcPct val="0"/>
              </a:spcAft>
              <a:buFont typeface="Arial" panose="020B0604020202020204" pitchFamily="34" charset="0"/>
              <a:buChar char="•"/>
              <a:defRPr sz="4500" kern="1200">
                <a:solidFill>
                  <a:schemeClr val="tx1"/>
                </a:solidFill>
                <a:latin typeface="Times New Roman" pitchFamily="18" charset="0"/>
                <a:ea typeface="+mn-ea"/>
                <a:cs typeface="+mn-cs"/>
              </a:defRPr>
            </a:lvl3pPr>
            <a:lvl4pPr marL="1643063" indent="-233363" algn="ctr" defTabSz="938213" rtl="0" eaLnBrk="0" fontAlgn="base" hangingPunct="0">
              <a:spcBef>
                <a:spcPct val="0"/>
              </a:spcBef>
              <a:spcAft>
                <a:spcPct val="0"/>
              </a:spcAft>
              <a:buFont typeface="Arial" panose="020B0604020202020204" pitchFamily="34" charset="0"/>
              <a:buChar char="–"/>
              <a:defRPr sz="4500" kern="1200">
                <a:solidFill>
                  <a:schemeClr val="tx1"/>
                </a:solidFill>
                <a:latin typeface="Times New Roman" pitchFamily="18" charset="0"/>
                <a:ea typeface="+mn-ea"/>
                <a:cs typeface="+mn-cs"/>
              </a:defRPr>
            </a:lvl4pPr>
            <a:lvl5pPr marL="2112963" indent="-233363" algn="ctr" defTabSz="938213" rtl="0" eaLnBrk="0" fontAlgn="base" hangingPunct="0">
              <a:spcBef>
                <a:spcPct val="0"/>
              </a:spcBef>
              <a:spcAft>
                <a:spcPct val="0"/>
              </a:spcAft>
              <a:buFont typeface="Arial" panose="020B0604020202020204" pitchFamily="34" charset="0"/>
              <a:buChar char="»"/>
              <a:defRPr sz="4500" kern="1200">
                <a:solidFill>
                  <a:schemeClr val="tx1"/>
                </a:solidFill>
                <a:latin typeface="Times New Roman" pitchFamily="18" charset="0"/>
                <a:ea typeface="+mn-ea"/>
                <a:cs typeface="+mn-cs"/>
              </a:defRPr>
            </a:lvl5pPr>
            <a:lvl6pPr marL="457200" indent="-234893" algn="ctr" defTabSz="938213" rtl="0" eaLnBrk="1" fontAlgn="base" latinLnBrk="0" hangingPunct="1">
              <a:spcBef>
                <a:spcPct val="0"/>
              </a:spcBef>
              <a:spcAft>
                <a:spcPct val="0"/>
              </a:spcAft>
              <a:buFont typeface="Arial" pitchFamily="34" charset="0"/>
              <a:buChar char="•"/>
              <a:defRPr sz="4500" kern="1200">
                <a:solidFill>
                  <a:schemeClr val="tx1"/>
                </a:solidFill>
                <a:latin typeface="Times New Roman" pitchFamily="18" charset="0"/>
                <a:ea typeface="+mn-ea"/>
                <a:cs typeface="+mn-cs"/>
              </a:defRPr>
            </a:lvl6pPr>
            <a:lvl7pPr marL="914400" indent="-234893" algn="ctr" defTabSz="938213" rtl="0" eaLnBrk="1" fontAlgn="base" latinLnBrk="0" hangingPunct="1">
              <a:spcBef>
                <a:spcPct val="0"/>
              </a:spcBef>
              <a:spcAft>
                <a:spcPct val="0"/>
              </a:spcAft>
              <a:buFont typeface="Arial" pitchFamily="34" charset="0"/>
              <a:buChar char="•"/>
              <a:defRPr sz="4500" kern="1200">
                <a:solidFill>
                  <a:schemeClr val="tx1"/>
                </a:solidFill>
                <a:latin typeface="Times New Roman" pitchFamily="18" charset="0"/>
                <a:ea typeface="+mn-ea"/>
                <a:cs typeface="+mn-cs"/>
              </a:defRPr>
            </a:lvl7pPr>
            <a:lvl8pPr marL="1371600" indent="-234893" algn="ctr" defTabSz="938213" rtl="0" eaLnBrk="1" fontAlgn="base" latinLnBrk="0" hangingPunct="1">
              <a:spcBef>
                <a:spcPct val="0"/>
              </a:spcBef>
              <a:spcAft>
                <a:spcPct val="0"/>
              </a:spcAft>
              <a:buFont typeface="Arial" pitchFamily="34" charset="0"/>
              <a:buChar char="•"/>
              <a:defRPr sz="4500" kern="1200">
                <a:solidFill>
                  <a:schemeClr val="tx1"/>
                </a:solidFill>
                <a:latin typeface="Times New Roman" pitchFamily="18" charset="0"/>
                <a:ea typeface="+mn-ea"/>
                <a:cs typeface="+mn-cs"/>
              </a:defRPr>
            </a:lvl8pPr>
            <a:lvl9pPr marL="1828800" indent="-234893" algn="ctr" defTabSz="938213" rtl="0" eaLnBrk="1" fontAlgn="base" latinLnBrk="0" hangingPunct="1">
              <a:spcBef>
                <a:spcPct val="0"/>
              </a:spcBef>
              <a:spcAft>
                <a:spcPct val="0"/>
              </a:spcAft>
              <a:buFont typeface="Arial" pitchFamily="34" charset="0"/>
              <a:buChar char="•"/>
              <a:defRPr sz="4500" kern="1200">
                <a:solidFill>
                  <a:schemeClr val="tx1"/>
                </a:solidFill>
                <a:latin typeface="Times New Roman" pitchFamily="18" charset="0"/>
                <a:ea typeface="+mn-ea"/>
                <a:cs typeface="+mn-cs"/>
              </a:defRPr>
            </a:lvl9pPr>
          </a:lstStyle>
          <a:p>
            <a:pPr algn="ctr"/>
            <a:r>
              <a:rPr lang="lv-LV" altLang="lv-LV" sz="2000" b="0">
                <a:latin typeface="Verdana"/>
                <a:ea typeface="Verdana"/>
              </a:rPr>
              <a:t>Spiedpoga un rokturis stūrī</a:t>
            </a:r>
          </a:p>
        </p:txBody>
      </p:sp>
      <p:sp>
        <p:nvSpPr>
          <p:cNvPr id="48" name="TextBox 47">
            <a:extLst>
              <a:ext uri="{FF2B5EF4-FFF2-40B4-BE49-F238E27FC236}">
                <a16:creationId xmlns:a16="http://schemas.microsoft.com/office/drawing/2014/main" id="{C8EDA3F6-1F6E-E451-5887-99AA688E32B3}"/>
              </a:ext>
            </a:extLst>
          </p:cNvPr>
          <p:cNvSpPr txBox="1"/>
          <p:nvPr/>
        </p:nvSpPr>
        <p:spPr>
          <a:xfrm>
            <a:off x="2122596" y="389052"/>
            <a:ext cx="9130117" cy="707886"/>
          </a:xfrm>
          <a:prstGeom prst="rect">
            <a:avLst/>
          </a:prstGeom>
          <a:noFill/>
        </p:spPr>
        <p:txBody>
          <a:bodyPr wrap="square">
            <a:spAutoFit/>
          </a:bodyPr>
          <a:lstStyle/>
          <a:p>
            <a:pPr>
              <a:defRPr/>
            </a:pPr>
            <a:r>
              <a:rPr lang="lv-LV" sz="2000" b="1">
                <a:solidFill>
                  <a:prstClr val="black"/>
                </a:solidFill>
                <a:latin typeface="Verdana" panose="020B0604030504040204" pitchFamily="34" charset="0"/>
                <a:ea typeface="Verdana" panose="020B0604030504040204" pitchFamily="34" charset="0"/>
                <a:cs typeface="Times New Roman" panose="02020603050405020304" pitchFamily="18" charset="0"/>
              </a:rPr>
              <a:t>Vertikālās </a:t>
            </a:r>
            <a:r>
              <a:rPr lang="lv-LV" sz="2000" b="1" err="1">
                <a:solidFill>
                  <a:prstClr val="black"/>
                </a:solidFill>
                <a:latin typeface="Verdana" panose="020B0604030504040204" pitchFamily="34" charset="0"/>
                <a:ea typeface="Verdana" panose="020B0604030504040204" pitchFamily="34" charset="0"/>
                <a:cs typeface="Times New Roman" panose="02020603050405020304" pitchFamily="18" charset="0"/>
              </a:rPr>
              <a:t>cēlējplatformas</a:t>
            </a:r>
            <a:r>
              <a:rPr lang="lv-LV" sz="2000" b="1">
                <a:solidFill>
                  <a:prstClr val="black"/>
                </a:solidFill>
                <a:latin typeface="Verdana" panose="020B0604030504040204" pitchFamily="34" charset="0"/>
                <a:ea typeface="Verdana" panose="020B0604030504040204" pitchFamily="34" charset="0"/>
                <a:cs typeface="Times New Roman" panose="02020603050405020304" pitchFamily="18" charset="0"/>
              </a:rPr>
              <a:t> būvēs </a:t>
            </a:r>
            <a:r>
              <a:rPr lang="lv-LV" sz="2000" b="1">
                <a:latin typeface="Verdana" panose="020B0604030504040204" pitchFamily="34" charset="0"/>
                <a:ea typeface="Verdana" panose="020B0604030504040204" pitchFamily="34" charset="0"/>
                <a:cs typeface="Times New Roman" panose="02020603050405020304" pitchFamily="18" charset="0"/>
              </a:rPr>
              <a:t>[1]</a:t>
            </a:r>
          </a:p>
          <a:p>
            <a:pPr marL="0" marR="0" lvl="0" indent="0" defTabSz="938213" rtl="0" eaLnBrk="1" fontAlgn="base" latinLnBrk="0" hangingPunct="1">
              <a:lnSpc>
                <a:spcPct val="100000"/>
              </a:lnSpc>
              <a:spcBef>
                <a:spcPct val="0"/>
              </a:spcBef>
              <a:spcAft>
                <a:spcPct val="0"/>
              </a:spcAft>
              <a:buClrTx/>
              <a:buSzTx/>
              <a:buFontTx/>
              <a:buNone/>
              <a:tabLst/>
              <a:defRPr/>
            </a:pPr>
            <a:endParaRPr kumimoji="0" lang="lv-LV" sz="2000" b="1"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7396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B9B6672-E8C0-A3F0-BD2A-5E1706D38F2E}"/>
              </a:ext>
            </a:extLst>
          </p:cNvPr>
          <p:cNvSpPr>
            <a:spLocks noGrp="1"/>
          </p:cNvSpPr>
          <p:nvPr>
            <p:ph type="sldNum" sz="quarter" idx="13"/>
          </p:nvPr>
        </p:nvSpPr>
        <p:spPr>
          <a:xfrm>
            <a:off x="11089006" y="6324600"/>
            <a:ext cx="428625" cy="304800"/>
          </a:xfrm>
        </p:spPr>
        <p:txBody>
          <a:bodyPr/>
          <a:lstStyle/>
          <a:p>
            <a:fld id="{47DC079D-CC41-412E-8374-12F03F47623B}" type="slidenum">
              <a:rPr lang="en-US" altLang="lv-LV"/>
              <a:pPr/>
              <a:t>14</a:t>
            </a:fld>
            <a:endParaRPr lang="en-US" altLang="lv-LV"/>
          </a:p>
        </p:txBody>
      </p:sp>
      <p:pic>
        <p:nvPicPr>
          <p:cNvPr id="6" name="Attēls 5" descr="Attēls, kurā ir iekštelpu, grīda, ēka, marga&#10;&#10;Apraksts ģenerēts automātiski">
            <a:extLst>
              <a:ext uri="{FF2B5EF4-FFF2-40B4-BE49-F238E27FC236}">
                <a16:creationId xmlns:a16="http://schemas.microsoft.com/office/drawing/2014/main" id="{9F549F48-D7D6-6B5B-45B7-A16748279006}"/>
              </a:ext>
            </a:extLst>
          </p:cNvPr>
          <p:cNvPicPr>
            <a:picLocks noChangeAspect="1"/>
          </p:cNvPicPr>
          <p:nvPr/>
        </p:nvPicPr>
        <p:blipFill>
          <a:blip r:embed="rId3"/>
          <a:stretch>
            <a:fillRect/>
          </a:stretch>
        </p:blipFill>
        <p:spPr>
          <a:xfrm rot="5400000">
            <a:off x="1180290" y="1705131"/>
            <a:ext cx="5627738" cy="4220804"/>
          </a:xfrm>
          <a:prstGeom prst="rect">
            <a:avLst/>
          </a:prstGeom>
          <a:ln>
            <a:noFill/>
          </a:ln>
          <a:effectLst>
            <a:softEdge rad="112500"/>
          </a:effectLst>
        </p:spPr>
      </p:pic>
      <p:cxnSp>
        <p:nvCxnSpPr>
          <p:cNvPr id="15" name="Taisns savienotājs 14">
            <a:extLst>
              <a:ext uri="{FF2B5EF4-FFF2-40B4-BE49-F238E27FC236}">
                <a16:creationId xmlns:a16="http://schemas.microsoft.com/office/drawing/2014/main" id="{69075811-C247-2683-3F64-CC7370E3CAED}"/>
              </a:ext>
            </a:extLst>
          </p:cNvPr>
          <p:cNvCxnSpPr>
            <a:cxnSpLocks/>
          </p:cNvCxnSpPr>
          <p:nvPr/>
        </p:nvCxnSpPr>
        <p:spPr>
          <a:xfrm>
            <a:off x="3897814" y="4076169"/>
            <a:ext cx="1299219" cy="1203470"/>
          </a:xfrm>
          <a:prstGeom prst="line">
            <a:avLst/>
          </a:prstGeom>
          <a:ln>
            <a:solidFill>
              <a:srgbClr val="FFFF00"/>
            </a:solidFill>
            <a:prstDash val="lgDash"/>
          </a:ln>
        </p:spPr>
        <p:style>
          <a:lnRef idx="1">
            <a:schemeClr val="accent1"/>
          </a:lnRef>
          <a:fillRef idx="0">
            <a:schemeClr val="accent1"/>
          </a:fillRef>
          <a:effectRef idx="0">
            <a:schemeClr val="accent1"/>
          </a:effectRef>
          <a:fontRef idx="minor">
            <a:schemeClr val="tx1"/>
          </a:fontRef>
        </p:style>
      </p:cxnSp>
      <p:cxnSp>
        <p:nvCxnSpPr>
          <p:cNvPr id="16" name="Taisns bultveida savienotājs 15">
            <a:extLst>
              <a:ext uri="{FF2B5EF4-FFF2-40B4-BE49-F238E27FC236}">
                <a16:creationId xmlns:a16="http://schemas.microsoft.com/office/drawing/2014/main" id="{F5966F46-BDFD-2218-0BD6-2B86A45EDD58}"/>
              </a:ext>
            </a:extLst>
          </p:cNvPr>
          <p:cNvCxnSpPr>
            <a:cxnSpLocks/>
          </p:cNvCxnSpPr>
          <p:nvPr/>
        </p:nvCxnSpPr>
        <p:spPr>
          <a:xfrm flipV="1">
            <a:off x="3109702" y="4242128"/>
            <a:ext cx="1982437" cy="825010"/>
          </a:xfrm>
          <a:prstGeom prst="straightConnector1">
            <a:avLst/>
          </a:prstGeom>
          <a:ln w="5715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ACF63CF-2FFE-732C-13C8-88D207F9AAEC}"/>
              </a:ext>
            </a:extLst>
          </p:cNvPr>
          <p:cNvSpPr txBox="1"/>
          <p:nvPr/>
        </p:nvSpPr>
        <p:spPr>
          <a:xfrm rot="20087006">
            <a:off x="2826510" y="4181670"/>
            <a:ext cx="1981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lv-LV" sz="2400" b="1">
                <a:solidFill>
                  <a:srgbClr val="FFFF00"/>
                </a:solidFill>
                <a:latin typeface="Times New Roman"/>
                <a:cs typeface="Arial"/>
              </a:rPr>
              <a:t>1</a:t>
            </a:r>
            <a:r>
              <a:rPr lang="en-US" sz="2400" b="1">
                <a:solidFill>
                  <a:srgbClr val="FFFF00"/>
                </a:solidFill>
                <a:latin typeface="Times New Roman"/>
                <a:cs typeface="Arial"/>
              </a:rPr>
              <a:t>380</a:t>
            </a:r>
            <a:r>
              <a:rPr lang="lv-LV" sz="2400" b="1">
                <a:solidFill>
                  <a:srgbClr val="FFFF00"/>
                </a:solidFill>
                <a:latin typeface="Times New Roman"/>
                <a:cs typeface="Arial"/>
              </a:rPr>
              <a:t> mm</a:t>
            </a:r>
            <a:endParaRPr lang="en-US" sz="2400" b="1">
              <a:solidFill>
                <a:srgbClr val="FFFF00"/>
              </a:solidFill>
              <a:latin typeface="Times New Roman"/>
              <a:cs typeface="Arial"/>
            </a:endParaRPr>
          </a:p>
        </p:txBody>
      </p:sp>
      <p:cxnSp>
        <p:nvCxnSpPr>
          <p:cNvPr id="23" name="Taisns bultveida savienotājs 22">
            <a:extLst>
              <a:ext uri="{FF2B5EF4-FFF2-40B4-BE49-F238E27FC236}">
                <a16:creationId xmlns:a16="http://schemas.microsoft.com/office/drawing/2014/main" id="{62CEEAA3-BA27-521A-3DDC-78009F93B05A}"/>
              </a:ext>
            </a:extLst>
          </p:cNvPr>
          <p:cNvCxnSpPr>
            <a:cxnSpLocks/>
          </p:cNvCxnSpPr>
          <p:nvPr/>
        </p:nvCxnSpPr>
        <p:spPr>
          <a:xfrm flipV="1">
            <a:off x="3472728" y="5067138"/>
            <a:ext cx="1499835" cy="722421"/>
          </a:xfrm>
          <a:prstGeom prst="straightConnector1">
            <a:avLst/>
          </a:prstGeom>
          <a:ln w="381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CF76AEC-D49A-C609-5977-66B886CD5325}"/>
              </a:ext>
            </a:extLst>
          </p:cNvPr>
          <p:cNvSpPr txBox="1"/>
          <p:nvPr/>
        </p:nvSpPr>
        <p:spPr>
          <a:xfrm rot="20087006">
            <a:off x="3527110" y="4825199"/>
            <a:ext cx="204062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solidFill>
                  <a:srgbClr val="FFFF00"/>
                </a:solidFill>
                <a:latin typeface="Times New Roman"/>
                <a:cs typeface="Arial"/>
              </a:rPr>
              <a:t>680</a:t>
            </a:r>
            <a:r>
              <a:rPr lang="lv-LV" sz="2400" b="1">
                <a:solidFill>
                  <a:srgbClr val="FFFF00"/>
                </a:solidFill>
                <a:latin typeface="Times New Roman"/>
                <a:cs typeface="Arial"/>
              </a:rPr>
              <a:t>mm</a:t>
            </a:r>
            <a:endParaRPr lang="en-US" sz="2400" b="1">
              <a:solidFill>
                <a:srgbClr val="FFFF00"/>
              </a:solidFill>
              <a:latin typeface="Times New Roman"/>
              <a:cs typeface="Arial"/>
            </a:endParaRPr>
          </a:p>
        </p:txBody>
      </p:sp>
      <p:sp>
        <p:nvSpPr>
          <p:cNvPr id="2" name="Title 1">
            <a:extLst>
              <a:ext uri="{FF2B5EF4-FFF2-40B4-BE49-F238E27FC236}">
                <a16:creationId xmlns:a16="http://schemas.microsoft.com/office/drawing/2014/main" id="{4484C72B-E80C-DF2F-2035-33BDBFD68D11}"/>
              </a:ext>
            </a:extLst>
          </p:cNvPr>
          <p:cNvSpPr txBox="1">
            <a:spLocks/>
          </p:cNvSpPr>
          <p:nvPr/>
        </p:nvSpPr>
        <p:spPr bwMode="auto">
          <a:xfrm>
            <a:off x="6566055" y="1029036"/>
            <a:ext cx="4285434" cy="1482884"/>
          </a:xfrm>
          <a:prstGeom prst="rect">
            <a:avLst/>
          </a:prstGeom>
          <a:solidFill>
            <a:schemeClr val="accent1">
              <a:lumMod val="20000"/>
              <a:lumOff val="80000"/>
            </a:schemeClr>
          </a:solidFill>
          <a:ln>
            <a:solidFill>
              <a:schemeClr val="bg1">
                <a:lumMod val="85000"/>
              </a:schemeClr>
            </a:solidFill>
          </a:ln>
          <a:effectLst>
            <a:outerShdw blurRad="50800" dist="38100" dir="2700000" algn="tl" rotWithShape="0">
              <a:prstClr val="black">
                <a:alpha val="40000"/>
              </a:prstClr>
            </a:outerShdw>
          </a:effectLst>
        </p:spPr>
        <p:txBody>
          <a:bodyPr vert="horz" wrap="square" lIns="93957" tIns="46979" rIns="93957" bIns="46979" numCol="1" anchor="t" anchorCtr="0" compatLnSpc="1">
            <a:prstTxWarp prst="textNoShape">
              <a:avLst/>
            </a:prstTxWarp>
            <a:noAutofit/>
          </a:bodyPr>
          <a:lstStyle>
            <a:lvl1pPr algn="l" defTabSz="938213" rtl="0" eaLnBrk="0" fontAlgn="base" hangingPunct="0">
              <a:spcBef>
                <a:spcPct val="0"/>
              </a:spcBef>
              <a:spcAft>
                <a:spcPct val="0"/>
              </a:spcAft>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r>
              <a:rPr lang="lv-LV" sz="2000" b="0">
                <a:solidFill>
                  <a:prstClr val="black"/>
                </a:solidFill>
                <a:latin typeface="Verdana" panose="020B0604030504040204" pitchFamily="34" charset="0"/>
                <a:ea typeface="Verdana" panose="020B0604030504040204" pitchFamily="34" charset="0"/>
                <a:cs typeface="Times New Roman" panose="02020603050405020304" pitchFamily="18" charset="0"/>
              </a:rPr>
              <a:t>Apgrūtināta/neiespējama manevrēšana. </a:t>
            </a:r>
          </a:p>
          <a:p>
            <a:r>
              <a:rPr lang="lv-LV" altLang="lv-LV" sz="2000" b="0">
                <a:latin typeface="Verdana"/>
                <a:ea typeface="Verdana"/>
              </a:rPr>
              <a:t>Manevrēšanas laukums: </a:t>
            </a:r>
          </a:p>
          <a:p>
            <a:r>
              <a:rPr lang="lv-LV" altLang="lv-LV" sz="2000" b="0">
                <a:latin typeface="Verdana"/>
                <a:ea typeface="Verdana"/>
              </a:rPr>
              <a:t>min </a:t>
            </a:r>
            <a:r>
              <a:rPr lang="en-US" altLang="lv-LV" sz="2000" b="0">
                <a:latin typeface="Verdana"/>
                <a:ea typeface="Verdana"/>
              </a:rPr>
              <a:t>1500 mm</a:t>
            </a:r>
            <a:r>
              <a:rPr lang="lv-LV" altLang="lv-LV" sz="2000" b="0">
                <a:latin typeface="Verdana"/>
                <a:ea typeface="Verdana"/>
              </a:rPr>
              <a:t>, ir </a:t>
            </a:r>
            <a:r>
              <a:rPr lang="en-US" altLang="lv-LV" sz="2000" b="0">
                <a:latin typeface="Verdana"/>
                <a:ea typeface="Verdana"/>
              </a:rPr>
              <a:t>680 mm</a:t>
            </a:r>
            <a:endParaRPr lang="lv-LV" sz="2000" b="0"/>
          </a:p>
        </p:txBody>
      </p:sp>
      <p:cxnSp>
        <p:nvCxnSpPr>
          <p:cNvPr id="9" name="Taisns savienotājs 8">
            <a:extLst>
              <a:ext uri="{FF2B5EF4-FFF2-40B4-BE49-F238E27FC236}">
                <a16:creationId xmlns:a16="http://schemas.microsoft.com/office/drawing/2014/main" id="{8AB6FF10-3B14-77ED-B9FC-22130E43AF0B}"/>
              </a:ext>
            </a:extLst>
          </p:cNvPr>
          <p:cNvCxnSpPr>
            <a:cxnSpLocks/>
          </p:cNvCxnSpPr>
          <p:nvPr/>
        </p:nvCxnSpPr>
        <p:spPr>
          <a:xfrm>
            <a:off x="2533435" y="4242128"/>
            <a:ext cx="1051893" cy="182165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F6DCE5F-073C-9CFE-29D3-74252F93409C}"/>
              </a:ext>
            </a:extLst>
          </p:cNvPr>
          <p:cNvSpPr txBox="1"/>
          <p:nvPr/>
        </p:nvSpPr>
        <p:spPr>
          <a:xfrm>
            <a:off x="2122596" y="389052"/>
            <a:ext cx="9130117" cy="400110"/>
          </a:xfrm>
          <a:prstGeom prst="rect">
            <a:avLst/>
          </a:prstGeom>
          <a:noFill/>
        </p:spPr>
        <p:txBody>
          <a:bodyPr wrap="square">
            <a:spAutoFit/>
          </a:bodyPr>
          <a:lstStyle/>
          <a:p>
            <a:pPr algn="ctr">
              <a:defRPr/>
            </a:pPr>
            <a:r>
              <a:rPr lang="lv-LV" sz="2000" b="1">
                <a:solidFill>
                  <a:prstClr val="black"/>
                </a:solidFill>
                <a:latin typeface="Verdana" panose="020B0604030504040204" pitchFamily="34" charset="0"/>
                <a:ea typeface="Verdana" panose="020B0604030504040204" pitchFamily="34" charset="0"/>
                <a:cs typeface="Times New Roman" panose="02020603050405020304" pitchFamily="18" charset="0"/>
              </a:rPr>
              <a:t>Vertikālās </a:t>
            </a:r>
            <a:r>
              <a:rPr lang="lv-LV" sz="2000" b="1" err="1">
                <a:solidFill>
                  <a:prstClr val="black"/>
                </a:solidFill>
                <a:latin typeface="Verdana" panose="020B0604030504040204" pitchFamily="34" charset="0"/>
                <a:ea typeface="Verdana" panose="020B0604030504040204" pitchFamily="34" charset="0"/>
                <a:cs typeface="Times New Roman" panose="02020603050405020304" pitchFamily="18" charset="0"/>
              </a:rPr>
              <a:t>cēlējplatformas</a:t>
            </a:r>
            <a:r>
              <a:rPr lang="lv-LV" sz="2000" b="1">
                <a:solidFill>
                  <a:prstClr val="black"/>
                </a:solidFill>
                <a:latin typeface="Verdana" panose="020B0604030504040204" pitchFamily="34" charset="0"/>
                <a:ea typeface="Verdana" panose="020B0604030504040204" pitchFamily="34" charset="0"/>
                <a:cs typeface="Times New Roman" panose="02020603050405020304" pitchFamily="18" charset="0"/>
              </a:rPr>
              <a:t> būvēs </a:t>
            </a:r>
            <a:r>
              <a:rPr lang="lv-LV" sz="2000" b="1">
                <a:latin typeface="Verdana" panose="020B0604030504040204" pitchFamily="34" charset="0"/>
                <a:ea typeface="Verdana" panose="020B0604030504040204" pitchFamily="34" charset="0"/>
                <a:cs typeface="Times New Roman" panose="02020603050405020304" pitchFamily="18" charset="0"/>
              </a:rPr>
              <a:t>[2]</a:t>
            </a:r>
          </a:p>
        </p:txBody>
      </p:sp>
      <p:pic>
        <p:nvPicPr>
          <p:cNvPr id="29" name="Picture 12" descr="Diagram&#10;&#10;Description automatically generated">
            <a:extLst>
              <a:ext uri="{FF2B5EF4-FFF2-40B4-BE49-F238E27FC236}">
                <a16:creationId xmlns:a16="http://schemas.microsoft.com/office/drawing/2014/main" id="{F961D3DA-0593-CD5F-77D4-0D9ECEB269B5}"/>
              </a:ext>
            </a:extLst>
          </p:cNvPr>
          <p:cNvPicPr>
            <a:picLocks noChangeAspect="1"/>
          </p:cNvPicPr>
          <p:nvPr/>
        </p:nvPicPr>
        <p:blipFill>
          <a:blip r:embed="rId4"/>
          <a:stretch>
            <a:fillRect/>
          </a:stretch>
        </p:blipFill>
        <p:spPr>
          <a:xfrm>
            <a:off x="6644097" y="2782286"/>
            <a:ext cx="4285434" cy="29172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94452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ttēls 16">
            <a:extLst>
              <a:ext uri="{FF2B5EF4-FFF2-40B4-BE49-F238E27FC236}">
                <a16:creationId xmlns:a16="http://schemas.microsoft.com/office/drawing/2014/main" id="{EB0FB594-E73D-FC9B-9825-562B908D60AB}"/>
              </a:ext>
            </a:extLst>
          </p:cNvPr>
          <p:cNvPicPr>
            <a:picLocks noChangeAspect="1"/>
          </p:cNvPicPr>
          <p:nvPr/>
        </p:nvPicPr>
        <p:blipFill rotWithShape="1">
          <a:blip r:embed="rId3"/>
          <a:srcRect l="22186" t="41485" r="57296" b="37134"/>
          <a:stretch/>
        </p:blipFill>
        <p:spPr>
          <a:xfrm>
            <a:off x="668986" y="1697955"/>
            <a:ext cx="1270698" cy="992399"/>
          </a:xfrm>
          <a:prstGeom prst="rect">
            <a:avLst/>
          </a:prstGeom>
          <a:ln>
            <a:noFill/>
          </a:ln>
          <a:effectLst>
            <a:softEdge rad="112500"/>
          </a:effectLst>
        </p:spPr>
      </p:pic>
      <p:pic>
        <p:nvPicPr>
          <p:cNvPr id="6" name="Attēls 5">
            <a:extLst>
              <a:ext uri="{FF2B5EF4-FFF2-40B4-BE49-F238E27FC236}">
                <a16:creationId xmlns:a16="http://schemas.microsoft.com/office/drawing/2014/main" id="{45300749-1DB4-DFB3-C732-C2361981047F}"/>
              </a:ext>
            </a:extLst>
          </p:cNvPr>
          <p:cNvPicPr>
            <a:picLocks noChangeAspect="1"/>
          </p:cNvPicPr>
          <p:nvPr/>
        </p:nvPicPr>
        <p:blipFill rotWithShape="1">
          <a:blip r:embed="rId3"/>
          <a:srcRect l="67910" t="45897" r="14859" b="34256"/>
          <a:stretch/>
        </p:blipFill>
        <p:spPr>
          <a:xfrm>
            <a:off x="720074" y="2667188"/>
            <a:ext cx="1168522" cy="1008790"/>
          </a:xfrm>
          <a:prstGeom prst="rect">
            <a:avLst/>
          </a:prstGeom>
          <a:ln>
            <a:noFill/>
          </a:ln>
          <a:effectLst>
            <a:softEdge rad="112500"/>
          </a:effectLst>
        </p:spPr>
      </p:pic>
      <p:sp>
        <p:nvSpPr>
          <p:cNvPr id="9" name="Title 1">
            <a:extLst>
              <a:ext uri="{FF2B5EF4-FFF2-40B4-BE49-F238E27FC236}">
                <a16:creationId xmlns:a16="http://schemas.microsoft.com/office/drawing/2014/main" id="{3F052D28-F66B-202A-C1FF-46D745ED772D}"/>
              </a:ext>
            </a:extLst>
          </p:cNvPr>
          <p:cNvSpPr txBox="1">
            <a:spLocks/>
          </p:cNvSpPr>
          <p:nvPr/>
        </p:nvSpPr>
        <p:spPr bwMode="auto">
          <a:xfrm>
            <a:off x="6096000" y="4301316"/>
            <a:ext cx="6060067" cy="431258"/>
          </a:xfrm>
          <a:prstGeom prst="rect">
            <a:avLst/>
          </a:prstGeom>
          <a:solidFill>
            <a:schemeClr val="accent1">
              <a:lumMod val="20000"/>
              <a:lumOff val="80000"/>
            </a:schemeClr>
          </a:solidFill>
          <a:ln>
            <a:solidFill>
              <a:schemeClr val="bg1">
                <a:lumMod val="85000"/>
              </a:schemeClr>
            </a:solidFill>
          </a:ln>
          <a:effectLst>
            <a:outerShdw blurRad="50800" dist="38100" dir="2700000" algn="tl" rotWithShape="0">
              <a:prstClr val="black">
                <a:alpha val="40000"/>
              </a:prstClr>
            </a:outerShdw>
          </a:effectLst>
        </p:spPr>
        <p:txBody>
          <a:bodyPr vert="horz" wrap="square" lIns="93957" tIns="46979" rIns="93957" bIns="46979" numCol="1" anchor="t" anchorCtr="0" compatLnSpc="1">
            <a:prstTxWarp prst="textNoShape">
              <a:avLst/>
            </a:prstTxWarp>
            <a:noAutofit/>
          </a:bodyPr>
          <a:lstStyle>
            <a:lvl1pPr marL="0" indent="0" algn="l" defTabSz="938213" rtl="0" eaLnBrk="0" fontAlgn="base" hangingPunct="0">
              <a:spcBef>
                <a:spcPct val="0"/>
              </a:spcBef>
              <a:spcAft>
                <a:spcPct val="0"/>
              </a:spcAft>
              <a:buFont typeface="Arial" panose="020B0604020202020204" pitchFamily="34" charset="0"/>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62000" indent="-292100" algn="ctr" defTabSz="938213" rtl="0" eaLnBrk="0" fontAlgn="base" hangingPunct="0">
              <a:spcBef>
                <a:spcPct val="0"/>
              </a:spcBef>
              <a:spcAft>
                <a:spcPct val="0"/>
              </a:spcAft>
              <a:buFont typeface="Arial" panose="020B0604020202020204" pitchFamily="34" charset="0"/>
              <a:buChar char="–"/>
              <a:defRPr sz="4500" kern="1200">
                <a:solidFill>
                  <a:schemeClr val="tx1"/>
                </a:solidFill>
                <a:latin typeface="Times New Roman" pitchFamily="18" charset="0"/>
                <a:ea typeface="+mn-ea"/>
                <a:cs typeface="+mn-cs"/>
              </a:defRPr>
            </a:lvl2pPr>
            <a:lvl3pPr marL="1173163" indent="-233363" algn="ctr" defTabSz="938213" rtl="0" eaLnBrk="0" fontAlgn="base" hangingPunct="0">
              <a:spcBef>
                <a:spcPct val="0"/>
              </a:spcBef>
              <a:spcAft>
                <a:spcPct val="0"/>
              </a:spcAft>
              <a:buFont typeface="Arial" panose="020B0604020202020204" pitchFamily="34" charset="0"/>
              <a:buChar char="•"/>
              <a:defRPr sz="4500" kern="1200">
                <a:solidFill>
                  <a:schemeClr val="tx1"/>
                </a:solidFill>
                <a:latin typeface="Times New Roman" pitchFamily="18" charset="0"/>
                <a:ea typeface="+mn-ea"/>
                <a:cs typeface="+mn-cs"/>
              </a:defRPr>
            </a:lvl3pPr>
            <a:lvl4pPr marL="1643063" indent="-233363" algn="ctr" defTabSz="938213" rtl="0" eaLnBrk="0" fontAlgn="base" hangingPunct="0">
              <a:spcBef>
                <a:spcPct val="0"/>
              </a:spcBef>
              <a:spcAft>
                <a:spcPct val="0"/>
              </a:spcAft>
              <a:buFont typeface="Arial" panose="020B0604020202020204" pitchFamily="34" charset="0"/>
              <a:buChar char="–"/>
              <a:defRPr sz="4500" kern="1200">
                <a:solidFill>
                  <a:schemeClr val="tx1"/>
                </a:solidFill>
                <a:latin typeface="Times New Roman" pitchFamily="18" charset="0"/>
                <a:ea typeface="+mn-ea"/>
                <a:cs typeface="+mn-cs"/>
              </a:defRPr>
            </a:lvl4pPr>
            <a:lvl5pPr marL="2112963" indent="-233363" algn="ctr" defTabSz="938213" rtl="0" eaLnBrk="0" fontAlgn="base" hangingPunct="0">
              <a:spcBef>
                <a:spcPct val="0"/>
              </a:spcBef>
              <a:spcAft>
                <a:spcPct val="0"/>
              </a:spcAft>
              <a:buFont typeface="Arial" panose="020B0604020202020204" pitchFamily="34" charset="0"/>
              <a:buChar char="»"/>
              <a:defRPr sz="4500" kern="1200">
                <a:solidFill>
                  <a:schemeClr val="tx1"/>
                </a:solidFill>
                <a:latin typeface="Times New Roman" pitchFamily="18" charset="0"/>
                <a:ea typeface="+mn-ea"/>
                <a:cs typeface="+mn-cs"/>
              </a:defRPr>
            </a:lvl5pPr>
            <a:lvl6pPr marL="457200" indent="-234893" algn="ctr" defTabSz="938213" rtl="0" eaLnBrk="1" fontAlgn="base" latinLnBrk="0" hangingPunct="1">
              <a:spcBef>
                <a:spcPct val="0"/>
              </a:spcBef>
              <a:spcAft>
                <a:spcPct val="0"/>
              </a:spcAft>
              <a:buFont typeface="Arial" pitchFamily="34" charset="0"/>
              <a:buChar char="•"/>
              <a:defRPr sz="4500" kern="1200">
                <a:solidFill>
                  <a:schemeClr val="tx1"/>
                </a:solidFill>
                <a:latin typeface="Times New Roman" pitchFamily="18" charset="0"/>
                <a:ea typeface="+mn-ea"/>
                <a:cs typeface="+mn-cs"/>
              </a:defRPr>
            </a:lvl6pPr>
            <a:lvl7pPr marL="914400" indent="-234893" algn="ctr" defTabSz="938213" rtl="0" eaLnBrk="1" fontAlgn="base" latinLnBrk="0" hangingPunct="1">
              <a:spcBef>
                <a:spcPct val="0"/>
              </a:spcBef>
              <a:spcAft>
                <a:spcPct val="0"/>
              </a:spcAft>
              <a:buFont typeface="Arial" pitchFamily="34" charset="0"/>
              <a:buChar char="•"/>
              <a:defRPr sz="4500" kern="1200">
                <a:solidFill>
                  <a:schemeClr val="tx1"/>
                </a:solidFill>
                <a:latin typeface="Times New Roman" pitchFamily="18" charset="0"/>
                <a:ea typeface="+mn-ea"/>
                <a:cs typeface="+mn-cs"/>
              </a:defRPr>
            </a:lvl7pPr>
            <a:lvl8pPr marL="1371600" indent="-234893" algn="ctr" defTabSz="938213" rtl="0" eaLnBrk="1" fontAlgn="base" latinLnBrk="0" hangingPunct="1">
              <a:spcBef>
                <a:spcPct val="0"/>
              </a:spcBef>
              <a:spcAft>
                <a:spcPct val="0"/>
              </a:spcAft>
              <a:buFont typeface="Arial" pitchFamily="34" charset="0"/>
              <a:buChar char="•"/>
              <a:defRPr sz="4500" kern="1200">
                <a:solidFill>
                  <a:schemeClr val="tx1"/>
                </a:solidFill>
                <a:latin typeface="Times New Roman" pitchFamily="18" charset="0"/>
                <a:ea typeface="+mn-ea"/>
                <a:cs typeface="+mn-cs"/>
              </a:defRPr>
            </a:lvl8pPr>
            <a:lvl9pPr marL="1828800" indent="-234893" algn="ctr" defTabSz="938213" rtl="0" eaLnBrk="1" fontAlgn="base" latinLnBrk="0" hangingPunct="1">
              <a:spcBef>
                <a:spcPct val="0"/>
              </a:spcBef>
              <a:spcAft>
                <a:spcPct val="0"/>
              </a:spcAft>
              <a:buFont typeface="Arial" pitchFamily="34" charset="0"/>
              <a:buChar char="•"/>
              <a:defRPr sz="4500" kern="1200">
                <a:solidFill>
                  <a:schemeClr val="tx1"/>
                </a:solidFill>
                <a:latin typeface="Times New Roman" pitchFamily="18" charset="0"/>
                <a:ea typeface="+mn-ea"/>
                <a:cs typeface="+mn-cs"/>
              </a:defRPr>
            </a:lvl9pPr>
          </a:lstStyle>
          <a:p>
            <a:r>
              <a:rPr lang="lv-LV" altLang="lv-LV" sz="2000" b="0" dirty="0">
                <a:latin typeface="Verdana"/>
                <a:ea typeface="Verdana"/>
              </a:rPr>
              <a:t>Manuāli veramas </a:t>
            </a:r>
            <a:r>
              <a:rPr lang="lv-LV" altLang="lv-LV" sz="2000" b="0" dirty="0">
                <a:solidFill>
                  <a:srgbClr val="FF0000"/>
                </a:solidFill>
                <a:latin typeface="Verdana"/>
                <a:ea typeface="Verdana"/>
              </a:rPr>
              <a:t>vai </a:t>
            </a:r>
            <a:r>
              <a:rPr lang="lv-LV" altLang="lv-LV" sz="2000" b="0" dirty="0">
                <a:latin typeface="Verdana"/>
                <a:ea typeface="Verdana"/>
              </a:rPr>
              <a:t>pusautomātiskās durvis</a:t>
            </a:r>
            <a:endParaRPr lang="en-US" altLang="lv-LV" sz="2000" b="0" dirty="0">
              <a:latin typeface="Verdana"/>
              <a:ea typeface="Verdana"/>
            </a:endParaRPr>
          </a:p>
        </p:txBody>
      </p:sp>
      <p:sp>
        <p:nvSpPr>
          <p:cNvPr id="10" name="TextBox 9">
            <a:extLst>
              <a:ext uri="{FF2B5EF4-FFF2-40B4-BE49-F238E27FC236}">
                <a16:creationId xmlns:a16="http://schemas.microsoft.com/office/drawing/2014/main" id="{C75DF170-5105-C0F7-1DA4-3B5538255594}"/>
              </a:ext>
            </a:extLst>
          </p:cNvPr>
          <p:cNvSpPr txBox="1"/>
          <p:nvPr/>
        </p:nvSpPr>
        <p:spPr>
          <a:xfrm>
            <a:off x="1490874" y="324184"/>
            <a:ext cx="9931078" cy="400110"/>
          </a:xfrm>
          <a:prstGeom prst="rect">
            <a:avLst/>
          </a:prstGeom>
          <a:noFill/>
        </p:spPr>
        <p:txBody>
          <a:bodyPr wrap="square">
            <a:spAutoFit/>
          </a:bodyPr>
          <a:lstStyle/>
          <a:p>
            <a:pPr algn="ctr">
              <a:defRPr/>
            </a:pPr>
            <a:r>
              <a:rPr lang="lv-LV" sz="2000" b="1">
                <a:solidFill>
                  <a:prstClr val="black"/>
                </a:solidFill>
                <a:latin typeface="Verdana" panose="020B0604030504040204" pitchFamily="34" charset="0"/>
                <a:ea typeface="Verdana" panose="020B0604030504040204" pitchFamily="34" charset="0"/>
                <a:cs typeface="Times New Roman" panose="02020603050405020304" pitchFamily="18" charset="0"/>
              </a:rPr>
              <a:t>Iekārtu izvēle: atbilstība lietošanas mērķim, lietotāju grupām</a:t>
            </a:r>
            <a:endParaRPr lang="lv-LV" sz="2000" b="1">
              <a:latin typeface="Verdana" panose="020B0604030504040204" pitchFamily="34" charset="0"/>
              <a:ea typeface="Verdana" panose="020B0604030504040204" pitchFamily="34" charset="0"/>
              <a:cs typeface="Times New Roman" panose="02020603050405020304" pitchFamily="18" charset="0"/>
            </a:endParaRPr>
          </a:p>
        </p:txBody>
      </p:sp>
      <p:sp>
        <p:nvSpPr>
          <p:cNvPr id="12" name="Title 1">
            <a:extLst>
              <a:ext uri="{FF2B5EF4-FFF2-40B4-BE49-F238E27FC236}">
                <a16:creationId xmlns:a16="http://schemas.microsoft.com/office/drawing/2014/main" id="{031BA02B-9D21-2957-4164-DF6E20B8CC2F}"/>
              </a:ext>
            </a:extLst>
          </p:cNvPr>
          <p:cNvSpPr txBox="1">
            <a:spLocks/>
          </p:cNvSpPr>
          <p:nvPr/>
        </p:nvSpPr>
        <p:spPr bwMode="auto">
          <a:xfrm>
            <a:off x="1570466" y="4944416"/>
            <a:ext cx="7934165" cy="431258"/>
          </a:xfrm>
          <a:prstGeom prst="rect">
            <a:avLst/>
          </a:prstGeom>
          <a:solidFill>
            <a:schemeClr val="accent1">
              <a:lumMod val="20000"/>
              <a:lumOff val="80000"/>
            </a:schemeClr>
          </a:solidFill>
          <a:ln>
            <a:solidFill>
              <a:schemeClr val="bg1">
                <a:lumMod val="85000"/>
              </a:schemeClr>
            </a:solidFill>
          </a:ln>
          <a:effectLst>
            <a:outerShdw blurRad="50800" dist="38100" dir="2700000" algn="tl" rotWithShape="0">
              <a:prstClr val="black">
                <a:alpha val="40000"/>
              </a:prstClr>
            </a:outerShdw>
          </a:effectLst>
        </p:spPr>
        <p:txBody>
          <a:bodyPr vert="horz" wrap="square" lIns="93957" tIns="46979" rIns="93957" bIns="46979" numCol="1" anchor="t" anchorCtr="0" compatLnSpc="1">
            <a:prstTxWarp prst="textNoShape">
              <a:avLst/>
            </a:prstTxWarp>
            <a:noAutofit/>
          </a:bodyPr>
          <a:lstStyle>
            <a:lvl1pPr algn="l" defTabSz="938213" rtl="0" eaLnBrk="0" fontAlgn="base" hangingPunct="0">
              <a:spcBef>
                <a:spcPct val="0"/>
              </a:spcBef>
              <a:spcAft>
                <a:spcPct val="0"/>
              </a:spcAft>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r>
              <a:rPr lang="lv-LV" sz="2000" b="0">
                <a:latin typeface="Verdana"/>
                <a:ea typeface="Verdana"/>
              </a:rPr>
              <a:t>Aizsardzība pret laika apstākļiem: neatbilstoši ieejas jumtiņi</a:t>
            </a:r>
            <a:endParaRPr lang="lv-LV" altLang="lv-LV" sz="2000" b="0">
              <a:latin typeface="Verdana"/>
              <a:ea typeface="Verdana"/>
            </a:endParaRPr>
          </a:p>
        </p:txBody>
      </p:sp>
      <p:sp>
        <p:nvSpPr>
          <p:cNvPr id="13" name="Title 1">
            <a:extLst>
              <a:ext uri="{FF2B5EF4-FFF2-40B4-BE49-F238E27FC236}">
                <a16:creationId xmlns:a16="http://schemas.microsoft.com/office/drawing/2014/main" id="{C6991906-C6F5-489D-B98A-8EEECB7ADC67}"/>
              </a:ext>
            </a:extLst>
          </p:cNvPr>
          <p:cNvSpPr txBox="1">
            <a:spLocks/>
          </p:cNvSpPr>
          <p:nvPr/>
        </p:nvSpPr>
        <p:spPr bwMode="auto">
          <a:xfrm>
            <a:off x="668986" y="5558599"/>
            <a:ext cx="11080559" cy="728906"/>
          </a:xfrm>
          <a:prstGeom prst="rect">
            <a:avLst/>
          </a:prstGeom>
          <a:solidFill>
            <a:schemeClr val="accent1">
              <a:lumMod val="20000"/>
              <a:lumOff val="80000"/>
            </a:schemeClr>
          </a:solidFill>
          <a:ln>
            <a:solidFill>
              <a:schemeClr val="bg1">
                <a:lumMod val="85000"/>
              </a:schemeClr>
            </a:solidFill>
          </a:ln>
          <a:effectLst>
            <a:outerShdw blurRad="50800" dist="38100" dir="2700000" algn="tl" rotWithShape="0">
              <a:prstClr val="black">
                <a:alpha val="40000"/>
              </a:prstClr>
            </a:outerShdw>
          </a:effectLst>
        </p:spPr>
        <p:txBody>
          <a:bodyPr vert="horz" wrap="square" lIns="93957" tIns="46979" rIns="93957" bIns="46979" numCol="1" anchor="t" anchorCtr="0" compatLnSpc="1">
            <a:prstTxWarp prst="textNoShape">
              <a:avLst/>
            </a:prstTxWarp>
            <a:noAutofit/>
          </a:bodyPr>
          <a:lstStyle>
            <a:lvl1pPr algn="l" defTabSz="938213" rtl="0" eaLnBrk="0" fontAlgn="base" hangingPunct="0">
              <a:spcBef>
                <a:spcPct val="0"/>
              </a:spcBef>
              <a:spcAft>
                <a:spcPct val="0"/>
              </a:spcAft>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r>
              <a:rPr lang="lv-LV" altLang="lv-LV" sz="2000" b="0">
                <a:latin typeface="Verdana"/>
                <a:ea typeface="Verdana"/>
              </a:rPr>
              <a:t>Ekspluatācija nepiemērotos apstākļos: iekārtu vadības ierīces, platforma, šahtas elektromehāniskais aprīkojums pakļauts ielu uzturēšanā izmantotā sāls iedarbībai</a:t>
            </a:r>
          </a:p>
        </p:txBody>
      </p:sp>
      <p:sp>
        <p:nvSpPr>
          <p:cNvPr id="2" name="Title 1">
            <a:extLst>
              <a:ext uri="{FF2B5EF4-FFF2-40B4-BE49-F238E27FC236}">
                <a16:creationId xmlns:a16="http://schemas.microsoft.com/office/drawing/2014/main" id="{DB3F97FE-5AB4-45EB-CC99-FAF79455F0FA}"/>
              </a:ext>
            </a:extLst>
          </p:cNvPr>
          <p:cNvSpPr txBox="1">
            <a:spLocks/>
          </p:cNvSpPr>
          <p:nvPr/>
        </p:nvSpPr>
        <p:spPr bwMode="auto">
          <a:xfrm>
            <a:off x="7222" y="4301316"/>
            <a:ext cx="5967643" cy="431258"/>
          </a:xfrm>
          <a:prstGeom prst="rect">
            <a:avLst/>
          </a:prstGeom>
          <a:solidFill>
            <a:schemeClr val="accent1">
              <a:lumMod val="20000"/>
              <a:lumOff val="80000"/>
            </a:schemeClr>
          </a:solidFill>
          <a:ln>
            <a:solidFill>
              <a:schemeClr val="bg1">
                <a:lumMod val="85000"/>
              </a:schemeClr>
            </a:solidFill>
          </a:ln>
          <a:effectLst>
            <a:outerShdw blurRad="50800" dist="38100" dir="2700000" algn="tl" rotWithShape="0">
              <a:prstClr val="black">
                <a:alpha val="40000"/>
              </a:prstClr>
            </a:outerShdw>
          </a:effectLst>
        </p:spPr>
        <p:txBody>
          <a:bodyPr vert="horz" wrap="square" lIns="93957" tIns="46979" rIns="93957" bIns="46979" numCol="1" anchor="t" anchorCtr="0" compatLnSpc="1">
            <a:prstTxWarp prst="textNoShape">
              <a:avLst/>
            </a:prstTxWarp>
            <a:noAutofit/>
          </a:bodyPr>
          <a:lstStyle>
            <a:lvl1pPr marL="0" indent="0" algn="l" defTabSz="938213" rtl="0" eaLnBrk="0" fontAlgn="base" hangingPunct="0">
              <a:spcBef>
                <a:spcPct val="0"/>
              </a:spcBef>
              <a:spcAft>
                <a:spcPct val="0"/>
              </a:spcAft>
              <a:buFont typeface="Arial" panose="020B0604020202020204" pitchFamily="34" charset="0"/>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62000" indent="-292100" algn="ctr" defTabSz="938213" rtl="0" eaLnBrk="0" fontAlgn="base" hangingPunct="0">
              <a:spcBef>
                <a:spcPct val="0"/>
              </a:spcBef>
              <a:spcAft>
                <a:spcPct val="0"/>
              </a:spcAft>
              <a:buFont typeface="Arial" panose="020B0604020202020204" pitchFamily="34" charset="0"/>
              <a:buChar char="–"/>
              <a:defRPr sz="4500" kern="1200">
                <a:solidFill>
                  <a:schemeClr val="tx1"/>
                </a:solidFill>
                <a:latin typeface="Times New Roman" pitchFamily="18" charset="0"/>
                <a:ea typeface="+mn-ea"/>
                <a:cs typeface="+mn-cs"/>
              </a:defRPr>
            </a:lvl2pPr>
            <a:lvl3pPr marL="1173163" indent="-233363" algn="ctr" defTabSz="938213" rtl="0" eaLnBrk="0" fontAlgn="base" hangingPunct="0">
              <a:spcBef>
                <a:spcPct val="0"/>
              </a:spcBef>
              <a:spcAft>
                <a:spcPct val="0"/>
              </a:spcAft>
              <a:buFont typeface="Arial" panose="020B0604020202020204" pitchFamily="34" charset="0"/>
              <a:buChar char="•"/>
              <a:defRPr sz="4500" kern="1200">
                <a:solidFill>
                  <a:schemeClr val="tx1"/>
                </a:solidFill>
                <a:latin typeface="Times New Roman" pitchFamily="18" charset="0"/>
                <a:ea typeface="+mn-ea"/>
                <a:cs typeface="+mn-cs"/>
              </a:defRPr>
            </a:lvl3pPr>
            <a:lvl4pPr marL="1643063" indent="-233363" algn="ctr" defTabSz="938213" rtl="0" eaLnBrk="0" fontAlgn="base" hangingPunct="0">
              <a:spcBef>
                <a:spcPct val="0"/>
              </a:spcBef>
              <a:spcAft>
                <a:spcPct val="0"/>
              </a:spcAft>
              <a:buFont typeface="Arial" panose="020B0604020202020204" pitchFamily="34" charset="0"/>
              <a:buChar char="–"/>
              <a:defRPr sz="4500" kern="1200">
                <a:solidFill>
                  <a:schemeClr val="tx1"/>
                </a:solidFill>
                <a:latin typeface="Times New Roman" pitchFamily="18" charset="0"/>
                <a:ea typeface="+mn-ea"/>
                <a:cs typeface="+mn-cs"/>
              </a:defRPr>
            </a:lvl4pPr>
            <a:lvl5pPr marL="2112963" indent="-233363" algn="ctr" defTabSz="938213" rtl="0" eaLnBrk="0" fontAlgn="base" hangingPunct="0">
              <a:spcBef>
                <a:spcPct val="0"/>
              </a:spcBef>
              <a:spcAft>
                <a:spcPct val="0"/>
              </a:spcAft>
              <a:buFont typeface="Arial" panose="020B0604020202020204" pitchFamily="34" charset="0"/>
              <a:buChar char="»"/>
              <a:defRPr sz="4500" kern="1200">
                <a:solidFill>
                  <a:schemeClr val="tx1"/>
                </a:solidFill>
                <a:latin typeface="Times New Roman" pitchFamily="18" charset="0"/>
                <a:ea typeface="+mn-ea"/>
                <a:cs typeface="+mn-cs"/>
              </a:defRPr>
            </a:lvl5pPr>
            <a:lvl6pPr marL="457200" indent="-234893" algn="ctr" defTabSz="938213" rtl="0" eaLnBrk="1" fontAlgn="base" latinLnBrk="0" hangingPunct="1">
              <a:spcBef>
                <a:spcPct val="0"/>
              </a:spcBef>
              <a:spcAft>
                <a:spcPct val="0"/>
              </a:spcAft>
              <a:buFont typeface="Arial" pitchFamily="34" charset="0"/>
              <a:buChar char="•"/>
              <a:defRPr sz="4500" kern="1200">
                <a:solidFill>
                  <a:schemeClr val="tx1"/>
                </a:solidFill>
                <a:latin typeface="Times New Roman" pitchFamily="18" charset="0"/>
                <a:ea typeface="+mn-ea"/>
                <a:cs typeface="+mn-cs"/>
              </a:defRPr>
            </a:lvl6pPr>
            <a:lvl7pPr marL="914400" indent="-234893" algn="ctr" defTabSz="938213" rtl="0" eaLnBrk="1" fontAlgn="base" latinLnBrk="0" hangingPunct="1">
              <a:spcBef>
                <a:spcPct val="0"/>
              </a:spcBef>
              <a:spcAft>
                <a:spcPct val="0"/>
              </a:spcAft>
              <a:buFont typeface="Arial" pitchFamily="34" charset="0"/>
              <a:buChar char="•"/>
              <a:defRPr sz="4500" kern="1200">
                <a:solidFill>
                  <a:schemeClr val="tx1"/>
                </a:solidFill>
                <a:latin typeface="Times New Roman" pitchFamily="18" charset="0"/>
                <a:ea typeface="+mn-ea"/>
                <a:cs typeface="+mn-cs"/>
              </a:defRPr>
            </a:lvl7pPr>
            <a:lvl8pPr marL="1371600" indent="-234893" algn="ctr" defTabSz="938213" rtl="0" eaLnBrk="1" fontAlgn="base" latinLnBrk="0" hangingPunct="1">
              <a:spcBef>
                <a:spcPct val="0"/>
              </a:spcBef>
              <a:spcAft>
                <a:spcPct val="0"/>
              </a:spcAft>
              <a:buFont typeface="Arial" pitchFamily="34" charset="0"/>
              <a:buChar char="•"/>
              <a:defRPr sz="4500" kern="1200">
                <a:solidFill>
                  <a:schemeClr val="tx1"/>
                </a:solidFill>
                <a:latin typeface="Times New Roman" pitchFamily="18" charset="0"/>
                <a:ea typeface="+mn-ea"/>
                <a:cs typeface="+mn-cs"/>
              </a:defRPr>
            </a:lvl8pPr>
            <a:lvl9pPr marL="1828800" indent="-234893" algn="ctr" defTabSz="938213" rtl="0" eaLnBrk="1" fontAlgn="base" latinLnBrk="0" hangingPunct="1">
              <a:spcBef>
                <a:spcPct val="0"/>
              </a:spcBef>
              <a:spcAft>
                <a:spcPct val="0"/>
              </a:spcAft>
              <a:buFont typeface="Arial" pitchFamily="34" charset="0"/>
              <a:buChar char="•"/>
              <a:defRPr sz="4500" kern="1200">
                <a:solidFill>
                  <a:schemeClr val="tx1"/>
                </a:solidFill>
                <a:latin typeface="Times New Roman" pitchFamily="18" charset="0"/>
                <a:ea typeface="+mn-ea"/>
                <a:cs typeface="+mn-cs"/>
              </a:defRPr>
            </a:lvl9pPr>
          </a:lstStyle>
          <a:p>
            <a:r>
              <a:rPr lang="lv-LV" altLang="lv-LV" sz="2000" b="0" dirty="0">
                <a:latin typeface="Verdana"/>
                <a:ea typeface="Verdana"/>
              </a:rPr>
              <a:t>Celšanas ātrums 0,15 m/s </a:t>
            </a:r>
            <a:r>
              <a:rPr lang="lv-LV" altLang="lv-LV" sz="2000" b="0" dirty="0">
                <a:solidFill>
                  <a:srgbClr val="FF0000"/>
                </a:solidFill>
                <a:latin typeface="Verdana"/>
                <a:ea typeface="Verdana"/>
              </a:rPr>
              <a:t>vai</a:t>
            </a:r>
            <a:r>
              <a:rPr lang="lv-LV" altLang="lv-LV" sz="2000" b="0" dirty="0">
                <a:latin typeface="Verdana"/>
                <a:ea typeface="Verdana"/>
              </a:rPr>
              <a:t> 1 m/s</a:t>
            </a:r>
            <a:r>
              <a:rPr lang="en-US" altLang="lv-LV" sz="2000" b="0" dirty="0">
                <a:latin typeface="Verdana"/>
                <a:ea typeface="Verdana"/>
              </a:rPr>
              <a:t> (</a:t>
            </a:r>
            <a:r>
              <a:rPr lang="en-US" altLang="lv-LV" sz="2000" b="0" dirty="0" err="1">
                <a:latin typeface="Verdana"/>
                <a:ea typeface="Verdana"/>
              </a:rPr>
              <a:t>liftam</a:t>
            </a:r>
            <a:r>
              <a:rPr lang="en-US" altLang="lv-LV" sz="2000" b="0" dirty="0">
                <a:latin typeface="Verdana"/>
                <a:ea typeface="Verdana"/>
              </a:rPr>
              <a:t>)</a:t>
            </a:r>
          </a:p>
        </p:txBody>
      </p:sp>
      <p:graphicFrame>
        <p:nvGraphicFramePr>
          <p:cNvPr id="3" name="Tabula 4">
            <a:extLst>
              <a:ext uri="{FF2B5EF4-FFF2-40B4-BE49-F238E27FC236}">
                <a16:creationId xmlns:a16="http://schemas.microsoft.com/office/drawing/2014/main" id="{346A8FCA-9B58-80BC-7179-AECA7DDB6E04}"/>
              </a:ext>
            </a:extLst>
          </p:cNvPr>
          <p:cNvGraphicFramePr>
            <a:graphicFrameLocks noGrp="1"/>
          </p:cNvGraphicFramePr>
          <p:nvPr>
            <p:extLst>
              <p:ext uri="{D42A27DB-BD31-4B8C-83A1-F6EECF244321}">
                <p14:modId xmlns:p14="http://schemas.microsoft.com/office/powerpoint/2010/main" val="800159608"/>
              </p:ext>
            </p:extLst>
          </p:nvPr>
        </p:nvGraphicFramePr>
        <p:xfrm>
          <a:off x="2065067" y="865206"/>
          <a:ext cx="7819597" cy="301752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5539233">
                  <a:extLst>
                    <a:ext uri="{9D8B030D-6E8A-4147-A177-3AD203B41FA5}">
                      <a16:colId xmlns:a16="http://schemas.microsoft.com/office/drawing/2014/main" val="18862329"/>
                    </a:ext>
                  </a:extLst>
                </a:gridCol>
                <a:gridCol w="2280364">
                  <a:extLst>
                    <a:ext uri="{9D8B030D-6E8A-4147-A177-3AD203B41FA5}">
                      <a16:colId xmlns:a16="http://schemas.microsoft.com/office/drawing/2014/main" val="2770124845"/>
                    </a:ext>
                  </a:extLst>
                </a:gridCol>
              </a:tblGrid>
              <a:tr h="370840">
                <a:tc>
                  <a:txBody>
                    <a:bodyPr/>
                    <a:lstStyle/>
                    <a:p>
                      <a:pPr algn="ctr"/>
                      <a:r>
                        <a:rPr lang="lv-LV" altLang="lv-LV" sz="1800" b="0">
                          <a:latin typeface="Verdana"/>
                          <a:ea typeface="Verdana"/>
                        </a:rPr>
                        <a:t>Atvērts cēlējs </a:t>
                      </a:r>
                    </a:p>
                    <a:p>
                      <a:pPr algn="ctr"/>
                      <a:r>
                        <a:rPr lang="lv-LV" altLang="lv-LV" sz="1800" b="0">
                          <a:latin typeface="Verdana"/>
                          <a:ea typeface="Verdana"/>
                        </a:rPr>
                        <a:t>(platforma) </a:t>
                      </a:r>
                      <a:endParaRPr lang="lv-LV" sz="1800">
                        <a:latin typeface="Verdana" panose="020B0604030504040204" pitchFamily="34" charset="0"/>
                        <a:ea typeface="Verdana" panose="020B0604030504040204" pitchFamily="34" charset="0"/>
                      </a:endParaRPr>
                    </a:p>
                  </a:txBody>
                  <a:tcPr/>
                </a:tc>
                <a:tc>
                  <a:txBody>
                    <a:bodyPr/>
                    <a:lstStyle/>
                    <a:p>
                      <a:pPr algn="ctr"/>
                      <a:r>
                        <a:rPr lang="lv-LV" altLang="lv-LV" sz="1800" b="0">
                          <a:latin typeface="Verdana"/>
                          <a:ea typeface="Verdana"/>
                        </a:rPr>
                        <a:t>Pilnībā slēgts </a:t>
                      </a:r>
                    </a:p>
                    <a:p>
                      <a:pPr algn="ctr"/>
                      <a:r>
                        <a:rPr lang="lv-LV" altLang="lv-LV" sz="1800" b="0">
                          <a:latin typeface="Verdana"/>
                          <a:ea typeface="Verdana"/>
                        </a:rPr>
                        <a:t>cēlējs (kabīne)</a:t>
                      </a:r>
                      <a:endParaRPr lang="lv-LV" sz="180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769357637"/>
                  </a:ext>
                </a:extLst>
              </a:tr>
              <a:tr h="370840">
                <a:tc>
                  <a:txBody>
                    <a:bodyPr/>
                    <a:lstStyle/>
                    <a:p>
                      <a:r>
                        <a:rPr lang="lv-LV" altLang="lv-LV" sz="1800" b="0">
                          <a:latin typeface="Verdana" panose="020B0604030504040204" pitchFamily="34" charset="0"/>
                          <a:ea typeface="Verdana" panose="020B0604030504040204" pitchFamily="34" charset="0"/>
                        </a:rPr>
                        <a:t>Manuāla vadība – braucot jātur nospiesta spiedpoga, atlaižot kustība apstājas</a:t>
                      </a:r>
                      <a:endParaRPr lang="lv-LV" sz="1800">
                        <a:latin typeface="Verdana" panose="020B0604030504040204" pitchFamily="34" charset="0"/>
                        <a:ea typeface="Verdana" panose="020B0604030504040204" pitchFamily="34" charset="0"/>
                      </a:endParaRPr>
                    </a:p>
                  </a:txBody>
                  <a:tcPr/>
                </a:tc>
                <a:tc>
                  <a:txBody>
                    <a:bodyPr/>
                    <a:lstStyle/>
                    <a:p>
                      <a:r>
                        <a:rPr lang="lv-LV" sz="1800">
                          <a:latin typeface="Verdana" panose="020B0604030504040204" pitchFamily="34" charset="0"/>
                          <a:ea typeface="Verdana" panose="020B0604030504040204" pitchFamily="34" charset="0"/>
                        </a:rPr>
                        <a:t>Automātiska </a:t>
                      </a:r>
                    </a:p>
                    <a:p>
                      <a:r>
                        <a:rPr lang="lv-LV" sz="1800">
                          <a:latin typeface="Verdana" panose="020B0604030504040204" pitchFamily="34" charset="0"/>
                          <a:ea typeface="Verdana" panose="020B0604030504040204" pitchFamily="34" charset="0"/>
                        </a:rPr>
                        <a:t>vadība</a:t>
                      </a:r>
                    </a:p>
                  </a:txBody>
                  <a:tcPr/>
                </a:tc>
                <a:extLst>
                  <a:ext uri="{0D108BD9-81ED-4DB2-BD59-A6C34878D82A}">
                    <a16:rowId xmlns:a16="http://schemas.microsoft.com/office/drawing/2014/main" val="1296808423"/>
                  </a:ext>
                </a:extLst>
              </a:tr>
              <a:tr h="370840">
                <a:tc>
                  <a:txBody>
                    <a:bodyPr/>
                    <a:lstStyle/>
                    <a:p>
                      <a:pPr marL="0" marR="0" lvl="0" indent="0" algn="l" defTabSz="939575" rtl="0" eaLnBrk="1" fontAlgn="auto" latinLnBrk="0" hangingPunct="1">
                        <a:lnSpc>
                          <a:spcPct val="100000"/>
                        </a:lnSpc>
                        <a:spcBef>
                          <a:spcPts val="0"/>
                        </a:spcBef>
                        <a:spcAft>
                          <a:spcPts val="0"/>
                        </a:spcAft>
                        <a:buClrTx/>
                        <a:buSzTx/>
                        <a:buFontTx/>
                        <a:buNone/>
                        <a:tabLst/>
                        <a:defRPr/>
                      </a:pPr>
                      <a:r>
                        <a:rPr lang="lv-LV" altLang="lv-LV" sz="1800" b="0">
                          <a:latin typeface="Verdana"/>
                          <a:ea typeface="Verdana"/>
                        </a:rPr>
                        <a:t>STOP poga atbilstoši mašīnu drošībai – pēc iedarbināšanas lietotājam jāveic apzināta darbība lai atiestatītu normālā režīmā. Ja to neizdara, iekārta paliek «izņemta» no normālā režīma, to nevar darbināt ar vadības vai izsaukuma spiedpogām</a:t>
                      </a:r>
                      <a:endParaRPr lang="lv-LV" sz="1800">
                        <a:latin typeface="Verdana" panose="020B0604030504040204" pitchFamily="34" charset="0"/>
                        <a:ea typeface="Verdana" panose="020B0604030504040204" pitchFamily="34" charset="0"/>
                      </a:endParaRPr>
                    </a:p>
                  </a:txBody>
                  <a:tcPr/>
                </a:tc>
                <a:tc>
                  <a:txBody>
                    <a:bodyPr/>
                    <a:lstStyle/>
                    <a:p>
                      <a:r>
                        <a:rPr lang="en-US" sz="1800" dirty="0">
                          <a:latin typeface="Verdana" panose="020B0604030504040204" pitchFamily="34" charset="0"/>
                          <a:ea typeface="Verdana" panose="020B0604030504040204" pitchFamily="34" charset="0"/>
                        </a:rPr>
                        <a:t>STOP </a:t>
                      </a:r>
                      <a:r>
                        <a:rPr lang="en-US" sz="1800" dirty="0" err="1">
                          <a:latin typeface="Verdana" panose="020B0604030504040204" pitchFamily="34" charset="0"/>
                          <a:ea typeface="Verdana" panose="020B0604030504040204" pitchFamily="34" charset="0"/>
                        </a:rPr>
                        <a:t>poga</a:t>
                      </a:r>
                      <a:r>
                        <a:rPr lang="en-US" sz="1800" dirty="0">
                          <a:latin typeface="Verdana" panose="020B0604030504040204" pitchFamily="34" charset="0"/>
                          <a:ea typeface="Verdana" panose="020B0604030504040204" pitchFamily="34" charset="0"/>
                        </a:rPr>
                        <a:t> n</a:t>
                      </a:r>
                      <a:r>
                        <a:rPr lang="lv-LV" sz="1800" dirty="0" err="1">
                          <a:latin typeface="Verdana" panose="020B0604030504040204" pitchFamily="34" charset="0"/>
                          <a:ea typeface="Verdana" panose="020B0604030504040204" pitchFamily="34" charset="0"/>
                        </a:rPr>
                        <a:t>av</a:t>
                      </a:r>
                      <a:r>
                        <a:rPr lang="lv-LV" sz="1800" dirty="0">
                          <a:latin typeface="Verdana" panose="020B0604030504040204" pitchFamily="34" charset="0"/>
                          <a:ea typeface="Verdana" panose="020B0604030504040204" pitchFamily="34" charset="0"/>
                        </a:rPr>
                        <a:t> </a:t>
                      </a:r>
                    </a:p>
                    <a:p>
                      <a:r>
                        <a:rPr lang="lv-LV" sz="1800" dirty="0">
                          <a:latin typeface="Verdana" panose="020B0604030504040204" pitchFamily="34" charset="0"/>
                          <a:ea typeface="Verdana" panose="020B0604030504040204" pitchFamily="34" charset="0"/>
                        </a:rPr>
                        <a:t>nepieciešama</a:t>
                      </a:r>
                    </a:p>
                  </a:txBody>
                  <a:tcPr/>
                </a:tc>
                <a:extLst>
                  <a:ext uri="{0D108BD9-81ED-4DB2-BD59-A6C34878D82A}">
                    <a16:rowId xmlns:a16="http://schemas.microsoft.com/office/drawing/2014/main" val="2251489632"/>
                  </a:ext>
                </a:extLst>
              </a:tr>
            </a:tbl>
          </a:graphicData>
        </a:graphic>
      </p:graphicFrame>
      <p:pic>
        <p:nvPicPr>
          <p:cNvPr id="7" name="Attēls 6" descr="Attēls, kurā ir teksts, metāls, lifts, māksla&#10;&#10;Apraksts ģenerēts automātiski">
            <a:extLst>
              <a:ext uri="{FF2B5EF4-FFF2-40B4-BE49-F238E27FC236}">
                <a16:creationId xmlns:a16="http://schemas.microsoft.com/office/drawing/2014/main" id="{DCDDC519-2A13-E5BD-1CBC-AADEA3CEBE5C}"/>
              </a:ext>
            </a:extLst>
          </p:cNvPr>
          <p:cNvPicPr>
            <a:picLocks noChangeAspect="1"/>
          </p:cNvPicPr>
          <p:nvPr/>
        </p:nvPicPr>
        <p:blipFill rotWithShape="1">
          <a:blip r:embed="rId4">
            <a:extLst>
              <a:ext uri="{28A0092B-C50C-407E-A947-70E740481C1C}">
                <a14:useLocalDpi xmlns:a14="http://schemas.microsoft.com/office/drawing/2010/main" val="0"/>
              </a:ext>
            </a:extLst>
          </a:blip>
          <a:srcRect l="34000" t="19463" r="15551" b="18823"/>
          <a:stretch/>
        </p:blipFill>
        <p:spPr>
          <a:xfrm rot="5400000">
            <a:off x="9542565" y="1955316"/>
            <a:ext cx="2306647" cy="1371682"/>
          </a:xfrm>
          <a:prstGeom prst="rect">
            <a:avLst/>
          </a:prstGeom>
          <a:ln>
            <a:noFill/>
          </a:ln>
          <a:effectLst>
            <a:softEdge rad="112500"/>
          </a:effectLst>
        </p:spPr>
      </p:pic>
    </p:spTree>
    <p:extLst>
      <p:ext uri="{BB962C8B-B14F-4D97-AF65-F5344CB8AC3E}">
        <p14:creationId xmlns:p14="http://schemas.microsoft.com/office/powerpoint/2010/main" val="41943430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3984FFD-8E8B-E5B8-C5BB-149236DD47D0}"/>
              </a:ext>
            </a:extLst>
          </p:cNvPr>
          <p:cNvSpPr txBox="1">
            <a:spLocks/>
          </p:cNvSpPr>
          <p:nvPr/>
        </p:nvSpPr>
        <p:spPr bwMode="auto">
          <a:xfrm>
            <a:off x="1933560" y="889983"/>
            <a:ext cx="9608265" cy="996690"/>
          </a:xfrm>
          <a:prstGeom prst="rect">
            <a:avLst/>
          </a:prstGeom>
          <a:solidFill>
            <a:schemeClr val="accent1">
              <a:lumMod val="20000"/>
              <a:lumOff val="80000"/>
            </a:schemeClr>
          </a:solidFill>
          <a:ln>
            <a:solidFill>
              <a:schemeClr val="bg1">
                <a:lumMod val="85000"/>
              </a:schemeClr>
            </a:solidFill>
          </a:ln>
          <a:effectLst>
            <a:outerShdw blurRad="50800" dist="38100" dir="2700000" algn="tl" rotWithShape="0">
              <a:prstClr val="black">
                <a:alpha val="40000"/>
              </a:prstClr>
            </a:outerShdw>
          </a:effectLst>
        </p:spPr>
        <p:txBody>
          <a:bodyPr vert="horz" wrap="square" lIns="93957" tIns="46979" rIns="93957" bIns="46979" numCol="1" anchor="t" anchorCtr="0" compatLnSpc="1">
            <a:prstTxWarp prst="textNoShape">
              <a:avLst/>
            </a:prstTxWarp>
            <a:noAutofit/>
          </a:bodyPr>
          <a:lstStyle>
            <a:lvl1pPr marL="0" indent="0" algn="l" defTabSz="938213" rtl="0" eaLnBrk="0" fontAlgn="base" hangingPunct="0">
              <a:spcBef>
                <a:spcPct val="0"/>
              </a:spcBef>
              <a:spcAft>
                <a:spcPct val="0"/>
              </a:spcAft>
              <a:buFont typeface="Arial" panose="020B0604020202020204" pitchFamily="34" charset="0"/>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62000" indent="-292100" algn="ctr" defTabSz="938213" rtl="0" eaLnBrk="0" fontAlgn="base" hangingPunct="0">
              <a:spcBef>
                <a:spcPct val="0"/>
              </a:spcBef>
              <a:spcAft>
                <a:spcPct val="0"/>
              </a:spcAft>
              <a:buFont typeface="Arial" panose="020B0604020202020204" pitchFamily="34" charset="0"/>
              <a:buChar char="–"/>
              <a:defRPr sz="4500" kern="1200">
                <a:solidFill>
                  <a:schemeClr val="tx1"/>
                </a:solidFill>
                <a:latin typeface="Times New Roman" pitchFamily="18" charset="0"/>
                <a:ea typeface="+mn-ea"/>
                <a:cs typeface="+mn-cs"/>
              </a:defRPr>
            </a:lvl2pPr>
            <a:lvl3pPr marL="1173163" indent="-233363" algn="ctr" defTabSz="938213" rtl="0" eaLnBrk="0" fontAlgn="base" hangingPunct="0">
              <a:spcBef>
                <a:spcPct val="0"/>
              </a:spcBef>
              <a:spcAft>
                <a:spcPct val="0"/>
              </a:spcAft>
              <a:buFont typeface="Arial" panose="020B0604020202020204" pitchFamily="34" charset="0"/>
              <a:buChar char="•"/>
              <a:defRPr sz="4500" kern="1200">
                <a:solidFill>
                  <a:schemeClr val="tx1"/>
                </a:solidFill>
                <a:latin typeface="Times New Roman" pitchFamily="18" charset="0"/>
                <a:ea typeface="+mn-ea"/>
                <a:cs typeface="+mn-cs"/>
              </a:defRPr>
            </a:lvl3pPr>
            <a:lvl4pPr marL="1643063" indent="-233363" algn="ctr" defTabSz="938213" rtl="0" eaLnBrk="0" fontAlgn="base" hangingPunct="0">
              <a:spcBef>
                <a:spcPct val="0"/>
              </a:spcBef>
              <a:spcAft>
                <a:spcPct val="0"/>
              </a:spcAft>
              <a:buFont typeface="Arial" panose="020B0604020202020204" pitchFamily="34" charset="0"/>
              <a:buChar char="–"/>
              <a:defRPr sz="4500" kern="1200">
                <a:solidFill>
                  <a:schemeClr val="tx1"/>
                </a:solidFill>
                <a:latin typeface="Times New Roman" pitchFamily="18" charset="0"/>
                <a:ea typeface="+mn-ea"/>
                <a:cs typeface="+mn-cs"/>
              </a:defRPr>
            </a:lvl4pPr>
            <a:lvl5pPr marL="2112963" indent="-233363" algn="ctr" defTabSz="938213" rtl="0" eaLnBrk="0" fontAlgn="base" hangingPunct="0">
              <a:spcBef>
                <a:spcPct val="0"/>
              </a:spcBef>
              <a:spcAft>
                <a:spcPct val="0"/>
              </a:spcAft>
              <a:buFont typeface="Arial" panose="020B0604020202020204" pitchFamily="34" charset="0"/>
              <a:buChar char="»"/>
              <a:defRPr sz="4500" kern="1200">
                <a:solidFill>
                  <a:schemeClr val="tx1"/>
                </a:solidFill>
                <a:latin typeface="Times New Roman" pitchFamily="18" charset="0"/>
                <a:ea typeface="+mn-ea"/>
                <a:cs typeface="+mn-cs"/>
              </a:defRPr>
            </a:lvl5pPr>
            <a:lvl6pPr marL="457200" indent="-234893" algn="ctr" defTabSz="938213" rtl="0" eaLnBrk="1" fontAlgn="base" latinLnBrk="0" hangingPunct="1">
              <a:spcBef>
                <a:spcPct val="0"/>
              </a:spcBef>
              <a:spcAft>
                <a:spcPct val="0"/>
              </a:spcAft>
              <a:buFont typeface="Arial" pitchFamily="34" charset="0"/>
              <a:buChar char="•"/>
              <a:defRPr sz="4500" kern="1200">
                <a:solidFill>
                  <a:schemeClr val="tx1"/>
                </a:solidFill>
                <a:latin typeface="Times New Roman" pitchFamily="18" charset="0"/>
                <a:ea typeface="+mn-ea"/>
                <a:cs typeface="+mn-cs"/>
              </a:defRPr>
            </a:lvl6pPr>
            <a:lvl7pPr marL="914400" indent="-234893" algn="ctr" defTabSz="938213" rtl="0" eaLnBrk="1" fontAlgn="base" latinLnBrk="0" hangingPunct="1">
              <a:spcBef>
                <a:spcPct val="0"/>
              </a:spcBef>
              <a:spcAft>
                <a:spcPct val="0"/>
              </a:spcAft>
              <a:buFont typeface="Arial" pitchFamily="34" charset="0"/>
              <a:buChar char="•"/>
              <a:defRPr sz="4500" kern="1200">
                <a:solidFill>
                  <a:schemeClr val="tx1"/>
                </a:solidFill>
                <a:latin typeface="Times New Roman" pitchFamily="18" charset="0"/>
                <a:ea typeface="+mn-ea"/>
                <a:cs typeface="+mn-cs"/>
              </a:defRPr>
            </a:lvl7pPr>
            <a:lvl8pPr marL="1371600" indent="-234893" algn="ctr" defTabSz="938213" rtl="0" eaLnBrk="1" fontAlgn="base" latinLnBrk="0" hangingPunct="1">
              <a:spcBef>
                <a:spcPct val="0"/>
              </a:spcBef>
              <a:spcAft>
                <a:spcPct val="0"/>
              </a:spcAft>
              <a:buFont typeface="Arial" pitchFamily="34" charset="0"/>
              <a:buChar char="•"/>
              <a:defRPr sz="4500" kern="1200">
                <a:solidFill>
                  <a:schemeClr val="tx1"/>
                </a:solidFill>
                <a:latin typeface="Times New Roman" pitchFamily="18" charset="0"/>
                <a:ea typeface="+mn-ea"/>
                <a:cs typeface="+mn-cs"/>
              </a:defRPr>
            </a:lvl8pPr>
            <a:lvl9pPr marL="1828800" indent="-234893" algn="ctr" defTabSz="938213" rtl="0" eaLnBrk="1" fontAlgn="base" latinLnBrk="0" hangingPunct="1">
              <a:spcBef>
                <a:spcPct val="0"/>
              </a:spcBef>
              <a:spcAft>
                <a:spcPct val="0"/>
              </a:spcAft>
              <a:buFont typeface="Arial" pitchFamily="34" charset="0"/>
              <a:buChar char="•"/>
              <a:defRPr sz="4500" kern="1200">
                <a:solidFill>
                  <a:schemeClr val="tx1"/>
                </a:solidFill>
                <a:latin typeface="Times New Roman" pitchFamily="18" charset="0"/>
                <a:ea typeface="+mn-ea"/>
                <a:cs typeface="+mn-cs"/>
              </a:defRPr>
            </a:lvl9pPr>
          </a:lstStyle>
          <a:p>
            <a:r>
              <a:rPr lang="lv-LV" altLang="lv-LV" sz="2000" b="0">
                <a:latin typeface="Verdana"/>
                <a:ea typeface="Verdana"/>
              </a:rPr>
              <a:t>No uzturēšanas viedokļa risinājumi, ka </a:t>
            </a:r>
            <a:r>
              <a:rPr lang="lv-LV" altLang="lv-LV" sz="2000" b="0" err="1">
                <a:latin typeface="Verdana"/>
                <a:ea typeface="Verdana"/>
              </a:rPr>
              <a:t>piekļūstamību</a:t>
            </a:r>
            <a:r>
              <a:rPr lang="lv-LV" altLang="lv-LV" sz="2000" b="0">
                <a:latin typeface="Verdana"/>
                <a:ea typeface="Verdana"/>
              </a:rPr>
              <a:t> nodrošina divas vai vairākas iekārtas, ir komplicētāki, jo lietošanā šīm iekārtām jābūt darba kārtībā vienlaicīgi.</a:t>
            </a:r>
            <a:endParaRPr lang="en-US" altLang="lv-LV" sz="2000" b="0">
              <a:latin typeface="Verdana"/>
              <a:ea typeface="Verdana"/>
            </a:endParaRPr>
          </a:p>
        </p:txBody>
      </p:sp>
      <p:pic>
        <p:nvPicPr>
          <p:cNvPr id="1028" name="Picture 4" descr="How a 'flat pack bridge' spells better connections across Britain - Network  Rail">
            <a:extLst>
              <a:ext uri="{FF2B5EF4-FFF2-40B4-BE49-F238E27FC236}">
                <a16:creationId xmlns:a16="http://schemas.microsoft.com/office/drawing/2014/main" id="{18CE659F-6BE8-CDF1-AF65-F6456936A9A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2000"/>
                    </a14:imgEffect>
                  </a14:imgLayer>
                </a14:imgProps>
              </a:ext>
              <a:ext uri="{28A0092B-C50C-407E-A947-70E740481C1C}">
                <a14:useLocalDpi xmlns:a14="http://schemas.microsoft.com/office/drawing/2010/main" val="0"/>
              </a:ext>
            </a:extLst>
          </a:blip>
          <a:srcRect t="25880" b="14538"/>
          <a:stretch/>
        </p:blipFill>
        <p:spPr bwMode="auto">
          <a:xfrm>
            <a:off x="762676" y="2088494"/>
            <a:ext cx="10779149" cy="45409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Attēls 11">
            <a:extLst>
              <a:ext uri="{FF2B5EF4-FFF2-40B4-BE49-F238E27FC236}">
                <a16:creationId xmlns:a16="http://schemas.microsoft.com/office/drawing/2014/main" id="{0249DE6D-5238-6223-EC31-00E55DC34E9B}"/>
              </a:ext>
            </a:extLst>
          </p:cNvPr>
          <p:cNvPicPr>
            <a:picLocks noChangeAspect="1"/>
          </p:cNvPicPr>
          <p:nvPr/>
        </p:nvPicPr>
        <p:blipFill>
          <a:blip r:embed="rId5"/>
          <a:stretch>
            <a:fillRect/>
          </a:stretch>
        </p:blipFill>
        <p:spPr>
          <a:xfrm>
            <a:off x="8349205" y="3519566"/>
            <a:ext cx="436512" cy="544145"/>
          </a:xfrm>
          <a:prstGeom prst="rect">
            <a:avLst/>
          </a:prstGeom>
        </p:spPr>
      </p:pic>
      <p:sp>
        <p:nvSpPr>
          <p:cNvPr id="15" name="TextBox 14">
            <a:extLst>
              <a:ext uri="{FF2B5EF4-FFF2-40B4-BE49-F238E27FC236}">
                <a16:creationId xmlns:a16="http://schemas.microsoft.com/office/drawing/2014/main" id="{DF630B56-BB0A-8ABB-7FD2-8C814D0EFCCA}"/>
              </a:ext>
            </a:extLst>
          </p:cNvPr>
          <p:cNvSpPr txBox="1"/>
          <p:nvPr/>
        </p:nvSpPr>
        <p:spPr>
          <a:xfrm>
            <a:off x="1507165" y="389052"/>
            <a:ext cx="10461057" cy="400110"/>
          </a:xfrm>
          <a:prstGeom prst="rect">
            <a:avLst/>
          </a:prstGeom>
          <a:noFill/>
        </p:spPr>
        <p:txBody>
          <a:bodyPr wrap="square">
            <a:spAutoFit/>
          </a:bodyPr>
          <a:lstStyle/>
          <a:p>
            <a:pPr algn="ctr">
              <a:defRPr/>
            </a:pPr>
            <a:r>
              <a:rPr lang="lv-LV" sz="2000" b="1">
                <a:solidFill>
                  <a:prstClr val="black"/>
                </a:solidFill>
                <a:latin typeface="Verdana" panose="020B0604030504040204" pitchFamily="34" charset="0"/>
                <a:ea typeface="Verdana" panose="020B0604030504040204" pitchFamily="34" charset="0"/>
                <a:cs typeface="Times New Roman" panose="02020603050405020304" pitchFamily="18" charset="0"/>
              </a:rPr>
              <a:t>Iekārtu izvēle: atbilstība lietošanas mērķim</a:t>
            </a:r>
          </a:p>
        </p:txBody>
      </p:sp>
      <p:cxnSp>
        <p:nvCxnSpPr>
          <p:cNvPr id="22" name="Taisns bultveida savienotājs 21">
            <a:extLst>
              <a:ext uri="{FF2B5EF4-FFF2-40B4-BE49-F238E27FC236}">
                <a16:creationId xmlns:a16="http://schemas.microsoft.com/office/drawing/2014/main" id="{FE973104-8A95-0DB8-D773-689E51C116B2}"/>
              </a:ext>
            </a:extLst>
          </p:cNvPr>
          <p:cNvCxnSpPr>
            <a:cxnSpLocks/>
          </p:cNvCxnSpPr>
          <p:nvPr/>
        </p:nvCxnSpPr>
        <p:spPr>
          <a:xfrm flipV="1">
            <a:off x="3909047" y="3838543"/>
            <a:ext cx="0" cy="1906397"/>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Taisns bultveida savienotājs 23">
            <a:extLst>
              <a:ext uri="{FF2B5EF4-FFF2-40B4-BE49-F238E27FC236}">
                <a16:creationId xmlns:a16="http://schemas.microsoft.com/office/drawing/2014/main" id="{47334D73-2AA5-689B-2E8B-B1E02E3352C5}"/>
              </a:ext>
            </a:extLst>
          </p:cNvPr>
          <p:cNvCxnSpPr>
            <a:cxnSpLocks/>
          </p:cNvCxnSpPr>
          <p:nvPr/>
        </p:nvCxnSpPr>
        <p:spPr>
          <a:xfrm flipV="1">
            <a:off x="4099552" y="3838543"/>
            <a:ext cx="4105395" cy="42224"/>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Taisns bultveida savienotājs 27">
            <a:extLst>
              <a:ext uri="{FF2B5EF4-FFF2-40B4-BE49-F238E27FC236}">
                <a16:creationId xmlns:a16="http://schemas.microsoft.com/office/drawing/2014/main" id="{CB580648-9554-93A8-D54D-5CAFBFE32396}"/>
              </a:ext>
            </a:extLst>
          </p:cNvPr>
          <p:cNvCxnSpPr>
            <a:cxnSpLocks/>
          </p:cNvCxnSpPr>
          <p:nvPr/>
        </p:nvCxnSpPr>
        <p:spPr>
          <a:xfrm flipH="1">
            <a:off x="4099552" y="3593592"/>
            <a:ext cx="3992888" cy="11090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Taisns bultveida savienotājs 30">
            <a:extLst>
              <a:ext uri="{FF2B5EF4-FFF2-40B4-BE49-F238E27FC236}">
                <a16:creationId xmlns:a16="http://schemas.microsoft.com/office/drawing/2014/main" id="{3ABDDD75-0618-2C79-2E65-5533F7EA9DAE}"/>
              </a:ext>
            </a:extLst>
          </p:cNvPr>
          <p:cNvCxnSpPr>
            <a:cxnSpLocks/>
          </p:cNvCxnSpPr>
          <p:nvPr/>
        </p:nvCxnSpPr>
        <p:spPr>
          <a:xfrm>
            <a:off x="3742846" y="3649046"/>
            <a:ext cx="0" cy="218423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422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B9B6672-E8C0-A3F0-BD2A-5E1706D38F2E}"/>
              </a:ext>
            </a:extLst>
          </p:cNvPr>
          <p:cNvSpPr>
            <a:spLocks noGrp="1"/>
          </p:cNvSpPr>
          <p:nvPr>
            <p:ph type="sldNum" sz="quarter" idx="13"/>
          </p:nvPr>
        </p:nvSpPr>
        <p:spPr/>
        <p:txBody>
          <a:bodyPr/>
          <a:lstStyle/>
          <a:p>
            <a:fld id="{47DC079D-CC41-412E-8374-12F03F47623B}" type="slidenum">
              <a:rPr lang="en-US" altLang="lv-LV"/>
              <a:pPr/>
              <a:t>17</a:t>
            </a:fld>
            <a:endParaRPr lang="en-US" altLang="lv-LV"/>
          </a:p>
        </p:txBody>
      </p:sp>
      <p:sp>
        <p:nvSpPr>
          <p:cNvPr id="8" name="TextBox 7">
            <a:extLst>
              <a:ext uri="{FF2B5EF4-FFF2-40B4-BE49-F238E27FC236}">
                <a16:creationId xmlns:a16="http://schemas.microsoft.com/office/drawing/2014/main" id="{D8478963-D8F3-4BB0-3821-3309D7C3CC67}"/>
              </a:ext>
            </a:extLst>
          </p:cNvPr>
          <p:cNvSpPr txBox="1"/>
          <p:nvPr/>
        </p:nvSpPr>
        <p:spPr>
          <a:xfrm>
            <a:off x="2465496" y="1522793"/>
            <a:ext cx="7808441" cy="707886"/>
          </a:xfrm>
          <a:prstGeom prst="rect">
            <a:avLst/>
          </a:prstGeom>
          <a:solidFill>
            <a:schemeClr val="accent3">
              <a:lumMod val="40000"/>
              <a:lumOff val="60000"/>
            </a:schemeClr>
          </a:solidFill>
        </p:spPr>
        <p:txBody>
          <a:bodyPr wrap="square">
            <a:spAutoFit/>
          </a:bodyPr>
          <a:lstStyle/>
          <a:p>
            <a:r>
              <a:rPr lang="lv-LV" sz="2000" b="1" dirty="0">
                <a:latin typeface="Verdana" panose="020B0604030504040204" pitchFamily="34" charset="0"/>
                <a:ea typeface="Verdana" panose="020B0604030504040204" pitchFamily="34" charset="0"/>
                <a:cs typeface="Times New Roman" panose="02020603050405020304" pitchFamily="18" charset="0"/>
              </a:rPr>
              <a:t>Paredzētajam lietošanas mērķim izvēlēts atbilstošs iekārtas veids </a:t>
            </a:r>
          </a:p>
        </p:txBody>
      </p:sp>
      <p:sp>
        <p:nvSpPr>
          <p:cNvPr id="12" name="TextBox 11">
            <a:extLst>
              <a:ext uri="{FF2B5EF4-FFF2-40B4-BE49-F238E27FC236}">
                <a16:creationId xmlns:a16="http://schemas.microsoft.com/office/drawing/2014/main" id="{0FB8FE56-F1DC-A769-D8A4-A36570016D73}"/>
              </a:ext>
            </a:extLst>
          </p:cNvPr>
          <p:cNvSpPr txBox="1"/>
          <p:nvPr/>
        </p:nvSpPr>
        <p:spPr>
          <a:xfrm>
            <a:off x="2465496" y="4354770"/>
            <a:ext cx="7808441" cy="1323439"/>
          </a:xfrm>
          <a:prstGeom prst="rect">
            <a:avLst/>
          </a:prstGeom>
          <a:solidFill>
            <a:schemeClr val="accent3">
              <a:lumMod val="40000"/>
              <a:lumOff val="60000"/>
            </a:schemeClr>
          </a:solidFill>
        </p:spPr>
        <p:txBody>
          <a:bodyPr wrap="square">
            <a:spAutoFit/>
          </a:bodyPr>
          <a:lstStyle/>
          <a:p>
            <a:pPr lvl="0"/>
            <a:r>
              <a:rPr lang="lv-LV" sz="2000" b="1" dirty="0">
                <a:latin typeface="Verdana" panose="020B0604030504040204" pitchFamily="34" charset="0"/>
                <a:ea typeface="Verdana" panose="020B0604030504040204" pitchFamily="34" charset="0"/>
                <a:cs typeface="Times New Roman" panose="02020603050405020304" pitchFamily="18" charset="0"/>
              </a:rPr>
              <a:t>Nodrošināti priekšnosacījumi, lai iekārta atbilstu normatīvajos aktos un standartos noteiktajām būtiskām prasībām un pārvietošanās pa būves līmeņiem būtu droša un ērta</a:t>
            </a:r>
          </a:p>
        </p:txBody>
      </p:sp>
      <p:pic>
        <p:nvPicPr>
          <p:cNvPr id="2" name="Attēls 1">
            <a:extLst>
              <a:ext uri="{FF2B5EF4-FFF2-40B4-BE49-F238E27FC236}">
                <a16:creationId xmlns:a16="http://schemas.microsoft.com/office/drawing/2014/main" id="{C9252C65-1E22-2BDD-1B36-1D7327ED141F}"/>
              </a:ext>
            </a:extLst>
          </p:cNvPr>
          <p:cNvPicPr>
            <a:picLocks noChangeAspect="1"/>
          </p:cNvPicPr>
          <p:nvPr/>
        </p:nvPicPr>
        <p:blipFill>
          <a:blip r:embed="rId3"/>
          <a:stretch>
            <a:fillRect/>
          </a:stretch>
        </p:blipFill>
        <p:spPr>
          <a:xfrm>
            <a:off x="1651160" y="1407384"/>
            <a:ext cx="580785" cy="553772"/>
          </a:xfrm>
          <a:prstGeom prst="rect">
            <a:avLst/>
          </a:prstGeom>
        </p:spPr>
      </p:pic>
      <p:pic>
        <p:nvPicPr>
          <p:cNvPr id="4" name="Attēls 3">
            <a:extLst>
              <a:ext uri="{FF2B5EF4-FFF2-40B4-BE49-F238E27FC236}">
                <a16:creationId xmlns:a16="http://schemas.microsoft.com/office/drawing/2014/main" id="{89380585-1BC6-2B48-86EA-9791D3E102A1}"/>
              </a:ext>
            </a:extLst>
          </p:cNvPr>
          <p:cNvPicPr>
            <a:picLocks noChangeAspect="1"/>
          </p:cNvPicPr>
          <p:nvPr/>
        </p:nvPicPr>
        <p:blipFill>
          <a:blip r:embed="rId3"/>
          <a:stretch>
            <a:fillRect/>
          </a:stretch>
        </p:blipFill>
        <p:spPr>
          <a:xfrm>
            <a:off x="1760771" y="4431827"/>
            <a:ext cx="580785" cy="553772"/>
          </a:xfrm>
          <a:prstGeom prst="rect">
            <a:avLst/>
          </a:prstGeom>
        </p:spPr>
      </p:pic>
      <p:sp>
        <p:nvSpPr>
          <p:cNvPr id="10" name="TextBox 9">
            <a:extLst>
              <a:ext uri="{FF2B5EF4-FFF2-40B4-BE49-F238E27FC236}">
                <a16:creationId xmlns:a16="http://schemas.microsoft.com/office/drawing/2014/main" id="{D899EE94-FACC-8064-94D2-CC4BFC713FA3}"/>
              </a:ext>
            </a:extLst>
          </p:cNvPr>
          <p:cNvSpPr txBox="1"/>
          <p:nvPr/>
        </p:nvSpPr>
        <p:spPr>
          <a:xfrm>
            <a:off x="2465496" y="2930839"/>
            <a:ext cx="7808441" cy="707886"/>
          </a:xfrm>
          <a:prstGeom prst="rect">
            <a:avLst/>
          </a:prstGeom>
          <a:solidFill>
            <a:schemeClr val="accent3">
              <a:lumMod val="40000"/>
              <a:lumOff val="60000"/>
            </a:schemeClr>
          </a:solidFill>
        </p:spPr>
        <p:txBody>
          <a:bodyPr wrap="square">
            <a:spAutoFit/>
          </a:bodyPr>
          <a:lstStyle/>
          <a:p>
            <a:pPr lvl="0"/>
            <a:r>
              <a:rPr lang="lv-LV" sz="2000" b="1" dirty="0">
                <a:latin typeface="Verdana" panose="020B0604030504040204" pitchFamily="34" charset="0"/>
                <a:ea typeface="Verdana" panose="020B0604030504040204" pitchFamily="34" charset="0"/>
                <a:cs typeface="Times New Roman" panose="02020603050405020304" pitchFamily="18" charset="0"/>
              </a:rPr>
              <a:t>Būves raksturlielumi atbilst iekārtas uzstādīšanas un lietošanas nosacījumiem</a:t>
            </a:r>
          </a:p>
        </p:txBody>
      </p:sp>
      <p:pic>
        <p:nvPicPr>
          <p:cNvPr id="11" name="Attēls 10">
            <a:extLst>
              <a:ext uri="{FF2B5EF4-FFF2-40B4-BE49-F238E27FC236}">
                <a16:creationId xmlns:a16="http://schemas.microsoft.com/office/drawing/2014/main" id="{2C9E0979-79E1-54DC-FA1F-9C8A64D9BACB}"/>
              </a:ext>
            </a:extLst>
          </p:cNvPr>
          <p:cNvPicPr>
            <a:picLocks noChangeAspect="1"/>
          </p:cNvPicPr>
          <p:nvPr/>
        </p:nvPicPr>
        <p:blipFill>
          <a:blip r:embed="rId3"/>
          <a:stretch>
            <a:fillRect/>
          </a:stretch>
        </p:blipFill>
        <p:spPr>
          <a:xfrm>
            <a:off x="1677097" y="2795999"/>
            <a:ext cx="580785" cy="553772"/>
          </a:xfrm>
          <a:prstGeom prst="rect">
            <a:avLst/>
          </a:prstGeom>
        </p:spPr>
      </p:pic>
      <p:sp>
        <p:nvSpPr>
          <p:cNvPr id="3" name="Pluszīme 2">
            <a:extLst>
              <a:ext uri="{FF2B5EF4-FFF2-40B4-BE49-F238E27FC236}">
                <a16:creationId xmlns:a16="http://schemas.microsoft.com/office/drawing/2014/main" id="{15D465C3-E507-7578-4B63-9B0EB8720E3E}"/>
              </a:ext>
            </a:extLst>
          </p:cNvPr>
          <p:cNvSpPr/>
          <p:nvPr/>
        </p:nvSpPr>
        <p:spPr>
          <a:xfrm>
            <a:off x="5875608" y="2302174"/>
            <a:ext cx="414658" cy="422330"/>
          </a:xfrm>
          <a:prstGeom prst="mathPlus">
            <a:avLst/>
          </a:prstGeom>
          <a:solidFill>
            <a:srgbClr val="99C0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Vienāds 5">
            <a:extLst>
              <a:ext uri="{FF2B5EF4-FFF2-40B4-BE49-F238E27FC236}">
                <a16:creationId xmlns:a16="http://schemas.microsoft.com/office/drawing/2014/main" id="{8B94F6A9-5CE2-61CE-3BD2-294780631543}"/>
              </a:ext>
            </a:extLst>
          </p:cNvPr>
          <p:cNvSpPr/>
          <p:nvPr/>
        </p:nvSpPr>
        <p:spPr>
          <a:xfrm>
            <a:off x="5709290" y="3783597"/>
            <a:ext cx="747293" cy="426301"/>
          </a:xfrm>
          <a:prstGeom prst="mathEqual">
            <a:avLst/>
          </a:prstGeom>
          <a:solidFill>
            <a:srgbClr val="99C0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Tree>
    <p:extLst>
      <p:ext uri="{BB962C8B-B14F-4D97-AF65-F5344CB8AC3E}">
        <p14:creationId xmlns:p14="http://schemas.microsoft.com/office/powerpoint/2010/main" val="1878779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56CFCB59-4AAE-4E71-54B6-701A83207A61}"/>
              </a:ext>
            </a:extLst>
          </p:cNvPr>
          <p:cNvSpPr>
            <a:spLocks noGrp="1"/>
          </p:cNvSpPr>
          <p:nvPr>
            <p:ph type="sldNum" sz="quarter" idx="18"/>
          </p:nvPr>
        </p:nvSpPr>
        <p:spPr>
          <a:xfrm>
            <a:off x="11261980" y="6352032"/>
            <a:ext cx="390525" cy="304800"/>
          </a:xfrm>
        </p:spPr>
        <p:txBody>
          <a:bodyPr/>
          <a:lstStyle/>
          <a:p>
            <a:fld id="{E02A026F-C9FF-4279-AE6D-22DB1E9D7D62}" type="slidenum">
              <a:rPr lang="en-US" altLang="lv-LV"/>
              <a:pPr/>
              <a:t>18</a:t>
            </a:fld>
            <a:endParaRPr lang="en-US" altLang="lv-LV"/>
          </a:p>
        </p:txBody>
      </p:sp>
      <p:sp>
        <p:nvSpPr>
          <p:cNvPr id="11" name="Text Placeholder 1">
            <a:extLst>
              <a:ext uri="{FF2B5EF4-FFF2-40B4-BE49-F238E27FC236}">
                <a16:creationId xmlns:a16="http://schemas.microsoft.com/office/drawing/2014/main" id="{E4FC845A-C028-1794-EAA0-427216F728E6}"/>
              </a:ext>
            </a:extLst>
          </p:cNvPr>
          <p:cNvSpPr txBox="1">
            <a:spLocks/>
          </p:cNvSpPr>
          <p:nvPr/>
        </p:nvSpPr>
        <p:spPr bwMode="auto">
          <a:xfrm>
            <a:off x="2241365" y="5362298"/>
            <a:ext cx="7926572" cy="564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t" anchorCtr="0" compatLnSpc="1">
            <a:prstTxWarp prst="textNoShape">
              <a:avLst/>
            </a:prstTxWarp>
            <a:noAutofit/>
          </a:bodyPr>
          <a:lstStyle>
            <a:lvl1pPr marL="0" indent="0" algn="l" defTabSz="938213" rtl="0" eaLnBrk="0" fontAlgn="base" hangingPunct="0">
              <a:spcBef>
                <a:spcPct val="20000"/>
              </a:spcBef>
              <a:spcAft>
                <a:spcPct val="0"/>
              </a:spcAft>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62000" indent="-292100" algn="l" defTabSz="938213" rtl="0" eaLnBrk="0" fontAlgn="base" hangingPunct="0">
              <a:spcBef>
                <a:spcPct val="20000"/>
              </a:spcBef>
              <a:spcAft>
                <a:spcPct val="0"/>
              </a:spcAft>
              <a:buFont typeface="Arial" panose="020B0604020202020204" pitchFamily="34" charset="0"/>
              <a:buChar char="–"/>
              <a:defRPr sz="2900" kern="1200">
                <a:solidFill>
                  <a:schemeClr val="tx1"/>
                </a:solidFill>
                <a:latin typeface="+mn-lt"/>
                <a:ea typeface="+mn-ea"/>
                <a:cs typeface="+mn-cs"/>
              </a:defRPr>
            </a:lvl2pPr>
            <a:lvl3pPr marL="1173163" indent="-233363" algn="l" defTabSz="938213"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n-ea"/>
                <a:cs typeface="+mn-cs"/>
              </a:defRPr>
            </a:lvl3pPr>
            <a:lvl4pPr marL="16430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4pPr>
            <a:lvl5pPr marL="21129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gn="ctr">
              <a:spcBef>
                <a:spcPts val="0"/>
              </a:spcBef>
            </a:pPr>
            <a:r>
              <a:rPr lang="lv-LV" altLang="lv-LV" sz="1600" b="1"/>
              <a:t>Bīstamo iekārtu un metroloģiskās uzraudzības daļas </a:t>
            </a:r>
          </a:p>
          <a:p>
            <a:pPr algn="ctr">
              <a:spcBef>
                <a:spcPts val="0"/>
              </a:spcBef>
            </a:pPr>
            <a:r>
              <a:rPr lang="lv-LV" altLang="lv-LV" sz="1600" b="1"/>
              <a:t>vadītājs Nilss Sproģis</a:t>
            </a:r>
          </a:p>
          <a:p>
            <a:pPr algn="ctr"/>
            <a:endParaRPr lang="lv-LV" altLang="lv-LV" sz="1600"/>
          </a:p>
        </p:txBody>
      </p:sp>
      <p:sp>
        <p:nvSpPr>
          <p:cNvPr id="12" name="Text Placeholder 2">
            <a:extLst>
              <a:ext uri="{FF2B5EF4-FFF2-40B4-BE49-F238E27FC236}">
                <a16:creationId xmlns:a16="http://schemas.microsoft.com/office/drawing/2014/main" id="{6CC79439-321F-9A5D-ACE4-71A46DF20188}"/>
              </a:ext>
            </a:extLst>
          </p:cNvPr>
          <p:cNvSpPr txBox="1">
            <a:spLocks/>
          </p:cNvSpPr>
          <p:nvPr/>
        </p:nvSpPr>
        <p:spPr>
          <a:xfrm>
            <a:off x="2090613" y="6092730"/>
            <a:ext cx="8164945" cy="343711"/>
          </a:xfrm>
          <a:prstGeom prst="rect">
            <a:avLst/>
          </a:prstGeom>
        </p:spPr>
        <p:txBody>
          <a:bodyPr/>
          <a:lstStyle>
            <a:lvl1pPr marL="350838" indent="-350838" algn="l" defTabSz="938213" rtl="0" eaLnBrk="0" fontAlgn="base" hangingPunct="0">
              <a:spcBef>
                <a:spcPct val="20000"/>
              </a:spcBef>
              <a:spcAft>
                <a:spcPct val="0"/>
              </a:spcAft>
              <a:buFont typeface="Arial" panose="020B0604020202020204" pitchFamily="34" charset="0"/>
              <a:buChar char="•"/>
              <a:defRPr sz="3300" kern="1200">
                <a:solidFill>
                  <a:schemeClr val="tx1"/>
                </a:solidFill>
                <a:latin typeface="+mn-lt"/>
                <a:ea typeface="+mn-ea"/>
                <a:cs typeface="+mn-cs"/>
              </a:defRPr>
            </a:lvl1pPr>
            <a:lvl2pPr marL="762000" indent="-292100" algn="l" defTabSz="938213" rtl="0" eaLnBrk="0" fontAlgn="base" hangingPunct="0">
              <a:spcBef>
                <a:spcPct val="20000"/>
              </a:spcBef>
              <a:spcAft>
                <a:spcPct val="0"/>
              </a:spcAft>
              <a:buFont typeface="Arial" panose="020B0604020202020204" pitchFamily="34" charset="0"/>
              <a:buChar char="–"/>
              <a:defRPr sz="2900" kern="1200">
                <a:solidFill>
                  <a:schemeClr val="tx1"/>
                </a:solidFill>
                <a:latin typeface="+mn-lt"/>
                <a:ea typeface="+mn-ea"/>
                <a:cs typeface="+mn-cs"/>
              </a:defRPr>
            </a:lvl2pPr>
            <a:lvl3pPr marL="1173163" indent="-233363" algn="l" defTabSz="938213"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n-ea"/>
                <a:cs typeface="+mn-cs"/>
              </a:defRPr>
            </a:lvl3pPr>
            <a:lvl4pPr marL="16430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4pPr>
            <a:lvl5pPr marL="21129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marL="0" indent="0" algn="ctr">
              <a:buNone/>
            </a:pPr>
            <a:r>
              <a:rPr lang="lv-LV" altLang="lv-LV" sz="1600" b="1">
                <a:solidFill>
                  <a:schemeClr val="accent5">
                    <a:lumMod val="50000"/>
                  </a:schemeClr>
                </a:solidFill>
                <a:effectLst>
                  <a:outerShdw blurRad="38100" dist="38100" dir="2700000" algn="tl">
                    <a:srgbClr val="000000">
                      <a:alpha val="43137"/>
                    </a:srgbClr>
                  </a:outerShdw>
                </a:effectLst>
                <a:sym typeface="Wingdings" panose="05000000000000000000" pitchFamily="2" charset="2"/>
              </a:rPr>
              <a:t> </a:t>
            </a:r>
            <a:r>
              <a:rPr lang="lv-LV" altLang="lv-LV" sz="1600" b="1"/>
              <a:t>Nilss.Sprogis@ptac.gov.lv      </a:t>
            </a:r>
            <a:r>
              <a:rPr lang="lv-LV" altLang="lv-LV" sz="1600" b="1">
                <a:solidFill>
                  <a:schemeClr val="accent5">
                    <a:lumMod val="50000"/>
                  </a:schemeClr>
                </a:solidFill>
                <a:effectLst>
                  <a:outerShdw blurRad="38100" dist="38100" dir="2700000" algn="tl">
                    <a:srgbClr val="000000">
                      <a:alpha val="43137"/>
                    </a:srgbClr>
                  </a:outerShdw>
                </a:effectLst>
                <a:sym typeface="Wingdings 2" panose="05020102010507070707" pitchFamily="18" charset="2"/>
              </a:rPr>
              <a:t> </a:t>
            </a:r>
            <a:r>
              <a:rPr lang="lv-LV" altLang="lv-LV" sz="1600" b="1"/>
              <a:t>68 806 540</a:t>
            </a:r>
          </a:p>
          <a:p>
            <a:pPr algn="ctr"/>
            <a:endParaRPr lang="lv-LV" altLang="lv-LV" sz="1600" b="1"/>
          </a:p>
        </p:txBody>
      </p:sp>
      <p:sp>
        <p:nvSpPr>
          <p:cNvPr id="13" name="Text Placeholder 1">
            <a:extLst>
              <a:ext uri="{FF2B5EF4-FFF2-40B4-BE49-F238E27FC236}">
                <a16:creationId xmlns:a16="http://schemas.microsoft.com/office/drawing/2014/main" id="{645DAA96-1E53-C31B-B5CE-CCCBAEC9B79E}"/>
              </a:ext>
            </a:extLst>
          </p:cNvPr>
          <p:cNvSpPr txBox="1">
            <a:spLocks/>
          </p:cNvSpPr>
          <p:nvPr/>
        </p:nvSpPr>
        <p:spPr bwMode="auto">
          <a:xfrm>
            <a:off x="2363971" y="2618828"/>
            <a:ext cx="7772400" cy="537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t" anchorCtr="0" compatLnSpc="1">
            <a:prstTxWarp prst="textNoShape">
              <a:avLst/>
            </a:prstTxWarp>
            <a:normAutofit/>
          </a:bodyPr>
          <a:lstStyle>
            <a:lvl1pPr marL="0" indent="0" algn="ctr" defTabSz="938213" rtl="0" eaLnBrk="0" fontAlgn="base" hangingPunct="0">
              <a:spcBef>
                <a:spcPct val="20000"/>
              </a:spcBef>
              <a:spcAft>
                <a:spcPct val="0"/>
              </a:spcAft>
              <a:buFont typeface="Arial" panose="020B0604020202020204" pitchFamily="34" charset="0"/>
              <a:buNone/>
              <a:defRPr sz="140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62000" indent="-292100" algn="l" defTabSz="938213" rtl="0" eaLnBrk="0" fontAlgn="base" hangingPunct="0">
              <a:spcBef>
                <a:spcPct val="20000"/>
              </a:spcBef>
              <a:spcAft>
                <a:spcPct val="0"/>
              </a:spcAft>
              <a:buFont typeface="Arial" panose="020B0604020202020204" pitchFamily="34" charset="0"/>
              <a:buChar char="–"/>
              <a:defRPr sz="2900" kern="1200">
                <a:solidFill>
                  <a:schemeClr val="tx1"/>
                </a:solidFill>
                <a:latin typeface="+mn-lt"/>
                <a:ea typeface="+mn-ea"/>
                <a:cs typeface="+mn-cs"/>
              </a:defRPr>
            </a:lvl2pPr>
            <a:lvl3pPr marL="1173163" indent="-233363" algn="l" defTabSz="938213"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n-ea"/>
                <a:cs typeface="+mn-cs"/>
              </a:defRPr>
            </a:lvl3pPr>
            <a:lvl4pPr marL="16430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4pPr>
            <a:lvl5pPr marL="21129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r>
              <a:rPr lang="lv-LV" altLang="lv-LV" sz="2800" b="1"/>
              <a:t>Paldies par uzmanību!</a:t>
            </a:r>
          </a:p>
          <a:p>
            <a:endParaRPr lang="lv-LV" altLang="lv-LV"/>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5C4EF69B-67E3-3792-458B-764CB431A72E}"/>
              </a:ext>
            </a:extLst>
          </p:cNvPr>
          <p:cNvSpPr>
            <a:spLocks noGrp="1"/>
          </p:cNvSpPr>
          <p:nvPr>
            <p:ph type="title"/>
          </p:nvPr>
        </p:nvSpPr>
        <p:spPr>
          <a:xfrm>
            <a:off x="1679375" y="549699"/>
            <a:ext cx="9100039" cy="544422"/>
          </a:xfrm>
          <a:noFill/>
          <a:ln w="28575">
            <a:noFill/>
            <a:extLst>
              <a:ext uri="{C807C97D-BFC1-408E-A445-0C87EB9F89A2}">
                <ask:lineSketchStyleProps xmlns:ask="http://schemas.microsoft.com/office/drawing/2018/sketchyshapes" sd="2635380979">
                  <a:custGeom>
                    <a:avLst/>
                    <a:gdLst>
                      <a:gd name="connsiteX0" fmla="*/ 0 w 6825574"/>
                      <a:gd name="connsiteY0" fmla="*/ 0 h 1731523"/>
                      <a:gd name="connsiteX1" fmla="*/ 432286 w 6825574"/>
                      <a:gd name="connsiteY1" fmla="*/ 0 h 1731523"/>
                      <a:gd name="connsiteX2" fmla="*/ 1069340 w 6825574"/>
                      <a:gd name="connsiteY2" fmla="*/ 0 h 1731523"/>
                      <a:gd name="connsiteX3" fmla="*/ 1638138 w 6825574"/>
                      <a:gd name="connsiteY3" fmla="*/ 0 h 1731523"/>
                      <a:gd name="connsiteX4" fmla="*/ 2206936 w 6825574"/>
                      <a:gd name="connsiteY4" fmla="*/ 0 h 1731523"/>
                      <a:gd name="connsiteX5" fmla="*/ 2639222 w 6825574"/>
                      <a:gd name="connsiteY5" fmla="*/ 0 h 1731523"/>
                      <a:gd name="connsiteX6" fmla="*/ 3071508 w 6825574"/>
                      <a:gd name="connsiteY6" fmla="*/ 0 h 1731523"/>
                      <a:gd name="connsiteX7" fmla="*/ 3435539 w 6825574"/>
                      <a:gd name="connsiteY7" fmla="*/ 0 h 1731523"/>
                      <a:gd name="connsiteX8" fmla="*/ 4072592 w 6825574"/>
                      <a:gd name="connsiteY8" fmla="*/ 0 h 1731523"/>
                      <a:gd name="connsiteX9" fmla="*/ 4573135 w 6825574"/>
                      <a:gd name="connsiteY9" fmla="*/ 0 h 1731523"/>
                      <a:gd name="connsiteX10" fmla="*/ 5141932 w 6825574"/>
                      <a:gd name="connsiteY10" fmla="*/ 0 h 1731523"/>
                      <a:gd name="connsiteX11" fmla="*/ 5847242 w 6825574"/>
                      <a:gd name="connsiteY11" fmla="*/ 0 h 1731523"/>
                      <a:gd name="connsiteX12" fmla="*/ 6825574 w 6825574"/>
                      <a:gd name="connsiteY12" fmla="*/ 0 h 1731523"/>
                      <a:gd name="connsiteX13" fmla="*/ 6825574 w 6825574"/>
                      <a:gd name="connsiteY13" fmla="*/ 594490 h 1731523"/>
                      <a:gd name="connsiteX14" fmla="*/ 6825574 w 6825574"/>
                      <a:gd name="connsiteY14" fmla="*/ 1119718 h 1731523"/>
                      <a:gd name="connsiteX15" fmla="*/ 6825574 w 6825574"/>
                      <a:gd name="connsiteY15" fmla="*/ 1731523 h 1731523"/>
                      <a:gd name="connsiteX16" fmla="*/ 6256776 w 6825574"/>
                      <a:gd name="connsiteY16" fmla="*/ 1731523 h 1731523"/>
                      <a:gd name="connsiteX17" fmla="*/ 5892746 w 6825574"/>
                      <a:gd name="connsiteY17" fmla="*/ 1731523 h 1731523"/>
                      <a:gd name="connsiteX18" fmla="*/ 5187436 w 6825574"/>
                      <a:gd name="connsiteY18" fmla="*/ 1731523 h 1731523"/>
                      <a:gd name="connsiteX19" fmla="*/ 4823406 w 6825574"/>
                      <a:gd name="connsiteY19" fmla="*/ 1731523 h 1731523"/>
                      <a:gd name="connsiteX20" fmla="*/ 4391119 w 6825574"/>
                      <a:gd name="connsiteY20" fmla="*/ 1731523 h 1731523"/>
                      <a:gd name="connsiteX21" fmla="*/ 3685810 w 6825574"/>
                      <a:gd name="connsiteY21" fmla="*/ 1731523 h 1731523"/>
                      <a:gd name="connsiteX22" fmla="*/ 2980501 w 6825574"/>
                      <a:gd name="connsiteY22" fmla="*/ 1731523 h 1731523"/>
                      <a:gd name="connsiteX23" fmla="*/ 2479959 w 6825574"/>
                      <a:gd name="connsiteY23" fmla="*/ 1731523 h 1731523"/>
                      <a:gd name="connsiteX24" fmla="*/ 2047672 w 6825574"/>
                      <a:gd name="connsiteY24" fmla="*/ 1731523 h 1731523"/>
                      <a:gd name="connsiteX25" fmla="*/ 1342363 w 6825574"/>
                      <a:gd name="connsiteY25" fmla="*/ 1731523 h 1731523"/>
                      <a:gd name="connsiteX26" fmla="*/ 637054 w 6825574"/>
                      <a:gd name="connsiteY26" fmla="*/ 1731523 h 1731523"/>
                      <a:gd name="connsiteX27" fmla="*/ 0 w 6825574"/>
                      <a:gd name="connsiteY27" fmla="*/ 1731523 h 1731523"/>
                      <a:gd name="connsiteX28" fmla="*/ 0 w 6825574"/>
                      <a:gd name="connsiteY28" fmla="*/ 1119718 h 1731523"/>
                      <a:gd name="connsiteX29" fmla="*/ 0 w 6825574"/>
                      <a:gd name="connsiteY29" fmla="*/ 525229 h 1731523"/>
                      <a:gd name="connsiteX30" fmla="*/ 0 w 6825574"/>
                      <a:gd name="connsiteY30" fmla="*/ 0 h 173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25574" h="1731523" fill="none" extrusionOk="0">
                        <a:moveTo>
                          <a:pt x="0" y="0"/>
                        </a:moveTo>
                        <a:cubicBezTo>
                          <a:pt x="131451" y="-24986"/>
                          <a:pt x="235224" y="23405"/>
                          <a:pt x="432286" y="0"/>
                        </a:cubicBezTo>
                        <a:cubicBezTo>
                          <a:pt x="629348" y="-23405"/>
                          <a:pt x="914150" y="18595"/>
                          <a:pt x="1069340" y="0"/>
                        </a:cubicBezTo>
                        <a:cubicBezTo>
                          <a:pt x="1224530" y="-18595"/>
                          <a:pt x="1508590" y="45100"/>
                          <a:pt x="1638138" y="0"/>
                        </a:cubicBezTo>
                        <a:cubicBezTo>
                          <a:pt x="1767686" y="-45100"/>
                          <a:pt x="2082165" y="58162"/>
                          <a:pt x="2206936" y="0"/>
                        </a:cubicBezTo>
                        <a:cubicBezTo>
                          <a:pt x="2331707" y="-58162"/>
                          <a:pt x="2444062" y="22576"/>
                          <a:pt x="2639222" y="0"/>
                        </a:cubicBezTo>
                        <a:cubicBezTo>
                          <a:pt x="2834382" y="-22576"/>
                          <a:pt x="2876755" y="32469"/>
                          <a:pt x="3071508" y="0"/>
                        </a:cubicBezTo>
                        <a:cubicBezTo>
                          <a:pt x="3266261" y="-32469"/>
                          <a:pt x="3354675" y="3927"/>
                          <a:pt x="3435539" y="0"/>
                        </a:cubicBezTo>
                        <a:cubicBezTo>
                          <a:pt x="3516403" y="-3927"/>
                          <a:pt x="3903499" y="53027"/>
                          <a:pt x="4072592" y="0"/>
                        </a:cubicBezTo>
                        <a:cubicBezTo>
                          <a:pt x="4241685" y="-53027"/>
                          <a:pt x="4464790" y="58070"/>
                          <a:pt x="4573135" y="0"/>
                        </a:cubicBezTo>
                        <a:cubicBezTo>
                          <a:pt x="4681480" y="-58070"/>
                          <a:pt x="4882783" y="46503"/>
                          <a:pt x="5141932" y="0"/>
                        </a:cubicBezTo>
                        <a:cubicBezTo>
                          <a:pt x="5401081" y="-46503"/>
                          <a:pt x="5561500" y="56646"/>
                          <a:pt x="5847242" y="0"/>
                        </a:cubicBezTo>
                        <a:cubicBezTo>
                          <a:pt x="6132984" y="-56646"/>
                          <a:pt x="6536848" y="73535"/>
                          <a:pt x="6825574" y="0"/>
                        </a:cubicBezTo>
                        <a:cubicBezTo>
                          <a:pt x="6866493" y="190229"/>
                          <a:pt x="6821666" y="343394"/>
                          <a:pt x="6825574" y="594490"/>
                        </a:cubicBezTo>
                        <a:cubicBezTo>
                          <a:pt x="6829482" y="845586"/>
                          <a:pt x="6815574" y="884458"/>
                          <a:pt x="6825574" y="1119718"/>
                        </a:cubicBezTo>
                        <a:cubicBezTo>
                          <a:pt x="6835574" y="1354978"/>
                          <a:pt x="6813902" y="1539940"/>
                          <a:pt x="6825574" y="1731523"/>
                        </a:cubicBezTo>
                        <a:cubicBezTo>
                          <a:pt x="6579338" y="1782529"/>
                          <a:pt x="6509406" y="1729077"/>
                          <a:pt x="6256776" y="1731523"/>
                        </a:cubicBezTo>
                        <a:cubicBezTo>
                          <a:pt x="6004146" y="1733969"/>
                          <a:pt x="6040238" y="1710584"/>
                          <a:pt x="5892746" y="1731523"/>
                        </a:cubicBezTo>
                        <a:cubicBezTo>
                          <a:pt x="5745254" y="1752462"/>
                          <a:pt x="5520565" y="1656370"/>
                          <a:pt x="5187436" y="1731523"/>
                        </a:cubicBezTo>
                        <a:cubicBezTo>
                          <a:pt x="4854307" y="1806676"/>
                          <a:pt x="4995911" y="1718326"/>
                          <a:pt x="4823406" y="1731523"/>
                        </a:cubicBezTo>
                        <a:cubicBezTo>
                          <a:pt x="4650901" y="1744720"/>
                          <a:pt x="4548685" y="1690327"/>
                          <a:pt x="4391119" y="1731523"/>
                        </a:cubicBezTo>
                        <a:cubicBezTo>
                          <a:pt x="4233553" y="1772719"/>
                          <a:pt x="3838733" y="1648484"/>
                          <a:pt x="3685810" y="1731523"/>
                        </a:cubicBezTo>
                        <a:cubicBezTo>
                          <a:pt x="3532887" y="1814562"/>
                          <a:pt x="3222183" y="1656684"/>
                          <a:pt x="2980501" y="1731523"/>
                        </a:cubicBezTo>
                        <a:cubicBezTo>
                          <a:pt x="2738819" y="1806362"/>
                          <a:pt x="2725412" y="1706812"/>
                          <a:pt x="2479959" y="1731523"/>
                        </a:cubicBezTo>
                        <a:cubicBezTo>
                          <a:pt x="2234506" y="1756234"/>
                          <a:pt x="2217306" y="1722552"/>
                          <a:pt x="2047672" y="1731523"/>
                        </a:cubicBezTo>
                        <a:cubicBezTo>
                          <a:pt x="1878038" y="1740494"/>
                          <a:pt x="1646249" y="1665787"/>
                          <a:pt x="1342363" y="1731523"/>
                        </a:cubicBezTo>
                        <a:cubicBezTo>
                          <a:pt x="1038477" y="1797259"/>
                          <a:pt x="878250" y="1728536"/>
                          <a:pt x="637054" y="1731523"/>
                        </a:cubicBezTo>
                        <a:cubicBezTo>
                          <a:pt x="395858" y="1734510"/>
                          <a:pt x="303707" y="1731105"/>
                          <a:pt x="0" y="1731523"/>
                        </a:cubicBezTo>
                        <a:cubicBezTo>
                          <a:pt x="-3477" y="1596636"/>
                          <a:pt x="34039" y="1271210"/>
                          <a:pt x="0" y="1119718"/>
                        </a:cubicBezTo>
                        <a:cubicBezTo>
                          <a:pt x="-34039" y="968226"/>
                          <a:pt x="39291" y="687063"/>
                          <a:pt x="0" y="525229"/>
                        </a:cubicBezTo>
                        <a:cubicBezTo>
                          <a:pt x="-39291" y="363395"/>
                          <a:pt x="14794" y="225789"/>
                          <a:pt x="0" y="0"/>
                        </a:cubicBezTo>
                        <a:close/>
                      </a:path>
                      <a:path w="6825574" h="1731523" stroke="0" extrusionOk="0">
                        <a:moveTo>
                          <a:pt x="0" y="0"/>
                        </a:moveTo>
                        <a:cubicBezTo>
                          <a:pt x="243976" y="-57832"/>
                          <a:pt x="506901" y="36922"/>
                          <a:pt x="637054" y="0"/>
                        </a:cubicBezTo>
                        <a:cubicBezTo>
                          <a:pt x="767207" y="-36922"/>
                          <a:pt x="850501" y="24768"/>
                          <a:pt x="1001084" y="0"/>
                        </a:cubicBezTo>
                        <a:cubicBezTo>
                          <a:pt x="1151667" y="-24768"/>
                          <a:pt x="1373817" y="14118"/>
                          <a:pt x="1638138" y="0"/>
                        </a:cubicBezTo>
                        <a:cubicBezTo>
                          <a:pt x="1902459" y="-14118"/>
                          <a:pt x="2058652" y="20365"/>
                          <a:pt x="2343447" y="0"/>
                        </a:cubicBezTo>
                        <a:cubicBezTo>
                          <a:pt x="2628242" y="-20365"/>
                          <a:pt x="2642457" y="56604"/>
                          <a:pt x="2912245" y="0"/>
                        </a:cubicBezTo>
                        <a:cubicBezTo>
                          <a:pt x="3182033" y="-56604"/>
                          <a:pt x="3230537" y="2750"/>
                          <a:pt x="3412787" y="0"/>
                        </a:cubicBezTo>
                        <a:cubicBezTo>
                          <a:pt x="3595037" y="-2750"/>
                          <a:pt x="3796241" y="16804"/>
                          <a:pt x="4118096" y="0"/>
                        </a:cubicBezTo>
                        <a:cubicBezTo>
                          <a:pt x="4439951" y="-16804"/>
                          <a:pt x="4565127" y="84133"/>
                          <a:pt x="4823406" y="0"/>
                        </a:cubicBezTo>
                        <a:cubicBezTo>
                          <a:pt x="5081685" y="-84133"/>
                          <a:pt x="5146808" y="27718"/>
                          <a:pt x="5323948" y="0"/>
                        </a:cubicBezTo>
                        <a:cubicBezTo>
                          <a:pt x="5501088" y="-27718"/>
                          <a:pt x="5735438" y="75635"/>
                          <a:pt x="6029257" y="0"/>
                        </a:cubicBezTo>
                        <a:cubicBezTo>
                          <a:pt x="6323076" y="-75635"/>
                          <a:pt x="6567446" y="79717"/>
                          <a:pt x="6825574" y="0"/>
                        </a:cubicBezTo>
                        <a:cubicBezTo>
                          <a:pt x="6882068" y="177028"/>
                          <a:pt x="6788301" y="406144"/>
                          <a:pt x="6825574" y="525229"/>
                        </a:cubicBezTo>
                        <a:cubicBezTo>
                          <a:pt x="6862847" y="644314"/>
                          <a:pt x="6782651" y="987876"/>
                          <a:pt x="6825574" y="1119718"/>
                        </a:cubicBezTo>
                        <a:cubicBezTo>
                          <a:pt x="6868497" y="1251560"/>
                          <a:pt x="6758598" y="1558486"/>
                          <a:pt x="6825574" y="1731523"/>
                        </a:cubicBezTo>
                        <a:cubicBezTo>
                          <a:pt x="6666827" y="1757029"/>
                          <a:pt x="6595060" y="1688940"/>
                          <a:pt x="6461543" y="1731523"/>
                        </a:cubicBezTo>
                        <a:cubicBezTo>
                          <a:pt x="6328026" y="1774106"/>
                          <a:pt x="6056549" y="1676247"/>
                          <a:pt x="5892746" y="1731523"/>
                        </a:cubicBezTo>
                        <a:cubicBezTo>
                          <a:pt x="5728943" y="1786799"/>
                          <a:pt x="5565927" y="1683709"/>
                          <a:pt x="5392203" y="1731523"/>
                        </a:cubicBezTo>
                        <a:cubicBezTo>
                          <a:pt x="5218479" y="1779337"/>
                          <a:pt x="5026113" y="1699312"/>
                          <a:pt x="4891661" y="1731523"/>
                        </a:cubicBezTo>
                        <a:cubicBezTo>
                          <a:pt x="4757209" y="1763734"/>
                          <a:pt x="4387305" y="1691008"/>
                          <a:pt x="4186352" y="1731523"/>
                        </a:cubicBezTo>
                        <a:cubicBezTo>
                          <a:pt x="3985399" y="1772038"/>
                          <a:pt x="3852186" y="1687451"/>
                          <a:pt x="3617554" y="1731523"/>
                        </a:cubicBezTo>
                        <a:cubicBezTo>
                          <a:pt x="3382922" y="1775595"/>
                          <a:pt x="3302058" y="1697412"/>
                          <a:pt x="3048756" y="1731523"/>
                        </a:cubicBezTo>
                        <a:cubicBezTo>
                          <a:pt x="2795454" y="1765634"/>
                          <a:pt x="2684466" y="1667209"/>
                          <a:pt x="2411703" y="1731523"/>
                        </a:cubicBezTo>
                        <a:cubicBezTo>
                          <a:pt x="2138940" y="1795837"/>
                          <a:pt x="2186873" y="1698243"/>
                          <a:pt x="1979416" y="1731523"/>
                        </a:cubicBezTo>
                        <a:cubicBezTo>
                          <a:pt x="1771959" y="1764803"/>
                          <a:pt x="1622013" y="1682888"/>
                          <a:pt x="1274107" y="1731523"/>
                        </a:cubicBezTo>
                        <a:cubicBezTo>
                          <a:pt x="926201" y="1780158"/>
                          <a:pt x="1058156" y="1689763"/>
                          <a:pt x="910077" y="1731523"/>
                        </a:cubicBezTo>
                        <a:cubicBezTo>
                          <a:pt x="761998" y="1773283"/>
                          <a:pt x="675763" y="1724765"/>
                          <a:pt x="546046" y="1731523"/>
                        </a:cubicBezTo>
                        <a:cubicBezTo>
                          <a:pt x="416329" y="1738281"/>
                          <a:pt x="181181" y="1668888"/>
                          <a:pt x="0" y="1731523"/>
                        </a:cubicBezTo>
                        <a:cubicBezTo>
                          <a:pt x="-26962" y="1510498"/>
                          <a:pt x="22781" y="1297215"/>
                          <a:pt x="0" y="1154349"/>
                        </a:cubicBezTo>
                        <a:cubicBezTo>
                          <a:pt x="-22781" y="1011483"/>
                          <a:pt x="9604" y="706154"/>
                          <a:pt x="0" y="542544"/>
                        </a:cubicBezTo>
                        <a:cubicBezTo>
                          <a:pt x="-9604" y="378934"/>
                          <a:pt x="17908" y="112609"/>
                          <a:pt x="0" y="0"/>
                        </a:cubicBezTo>
                        <a:close/>
                      </a:path>
                    </a:pathLst>
                  </a:custGeom>
                  <ask:type>
                    <ask:lineSketchNone/>
                  </ask:type>
                </ask:lineSketchStyleProps>
              </a:ext>
            </a:extLst>
          </a:ln>
          <a:effectLst>
            <a:glow rad="101600">
              <a:schemeClr val="accent3">
                <a:satMod val="175000"/>
                <a:alpha val="40000"/>
              </a:schemeClr>
            </a:glow>
            <a:softEdge rad="12700"/>
          </a:effectLst>
        </p:spPr>
        <p:txBody>
          <a:bodyPr>
            <a:noAutofit/>
          </a:bodyPr>
          <a:lstStyle/>
          <a:p>
            <a:pPr algn="ctr"/>
            <a:r>
              <a:rPr lang="lv-LV" altLang="lv-LV">
                <a:effectLst>
                  <a:outerShdw blurRad="38100" dist="38100" dir="2700000" algn="tl">
                    <a:srgbClr val="000000">
                      <a:alpha val="43137"/>
                    </a:srgbClr>
                  </a:outerShdw>
                </a:effectLst>
              </a:rPr>
              <a:t>Normatīvie akti</a:t>
            </a:r>
          </a:p>
        </p:txBody>
      </p:sp>
      <p:sp>
        <p:nvSpPr>
          <p:cNvPr id="7" name="Slide Number Placeholder 6">
            <a:extLst>
              <a:ext uri="{FF2B5EF4-FFF2-40B4-BE49-F238E27FC236}">
                <a16:creationId xmlns:a16="http://schemas.microsoft.com/office/drawing/2014/main" id="{4B9B6672-E8C0-A3F0-BD2A-5E1706D38F2E}"/>
              </a:ext>
            </a:extLst>
          </p:cNvPr>
          <p:cNvSpPr>
            <a:spLocks noGrp="1"/>
          </p:cNvSpPr>
          <p:nvPr>
            <p:ph type="sldNum" sz="quarter" idx="13"/>
          </p:nvPr>
        </p:nvSpPr>
        <p:spPr/>
        <p:txBody>
          <a:bodyPr/>
          <a:lstStyle/>
          <a:p>
            <a:fld id="{47DC079D-CC41-412E-8374-12F03F47623B}" type="slidenum">
              <a:rPr lang="en-US" altLang="lv-LV"/>
              <a:pPr/>
              <a:t>2</a:t>
            </a:fld>
            <a:endParaRPr lang="en-US" altLang="lv-LV"/>
          </a:p>
        </p:txBody>
      </p:sp>
      <p:graphicFrame>
        <p:nvGraphicFramePr>
          <p:cNvPr id="3" name="Tabula 3">
            <a:extLst>
              <a:ext uri="{FF2B5EF4-FFF2-40B4-BE49-F238E27FC236}">
                <a16:creationId xmlns:a16="http://schemas.microsoft.com/office/drawing/2014/main" id="{2FB80964-7251-EA02-82DF-F08AA0D03AC0}"/>
              </a:ext>
            </a:extLst>
          </p:cNvPr>
          <p:cNvGraphicFramePr>
            <a:graphicFrameLocks noGrp="1"/>
          </p:cNvGraphicFramePr>
          <p:nvPr>
            <p:extLst>
              <p:ext uri="{D42A27DB-BD31-4B8C-83A1-F6EECF244321}">
                <p14:modId xmlns:p14="http://schemas.microsoft.com/office/powerpoint/2010/main" val="2960769297"/>
              </p:ext>
            </p:extLst>
          </p:nvPr>
        </p:nvGraphicFramePr>
        <p:xfrm>
          <a:off x="406400" y="1652558"/>
          <a:ext cx="11377226" cy="5205442"/>
        </p:xfrm>
        <a:graphic>
          <a:graphicData uri="http://schemas.openxmlformats.org/drawingml/2006/table">
            <a:tbl>
              <a:tblPr firstRow="1" bandRow="1">
                <a:tableStyleId>{5C22544A-7EE6-4342-B048-85BDC9FD1C3A}</a:tableStyleId>
              </a:tblPr>
              <a:tblGrid>
                <a:gridCol w="5953115">
                  <a:extLst>
                    <a:ext uri="{9D8B030D-6E8A-4147-A177-3AD203B41FA5}">
                      <a16:colId xmlns:a16="http://schemas.microsoft.com/office/drawing/2014/main" val="1711777425"/>
                    </a:ext>
                  </a:extLst>
                </a:gridCol>
                <a:gridCol w="5424111">
                  <a:extLst>
                    <a:ext uri="{9D8B030D-6E8A-4147-A177-3AD203B41FA5}">
                      <a16:colId xmlns:a16="http://schemas.microsoft.com/office/drawing/2014/main" val="1575639245"/>
                    </a:ext>
                  </a:extLst>
                </a:gridCol>
              </a:tblGrid>
              <a:tr h="370840">
                <a:tc>
                  <a:txBody>
                    <a:bodyPr/>
                    <a:lstStyle/>
                    <a:p>
                      <a:pPr algn="ctr"/>
                      <a:r>
                        <a:rPr lang="lv-LV" sz="2000" b="1">
                          <a:latin typeface="Verdana" panose="020B0604030504040204" pitchFamily="34" charset="0"/>
                          <a:ea typeface="Verdana" panose="020B0604030504040204" pitchFamily="34" charset="0"/>
                        </a:rPr>
                        <a:t>LIFTI</a:t>
                      </a:r>
                    </a:p>
                  </a:txBody>
                  <a:tcPr/>
                </a:tc>
                <a:tc>
                  <a:txBody>
                    <a:bodyPr/>
                    <a:lstStyle/>
                    <a:p>
                      <a:pPr algn="ctr"/>
                      <a:r>
                        <a:rPr lang="lv-LV" sz="2000" b="1">
                          <a:latin typeface="Verdana" panose="020B0604030504040204" pitchFamily="34" charset="0"/>
                          <a:ea typeface="Verdana" panose="020B0604030504040204" pitchFamily="34" charset="0"/>
                        </a:rPr>
                        <a:t>VERTIKĀLĀS CĒLĒJPLATFORMAS</a:t>
                      </a:r>
                    </a:p>
                  </a:txBody>
                  <a:tcPr/>
                </a:tc>
                <a:extLst>
                  <a:ext uri="{0D108BD9-81ED-4DB2-BD59-A6C34878D82A}">
                    <a16:rowId xmlns:a16="http://schemas.microsoft.com/office/drawing/2014/main" val="3697720098"/>
                  </a:ext>
                </a:extLst>
              </a:tr>
              <a:tr h="455642">
                <a:tc gridSpan="2">
                  <a:txBody>
                    <a:bodyPr/>
                    <a:lstStyle/>
                    <a:p>
                      <a:pPr marL="0" marR="0" lvl="0" indent="0" algn="ctr" defTabSz="939575" rtl="0" eaLnBrk="1" fontAlgn="auto" latinLnBrk="0" hangingPunct="1">
                        <a:lnSpc>
                          <a:spcPct val="100000"/>
                        </a:lnSpc>
                        <a:spcBef>
                          <a:spcPts val="0"/>
                        </a:spcBef>
                        <a:spcAft>
                          <a:spcPts val="0"/>
                        </a:spcAft>
                        <a:buClrTx/>
                        <a:buSzTx/>
                        <a:buFontTx/>
                        <a:buNone/>
                        <a:tabLst/>
                        <a:defRPr/>
                      </a:pPr>
                      <a:r>
                        <a:rPr lang="lv-LV" altLang="lv-LV" sz="2000" b="1">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Laišana tirgū – ES harmonizētās prasības:</a:t>
                      </a:r>
                      <a:endParaRPr lang="lv-LV" sz="2000" b="1">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txBody>
                  <a:tcPr anchor="ctr"/>
                </a:tc>
                <a:tc hMerge="1">
                  <a:txBody>
                    <a:bodyPr/>
                    <a:lstStyle/>
                    <a:p>
                      <a:pPr marL="0" marR="0" lvl="0" indent="0" algn="ctr" defTabSz="939575" rtl="0" eaLnBrk="1" fontAlgn="auto" latinLnBrk="0" hangingPunct="1">
                        <a:lnSpc>
                          <a:spcPct val="100000"/>
                        </a:lnSpc>
                        <a:spcBef>
                          <a:spcPts val="0"/>
                        </a:spcBef>
                        <a:spcAft>
                          <a:spcPts val="0"/>
                        </a:spcAft>
                        <a:buClrTx/>
                        <a:buSzTx/>
                        <a:buFontTx/>
                        <a:buNone/>
                        <a:tabLst/>
                        <a:defRPr/>
                      </a:pPr>
                      <a:endParaRPr lang="lv-LV" sz="2000" b="1">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val="3763788522"/>
                  </a:ext>
                </a:extLst>
              </a:tr>
              <a:tr h="370840">
                <a:tc gridSpan="2">
                  <a:txBody>
                    <a:bodyPr/>
                    <a:lstStyle/>
                    <a:p>
                      <a:pPr marL="0" marR="0" lvl="0" indent="0" algn="ctr" defTabSz="939575" rtl="0" eaLnBrk="1" fontAlgn="auto" latinLnBrk="0" hangingPunct="1">
                        <a:lnSpc>
                          <a:spcPct val="100000"/>
                        </a:lnSpc>
                        <a:spcBef>
                          <a:spcPts val="0"/>
                        </a:spcBef>
                        <a:spcAft>
                          <a:spcPts val="0"/>
                        </a:spcAft>
                        <a:buClrTx/>
                        <a:buSzTx/>
                        <a:buFontTx/>
                        <a:buNone/>
                        <a:tabLst/>
                        <a:defRPr/>
                      </a:pPr>
                      <a:r>
                        <a:rPr lang="lv-LV" altLang="lv-LV" sz="1800" b="0">
                          <a:latin typeface="Verdana" panose="020B0604030504040204" pitchFamily="34" charset="0"/>
                          <a:ea typeface="Verdana" panose="020B0604030504040204" pitchFamily="34" charset="0"/>
                        </a:rPr>
                        <a:t>Likums </a:t>
                      </a:r>
                      <a:r>
                        <a:rPr lang="lv-LV" altLang="lv-LV" sz="1800" b="0" i="1">
                          <a:latin typeface="Verdana" panose="020B0604030504040204" pitchFamily="34" charset="0"/>
                          <a:ea typeface="Verdana" panose="020B0604030504040204" pitchFamily="34" charset="0"/>
                        </a:rPr>
                        <a:t>"Par atbilstības novērtēšanu"</a:t>
                      </a:r>
                    </a:p>
                  </a:txBody>
                  <a:tcPr anchor="ctr"/>
                </a:tc>
                <a:tc hMerge="1">
                  <a:txBody>
                    <a:bodyPr/>
                    <a:lstStyle/>
                    <a:p>
                      <a:pPr marL="0" marR="0" lvl="0" indent="0" algn="ctr" defTabSz="939575" rtl="0" eaLnBrk="1" fontAlgn="auto" latinLnBrk="0" hangingPunct="1">
                        <a:lnSpc>
                          <a:spcPct val="100000"/>
                        </a:lnSpc>
                        <a:spcBef>
                          <a:spcPts val="0"/>
                        </a:spcBef>
                        <a:spcAft>
                          <a:spcPts val="0"/>
                        </a:spcAft>
                        <a:buClrTx/>
                        <a:buSzTx/>
                        <a:buFontTx/>
                        <a:buNone/>
                        <a:tabLst/>
                        <a:defRPr/>
                      </a:pPr>
                      <a:endParaRPr lang="lv-LV" altLang="lv-LV" sz="2000" b="0" i="1">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val="3689231299"/>
                  </a:ext>
                </a:extLst>
              </a:tr>
              <a:tr h="370840">
                <a:tc>
                  <a:txBody>
                    <a:bodyPr/>
                    <a:lstStyle/>
                    <a:p>
                      <a:pPr marL="0" marR="0" lvl="0" indent="0" algn="l" defTabSz="939575" rtl="0" eaLnBrk="1" fontAlgn="auto" latinLnBrk="0" hangingPunct="1">
                        <a:lnSpc>
                          <a:spcPct val="100000"/>
                        </a:lnSpc>
                        <a:spcBef>
                          <a:spcPts val="0"/>
                        </a:spcBef>
                        <a:spcAft>
                          <a:spcPts val="0"/>
                        </a:spcAft>
                        <a:buClrTx/>
                        <a:buSzTx/>
                        <a:buFontTx/>
                        <a:buNone/>
                        <a:tabLst/>
                        <a:defRPr/>
                      </a:pPr>
                      <a:r>
                        <a:rPr lang="lv-LV" altLang="lv-LV" sz="1800" b="0" dirty="0">
                          <a:latin typeface="Verdana" panose="020B0604030504040204" pitchFamily="34" charset="0"/>
                          <a:ea typeface="Verdana" panose="020B0604030504040204" pitchFamily="34" charset="0"/>
                        </a:rPr>
                        <a:t>Liftu direktīva 2014/33/ES</a:t>
                      </a:r>
                    </a:p>
                  </a:txBody>
                  <a:tcPr/>
                </a:tc>
                <a:tc>
                  <a:txBody>
                    <a:bodyPr/>
                    <a:lstStyle/>
                    <a:p>
                      <a:pPr marL="0" marR="0" lvl="0" indent="0" algn="l" defTabSz="939575" rtl="0" eaLnBrk="1" fontAlgn="auto" latinLnBrk="0" hangingPunct="1">
                        <a:lnSpc>
                          <a:spcPct val="100000"/>
                        </a:lnSpc>
                        <a:spcBef>
                          <a:spcPts val="0"/>
                        </a:spcBef>
                        <a:spcAft>
                          <a:spcPts val="0"/>
                        </a:spcAft>
                        <a:buClrTx/>
                        <a:buSzTx/>
                        <a:buFontTx/>
                        <a:buNone/>
                        <a:tabLst/>
                        <a:defRPr/>
                      </a:pPr>
                      <a:endParaRPr lang="lv-LV" altLang="lv-LV" sz="1800" b="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3494754499"/>
                  </a:ext>
                </a:extLst>
              </a:tr>
              <a:tr h="370840">
                <a:tc>
                  <a:txBody>
                    <a:bodyPr/>
                    <a:lstStyle/>
                    <a:p>
                      <a:pPr marL="0" marR="0" lvl="0" indent="0" algn="l" defTabSz="939575" rtl="0" eaLnBrk="1" fontAlgn="auto" latinLnBrk="0" hangingPunct="1">
                        <a:lnSpc>
                          <a:spcPct val="100000"/>
                        </a:lnSpc>
                        <a:spcBef>
                          <a:spcPts val="0"/>
                        </a:spcBef>
                        <a:spcAft>
                          <a:spcPts val="0"/>
                        </a:spcAft>
                        <a:buClrTx/>
                        <a:buSzTx/>
                        <a:buFontTx/>
                        <a:buNone/>
                        <a:tabLst/>
                        <a:defRPr/>
                      </a:pPr>
                      <a:r>
                        <a:rPr lang="lv-LV" altLang="lv-LV" sz="1800" b="0">
                          <a:latin typeface="Verdana" panose="020B0604030504040204" pitchFamily="34" charset="0"/>
                          <a:ea typeface="Verdana" panose="020B0604030504040204" pitchFamily="34" charset="0"/>
                        </a:rPr>
                        <a:t>Ministru kabineta 2016.gada 5.aprīļa noteikumi Nr.206 </a:t>
                      </a:r>
                      <a:r>
                        <a:rPr lang="lv-LV" altLang="lv-LV" sz="1800" b="0" i="1">
                          <a:latin typeface="Verdana" panose="020B0604030504040204" pitchFamily="34" charset="0"/>
                          <a:ea typeface="Verdana" panose="020B0604030504040204" pitchFamily="34" charset="0"/>
                        </a:rPr>
                        <a:t>"Liftu un to drošības sastāvdaļu projektēšanas, ražošanas un liftu uzstādīšanas un atbilstības novērtēšanas noteikumi" </a:t>
                      </a:r>
                      <a:r>
                        <a:rPr lang="lv-LV" altLang="lv-LV" sz="1800" b="0" i="0">
                          <a:latin typeface="Verdana" panose="020B0604030504040204" pitchFamily="34" charset="0"/>
                          <a:ea typeface="Verdana" panose="020B0604030504040204" pitchFamily="34" charset="0"/>
                        </a:rPr>
                        <a:t>(turpmāk -</a:t>
                      </a:r>
                      <a:r>
                        <a:rPr lang="lv-LV" altLang="lv-LV" sz="1800" b="0" i="1">
                          <a:latin typeface="Verdana" panose="020B0604030504040204" pitchFamily="34" charset="0"/>
                          <a:ea typeface="Verdana" panose="020B0604030504040204" pitchFamily="34" charset="0"/>
                        </a:rPr>
                        <a:t>Liftu noteikumi</a:t>
                      </a:r>
                      <a:r>
                        <a:rPr lang="lv-LV" altLang="lv-LV" sz="1800" b="0" i="0">
                          <a:latin typeface="Verdana" panose="020B0604030504040204" pitchFamily="34" charset="0"/>
                          <a:ea typeface="Verdana" panose="020B0604030504040204" pitchFamily="34" charset="0"/>
                        </a:rPr>
                        <a:t>)</a:t>
                      </a:r>
                    </a:p>
                  </a:txBody>
                  <a:tcPr/>
                </a:tc>
                <a:tc>
                  <a:txBody>
                    <a:bodyPr/>
                    <a:lstStyle/>
                    <a:p>
                      <a:pPr marL="0" marR="0" lvl="0" indent="0" algn="l" defTabSz="939575" rtl="0" eaLnBrk="1" fontAlgn="auto" latinLnBrk="0" hangingPunct="1">
                        <a:lnSpc>
                          <a:spcPct val="100000"/>
                        </a:lnSpc>
                        <a:spcBef>
                          <a:spcPts val="0"/>
                        </a:spcBef>
                        <a:spcAft>
                          <a:spcPts val="0"/>
                        </a:spcAft>
                        <a:buClrTx/>
                        <a:buSzTx/>
                        <a:buFontTx/>
                        <a:buNone/>
                        <a:tabLst/>
                        <a:defRPr/>
                      </a:pPr>
                      <a:endParaRPr lang="lv-LV" altLang="lv-LV" sz="1800" b="0" i="1">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4133166768"/>
                  </a:ext>
                </a:extLst>
              </a:tr>
              <a:tr h="370840">
                <a:tc gridSpan="2">
                  <a:txBody>
                    <a:bodyPr/>
                    <a:lstStyle/>
                    <a:p>
                      <a:pPr marL="0" marR="0" lvl="0" indent="0" algn="ctr" defTabSz="939575" rtl="0" eaLnBrk="1" fontAlgn="auto" latinLnBrk="0" hangingPunct="1">
                        <a:lnSpc>
                          <a:spcPct val="100000"/>
                        </a:lnSpc>
                        <a:spcBef>
                          <a:spcPts val="0"/>
                        </a:spcBef>
                        <a:spcAft>
                          <a:spcPts val="0"/>
                        </a:spcAft>
                        <a:buClrTx/>
                        <a:buSzTx/>
                        <a:buFontTx/>
                        <a:buNone/>
                        <a:tabLst/>
                        <a:defRPr/>
                      </a:pPr>
                      <a:r>
                        <a:rPr lang="lv-LV" sz="1800">
                          <a:latin typeface="Verdana" panose="020B0604030504040204" pitchFamily="34" charset="0"/>
                          <a:ea typeface="Verdana" panose="020B0604030504040204" pitchFamily="34" charset="0"/>
                        </a:rPr>
                        <a:t>Mašīnu direktīva 2006/42/EK</a:t>
                      </a:r>
                      <a:endParaRPr lang="lv-LV" altLang="lv-LV" sz="1800" b="0">
                        <a:latin typeface="Verdana" panose="020B0604030504040204" pitchFamily="34" charset="0"/>
                        <a:ea typeface="Verdana" panose="020B0604030504040204" pitchFamily="34" charset="0"/>
                      </a:endParaRPr>
                    </a:p>
                  </a:txBody>
                  <a:tcPr/>
                </a:tc>
                <a:tc hMerge="1">
                  <a:txBody>
                    <a:bodyPr/>
                    <a:lstStyle/>
                    <a:p>
                      <a:pPr marL="0" marR="0" lvl="0" indent="0" algn="l" defTabSz="939575" rtl="0" eaLnBrk="1" fontAlgn="auto" latinLnBrk="0" hangingPunct="1">
                        <a:lnSpc>
                          <a:spcPct val="100000"/>
                        </a:lnSpc>
                        <a:spcBef>
                          <a:spcPts val="0"/>
                        </a:spcBef>
                        <a:spcAft>
                          <a:spcPts val="0"/>
                        </a:spcAft>
                        <a:buClrTx/>
                        <a:buSzTx/>
                        <a:buFontTx/>
                        <a:buNone/>
                        <a:tabLst/>
                        <a:defRPr/>
                      </a:pPr>
                      <a:endParaRPr lang="lv-LV" altLang="lv-LV" sz="1800" b="0" i="1">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1008816086"/>
                  </a:ext>
                </a:extLst>
              </a:tr>
              <a:tr h="370840">
                <a:tc gridSpan="2">
                  <a:txBody>
                    <a:bodyPr/>
                    <a:lstStyle/>
                    <a:p>
                      <a:pPr marL="0" marR="0" lvl="0" indent="0" algn="ctr" defTabSz="939575" rtl="0" eaLnBrk="1" fontAlgn="auto" latinLnBrk="0" hangingPunct="1">
                        <a:lnSpc>
                          <a:spcPct val="100000"/>
                        </a:lnSpc>
                        <a:spcBef>
                          <a:spcPts val="0"/>
                        </a:spcBef>
                        <a:spcAft>
                          <a:spcPts val="0"/>
                        </a:spcAft>
                        <a:buClrTx/>
                        <a:buSzTx/>
                        <a:buFontTx/>
                        <a:buNone/>
                        <a:tabLst/>
                        <a:defRPr/>
                      </a:pPr>
                      <a:r>
                        <a:rPr lang="lv-LV" sz="1800">
                          <a:latin typeface="Verdana" panose="020B0604030504040204" pitchFamily="34" charset="0"/>
                          <a:ea typeface="Verdana" panose="020B0604030504040204" pitchFamily="34" charset="0"/>
                        </a:rPr>
                        <a:t>Ministru kabineta 2008.gada 25.marta noteikumi Nr.195 </a:t>
                      </a:r>
                      <a:r>
                        <a:rPr lang="lv-LV" sz="1800" i="1">
                          <a:latin typeface="Verdana" panose="020B0604030504040204" pitchFamily="34" charset="0"/>
                          <a:ea typeface="Verdana" panose="020B0604030504040204" pitchFamily="34" charset="0"/>
                        </a:rPr>
                        <a:t>"Mašīnu drošības noteikumi"</a:t>
                      </a:r>
                      <a:endParaRPr lang="lv-LV" altLang="lv-LV" sz="1800" b="0" i="1">
                        <a:latin typeface="Verdana" panose="020B0604030504040204" pitchFamily="34" charset="0"/>
                        <a:ea typeface="Verdana" panose="020B0604030504040204" pitchFamily="34" charset="0"/>
                      </a:endParaRPr>
                    </a:p>
                  </a:txBody>
                  <a:tcPr/>
                </a:tc>
                <a:tc hMerge="1">
                  <a:txBody>
                    <a:bodyPr/>
                    <a:lstStyle/>
                    <a:p>
                      <a:endParaRPr lang="lv-LV"/>
                    </a:p>
                  </a:txBody>
                  <a:tcPr/>
                </a:tc>
                <a:extLst>
                  <a:ext uri="{0D108BD9-81ED-4DB2-BD59-A6C34878D82A}">
                    <a16:rowId xmlns:a16="http://schemas.microsoft.com/office/drawing/2014/main" val="4237910855"/>
                  </a:ext>
                </a:extLst>
              </a:tr>
              <a:tr h="370840">
                <a:tc gridSpan="2">
                  <a:txBody>
                    <a:bodyPr/>
                    <a:lstStyle/>
                    <a:p>
                      <a:pPr marL="0" marR="0" lvl="0" indent="0" algn="ctr" defTabSz="939575" rtl="0" eaLnBrk="1" fontAlgn="auto" latinLnBrk="0" hangingPunct="1">
                        <a:lnSpc>
                          <a:spcPct val="100000"/>
                        </a:lnSpc>
                        <a:spcBef>
                          <a:spcPts val="0"/>
                        </a:spcBef>
                        <a:spcAft>
                          <a:spcPts val="0"/>
                        </a:spcAft>
                        <a:buClrTx/>
                        <a:buSzTx/>
                        <a:buFontTx/>
                        <a:buNone/>
                        <a:tabLst/>
                        <a:defRPr/>
                      </a:pPr>
                      <a:r>
                        <a:rPr lang="lv-LV" altLang="lv-LV" sz="2000" b="1">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Lietošana – Latvijas nacionālās prasības:</a:t>
                      </a:r>
                      <a:endParaRPr lang="lv-LV" sz="2000" b="1">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txBody>
                  <a:tcPr anchor="ctr"/>
                </a:tc>
                <a:tc hMerge="1">
                  <a:txBody>
                    <a:bodyPr/>
                    <a:lstStyle/>
                    <a:p>
                      <a:pPr marL="0" marR="0" lvl="0" indent="0" algn="ctr" defTabSz="939575" rtl="0" eaLnBrk="1" fontAlgn="auto" latinLnBrk="0" hangingPunct="1">
                        <a:lnSpc>
                          <a:spcPct val="100000"/>
                        </a:lnSpc>
                        <a:spcBef>
                          <a:spcPts val="0"/>
                        </a:spcBef>
                        <a:spcAft>
                          <a:spcPts val="0"/>
                        </a:spcAft>
                        <a:buClrTx/>
                        <a:buSzTx/>
                        <a:buFontTx/>
                        <a:buNone/>
                        <a:tabLst/>
                        <a:defRPr/>
                      </a:pPr>
                      <a:endParaRPr lang="lv-LV" sz="2000" b="1">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val="3257708935"/>
                  </a:ext>
                </a:extLst>
              </a:tr>
              <a:tr h="370840">
                <a:tc gridSpan="2">
                  <a:txBody>
                    <a:bodyPr/>
                    <a:lstStyle/>
                    <a:p>
                      <a:pPr marL="0" marR="0" lvl="0" indent="0" algn="ctr" defTabSz="939575" rtl="0" eaLnBrk="1" fontAlgn="auto" latinLnBrk="0" hangingPunct="1">
                        <a:lnSpc>
                          <a:spcPct val="100000"/>
                        </a:lnSpc>
                        <a:spcBef>
                          <a:spcPts val="0"/>
                        </a:spcBef>
                        <a:spcAft>
                          <a:spcPts val="0"/>
                        </a:spcAft>
                        <a:buClrTx/>
                        <a:buSzTx/>
                        <a:buFontTx/>
                        <a:buNone/>
                        <a:tabLst/>
                        <a:defRPr/>
                      </a:pPr>
                      <a:r>
                        <a:rPr lang="lv-LV" altLang="lv-LV" sz="1800" b="0">
                          <a:latin typeface="Verdana" panose="020B0604030504040204" pitchFamily="34" charset="0"/>
                          <a:ea typeface="Verdana" panose="020B0604030504040204" pitchFamily="34" charset="0"/>
                        </a:rPr>
                        <a:t>Likums </a:t>
                      </a:r>
                      <a:r>
                        <a:rPr lang="lv-LV" altLang="lv-LV" sz="1800" b="0" i="1">
                          <a:latin typeface="Verdana" panose="020B0604030504040204" pitchFamily="34" charset="0"/>
                          <a:ea typeface="Verdana" panose="020B0604030504040204" pitchFamily="34" charset="0"/>
                        </a:rPr>
                        <a:t>"Par bīstamo iekārtu tehnisko uzraudzību"</a:t>
                      </a:r>
                    </a:p>
                  </a:txBody>
                  <a:tcPr anchor="ctr"/>
                </a:tc>
                <a:tc hMerge="1">
                  <a:txBody>
                    <a:bodyPr/>
                    <a:lstStyle/>
                    <a:p>
                      <a:pPr marL="0" marR="0" lvl="0" indent="0" algn="ctr" defTabSz="939575" rtl="0" eaLnBrk="1" fontAlgn="auto" latinLnBrk="0" hangingPunct="1">
                        <a:lnSpc>
                          <a:spcPct val="100000"/>
                        </a:lnSpc>
                        <a:spcBef>
                          <a:spcPts val="0"/>
                        </a:spcBef>
                        <a:spcAft>
                          <a:spcPts val="0"/>
                        </a:spcAft>
                        <a:buClrTx/>
                        <a:buSzTx/>
                        <a:buFontTx/>
                        <a:buNone/>
                        <a:tabLst/>
                        <a:defRPr/>
                      </a:pPr>
                      <a:endParaRPr lang="lv-LV" altLang="lv-LV" sz="2000" b="0" i="1">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val="1931300843"/>
                  </a:ext>
                </a:extLst>
              </a:tr>
              <a:tr h="370840">
                <a:tc gridSpan="2">
                  <a:txBody>
                    <a:bodyPr/>
                    <a:lstStyle/>
                    <a:p>
                      <a:pPr marL="0" marR="0" lvl="0" indent="0" algn="ctr" defTabSz="939575" rtl="0" eaLnBrk="1" fontAlgn="auto" latinLnBrk="0" hangingPunct="1">
                        <a:lnSpc>
                          <a:spcPct val="100000"/>
                        </a:lnSpc>
                        <a:spcBef>
                          <a:spcPts val="0"/>
                        </a:spcBef>
                        <a:spcAft>
                          <a:spcPts val="0"/>
                        </a:spcAft>
                        <a:buClrTx/>
                        <a:buSzTx/>
                        <a:buFontTx/>
                        <a:buNone/>
                        <a:tabLst/>
                        <a:defRPr/>
                      </a:pPr>
                      <a:r>
                        <a:rPr lang="lv-LV" altLang="lv-LV" sz="1800" b="0" dirty="0">
                          <a:latin typeface="Verdana" panose="020B0604030504040204" pitchFamily="34" charset="0"/>
                          <a:ea typeface="Verdana" panose="020B0604030504040204" pitchFamily="34" charset="0"/>
                        </a:rPr>
                        <a:t>Ministru kabineta 2020.gada 17.novembra noteikumi Nr.679 </a:t>
                      </a:r>
                      <a:r>
                        <a:rPr lang="lv-LV" altLang="lv-LV" sz="1800" b="0" i="1" dirty="0">
                          <a:latin typeface="Verdana" panose="020B0604030504040204" pitchFamily="34" charset="0"/>
                          <a:ea typeface="Verdana" panose="020B0604030504040204" pitchFamily="34" charset="0"/>
                        </a:rPr>
                        <a:t>"Liftu un vertikālo cēlējplatformu drošības un tehniskās uzraudzības noteikumi"</a:t>
                      </a:r>
                    </a:p>
                  </a:txBody>
                  <a:tcPr/>
                </a:tc>
                <a:tc hMerge="1">
                  <a:txBody>
                    <a:bodyPr/>
                    <a:lstStyle/>
                    <a:p>
                      <a:pPr marL="0" marR="0" lvl="0" indent="0" algn="ctr" defTabSz="939575" rtl="0" eaLnBrk="1" fontAlgn="auto" latinLnBrk="0" hangingPunct="1">
                        <a:lnSpc>
                          <a:spcPct val="100000"/>
                        </a:lnSpc>
                        <a:spcBef>
                          <a:spcPts val="0"/>
                        </a:spcBef>
                        <a:spcAft>
                          <a:spcPts val="0"/>
                        </a:spcAft>
                        <a:buClrTx/>
                        <a:buSzTx/>
                        <a:buFontTx/>
                        <a:buNone/>
                        <a:tabLst/>
                        <a:defRPr/>
                      </a:pPr>
                      <a:endParaRPr lang="lv-LV" altLang="lv-LV" sz="2000" b="0" i="1">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3879931055"/>
                  </a:ext>
                </a:extLst>
              </a:tr>
            </a:tbl>
          </a:graphicData>
        </a:graphic>
      </p:graphicFrame>
    </p:spTree>
    <p:extLst>
      <p:ext uri="{BB962C8B-B14F-4D97-AF65-F5344CB8AC3E}">
        <p14:creationId xmlns:p14="http://schemas.microsoft.com/office/powerpoint/2010/main" val="3252285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1EE6BDE6-5224-F43C-3841-5BA6F54813CC}"/>
              </a:ext>
            </a:extLst>
          </p:cNvPr>
          <p:cNvSpPr txBox="1"/>
          <p:nvPr/>
        </p:nvSpPr>
        <p:spPr>
          <a:xfrm>
            <a:off x="1891241" y="2468324"/>
            <a:ext cx="1532081" cy="1323439"/>
          </a:xfrm>
          <a:prstGeom prst="rect">
            <a:avLst/>
          </a:prstGeom>
          <a:noFill/>
        </p:spPr>
        <p:txBody>
          <a:bodyPr wrap="square" rtlCol="0">
            <a:spAutoFit/>
          </a:bodyPr>
          <a:lstStyle/>
          <a:p>
            <a:r>
              <a:rPr lang="lv-LV" sz="2000">
                <a:latin typeface="Verdana" panose="020B0604030504040204" pitchFamily="34" charset="0"/>
                <a:ea typeface="Verdana" panose="020B0604030504040204" pitchFamily="34" charset="0"/>
              </a:rPr>
              <a:t>Obligātais</a:t>
            </a:r>
          </a:p>
          <a:p>
            <a:endParaRPr lang="lv-LV" sz="2000">
              <a:latin typeface="Verdana" panose="020B0604030504040204" pitchFamily="34" charset="0"/>
              <a:ea typeface="Verdana" panose="020B0604030504040204" pitchFamily="34" charset="0"/>
            </a:endParaRPr>
          </a:p>
          <a:p>
            <a:endParaRPr lang="lv-LV" sz="2000">
              <a:latin typeface="Verdana" panose="020B0604030504040204" pitchFamily="34" charset="0"/>
              <a:ea typeface="Verdana" panose="020B0604030504040204" pitchFamily="34" charset="0"/>
            </a:endParaRPr>
          </a:p>
          <a:p>
            <a:r>
              <a:rPr lang="lv-LV" sz="2000">
                <a:latin typeface="Verdana" panose="020B0604030504040204" pitchFamily="34" charset="0"/>
                <a:ea typeface="Verdana" panose="020B0604030504040204" pitchFamily="34" charset="0"/>
              </a:rPr>
              <a:t>minimums</a:t>
            </a:r>
          </a:p>
        </p:txBody>
      </p:sp>
      <p:sp>
        <p:nvSpPr>
          <p:cNvPr id="6" name="Slide Number Placeholder 5">
            <a:extLst>
              <a:ext uri="{FF2B5EF4-FFF2-40B4-BE49-F238E27FC236}">
                <a16:creationId xmlns:a16="http://schemas.microsoft.com/office/drawing/2014/main" id="{2BB8E59D-285B-DAB3-6DCA-0EB2030AEC70}"/>
              </a:ext>
            </a:extLst>
          </p:cNvPr>
          <p:cNvSpPr>
            <a:spLocks noGrp="1"/>
          </p:cNvSpPr>
          <p:nvPr>
            <p:ph type="sldNum" sz="quarter" idx="13"/>
          </p:nvPr>
        </p:nvSpPr>
        <p:spPr>
          <a:noFill/>
        </p:spPr>
        <p:txBody>
          <a:bodyPr/>
          <a:lstStyle/>
          <a:p>
            <a:fld id="{BD0B0086-0F75-4FC2-A939-37DD08C3B6BB}" type="slidenum">
              <a:rPr lang="en-US" altLang="lv-LV">
                <a:solidFill>
                  <a:schemeClr val="tx1"/>
                </a:solidFill>
              </a:rPr>
              <a:pPr/>
              <a:t>3</a:t>
            </a:fld>
            <a:endParaRPr lang="en-US" altLang="lv-LV">
              <a:solidFill>
                <a:schemeClr val="tx1"/>
              </a:solidFill>
            </a:endParaRPr>
          </a:p>
        </p:txBody>
      </p:sp>
      <p:graphicFrame>
        <p:nvGraphicFramePr>
          <p:cNvPr id="18" name="Shēma 17">
            <a:extLst>
              <a:ext uri="{FF2B5EF4-FFF2-40B4-BE49-F238E27FC236}">
                <a16:creationId xmlns:a16="http://schemas.microsoft.com/office/drawing/2014/main" id="{231624A3-3608-F71E-FFE8-3243C705622C}"/>
              </a:ext>
            </a:extLst>
          </p:cNvPr>
          <p:cNvGraphicFramePr/>
          <p:nvPr>
            <p:extLst>
              <p:ext uri="{D42A27DB-BD31-4B8C-83A1-F6EECF244321}">
                <p14:modId xmlns:p14="http://schemas.microsoft.com/office/powerpoint/2010/main" val="2971896783"/>
              </p:ext>
            </p:extLst>
          </p:nvPr>
        </p:nvGraphicFramePr>
        <p:xfrm>
          <a:off x="5785238" y="271265"/>
          <a:ext cx="2473549" cy="60401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BCA588FC-052A-BF27-8896-437AE27943D6}"/>
              </a:ext>
            </a:extLst>
          </p:cNvPr>
          <p:cNvSpPr>
            <a:spLocks noGrp="1"/>
          </p:cNvSpPr>
          <p:nvPr>
            <p:ph type="title"/>
          </p:nvPr>
        </p:nvSpPr>
        <p:spPr>
          <a:xfrm>
            <a:off x="1411441" y="416628"/>
            <a:ext cx="10170959" cy="813212"/>
          </a:xfrm>
          <a:noFill/>
          <a:ln w="28575">
            <a:noFill/>
            <a:extLst>
              <a:ext uri="{C807C97D-BFC1-408E-A445-0C87EB9F89A2}">
                <ask:lineSketchStyleProps xmlns:ask="http://schemas.microsoft.com/office/drawing/2018/sketchyshapes" sd="2635380979">
                  <a:custGeom>
                    <a:avLst/>
                    <a:gdLst>
                      <a:gd name="connsiteX0" fmla="*/ 0 w 6825574"/>
                      <a:gd name="connsiteY0" fmla="*/ 0 h 1731523"/>
                      <a:gd name="connsiteX1" fmla="*/ 432286 w 6825574"/>
                      <a:gd name="connsiteY1" fmla="*/ 0 h 1731523"/>
                      <a:gd name="connsiteX2" fmla="*/ 1069340 w 6825574"/>
                      <a:gd name="connsiteY2" fmla="*/ 0 h 1731523"/>
                      <a:gd name="connsiteX3" fmla="*/ 1638138 w 6825574"/>
                      <a:gd name="connsiteY3" fmla="*/ 0 h 1731523"/>
                      <a:gd name="connsiteX4" fmla="*/ 2206936 w 6825574"/>
                      <a:gd name="connsiteY4" fmla="*/ 0 h 1731523"/>
                      <a:gd name="connsiteX5" fmla="*/ 2639222 w 6825574"/>
                      <a:gd name="connsiteY5" fmla="*/ 0 h 1731523"/>
                      <a:gd name="connsiteX6" fmla="*/ 3071508 w 6825574"/>
                      <a:gd name="connsiteY6" fmla="*/ 0 h 1731523"/>
                      <a:gd name="connsiteX7" fmla="*/ 3435539 w 6825574"/>
                      <a:gd name="connsiteY7" fmla="*/ 0 h 1731523"/>
                      <a:gd name="connsiteX8" fmla="*/ 4072592 w 6825574"/>
                      <a:gd name="connsiteY8" fmla="*/ 0 h 1731523"/>
                      <a:gd name="connsiteX9" fmla="*/ 4573135 w 6825574"/>
                      <a:gd name="connsiteY9" fmla="*/ 0 h 1731523"/>
                      <a:gd name="connsiteX10" fmla="*/ 5141932 w 6825574"/>
                      <a:gd name="connsiteY10" fmla="*/ 0 h 1731523"/>
                      <a:gd name="connsiteX11" fmla="*/ 5847242 w 6825574"/>
                      <a:gd name="connsiteY11" fmla="*/ 0 h 1731523"/>
                      <a:gd name="connsiteX12" fmla="*/ 6825574 w 6825574"/>
                      <a:gd name="connsiteY12" fmla="*/ 0 h 1731523"/>
                      <a:gd name="connsiteX13" fmla="*/ 6825574 w 6825574"/>
                      <a:gd name="connsiteY13" fmla="*/ 594490 h 1731523"/>
                      <a:gd name="connsiteX14" fmla="*/ 6825574 w 6825574"/>
                      <a:gd name="connsiteY14" fmla="*/ 1119718 h 1731523"/>
                      <a:gd name="connsiteX15" fmla="*/ 6825574 w 6825574"/>
                      <a:gd name="connsiteY15" fmla="*/ 1731523 h 1731523"/>
                      <a:gd name="connsiteX16" fmla="*/ 6256776 w 6825574"/>
                      <a:gd name="connsiteY16" fmla="*/ 1731523 h 1731523"/>
                      <a:gd name="connsiteX17" fmla="*/ 5892746 w 6825574"/>
                      <a:gd name="connsiteY17" fmla="*/ 1731523 h 1731523"/>
                      <a:gd name="connsiteX18" fmla="*/ 5187436 w 6825574"/>
                      <a:gd name="connsiteY18" fmla="*/ 1731523 h 1731523"/>
                      <a:gd name="connsiteX19" fmla="*/ 4823406 w 6825574"/>
                      <a:gd name="connsiteY19" fmla="*/ 1731523 h 1731523"/>
                      <a:gd name="connsiteX20" fmla="*/ 4391119 w 6825574"/>
                      <a:gd name="connsiteY20" fmla="*/ 1731523 h 1731523"/>
                      <a:gd name="connsiteX21" fmla="*/ 3685810 w 6825574"/>
                      <a:gd name="connsiteY21" fmla="*/ 1731523 h 1731523"/>
                      <a:gd name="connsiteX22" fmla="*/ 2980501 w 6825574"/>
                      <a:gd name="connsiteY22" fmla="*/ 1731523 h 1731523"/>
                      <a:gd name="connsiteX23" fmla="*/ 2479959 w 6825574"/>
                      <a:gd name="connsiteY23" fmla="*/ 1731523 h 1731523"/>
                      <a:gd name="connsiteX24" fmla="*/ 2047672 w 6825574"/>
                      <a:gd name="connsiteY24" fmla="*/ 1731523 h 1731523"/>
                      <a:gd name="connsiteX25" fmla="*/ 1342363 w 6825574"/>
                      <a:gd name="connsiteY25" fmla="*/ 1731523 h 1731523"/>
                      <a:gd name="connsiteX26" fmla="*/ 637054 w 6825574"/>
                      <a:gd name="connsiteY26" fmla="*/ 1731523 h 1731523"/>
                      <a:gd name="connsiteX27" fmla="*/ 0 w 6825574"/>
                      <a:gd name="connsiteY27" fmla="*/ 1731523 h 1731523"/>
                      <a:gd name="connsiteX28" fmla="*/ 0 w 6825574"/>
                      <a:gd name="connsiteY28" fmla="*/ 1119718 h 1731523"/>
                      <a:gd name="connsiteX29" fmla="*/ 0 w 6825574"/>
                      <a:gd name="connsiteY29" fmla="*/ 525229 h 1731523"/>
                      <a:gd name="connsiteX30" fmla="*/ 0 w 6825574"/>
                      <a:gd name="connsiteY30" fmla="*/ 0 h 173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25574" h="1731523" fill="none" extrusionOk="0">
                        <a:moveTo>
                          <a:pt x="0" y="0"/>
                        </a:moveTo>
                        <a:cubicBezTo>
                          <a:pt x="131451" y="-24986"/>
                          <a:pt x="235224" y="23405"/>
                          <a:pt x="432286" y="0"/>
                        </a:cubicBezTo>
                        <a:cubicBezTo>
                          <a:pt x="629348" y="-23405"/>
                          <a:pt x="914150" y="18595"/>
                          <a:pt x="1069340" y="0"/>
                        </a:cubicBezTo>
                        <a:cubicBezTo>
                          <a:pt x="1224530" y="-18595"/>
                          <a:pt x="1508590" y="45100"/>
                          <a:pt x="1638138" y="0"/>
                        </a:cubicBezTo>
                        <a:cubicBezTo>
                          <a:pt x="1767686" y="-45100"/>
                          <a:pt x="2082165" y="58162"/>
                          <a:pt x="2206936" y="0"/>
                        </a:cubicBezTo>
                        <a:cubicBezTo>
                          <a:pt x="2331707" y="-58162"/>
                          <a:pt x="2444062" y="22576"/>
                          <a:pt x="2639222" y="0"/>
                        </a:cubicBezTo>
                        <a:cubicBezTo>
                          <a:pt x="2834382" y="-22576"/>
                          <a:pt x="2876755" y="32469"/>
                          <a:pt x="3071508" y="0"/>
                        </a:cubicBezTo>
                        <a:cubicBezTo>
                          <a:pt x="3266261" y="-32469"/>
                          <a:pt x="3354675" y="3927"/>
                          <a:pt x="3435539" y="0"/>
                        </a:cubicBezTo>
                        <a:cubicBezTo>
                          <a:pt x="3516403" y="-3927"/>
                          <a:pt x="3903499" y="53027"/>
                          <a:pt x="4072592" y="0"/>
                        </a:cubicBezTo>
                        <a:cubicBezTo>
                          <a:pt x="4241685" y="-53027"/>
                          <a:pt x="4464790" y="58070"/>
                          <a:pt x="4573135" y="0"/>
                        </a:cubicBezTo>
                        <a:cubicBezTo>
                          <a:pt x="4681480" y="-58070"/>
                          <a:pt x="4882783" y="46503"/>
                          <a:pt x="5141932" y="0"/>
                        </a:cubicBezTo>
                        <a:cubicBezTo>
                          <a:pt x="5401081" y="-46503"/>
                          <a:pt x="5561500" y="56646"/>
                          <a:pt x="5847242" y="0"/>
                        </a:cubicBezTo>
                        <a:cubicBezTo>
                          <a:pt x="6132984" y="-56646"/>
                          <a:pt x="6536848" y="73535"/>
                          <a:pt x="6825574" y="0"/>
                        </a:cubicBezTo>
                        <a:cubicBezTo>
                          <a:pt x="6866493" y="190229"/>
                          <a:pt x="6821666" y="343394"/>
                          <a:pt x="6825574" y="594490"/>
                        </a:cubicBezTo>
                        <a:cubicBezTo>
                          <a:pt x="6829482" y="845586"/>
                          <a:pt x="6815574" y="884458"/>
                          <a:pt x="6825574" y="1119718"/>
                        </a:cubicBezTo>
                        <a:cubicBezTo>
                          <a:pt x="6835574" y="1354978"/>
                          <a:pt x="6813902" y="1539940"/>
                          <a:pt x="6825574" y="1731523"/>
                        </a:cubicBezTo>
                        <a:cubicBezTo>
                          <a:pt x="6579338" y="1782529"/>
                          <a:pt x="6509406" y="1729077"/>
                          <a:pt x="6256776" y="1731523"/>
                        </a:cubicBezTo>
                        <a:cubicBezTo>
                          <a:pt x="6004146" y="1733969"/>
                          <a:pt x="6040238" y="1710584"/>
                          <a:pt x="5892746" y="1731523"/>
                        </a:cubicBezTo>
                        <a:cubicBezTo>
                          <a:pt x="5745254" y="1752462"/>
                          <a:pt x="5520565" y="1656370"/>
                          <a:pt x="5187436" y="1731523"/>
                        </a:cubicBezTo>
                        <a:cubicBezTo>
                          <a:pt x="4854307" y="1806676"/>
                          <a:pt x="4995911" y="1718326"/>
                          <a:pt x="4823406" y="1731523"/>
                        </a:cubicBezTo>
                        <a:cubicBezTo>
                          <a:pt x="4650901" y="1744720"/>
                          <a:pt x="4548685" y="1690327"/>
                          <a:pt x="4391119" y="1731523"/>
                        </a:cubicBezTo>
                        <a:cubicBezTo>
                          <a:pt x="4233553" y="1772719"/>
                          <a:pt x="3838733" y="1648484"/>
                          <a:pt x="3685810" y="1731523"/>
                        </a:cubicBezTo>
                        <a:cubicBezTo>
                          <a:pt x="3532887" y="1814562"/>
                          <a:pt x="3222183" y="1656684"/>
                          <a:pt x="2980501" y="1731523"/>
                        </a:cubicBezTo>
                        <a:cubicBezTo>
                          <a:pt x="2738819" y="1806362"/>
                          <a:pt x="2725412" y="1706812"/>
                          <a:pt x="2479959" y="1731523"/>
                        </a:cubicBezTo>
                        <a:cubicBezTo>
                          <a:pt x="2234506" y="1756234"/>
                          <a:pt x="2217306" y="1722552"/>
                          <a:pt x="2047672" y="1731523"/>
                        </a:cubicBezTo>
                        <a:cubicBezTo>
                          <a:pt x="1878038" y="1740494"/>
                          <a:pt x="1646249" y="1665787"/>
                          <a:pt x="1342363" y="1731523"/>
                        </a:cubicBezTo>
                        <a:cubicBezTo>
                          <a:pt x="1038477" y="1797259"/>
                          <a:pt x="878250" y="1728536"/>
                          <a:pt x="637054" y="1731523"/>
                        </a:cubicBezTo>
                        <a:cubicBezTo>
                          <a:pt x="395858" y="1734510"/>
                          <a:pt x="303707" y="1731105"/>
                          <a:pt x="0" y="1731523"/>
                        </a:cubicBezTo>
                        <a:cubicBezTo>
                          <a:pt x="-3477" y="1596636"/>
                          <a:pt x="34039" y="1271210"/>
                          <a:pt x="0" y="1119718"/>
                        </a:cubicBezTo>
                        <a:cubicBezTo>
                          <a:pt x="-34039" y="968226"/>
                          <a:pt x="39291" y="687063"/>
                          <a:pt x="0" y="525229"/>
                        </a:cubicBezTo>
                        <a:cubicBezTo>
                          <a:pt x="-39291" y="363395"/>
                          <a:pt x="14794" y="225789"/>
                          <a:pt x="0" y="0"/>
                        </a:cubicBezTo>
                        <a:close/>
                      </a:path>
                      <a:path w="6825574" h="1731523" stroke="0" extrusionOk="0">
                        <a:moveTo>
                          <a:pt x="0" y="0"/>
                        </a:moveTo>
                        <a:cubicBezTo>
                          <a:pt x="243976" y="-57832"/>
                          <a:pt x="506901" y="36922"/>
                          <a:pt x="637054" y="0"/>
                        </a:cubicBezTo>
                        <a:cubicBezTo>
                          <a:pt x="767207" y="-36922"/>
                          <a:pt x="850501" y="24768"/>
                          <a:pt x="1001084" y="0"/>
                        </a:cubicBezTo>
                        <a:cubicBezTo>
                          <a:pt x="1151667" y="-24768"/>
                          <a:pt x="1373817" y="14118"/>
                          <a:pt x="1638138" y="0"/>
                        </a:cubicBezTo>
                        <a:cubicBezTo>
                          <a:pt x="1902459" y="-14118"/>
                          <a:pt x="2058652" y="20365"/>
                          <a:pt x="2343447" y="0"/>
                        </a:cubicBezTo>
                        <a:cubicBezTo>
                          <a:pt x="2628242" y="-20365"/>
                          <a:pt x="2642457" y="56604"/>
                          <a:pt x="2912245" y="0"/>
                        </a:cubicBezTo>
                        <a:cubicBezTo>
                          <a:pt x="3182033" y="-56604"/>
                          <a:pt x="3230537" y="2750"/>
                          <a:pt x="3412787" y="0"/>
                        </a:cubicBezTo>
                        <a:cubicBezTo>
                          <a:pt x="3595037" y="-2750"/>
                          <a:pt x="3796241" y="16804"/>
                          <a:pt x="4118096" y="0"/>
                        </a:cubicBezTo>
                        <a:cubicBezTo>
                          <a:pt x="4439951" y="-16804"/>
                          <a:pt x="4565127" y="84133"/>
                          <a:pt x="4823406" y="0"/>
                        </a:cubicBezTo>
                        <a:cubicBezTo>
                          <a:pt x="5081685" y="-84133"/>
                          <a:pt x="5146808" y="27718"/>
                          <a:pt x="5323948" y="0"/>
                        </a:cubicBezTo>
                        <a:cubicBezTo>
                          <a:pt x="5501088" y="-27718"/>
                          <a:pt x="5735438" y="75635"/>
                          <a:pt x="6029257" y="0"/>
                        </a:cubicBezTo>
                        <a:cubicBezTo>
                          <a:pt x="6323076" y="-75635"/>
                          <a:pt x="6567446" y="79717"/>
                          <a:pt x="6825574" y="0"/>
                        </a:cubicBezTo>
                        <a:cubicBezTo>
                          <a:pt x="6882068" y="177028"/>
                          <a:pt x="6788301" y="406144"/>
                          <a:pt x="6825574" y="525229"/>
                        </a:cubicBezTo>
                        <a:cubicBezTo>
                          <a:pt x="6862847" y="644314"/>
                          <a:pt x="6782651" y="987876"/>
                          <a:pt x="6825574" y="1119718"/>
                        </a:cubicBezTo>
                        <a:cubicBezTo>
                          <a:pt x="6868497" y="1251560"/>
                          <a:pt x="6758598" y="1558486"/>
                          <a:pt x="6825574" y="1731523"/>
                        </a:cubicBezTo>
                        <a:cubicBezTo>
                          <a:pt x="6666827" y="1757029"/>
                          <a:pt x="6595060" y="1688940"/>
                          <a:pt x="6461543" y="1731523"/>
                        </a:cubicBezTo>
                        <a:cubicBezTo>
                          <a:pt x="6328026" y="1774106"/>
                          <a:pt x="6056549" y="1676247"/>
                          <a:pt x="5892746" y="1731523"/>
                        </a:cubicBezTo>
                        <a:cubicBezTo>
                          <a:pt x="5728943" y="1786799"/>
                          <a:pt x="5565927" y="1683709"/>
                          <a:pt x="5392203" y="1731523"/>
                        </a:cubicBezTo>
                        <a:cubicBezTo>
                          <a:pt x="5218479" y="1779337"/>
                          <a:pt x="5026113" y="1699312"/>
                          <a:pt x="4891661" y="1731523"/>
                        </a:cubicBezTo>
                        <a:cubicBezTo>
                          <a:pt x="4757209" y="1763734"/>
                          <a:pt x="4387305" y="1691008"/>
                          <a:pt x="4186352" y="1731523"/>
                        </a:cubicBezTo>
                        <a:cubicBezTo>
                          <a:pt x="3985399" y="1772038"/>
                          <a:pt x="3852186" y="1687451"/>
                          <a:pt x="3617554" y="1731523"/>
                        </a:cubicBezTo>
                        <a:cubicBezTo>
                          <a:pt x="3382922" y="1775595"/>
                          <a:pt x="3302058" y="1697412"/>
                          <a:pt x="3048756" y="1731523"/>
                        </a:cubicBezTo>
                        <a:cubicBezTo>
                          <a:pt x="2795454" y="1765634"/>
                          <a:pt x="2684466" y="1667209"/>
                          <a:pt x="2411703" y="1731523"/>
                        </a:cubicBezTo>
                        <a:cubicBezTo>
                          <a:pt x="2138940" y="1795837"/>
                          <a:pt x="2186873" y="1698243"/>
                          <a:pt x="1979416" y="1731523"/>
                        </a:cubicBezTo>
                        <a:cubicBezTo>
                          <a:pt x="1771959" y="1764803"/>
                          <a:pt x="1622013" y="1682888"/>
                          <a:pt x="1274107" y="1731523"/>
                        </a:cubicBezTo>
                        <a:cubicBezTo>
                          <a:pt x="926201" y="1780158"/>
                          <a:pt x="1058156" y="1689763"/>
                          <a:pt x="910077" y="1731523"/>
                        </a:cubicBezTo>
                        <a:cubicBezTo>
                          <a:pt x="761998" y="1773283"/>
                          <a:pt x="675763" y="1724765"/>
                          <a:pt x="546046" y="1731523"/>
                        </a:cubicBezTo>
                        <a:cubicBezTo>
                          <a:pt x="416329" y="1738281"/>
                          <a:pt x="181181" y="1668888"/>
                          <a:pt x="0" y="1731523"/>
                        </a:cubicBezTo>
                        <a:cubicBezTo>
                          <a:pt x="-26962" y="1510498"/>
                          <a:pt x="22781" y="1297215"/>
                          <a:pt x="0" y="1154349"/>
                        </a:cubicBezTo>
                        <a:cubicBezTo>
                          <a:pt x="-22781" y="1011483"/>
                          <a:pt x="9604" y="706154"/>
                          <a:pt x="0" y="542544"/>
                        </a:cubicBezTo>
                        <a:cubicBezTo>
                          <a:pt x="-9604" y="378934"/>
                          <a:pt x="17908" y="112609"/>
                          <a:pt x="0" y="0"/>
                        </a:cubicBezTo>
                        <a:close/>
                      </a:path>
                    </a:pathLst>
                  </a:custGeom>
                  <ask:type>
                    <ask:lineSketchNone/>
                  </ask:type>
                </ask:lineSketchStyleProps>
              </a:ext>
            </a:extLst>
          </a:ln>
          <a:effectLst>
            <a:glow rad="101600">
              <a:schemeClr val="accent3">
                <a:satMod val="175000"/>
                <a:alpha val="40000"/>
              </a:schemeClr>
            </a:glow>
            <a:softEdge rad="12700"/>
          </a:effectLst>
        </p:spPr>
        <p:txBody>
          <a:bodyPr>
            <a:noAutofit/>
          </a:bodyPr>
          <a:lstStyle/>
          <a:p>
            <a:pPr algn="ctr"/>
            <a:r>
              <a:rPr lang="lv-LV" altLang="lv-LV" sz="2200" dirty="0">
                <a:effectLst>
                  <a:outerShdw blurRad="38100" dist="38100" dir="2700000" algn="tl">
                    <a:srgbClr val="000000">
                      <a:alpha val="43137"/>
                    </a:srgbClr>
                  </a:outerShdw>
                </a:effectLst>
              </a:rPr>
              <a:t>Normatīvo aktu prasību izpildei</a:t>
            </a:r>
            <a:br>
              <a:rPr lang="lv-LV" altLang="lv-LV" sz="2200" dirty="0">
                <a:effectLst>
                  <a:outerShdw blurRad="38100" dist="38100" dir="2700000" algn="tl">
                    <a:srgbClr val="000000">
                      <a:alpha val="43137"/>
                    </a:srgbClr>
                  </a:outerShdw>
                </a:effectLst>
              </a:rPr>
            </a:br>
            <a:r>
              <a:rPr lang="lv-LV" altLang="lv-LV" sz="2200" dirty="0">
                <a:effectLst>
                  <a:outerShdw blurRad="38100" dist="38100" dir="2700000" algn="tl">
                    <a:srgbClr val="000000">
                      <a:alpha val="43137"/>
                    </a:srgbClr>
                  </a:outerShdw>
                </a:effectLst>
              </a:rPr>
              <a:t>piemērojamie C tipa standarti</a:t>
            </a:r>
          </a:p>
        </p:txBody>
      </p:sp>
      <p:sp>
        <p:nvSpPr>
          <p:cNvPr id="17" name="Title 1">
            <a:extLst>
              <a:ext uri="{FF2B5EF4-FFF2-40B4-BE49-F238E27FC236}">
                <a16:creationId xmlns:a16="http://schemas.microsoft.com/office/drawing/2014/main" id="{0F9393C4-52EA-9486-96F2-93C3453FDAFE}"/>
              </a:ext>
            </a:extLst>
          </p:cNvPr>
          <p:cNvSpPr txBox="1">
            <a:spLocks/>
          </p:cNvSpPr>
          <p:nvPr/>
        </p:nvSpPr>
        <p:spPr bwMode="auto">
          <a:xfrm>
            <a:off x="412893" y="5252877"/>
            <a:ext cx="5095109" cy="400110"/>
          </a:xfrm>
          <a:prstGeom prst="rect">
            <a:avLst/>
          </a:prstGeom>
          <a:noFill/>
          <a:ln>
            <a:noFill/>
          </a:ln>
          <a:effectLst>
            <a:outerShdw blurRad="50800" dist="38100" dir="2700000" algn="tl" rotWithShape="0">
              <a:prstClr val="black">
                <a:alpha val="40000"/>
              </a:prstClr>
            </a:outerShdw>
          </a:effectLst>
        </p:spPr>
        <p:txBody>
          <a:bodyPr vert="horz" wrap="square" lIns="93957" tIns="46979" rIns="93957" bIns="46979" numCol="1" anchor="t" anchorCtr="0" compatLnSpc="1">
            <a:prstTxWarp prst="textNoShape">
              <a:avLst/>
            </a:prstTxWarp>
            <a:noAutofit/>
          </a:bodyPr>
          <a:lstStyle>
            <a:lvl1pPr algn="l" defTabSz="938213" rtl="0" eaLnBrk="0" fontAlgn="base" hangingPunct="0">
              <a:spcBef>
                <a:spcPct val="0"/>
              </a:spcBef>
              <a:spcAft>
                <a:spcPct val="0"/>
              </a:spcAft>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r>
              <a:rPr lang="lv-LV" altLang="lv-LV" sz="2000" i="1"/>
              <a:t>VERTIKĀLĀS CĒLĒJPLATFORMAS</a:t>
            </a:r>
          </a:p>
        </p:txBody>
      </p:sp>
      <p:sp>
        <p:nvSpPr>
          <p:cNvPr id="33" name="Iekavu pāris 32">
            <a:extLst>
              <a:ext uri="{FF2B5EF4-FFF2-40B4-BE49-F238E27FC236}">
                <a16:creationId xmlns:a16="http://schemas.microsoft.com/office/drawing/2014/main" id="{8A389C1C-6F5D-A650-E441-66F1055F4741}"/>
              </a:ext>
            </a:extLst>
          </p:cNvPr>
          <p:cNvSpPr/>
          <p:nvPr/>
        </p:nvSpPr>
        <p:spPr>
          <a:xfrm>
            <a:off x="1874628" y="2468324"/>
            <a:ext cx="1532081" cy="1336419"/>
          </a:xfrm>
          <a:prstGeom prst="bracketPair">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lv-LV"/>
          </a:p>
        </p:txBody>
      </p:sp>
      <p:sp>
        <p:nvSpPr>
          <p:cNvPr id="35" name="TextBox 34">
            <a:extLst>
              <a:ext uri="{FF2B5EF4-FFF2-40B4-BE49-F238E27FC236}">
                <a16:creationId xmlns:a16="http://schemas.microsoft.com/office/drawing/2014/main" id="{3E515EA3-B63F-9C4D-DCC8-7E5E43F0346B}"/>
              </a:ext>
            </a:extLst>
          </p:cNvPr>
          <p:cNvSpPr txBox="1"/>
          <p:nvPr/>
        </p:nvSpPr>
        <p:spPr>
          <a:xfrm>
            <a:off x="1850305" y="2891221"/>
            <a:ext cx="1532080" cy="400110"/>
          </a:xfrm>
          <a:prstGeom prst="rect">
            <a:avLst/>
          </a:prstGeom>
          <a:noFill/>
        </p:spPr>
        <p:txBody>
          <a:bodyPr wrap="square" rtlCol="0">
            <a:spAutoFit/>
          </a:bodyPr>
          <a:lstStyle/>
          <a:p>
            <a:r>
              <a:rPr lang="lv-LV" sz="2000" b="1">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EN 81-20</a:t>
            </a:r>
          </a:p>
        </p:txBody>
      </p:sp>
      <p:sp>
        <p:nvSpPr>
          <p:cNvPr id="40" name="Title 1">
            <a:extLst>
              <a:ext uri="{FF2B5EF4-FFF2-40B4-BE49-F238E27FC236}">
                <a16:creationId xmlns:a16="http://schemas.microsoft.com/office/drawing/2014/main" id="{0918047E-C2BE-1719-3642-F16040FF774B}"/>
              </a:ext>
            </a:extLst>
          </p:cNvPr>
          <p:cNvSpPr txBox="1">
            <a:spLocks/>
          </p:cNvSpPr>
          <p:nvPr/>
        </p:nvSpPr>
        <p:spPr bwMode="auto">
          <a:xfrm>
            <a:off x="412893" y="2936559"/>
            <a:ext cx="1192479" cy="386968"/>
          </a:xfrm>
          <a:prstGeom prst="rect">
            <a:avLst/>
          </a:prstGeom>
          <a:noFill/>
          <a:ln>
            <a:noFill/>
          </a:ln>
          <a:effectLst>
            <a:outerShdw blurRad="50800" dist="38100" dir="2700000" algn="tl" rotWithShape="0">
              <a:prstClr val="black">
                <a:alpha val="40000"/>
              </a:prstClr>
            </a:outerShdw>
          </a:effectLst>
        </p:spPr>
        <p:txBody>
          <a:bodyPr vert="horz" wrap="square" lIns="93957" tIns="46979" rIns="93957" bIns="46979" numCol="1" anchor="t" anchorCtr="0" compatLnSpc="1">
            <a:prstTxWarp prst="textNoShape">
              <a:avLst/>
            </a:prstTxWarp>
            <a:noAutofit/>
          </a:bodyPr>
          <a:lstStyle>
            <a:lvl1pPr algn="l" defTabSz="938213" rtl="0" eaLnBrk="0" fontAlgn="base" hangingPunct="0">
              <a:spcBef>
                <a:spcPct val="0"/>
              </a:spcBef>
              <a:spcAft>
                <a:spcPct val="0"/>
              </a:spcAft>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pPr algn="ctr"/>
            <a:r>
              <a:rPr lang="lv-LV" altLang="lv-LV" sz="2000" i="1"/>
              <a:t>LIFTI</a:t>
            </a:r>
            <a:endParaRPr lang="lv-LV" sz="2000" i="1"/>
          </a:p>
          <a:p>
            <a:pPr algn="ctr"/>
            <a:endParaRPr lang="lv-LV" altLang="lv-LV" sz="2000" i="1">
              <a:effectLst>
                <a:outerShdw blurRad="38100" dist="38100" dir="2700000" algn="tl">
                  <a:srgbClr val="000000">
                    <a:alpha val="43137"/>
                  </a:srgbClr>
                </a:outerShdw>
              </a:effectLst>
            </a:endParaRPr>
          </a:p>
        </p:txBody>
      </p:sp>
      <p:sp>
        <p:nvSpPr>
          <p:cNvPr id="43" name="TextBox 42">
            <a:extLst>
              <a:ext uri="{FF2B5EF4-FFF2-40B4-BE49-F238E27FC236}">
                <a16:creationId xmlns:a16="http://schemas.microsoft.com/office/drawing/2014/main" id="{8B8EA975-15A6-3357-6EC9-56190C835127}"/>
              </a:ext>
            </a:extLst>
          </p:cNvPr>
          <p:cNvSpPr txBox="1"/>
          <p:nvPr/>
        </p:nvSpPr>
        <p:spPr>
          <a:xfrm>
            <a:off x="8231786" y="1913788"/>
            <a:ext cx="3826174" cy="400110"/>
          </a:xfrm>
          <a:prstGeom prst="rect">
            <a:avLst/>
          </a:prstGeom>
          <a:noFill/>
        </p:spPr>
        <p:txBody>
          <a:bodyPr wrap="square" rtlCol="0">
            <a:spAutoFit/>
          </a:bodyPr>
          <a:lstStyle/>
          <a:p>
            <a:r>
              <a:rPr lang="lv-LV" sz="2000">
                <a:latin typeface="Verdana" panose="020B0604030504040204" pitchFamily="34" charset="0"/>
                <a:ea typeface="Verdana" panose="020B0604030504040204" pitchFamily="34" charset="0"/>
              </a:rPr>
              <a:t>Vides </a:t>
            </a:r>
            <a:r>
              <a:rPr lang="lv-LV" sz="2000" err="1">
                <a:latin typeface="Verdana" panose="020B0604030504040204" pitchFamily="34" charset="0"/>
                <a:ea typeface="Verdana" panose="020B0604030504040204" pitchFamily="34" charset="0"/>
              </a:rPr>
              <a:t>piekļūstamība</a:t>
            </a:r>
            <a:endParaRPr lang="lv-LV" sz="1800" i="1">
              <a:latin typeface="Verdana" panose="020B0604030504040204" pitchFamily="34" charset="0"/>
              <a:ea typeface="Verdana" panose="020B0604030504040204" pitchFamily="34" charset="0"/>
            </a:endParaRPr>
          </a:p>
        </p:txBody>
      </p:sp>
      <p:sp>
        <p:nvSpPr>
          <p:cNvPr id="49" name="TextBox 48">
            <a:extLst>
              <a:ext uri="{FF2B5EF4-FFF2-40B4-BE49-F238E27FC236}">
                <a16:creationId xmlns:a16="http://schemas.microsoft.com/office/drawing/2014/main" id="{FAAD9560-D309-9EA8-6D60-1F4F24C3E79F}"/>
              </a:ext>
            </a:extLst>
          </p:cNvPr>
          <p:cNvSpPr txBox="1"/>
          <p:nvPr/>
        </p:nvSpPr>
        <p:spPr>
          <a:xfrm>
            <a:off x="8215148" y="2474262"/>
            <a:ext cx="3397106" cy="369332"/>
          </a:xfrm>
          <a:prstGeom prst="rect">
            <a:avLst/>
          </a:prstGeom>
          <a:noFill/>
        </p:spPr>
        <p:txBody>
          <a:bodyPr wrap="square" rtlCol="0">
            <a:spAutoFit/>
          </a:bodyPr>
          <a:lstStyle/>
          <a:p>
            <a:pPr defTabSz="622300">
              <a:lnSpc>
                <a:spcPct val="90000"/>
              </a:lnSpc>
              <a:spcAft>
                <a:spcPct val="35000"/>
              </a:spcAft>
            </a:pPr>
            <a:r>
              <a:rPr lang="lv-LV" sz="2000" b="0" err="1">
                <a:solidFill>
                  <a:schemeClr val="tx1"/>
                </a:solidFill>
                <a:latin typeface="Verdana" panose="020B0604030504040204" pitchFamily="34" charset="0"/>
                <a:ea typeface="Verdana" panose="020B0604030504040204" pitchFamily="34" charset="0"/>
              </a:rPr>
              <a:t>Vandaļizturība</a:t>
            </a:r>
            <a:endParaRPr lang="lv-LV" sz="2000" b="0">
              <a:solidFill>
                <a:schemeClr val="tx1"/>
              </a:solidFill>
              <a:latin typeface="Verdana" panose="020B0604030504040204" pitchFamily="34" charset="0"/>
              <a:ea typeface="Verdana" panose="020B0604030504040204" pitchFamily="34" charset="0"/>
            </a:endParaRPr>
          </a:p>
        </p:txBody>
      </p:sp>
      <p:sp>
        <p:nvSpPr>
          <p:cNvPr id="52" name="TextBox 51">
            <a:extLst>
              <a:ext uri="{FF2B5EF4-FFF2-40B4-BE49-F238E27FC236}">
                <a16:creationId xmlns:a16="http://schemas.microsoft.com/office/drawing/2014/main" id="{1D806F9B-D9D3-0091-A78A-D010200FABF0}"/>
              </a:ext>
            </a:extLst>
          </p:cNvPr>
          <p:cNvSpPr txBox="1"/>
          <p:nvPr/>
        </p:nvSpPr>
        <p:spPr>
          <a:xfrm>
            <a:off x="8258787" y="3055205"/>
            <a:ext cx="2954008" cy="369332"/>
          </a:xfrm>
          <a:prstGeom prst="rect">
            <a:avLst/>
          </a:prstGeom>
          <a:noFill/>
        </p:spPr>
        <p:txBody>
          <a:bodyPr wrap="square" rtlCol="0">
            <a:spAutoFit/>
          </a:bodyPr>
          <a:lstStyle/>
          <a:p>
            <a:pPr defTabSz="622300">
              <a:lnSpc>
                <a:spcPct val="90000"/>
              </a:lnSpc>
              <a:spcAft>
                <a:spcPct val="35000"/>
              </a:spcAft>
            </a:pPr>
            <a:r>
              <a:rPr lang="lv-LV" sz="2000" b="0">
                <a:solidFill>
                  <a:schemeClr val="tx1"/>
                </a:solidFill>
                <a:latin typeface="Verdana" panose="020B0604030504040204" pitchFamily="34" charset="0"/>
                <a:ea typeface="Verdana" panose="020B0604030504040204" pitchFamily="34" charset="0"/>
              </a:rPr>
              <a:t>Ugunsdzēsēju lifts</a:t>
            </a:r>
          </a:p>
        </p:txBody>
      </p:sp>
      <p:sp>
        <p:nvSpPr>
          <p:cNvPr id="53" name="TextBox 52">
            <a:extLst>
              <a:ext uri="{FF2B5EF4-FFF2-40B4-BE49-F238E27FC236}">
                <a16:creationId xmlns:a16="http://schemas.microsoft.com/office/drawing/2014/main" id="{4D2F4E69-C65E-24DA-05B4-7C8738A7866F}"/>
              </a:ext>
            </a:extLst>
          </p:cNvPr>
          <p:cNvSpPr txBox="1"/>
          <p:nvPr/>
        </p:nvSpPr>
        <p:spPr>
          <a:xfrm>
            <a:off x="8237496" y="3512352"/>
            <a:ext cx="3141704" cy="646331"/>
          </a:xfrm>
          <a:prstGeom prst="rect">
            <a:avLst/>
          </a:prstGeom>
          <a:noFill/>
        </p:spPr>
        <p:txBody>
          <a:bodyPr wrap="square" rtlCol="0">
            <a:spAutoFit/>
          </a:bodyPr>
          <a:lstStyle/>
          <a:p>
            <a:pPr defTabSz="622300">
              <a:lnSpc>
                <a:spcPct val="90000"/>
              </a:lnSpc>
              <a:spcAft>
                <a:spcPct val="35000"/>
              </a:spcAft>
            </a:pPr>
            <a:r>
              <a:rPr lang="lv-LV" sz="2000" b="0">
                <a:solidFill>
                  <a:schemeClr val="tx1"/>
                </a:solidFill>
                <a:latin typeface="Verdana" panose="020B0604030504040204" pitchFamily="34" charset="0"/>
                <a:ea typeface="Verdana" panose="020B0604030504040204" pitchFamily="34" charset="0"/>
              </a:rPr>
              <a:t>Darbība ugunsgrēka trauksmes gadījumā</a:t>
            </a:r>
          </a:p>
        </p:txBody>
      </p:sp>
      <p:sp>
        <p:nvSpPr>
          <p:cNvPr id="54" name="TextBox 53">
            <a:extLst>
              <a:ext uri="{FF2B5EF4-FFF2-40B4-BE49-F238E27FC236}">
                <a16:creationId xmlns:a16="http://schemas.microsoft.com/office/drawing/2014/main" id="{28ED9C24-8FA1-84C1-FDEF-C762456AEEFD}"/>
              </a:ext>
            </a:extLst>
          </p:cNvPr>
          <p:cNvSpPr txBox="1"/>
          <p:nvPr/>
        </p:nvSpPr>
        <p:spPr>
          <a:xfrm>
            <a:off x="4130324" y="1970424"/>
            <a:ext cx="2338121" cy="2862322"/>
          </a:xfrm>
          <a:prstGeom prst="rect">
            <a:avLst/>
          </a:prstGeom>
          <a:noFill/>
        </p:spPr>
        <p:txBody>
          <a:bodyPr wrap="square" rtlCol="0">
            <a:spAutoFit/>
          </a:bodyPr>
          <a:lstStyle/>
          <a:p>
            <a:r>
              <a:rPr lang="lv-LV" altLang="lv-LV" sz="2000" b="0">
                <a:ln w="0"/>
                <a:latin typeface="Verdana" panose="020B0604030504040204" pitchFamily="34" charset="0"/>
                <a:ea typeface="Verdana" panose="020B0604030504040204" pitchFamily="34" charset="0"/>
              </a:rPr>
              <a:t>Lifta</a:t>
            </a:r>
          </a:p>
          <a:p>
            <a:r>
              <a:rPr lang="lv-LV" altLang="lv-LV" sz="2000">
                <a:ln w="0"/>
                <a:latin typeface="Verdana" panose="020B0604030504040204" pitchFamily="34" charset="0"/>
                <a:ea typeface="Verdana" panose="020B0604030504040204" pitchFamily="34" charset="0"/>
              </a:rPr>
              <a:t>p</a:t>
            </a:r>
            <a:r>
              <a:rPr lang="lv-LV" altLang="lv-LV" sz="2000" b="0">
                <a:ln w="0"/>
                <a:latin typeface="Verdana" panose="020B0604030504040204" pitchFamily="34" charset="0"/>
                <a:ea typeface="Verdana" panose="020B0604030504040204" pitchFamily="34" charset="0"/>
              </a:rPr>
              <a:t>asūtījumā</a:t>
            </a:r>
          </a:p>
          <a:p>
            <a:r>
              <a:rPr lang="lv-LV" altLang="lv-LV" sz="2000" b="0">
                <a:ln w="0"/>
                <a:latin typeface="Verdana" panose="020B0604030504040204" pitchFamily="34" charset="0"/>
                <a:ea typeface="Verdana" panose="020B0604030504040204" pitchFamily="34" charset="0"/>
              </a:rPr>
              <a:t>norādītās </a:t>
            </a:r>
          </a:p>
          <a:p>
            <a:r>
              <a:rPr lang="lv-LV" altLang="lv-LV" sz="2000">
                <a:ln w="0"/>
                <a:latin typeface="Verdana" panose="020B0604030504040204" pitchFamily="34" charset="0"/>
                <a:ea typeface="Verdana" panose="020B0604030504040204" pitchFamily="34" charset="0"/>
              </a:rPr>
              <a:t>Nepieciešamās funkcijas</a:t>
            </a:r>
          </a:p>
          <a:p>
            <a:r>
              <a:rPr lang="lv-LV" altLang="lv-LV" sz="2000">
                <a:ln w="0"/>
                <a:latin typeface="Verdana" panose="020B0604030504040204" pitchFamily="34" charset="0"/>
                <a:ea typeface="Verdana" panose="020B0604030504040204" pitchFamily="34" charset="0"/>
              </a:rPr>
              <a:t>a</a:t>
            </a:r>
            <a:r>
              <a:rPr lang="lv-LV" altLang="lv-LV" sz="2000" b="0">
                <a:ln w="0"/>
                <a:latin typeface="Verdana" panose="020B0604030504040204" pitchFamily="34" charset="0"/>
                <a:ea typeface="Verdana" panose="020B0604030504040204" pitchFamily="34" charset="0"/>
              </a:rPr>
              <a:t>tbilstoši</a:t>
            </a:r>
          </a:p>
          <a:p>
            <a:r>
              <a:rPr lang="lv-LV" altLang="lv-LV" sz="2000">
                <a:ln w="0"/>
                <a:latin typeface="Verdana" panose="020B0604030504040204" pitchFamily="34" charset="0"/>
                <a:ea typeface="Verdana" panose="020B0604030504040204" pitchFamily="34" charset="0"/>
              </a:rPr>
              <a:t>paredzētajam</a:t>
            </a:r>
          </a:p>
          <a:p>
            <a:r>
              <a:rPr lang="lv-LV" altLang="lv-LV" sz="2000">
                <a:ln w="0"/>
                <a:latin typeface="Verdana" panose="020B0604030504040204" pitchFamily="34" charset="0"/>
                <a:ea typeface="Verdana" panose="020B0604030504040204" pitchFamily="34" charset="0"/>
              </a:rPr>
              <a:t>l</a:t>
            </a:r>
            <a:r>
              <a:rPr lang="lv-LV" altLang="lv-LV" sz="2000" b="0">
                <a:ln w="0"/>
                <a:latin typeface="Verdana" panose="020B0604030504040204" pitchFamily="34" charset="0"/>
                <a:ea typeface="Verdana" panose="020B0604030504040204" pitchFamily="34" charset="0"/>
              </a:rPr>
              <a:t>ieto</a:t>
            </a:r>
            <a:r>
              <a:rPr lang="lv-LV" altLang="lv-LV" sz="2000">
                <a:ln w="0"/>
                <a:latin typeface="Verdana" panose="020B0604030504040204" pitchFamily="34" charset="0"/>
                <a:ea typeface="Verdana" panose="020B0604030504040204" pitchFamily="34" charset="0"/>
              </a:rPr>
              <a:t>šanas</a:t>
            </a:r>
          </a:p>
          <a:p>
            <a:r>
              <a:rPr lang="lv-LV" altLang="lv-LV" sz="2000">
                <a:ln w="0"/>
                <a:latin typeface="Verdana" panose="020B0604030504040204" pitchFamily="34" charset="0"/>
                <a:ea typeface="Verdana" panose="020B0604030504040204" pitchFamily="34" charset="0"/>
              </a:rPr>
              <a:t>m</a:t>
            </a:r>
            <a:r>
              <a:rPr lang="lv-LV" altLang="lv-LV" sz="2000" b="0">
                <a:ln w="0"/>
                <a:latin typeface="Verdana" panose="020B0604030504040204" pitchFamily="34" charset="0"/>
                <a:ea typeface="Verdana" panose="020B0604030504040204" pitchFamily="34" charset="0"/>
              </a:rPr>
              <a:t>ērķ</a:t>
            </a:r>
            <a:r>
              <a:rPr lang="lv-LV" altLang="lv-LV" sz="2000">
                <a:ln w="0"/>
                <a:latin typeface="Verdana" panose="020B0604030504040204" pitchFamily="34" charset="0"/>
                <a:ea typeface="Verdana" panose="020B0604030504040204" pitchFamily="34" charset="0"/>
              </a:rPr>
              <a:t>im</a:t>
            </a:r>
            <a:endParaRPr lang="lv-LV" altLang="lv-LV" sz="2000" b="0">
              <a:ln w="0"/>
              <a:latin typeface="Verdana" panose="020B0604030504040204" pitchFamily="34" charset="0"/>
              <a:ea typeface="Verdana" panose="020B0604030504040204" pitchFamily="34" charset="0"/>
            </a:endParaRPr>
          </a:p>
        </p:txBody>
      </p:sp>
      <p:sp>
        <p:nvSpPr>
          <p:cNvPr id="55" name="Pluszīme 54">
            <a:extLst>
              <a:ext uri="{FF2B5EF4-FFF2-40B4-BE49-F238E27FC236}">
                <a16:creationId xmlns:a16="http://schemas.microsoft.com/office/drawing/2014/main" id="{B3B18280-B793-8D7E-5C19-380D228F0635}"/>
              </a:ext>
            </a:extLst>
          </p:cNvPr>
          <p:cNvSpPr/>
          <p:nvPr/>
        </p:nvSpPr>
        <p:spPr>
          <a:xfrm>
            <a:off x="3556399" y="2820763"/>
            <a:ext cx="414658" cy="422330"/>
          </a:xfrm>
          <a:prstGeom prst="mathPlus">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6" name="TextBox 55">
            <a:extLst>
              <a:ext uri="{FF2B5EF4-FFF2-40B4-BE49-F238E27FC236}">
                <a16:creationId xmlns:a16="http://schemas.microsoft.com/office/drawing/2014/main" id="{5C974C82-254D-7A3A-B426-EB59728EA1CF}"/>
              </a:ext>
            </a:extLst>
          </p:cNvPr>
          <p:cNvSpPr txBox="1"/>
          <p:nvPr/>
        </p:nvSpPr>
        <p:spPr>
          <a:xfrm>
            <a:off x="8231786" y="4297792"/>
            <a:ext cx="3397106" cy="369332"/>
          </a:xfrm>
          <a:prstGeom prst="rect">
            <a:avLst/>
          </a:prstGeom>
          <a:noFill/>
        </p:spPr>
        <p:txBody>
          <a:bodyPr wrap="square" rtlCol="0">
            <a:spAutoFit/>
          </a:bodyPr>
          <a:lstStyle/>
          <a:p>
            <a:pPr defTabSz="622300">
              <a:lnSpc>
                <a:spcPct val="90000"/>
              </a:lnSpc>
              <a:spcAft>
                <a:spcPct val="35000"/>
              </a:spcAft>
            </a:pPr>
            <a:r>
              <a:rPr lang="lv-LV" sz="2000" b="0">
                <a:solidFill>
                  <a:schemeClr val="tx1"/>
                </a:solidFill>
                <a:latin typeface="Verdana" panose="020B0604030504040204" pitchFamily="34" charset="0"/>
                <a:ea typeface="Verdana" panose="020B0604030504040204" pitchFamily="34" charset="0"/>
              </a:rPr>
              <a:t>Uzstādīšana esošā būvē</a:t>
            </a:r>
          </a:p>
        </p:txBody>
      </p:sp>
      <p:sp>
        <p:nvSpPr>
          <p:cNvPr id="57" name="Iekavu pāris 56">
            <a:extLst>
              <a:ext uri="{FF2B5EF4-FFF2-40B4-BE49-F238E27FC236}">
                <a16:creationId xmlns:a16="http://schemas.microsoft.com/office/drawing/2014/main" id="{37DA9614-A2F3-B04A-B2DD-B8748C2AD7F7}"/>
              </a:ext>
            </a:extLst>
          </p:cNvPr>
          <p:cNvSpPr/>
          <p:nvPr/>
        </p:nvSpPr>
        <p:spPr>
          <a:xfrm>
            <a:off x="4091128" y="1508057"/>
            <a:ext cx="7491271" cy="3457482"/>
          </a:xfrm>
          <a:prstGeom prst="bracketPair">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lv-LV"/>
          </a:p>
        </p:txBody>
      </p:sp>
      <p:sp>
        <p:nvSpPr>
          <p:cNvPr id="58" name="TextBox 57">
            <a:extLst>
              <a:ext uri="{FF2B5EF4-FFF2-40B4-BE49-F238E27FC236}">
                <a16:creationId xmlns:a16="http://schemas.microsoft.com/office/drawing/2014/main" id="{25722A4C-EFBD-415B-FEAA-1B1BB76C47C0}"/>
              </a:ext>
            </a:extLst>
          </p:cNvPr>
          <p:cNvSpPr txBox="1"/>
          <p:nvPr/>
        </p:nvSpPr>
        <p:spPr>
          <a:xfrm>
            <a:off x="5421641" y="5053354"/>
            <a:ext cx="4830243" cy="707886"/>
          </a:xfrm>
          <a:prstGeom prst="rect">
            <a:avLst/>
          </a:prstGeom>
          <a:noFill/>
        </p:spPr>
        <p:txBody>
          <a:bodyPr wrap="square" rtlCol="0">
            <a:spAutoFit/>
          </a:bodyPr>
          <a:lstStyle/>
          <a:p>
            <a:r>
              <a:rPr lang="lv-LV" sz="2000" b="1">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EN 81-41 </a:t>
            </a:r>
            <a:r>
              <a:rPr lang="lv-LV" sz="2000">
                <a:latin typeface="Verdana" panose="020B0604030504040204" pitchFamily="34" charset="0"/>
                <a:ea typeface="Verdana" panose="020B0604030504040204" pitchFamily="34" charset="0"/>
              </a:rPr>
              <a:t>Vides </a:t>
            </a:r>
            <a:r>
              <a:rPr lang="lv-LV" sz="2000" err="1">
                <a:latin typeface="Verdana" panose="020B0604030504040204" pitchFamily="34" charset="0"/>
                <a:ea typeface="Verdana" panose="020B0604030504040204" pitchFamily="34" charset="0"/>
              </a:rPr>
              <a:t>piekļūstamība</a:t>
            </a:r>
            <a:r>
              <a:rPr lang="lv-LV" sz="2000">
                <a:latin typeface="Verdana" panose="020B0604030504040204" pitchFamily="34" charset="0"/>
                <a:ea typeface="Verdana" panose="020B0604030504040204" pitchFamily="34" charset="0"/>
              </a:rPr>
              <a:t> </a:t>
            </a:r>
          </a:p>
          <a:p>
            <a:r>
              <a:rPr lang="lv-LV" sz="2000">
                <a:latin typeface="Verdana" panose="020B0604030504040204" pitchFamily="34" charset="0"/>
                <a:ea typeface="Verdana" panose="020B0604030504040204" pitchFamily="34" charset="0"/>
              </a:rPr>
              <a:t>personām ar kustību traucējumiem</a:t>
            </a:r>
          </a:p>
        </p:txBody>
      </p:sp>
      <p:sp>
        <p:nvSpPr>
          <p:cNvPr id="59" name="Iekavu pāris 58">
            <a:extLst>
              <a:ext uri="{FF2B5EF4-FFF2-40B4-BE49-F238E27FC236}">
                <a16:creationId xmlns:a16="http://schemas.microsoft.com/office/drawing/2014/main" id="{8C29EFA8-5595-05EE-DBDB-F4FC1DCFA931}"/>
              </a:ext>
            </a:extLst>
          </p:cNvPr>
          <p:cNvSpPr/>
          <p:nvPr/>
        </p:nvSpPr>
        <p:spPr>
          <a:xfrm>
            <a:off x="5357754" y="5081026"/>
            <a:ext cx="4830243" cy="707885"/>
          </a:xfrm>
          <a:prstGeom prst="bracketPair">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lv-LV"/>
          </a:p>
        </p:txBody>
      </p:sp>
      <p:sp>
        <p:nvSpPr>
          <p:cNvPr id="60" name="Title 1">
            <a:extLst>
              <a:ext uri="{FF2B5EF4-FFF2-40B4-BE49-F238E27FC236}">
                <a16:creationId xmlns:a16="http://schemas.microsoft.com/office/drawing/2014/main" id="{665D0BDF-641F-0638-7823-794FA9C2F5E0}"/>
              </a:ext>
            </a:extLst>
          </p:cNvPr>
          <p:cNvSpPr txBox="1">
            <a:spLocks/>
          </p:cNvSpPr>
          <p:nvPr/>
        </p:nvSpPr>
        <p:spPr bwMode="auto">
          <a:xfrm>
            <a:off x="406401" y="6071230"/>
            <a:ext cx="4586514" cy="555689"/>
          </a:xfrm>
          <a:prstGeom prst="rect">
            <a:avLst/>
          </a:prstGeom>
          <a:noFill/>
          <a:ln>
            <a:solidFill>
              <a:srgbClr val="0070C0"/>
            </a:solidFill>
          </a:ln>
          <a:effectLst>
            <a:outerShdw blurRad="50800" dist="38100" dir="2700000" algn="tl" rotWithShape="0">
              <a:prstClr val="black">
                <a:alpha val="40000"/>
              </a:prstClr>
            </a:outerShdw>
          </a:effectLst>
        </p:spPr>
        <p:txBody>
          <a:bodyPr vert="horz" wrap="square" lIns="93957" tIns="46979" rIns="93957" bIns="46979" numCol="1" anchor="t" anchorCtr="0" compatLnSpc="1">
            <a:prstTxWarp prst="textNoShape">
              <a:avLst/>
            </a:prstTxWarp>
            <a:noAutofit/>
          </a:bodyPr>
          <a:lstStyle>
            <a:lvl1pPr algn="l" defTabSz="938213" rtl="0" eaLnBrk="0" fontAlgn="base" hangingPunct="0">
              <a:spcBef>
                <a:spcPct val="0"/>
              </a:spcBef>
              <a:spcAft>
                <a:spcPct val="0"/>
              </a:spcAft>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r>
              <a:rPr lang="lv-LV" altLang="lv-LV" sz="2000" b="0"/>
              <a:t>UNIVERSĀLAIS DIZAINS        /</a:t>
            </a:r>
          </a:p>
        </p:txBody>
      </p:sp>
      <p:pic>
        <p:nvPicPr>
          <p:cNvPr id="61" name="Attēls 60">
            <a:extLst>
              <a:ext uri="{FF2B5EF4-FFF2-40B4-BE49-F238E27FC236}">
                <a16:creationId xmlns:a16="http://schemas.microsoft.com/office/drawing/2014/main" id="{71C2745F-FD44-9DA1-4F1A-E4BC154CC38F}"/>
              </a:ext>
            </a:extLst>
          </p:cNvPr>
          <p:cNvPicPr>
            <a:picLocks noChangeAspect="1"/>
          </p:cNvPicPr>
          <p:nvPr/>
        </p:nvPicPr>
        <p:blipFill>
          <a:blip r:embed="rId8"/>
          <a:stretch>
            <a:fillRect/>
          </a:stretch>
        </p:blipFill>
        <p:spPr>
          <a:xfrm>
            <a:off x="10975597" y="1841909"/>
            <a:ext cx="474396" cy="452331"/>
          </a:xfrm>
          <a:prstGeom prst="rect">
            <a:avLst/>
          </a:prstGeom>
          <a:ln>
            <a:solidFill>
              <a:srgbClr val="0070C0"/>
            </a:solidFill>
          </a:ln>
        </p:spPr>
      </p:pic>
      <p:pic>
        <p:nvPicPr>
          <p:cNvPr id="62" name="Attēls 61">
            <a:extLst>
              <a:ext uri="{FF2B5EF4-FFF2-40B4-BE49-F238E27FC236}">
                <a16:creationId xmlns:a16="http://schemas.microsoft.com/office/drawing/2014/main" id="{2E312443-63A6-BE0A-3D5E-A9C589DFEF61}"/>
              </a:ext>
            </a:extLst>
          </p:cNvPr>
          <p:cNvPicPr>
            <a:picLocks noChangeAspect="1"/>
          </p:cNvPicPr>
          <p:nvPr/>
        </p:nvPicPr>
        <p:blipFill>
          <a:blip r:embed="rId9"/>
          <a:stretch>
            <a:fillRect/>
          </a:stretch>
        </p:blipFill>
        <p:spPr>
          <a:xfrm>
            <a:off x="10341866" y="5169070"/>
            <a:ext cx="387494" cy="483040"/>
          </a:xfrm>
          <a:prstGeom prst="rect">
            <a:avLst/>
          </a:prstGeom>
          <a:ln>
            <a:solidFill>
              <a:srgbClr val="0070C0"/>
            </a:solidFill>
          </a:ln>
        </p:spPr>
      </p:pic>
      <p:pic>
        <p:nvPicPr>
          <p:cNvPr id="63" name="Attēls 62">
            <a:extLst>
              <a:ext uri="{FF2B5EF4-FFF2-40B4-BE49-F238E27FC236}">
                <a16:creationId xmlns:a16="http://schemas.microsoft.com/office/drawing/2014/main" id="{B843D735-7B28-B00C-2BE3-4025C9F40135}"/>
              </a:ext>
            </a:extLst>
          </p:cNvPr>
          <p:cNvPicPr>
            <a:picLocks noChangeAspect="1"/>
          </p:cNvPicPr>
          <p:nvPr/>
        </p:nvPicPr>
        <p:blipFill>
          <a:blip r:embed="rId9"/>
          <a:stretch>
            <a:fillRect/>
          </a:stretch>
        </p:blipFill>
        <p:spPr>
          <a:xfrm>
            <a:off x="4545630" y="6111518"/>
            <a:ext cx="320684" cy="399757"/>
          </a:xfrm>
          <a:prstGeom prst="rect">
            <a:avLst/>
          </a:prstGeom>
        </p:spPr>
      </p:pic>
      <p:pic>
        <p:nvPicPr>
          <p:cNvPr id="64" name="Attēls 63">
            <a:extLst>
              <a:ext uri="{FF2B5EF4-FFF2-40B4-BE49-F238E27FC236}">
                <a16:creationId xmlns:a16="http://schemas.microsoft.com/office/drawing/2014/main" id="{70CB8208-5CE1-43CB-06E7-597E202A5CC3}"/>
              </a:ext>
            </a:extLst>
          </p:cNvPr>
          <p:cNvPicPr>
            <a:picLocks noChangeAspect="1"/>
          </p:cNvPicPr>
          <p:nvPr/>
        </p:nvPicPr>
        <p:blipFill>
          <a:blip r:embed="rId8"/>
          <a:stretch>
            <a:fillRect/>
          </a:stretch>
        </p:blipFill>
        <p:spPr>
          <a:xfrm>
            <a:off x="3774880" y="6093981"/>
            <a:ext cx="419257" cy="399757"/>
          </a:xfrm>
          <a:prstGeom prst="rect">
            <a:avLst/>
          </a:prstGeom>
        </p:spPr>
      </p:pic>
    </p:spTree>
    <p:extLst>
      <p:ext uri="{BB962C8B-B14F-4D97-AF65-F5344CB8AC3E}">
        <p14:creationId xmlns:p14="http://schemas.microsoft.com/office/powerpoint/2010/main" val="3271746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B9B6672-E8C0-A3F0-BD2A-5E1706D38F2E}"/>
              </a:ext>
            </a:extLst>
          </p:cNvPr>
          <p:cNvSpPr>
            <a:spLocks noGrp="1"/>
          </p:cNvSpPr>
          <p:nvPr>
            <p:ph type="sldNum" sz="quarter" idx="13"/>
          </p:nvPr>
        </p:nvSpPr>
        <p:spPr/>
        <p:txBody>
          <a:bodyPr/>
          <a:lstStyle/>
          <a:p>
            <a:fld id="{47DC079D-CC41-412E-8374-12F03F47623B}" type="slidenum">
              <a:rPr lang="en-US" altLang="lv-LV"/>
              <a:pPr/>
              <a:t>4</a:t>
            </a:fld>
            <a:endParaRPr lang="en-US" altLang="lv-LV"/>
          </a:p>
        </p:txBody>
      </p:sp>
      <p:sp>
        <p:nvSpPr>
          <p:cNvPr id="19" name="Taisnstūris 18">
            <a:extLst>
              <a:ext uri="{FF2B5EF4-FFF2-40B4-BE49-F238E27FC236}">
                <a16:creationId xmlns:a16="http://schemas.microsoft.com/office/drawing/2014/main" id="{9423E1F0-9ED0-078D-2A74-212979919A0B}"/>
              </a:ext>
            </a:extLst>
          </p:cNvPr>
          <p:cNvSpPr/>
          <p:nvPr/>
        </p:nvSpPr>
        <p:spPr>
          <a:xfrm>
            <a:off x="2173948" y="84761"/>
            <a:ext cx="9862113" cy="6370975"/>
          </a:xfrm>
          <a:prstGeom prst="rect">
            <a:avLst/>
          </a:prstGeom>
        </p:spPr>
        <p:txBody>
          <a:bodyPr wrap="square">
            <a:spAutoFit/>
          </a:bodyPr>
          <a:lstStyle/>
          <a:p>
            <a:r>
              <a:rPr lang="lv-LV" sz="2200" b="1" dirty="0">
                <a:latin typeface="Verdana" panose="020B0604030504040204" pitchFamily="34" charset="0"/>
                <a:ea typeface="Verdana" panose="020B0604030504040204" pitchFamily="34" charset="0"/>
                <a:cs typeface="Times New Roman" panose="02020603050405020304" pitchFamily="18" charset="0"/>
              </a:rPr>
              <a:t>Ministru kabineta 2021.gada 19.oktobra noteikumi Nr.693 </a:t>
            </a:r>
            <a:r>
              <a:rPr lang="lv-LV" sz="2200" b="1" i="1" dirty="0">
                <a:latin typeface="Verdana" panose="020B0604030504040204" pitchFamily="34" charset="0"/>
                <a:ea typeface="Verdana" panose="020B0604030504040204" pitchFamily="34" charset="0"/>
                <a:cs typeface="Times New Roman" panose="02020603050405020304" pitchFamily="18" charset="0"/>
              </a:rPr>
              <a:t>"Būvju vispārīgo prasību būvnormatīvs LBN 200-21"</a:t>
            </a:r>
            <a:r>
              <a:rPr lang="lv-LV" sz="2200" b="1" dirty="0">
                <a:latin typeface="Verdana" panose="020B0604030504040204" pitchFamily="34" charset="0"/>
                <a:ea typeface="Verdana" panose="020B0604030504040204" pitchFamily="34" charset="0"/>
                <a:cs typeface="Times New Roman" panose="02020603050405020304" pitchFamily="18" charset="0"/>
              </a:rPr>
              <a:t> un piemērojamie standarti</a:t>
            </a:r>
            <a:endParaRPr lang="en-US" sz="2200" b="1" dirty="0">
              <a:latin typeface="Verdana" panose="020B0604030504040204" pitchFamily="34" charset="0"/>
              <a:ea typeface="Verdana" panose="020B0604030504040204" pitchFamily="34" charset="0"/>
              <a:cs typeface="Times New Roman" panose="02020603050405020304" pitchFamily="18" charset="0"/>
            </a:endParaRPr>
          </a:p>
          <a:p>
            <a:endParaRPr lang="lv-LV" sz="2200" b="1" dirty="0">
              <a:latin typeface="Verdana" panose="020B0604030504040204" pitchFamily="34" charset="0"/>
              <a:ea typeface="Verdana" panose="020B0604030504040204" pitchFamily="34" charset="0"/>
              <a:cs typeface="Times New Roman" panose="02020603050405020304" pitchFamily="18" charset="0"/>
            </a:endParaRPr>
          </a:p>
          <a:p>
            <a:pPr marL="342900" indent="-342900">
              <a:buFont typeface="Wingdings" panose="05000000000000000000" pitchFamily="2" charset="2"/>
              <a:buChar char="§"/>
            </a:pPr>
            <a:r>
              <a:rPr lang="lv-LV" sz="2000" dirty="0">
                <a:latin typeface="Verdana" panose="020B0604030504040204" pitchFamily="34" charset="0"/>
                <a:ea typeface="Verdana" panose="020B0604030504040204" pitchFamily="34" charset="0"/>
                <a:cs typeface="Times New Roman" panose="02020603050405020304" pitchFamily="18" charset="0"/>
              </a:rPr>
              <a:t>Liftu un vertikālo cēlējplatformu standarti</a:t>
            </a:r>
            <a:endParaRPr lang="en-US" sz="2000" dirty="0">
              <a:latin typeface="Verdana" panose="020B0604030504040204" pitchFamily="34" charset="0"/>
              <a:ea typeface="Verdana" panose="020B0604030504040204" pitchFamily="34" charset="0"/>
              <a:cs typeface="Times New Roman" panose="02020603050405020304" pitchFamily="18" charset="0"/>
            </a:endParaRPr>
          </a:p>
          <a:p>
            <a:pPr marL="342900" indent="-342900">
              <a:buFont typeface="Wingdings" panose="05000000000000000000" pitchFamily="2" charset="2"/>
              <a:buChar char="§"/>
            </a:pPr>
            <a:endParaRPr lang="en-US" sz="2000" dirty="0">
              <a:latin typeface="Verdana" panose="020B0604030504040204" pitchFamily="34" charset="0"/>
              <a:ea typeface="Verdana" panose="020B0604030504040204" pitchFamily="34" charset="0"/>
              <a:cs typeface="Times New Roman" panose="02020603050405020304" pitchFamily="18" charset="0"/>
            </a:endParaRPr>
          </a:p>
          <a:p>
            <a:r>
              <a:rPr lang="en-US" sz="2000" dirty="0">
                <a:latin typeface="Verdana" panose="020B0604030504040204" pitchFamily="34" charset="0"/>
                <a:ea typeface="Verdana" panose="020B0604030504040204" pitchFamily="34" charset="0"/>
                <a:cs typeface="Times New Roman" panose="02020603050405020304" pitchFamily="18" charset="0"/>
              </a:rPr>
              <a:t>L</a:t>
            </a:r>
            <a:r>
              <a:rPr lang="lv-LV" sz="2000" dirty="0">
                <a:latin typeface="Verdana" panose="020B0604030504040204" pitchFamily="34" charset="0"/>
                <a:ea typeface="Verdana" panose="020B0604030504040204" pitchFamily="34" charset="0"/>
                <a:cs typeface="Times New Roman" panose="02020603050405020304" pitchFamily="18" charset="0"/>
              </a:rPr>
              <a:t>ai izvēlētos paredzētajam lietošanas mērķim atbilstošāko iekārtu un lai iegūtu vispusīgu priekštatu par </a:t>
            </a:r>
            <a:r>
              <a:rPr lang="lv-LV" sz="2000" dirty="0" err="1">
                <a:latin typeface="Verdana" panose="020B0604030504040204" pitchFamily="34" charset="0"/>
                <a:ea typeface="Verdana" panose="020B0604030504040204" pitchFamily="34" charset="0"/>
                <a:cs typeface="Times New Roman" panose="02020603050405020304" pitchFamily="18" charset="0"/>
              </a:rPr>
              <a:t>piekļūstamības</a:t>
            </a:r>
            <a:r>
              <a:rPr lang="lv-LV" sz="2000" dirty="0">
                <a:latin typeface="Verdana" panose="020B0604030504040204" pitchFamily="34" charset="0"/>
                <a:ea typeface="Verdana" panose="020B0604030504040204" pitchFamily="34" charset="0"/>
                <a:cs typeface="Times New Roman" panose="02020603050405020304" pitchFamily="18" charset="0"/>
              </a:rPr>
              <a:t> prasībām, ko aptver EN 81-20, EN 81-70, EN 81-41</a:t>
            </a:r>
            <a:r>
              <a:rPr lang="en-US" sz="2000" dirty="0">
                <a:latin typeface="Verdana" panose="020B0604030504040204" pitchFamily="34" charset="0"/>
                <a:ea typeface="Verdana" panose="020B0604030504040204" pitchFamily="34" charset="0"/>
                <a:cs typeface="Times New Roman" panose="02020603050405020304" pitchFamily="18" charset="0"/>
              </a:rPr>
              <a:t>:</a:t>
            </a:r>
          </a:p>
          <a:p>
            <a:pPr marL="342900" indent="-342900">
              <a:buFont typeface="Wingdings" panose="05000000000000000000" pitchFamily="2" charset="2"/>
              <a:buChar char="§"/>
            </a:pPr>
            <a:endParaRPr lang="lv-LV" sz="2000" dirty="0">
              <a:latin typeface="Verdana" panose="020B0604030504040204" pitchFamily="34" charset="0"/>
              <a:ea typeface="Verdana" panose="020B0604030504040204" pitchFamily="34" charset="0"/>
              <a:cs typeface="Times New Roman" panose="02020603050405020304" pitchFamily="18" charset="0"/>
            </a:endParaRPr>
          </a:p>
          <a:p>
            <a:pPr marL="342900" indent="-342900">
              <a:buFont typeface="Wingdings" panose="05000000000000000000" pitchFamily="2" charset="2"/>
              <a:buChar char="§"/>
            </a:pPr>
            <a:r>
              <a:rPr lang="lv-LV" sz="2000" b="1" dirty="0">
                <a:latin typeface="Verdana" panose="020B0604030504040204" pitchFamily="34" charset="0"/>
                <a:ea typeface="Verdana" panose="020B0604030504040204" pitchFamily="34" charset="0"/>
                <a:cs typeface="Times New Roman" panose="02020603050405020304" pitchFamily="18" charset="0"/>
              </a:rPr>
              <a:t>LVS EN 17210:2021 Apbūvētas vides pieejamība un </a:t>
            </a:r>
            <a:r>
              <a:rPr lang="lv-LV" sz="2000" b="1" dirty="0" err="1">
                <a:latin typeface="Verdana" panose="020B0604030504040204" pitchFamily="34" charset="0"/>
                <a:ea typeface="Verdana" panose="020B0604030504040204" pitchFamily="34" charset="0"/>
                <a:cs typeface="Times New Roman" panose="02020603050405020304" pitchFamily="18" charset="0"/>
              </a:rPr>
              <a:t>izmantojamība</a:t>
            </a:r>
            <a:r>
              <a:rPr lang="lv-LV" sz="2000" b="1" dirty="0">
                <a:latin typeface="Verdana" panose="020B0604030504040204" pitchFamily="34" charset="0"/>
                <a:ea typeface="Verdana" panose="020B0604030504040204" pitchFamily="34" charset="0"/>
                <a:cs typeface="Times New Roman" panose="02020603050405020304" pitchFamily="18" charset="0"/>
              </a:rPr>
              <a:t>. Funkcionālās prasības</a:t>
            </a:r>
            <a:r>
              <a:rPr lang="en-US" sz="2000" b="1" dirty="0">
                <a:latin typeface="Verdana" panose="020B0604030504040204" pitchFamily="34" charset="0"/>
                <a:ea typeface="Verdana" panose="020B0604030504040204" pitchFamily="34" charset="0"/>
                <a:cs typeface="Times New Roman" panose="02020603050405020304" pitchFamily="18" charset="0"/>
              </a:rPr>
              <a:t> </a:t>
            </a:r>
            <a:r>
              <a:rPr lang="en-US" sz="2000" dirty="0">
                <a:latin typeface="Verdana" panose="020B0604030504040204" pitchFamily="34" charset="0"/>
                <a:ea typeface="Verdana" panose="020B0604030504040204" pitchFamily="34" charset="0"/>
                <a:cs typeface="Times New Roman" panose="02020603050405020304" pitchFamily="18" charset="0"/>
              </a:rPr>
              <a:t>(</a:t>
            </a:r>
            <a:r>
              <a:rPr lang="en-US" sz="2000" dirty="0" err="1">
                <a:latin typeface="Verdana" panose="020B0604030504040204" pitchFamily="34" charset="0"/>
                <a:ea typeface="Verdana" panose="020B0604030504040204" pitchFamily="34" charset="0"/>
                <a:cs typeface="Times New Roman" panose="02020603050405020304" pitchFamily="18" charset="0"/>
              </a:rPr>
              <a:t>standartā</a:t>
            </a:r>
            <a:r>
              <a:rPr lang="en-US" sz="2000" dirty="0">
                <a:latin typeface="Verdana" panose="020B0604030504040204" pitchFamily="34" charset="0"/>
                <a:ea typeface="Verdana" panose="020B0604030504040204" pitchFamily="34" charset="0"/>
                <a:cs typeface="Times New Roman" panose="02020603050405020304" pitchFamily="18" charset="0"/>
              </a:rPr>
              <a:t> </a:t>
            </a:r>
            <a:r>
              <a:rPr lang="en-US" sz="2000" dirty="0" err="1">
                <a:latin typeface="Verdana" panose="020B0604030504040204" pitchFamily="34" charset="0"/>
                <a:ea typeface="Verdana" panose="020B0604030504040204" pitchFamily="34" charset="0"/>
                <a:cs typeface="Times New Roman" panose="02020603050405020304" pitchFamily="18" charset="0"/>
              </a:rPr>
              <a:t>ietvertas</a:t>
            </a:r>
            <a:r>
              <a:rPr lang="en-US" sz="2000" dirty="0">
                <a:latin typeface="Verdana" panose="020B0604030504040204" pitchFamily="34" charset="0"/>
                <a:ea typeface="Verdana" panose="020B0604030504040204" pitchFamily="34" charset="0"/>
                <a:cs typeface="Times New Roman" panose="02020603050405020304" pitchFamily="18" charset="0"/>
              </a:rPr>
              <a:t> </a:t>
            </a:r>
            <a:r>
              <a:rPr lang="en-US" sz="2000" dirty="0" err="1">
                <a:latin typeface="Verdana" panose="020B0604030504040204" pitchFamily="34" charset="0"/>
                <a:ea typeface="Verdana" panose="020B0604030504040204" pitchFamily="34" charset="0"/>
                <a:cs typeface="Times New Roman" panose="02020603050405020304" pitchFamily="18" charset="0"/>
              </a:rPr>
              <a:t>minimālās</a:t>
            </a:r>
            <a:r>
              <a:rPr lang="en-US" sz="2000" dirty="0">
                <a:latin typeface="Verdana" panose="020B0604030504040204" pitchFamily="34" charset="0"/>
                <a:ea typeface="Verdana" panose="020B0604030504040204" pitchFamily="34" charset="0"/>
                <a:cs typeface="Times New Roman" panose="02020603050405020304" pitchFamily="18" charset="0"/>
              </a:rPr>
              <a:t> </a:t>
            </a:r>
            <a:r>
              <a:rPr lang="en-US" sz="2000" dirty="0" err="1">
                <a:latin typeface="Verdana" panose="020B0604030504040204" pitchFamily="34" charset="0"/>
                <a:ea typeface="Verdana" panose="020B0604030504040204" pitchFamily="34" charset="0"/>
                <a:cs typeface="Times New Roman" panose="02020603050405020304" pitchFamily="18" charset="0"/>
              </a:rPr>
              <a:t>funkcionālās</a:t>
            </a:r>
            <a:r>
              <a:rPr lang="en-US" sz="2000" dirty="0">
                <a:latin typeface="Verdana" panose="020B0604030504040204" pitchFamily="34" charset="0"/>
                <a:ea typeface="Verdana" panose="020B0604030504040204" pitchFamily="34" charset="0"/>
                <a:cs typeface="Times New Roman" panose="02020603050405020304" pitchFamily="18" charset="0"/>
              </a:rPr>
              <a:t> </a:t>
            </a:r>
            <a:r>
              <a:rPr lang="en-US" sz="2000" dirty="0" err="1">
                <a:latin typeface="Verdana" panose="020B0604030504040204" pitchFamily="34" charset="0"/>
                <a:ea typeface="Verdana" panose="020B0604030504040204" pitchFamily="34" charset="0"/>
                <a:cs typeface="Times New Roman" panose="02020603050405020304" pitchFamily="18" charset="0"/>
              </a:rPr>
              <a:t>prasības</a:t>
            </a:r>
            <a:r>
              <a:rPr lang="en-US" sz="2000" dirty="0">
                <a:latin typeface="Verdana" panose="020B0604030504040204" pitchFamily="34" charset="0"/>
                <a:ea typeface="Verdana" panose="020B0604030504040204" pitchFamily="34" charset="0"/>
                <a:cs typeface="Times New Roman" panose="02020603050405020304" pitchFamily="18" charset="0"/>
              </a:rPr>
              <a:t> un </a:t>
            </a:r>
            <a:r>
              <a:rPr lang="en-US" sz="2000" dirty="0" err="1">
                <a:latin typeface="Verdana" panose="020B0604030504040204" pitchFamily="34" charset="0"/>
                <a:ea typeface="Verdana" panose="020B0604030504040204" pitchFamily="34" charset="0"/>
                <a:cs typeface="Times New Roman" panose="02020603050405020304" pitchFamily="18" charset="0"/>
              </a:rPr>
              <a:t>ieteikumi</a:t>
            </a:r>
            <a:r>
              <a:rPr lang="en-US" sz="2000" dirty="0">
                <a:latin typeface="Verdana" panose="020B0604030504040204" pitchFamily="34" charset="0"/>
                <a:ea typeface="Verdana" panose="020B0604030504040204" pitchFamily="34" charset="0"/>
                <a:cs typeface="Times New Roman" panose="02020603050405020304" pitchFamily="18" charset="0"/>
              </a:rPr>
              <a:t> </a:t>
            </a:r>
            <a:r>
              <a:rPr lang="en-US" sz="2000" dirty="0" err="1">
                <a:latin typeface="Verdana" panose="020B0604030504040204" pitchFamily="34" charset="0"/>
                <a:ea typeface="Verdana" panose="020B0604030504040204" pitchFamily="34" charset="0"/>
                <a:cs typeface="Times New Roman" panose="02020603050405020304" pitchFamily="18" charset="0"/>
              </a:rPr>
              <a:t>ievērojot</a:t>
            </a:r>
            <a:r>
              <a:rPr lang="en-US" sz="2000" dirty="0">
                <a:latin typeface="Verdana" panose="020B0604030504040204" pitchFamily="34" charset="0"/>
                <a:ea typeface="Verdana" panose="020B0604030504040204" pitchFamily="34" charset="0"/>
                <a:cs typeface="Times New Roman" panose="02020603050405020304" pitchFamily="18" charset="0"/>
              </a:rPr>
              <a:t> </a:t>
            </a:r>
            <a:r>
              <a:rPr lang="en-US" sz="2000" dirty="0" err="1">
                <a:latin typeface="Verdana" panose="020B0604030504040204" pitchFamily="34" charset="0"/>
                <a:ea typeface="Verdana" panose="020B0604030504040204" pitchFamily="34" charset="0"/>
                <a:cs typeface="Times New Roman" panose="02020603050405020304" pitchFamily="18" charset="0"/>
              </a:rPr>
              <a:t>universālā</a:t>
            </a:r>
            <a:r>
              <a:rPr lang="en-US" sz="2000" dirty="0">
                <a:latin typeface="Verdana" panose="020B0604030504040204" pitchFamily="34" charset="0"/>
                <a:ea typeface="Verdana" panose="020B0604030504040204" pitchFamily="34" charset="0"/>
                <a:cs typeface="Times New Roman" panose="02020603050405020304" pitchFamily="18" charset="0"/>
              </a:rPr>
              <a:t> </a:t>
            </a:r>
            <a:r>
              <a:rPr lang="en-US" sz="2000" dirty="0" err="1">
                <a:latin typeface="Verdana" panose="020B0604030504040204" pitchFamily="34" charset="0"/>
                <a:ea typeface="Verdana" panose="020B0604030504040204" pitchFamily="34" charset="0"/>
                <a:cs typeface="Times New Roman" panose="02020603050405020304" pitchFamily="18" charset="0"/>
              </a:rPr>
              <a:t>dizaina</a:t>
            </a:r>
            <a:r>
              <a:rPr lang="en-US" sz="2000" dirty="0">
                <a:latin typeface="Verdana" panose="020B0604030504040204" pitchFamily="34" charset="0"/>
                <a:ea typeface="Verdana" panose="020B0604030504040204" pitchFamily="34" charset="0"/>
                <a:cs typeface="Times New Roman" panose="02020603050405020304" pitchFamily="18" charset="0"/>
              </a:rPr>
              <a:t> </a:t>
            </a:r>
            <a:r>
              <a:rPr lang="en-US" sz="2000" dirty="0" err="1">
                <a:latin typeface="Verdana" panose="020B0604030504040204" pitchFamily="34" charset="0"/>
                <a:ea typeface="Verdana" panose="020B0604030504040204" pitchFamily="34" charset="0"/>
                <a:cs typeface="Times New Roman" panose="02020603050405020304" pitchFamily="18" charset="0"/>
              </a:rPr>
              <a:t>principus</a:t>
            </a:r>
            <a:r>
              <a:rPr lang="en-US" sz="2000" dirty="0">
                <a:latin typeface="Verdana" panose="020B0604030504040204" pitchFamily="34" charset="0"/>
                <a:ea typeface="Verdana" panose="020B0604030504040204" pitchFamily="34" charset="0"/>
                <a:cs typeface="Times New Roman" panose="02020603050405020304" pitchFamily="18" charset="0"/>
              </a:rPr>
              <a:t>)</a:t>
            </a:r>
          </a:p>
          <a:p>
            <a:pPr marL="342900" indent="-342900">
              <a:buFont typeface="Wingdings" panose="05000000000000000000" pitchFamily="2" charset="2"/>
              <a:buChar char="§"/>
            </a:pPr>
            <a:endParaRPr lang="lv-LV" sz="2000" dirty="0">
              <a:latin typeface="Verdana" panose="020B0604030504040204" pitchFamily="34" charset="0"/>
              <a:ea typeface="Verdana" panose="020B0604030504040204" pitchFamily="34" charset="0"/>
              <a:cs typeface="Times New Roman" panose="02020603050405020304" pitchFamily="18" charset="0"/>
            </a:endParaRPr>
          </a:p>
          <a:p>
            <a:pPr marL="342900" indent="-342900">
              <a:buFont typeface="Wingdings" panose="05000000000000000000" pitchFamily="2" charset="2"/>
              <a:buChar char="§"/>
            </a:pPr>
            <a:r>
              <a:rPr lang="lv-LV" sz="2000" b="1" dirty="0">
                <a:latin typeface="Verdana" panose="020B0604030504040204" pitchFamily="34" charset="0"/>
                <a:ea typeface="Verdana" panose="020B0604030504040204" pitchFamily="34" charset="0"/>
                <a:cs typeface="Times New Roman" panose="02020603050405020304" pitchFamily="18" charset="0"/>
              </a:rPr>
              <a:t>LVS CEN/TR 17621:2021 Apbūvētas vides pieejamība un </a:t>
            </a:r>
            <a:r>
              <a:rPr lang="lv-LV" sz="2000" b="1" dirty="0" err="1">
                <a:latin typeface="Verdana" panose="020B0604030504040204" pitchFamily="34" charset="0"/>
                <a:ea typeface="Verdana" panose="020B0604030504040204" pitchFamily="34" charset="0"/>
                <a:cs typeface="Times New Roman" panose="02020603050405020304" pitchFamily="18" charset="0"/>
              </a:rPr>
              <a:t>izmantojamība</a:t>
            </a:r>
            <a:r>
              <a:rPr lang="lv-LV" sz="2000" b="1" dirty="0">
                <a:latin typeface="Verdana" panose="020B0604030504040204" pitchFamily="34" charset="0"/>
                <a:ea typeface="Verdana" panose="020B0604030504040204" pitchFamily="34" charset="0"/>
                <a:cs typeface="Times New Roman" panose="02020603050405020304" pitchFamily="18" charset="0"/>
              </a:rPr>
              <a:t>. Tehnisko raksturlielumu kritēriji un specifikācijas</a:t>
            </a:r>
            <a:r>
              <a:rPr lang="en-US" sz="2000" b="1" dirty="0">
                <a:latin typeface="Verdana" panose="020B0604030504040204" pitchFamily="34" charset="0"/>
                <a:ea typeface="Verdana" panose="020B0604030504040204" pitchFamily="34" charset="0"/>
                <a:cs typeface="Times New Roman" panose="02020603050405020304" pitchFamily="18" charset="0"/>
              </a:rPr>
              <a:t> </a:t>
            </a:r>
            <a:r>
              <a:rPr lang="en-US" sz="2000" dirty="0">
                <a:latin typeface="Verdana" panose="020B0604030504040204" pitchFamily="34" charset="0"/>
                <a:ea typeface="Verdana" panose="020B0604030504040204" pitchFamily="34" charset="0"/>
                <a:cs typeface="Times New Roman" panose="02020603050405020304" pitchFamily="18" charset="0"/>
              </a:rPr>
              <a:t>(t</a:t>
            </a:r>
            <a:r>
              <a:rPr lang="lv-LV" sz="2000" dirty="0" err="1">
                <a:latin typeface="Verdana" panose="020B0604030504040204" pitchFamily="34" charset="0"/>
                <a:ea typeface="Verdana" panose="020B0604030504040204" pitchFamily="34" charset="0"/>
                <a:cs typeface="Times New Roman" panose="02020603050405020304" pitchFamily="18" charset="0"/>
              </a:rPr>
              <a:t>ehniskajā</a:t>
            </a:r>
            <a:r>
              <a:rPr lang="lv-LV" sz="2000" dirty="0">
                <a:latin typeface="Verdana" panose="020B0604030504040204" pitchFamily="34" charset="0"/>
                <a:ea typeface="Verdana" panose="020B0604030504040204" pitchFamily="34" charset="0"/>
                <a:cs typeface="Times New Roman" panose="02020603050405020304" pitchFamily="18" charset="0"/>
              </a:rPr>
              <a:t> ziņojumā ietvertas prasības ar izmēriem, piemēram, manevrēšanas laukuma izmēri</a:t>
            </a:r>
            <a:r>
              <a:rPr lang="en-US" sz="2000" dirty="0">
                <a:latin typeface="Verdana" panose="020B0604030504040204" pitchFamily="34" charset="0"/>
                <a:ea typeface="Verdana" panose="020B0604030504040204" pitchFamily="34" charset="0"/>
                <a:cs typeface="Times New Roman" panose="02020603050405020304" pitchFamily="18" charset="0"/>
              </a:rPr>
              <a:t> un </a:t>
            </a:r>
            <a:r>
              <a:rPr lang="lv-LV" sz="2000" dirty="0">
                <a:latin typeface="Verdana" panose="020B0604030504040204" pitchFamily="34" charset="0"/>
                <a:ea typeface="Verdana" panose="020B0604030504040204" pitchFamily="34" charset="0"/>
                <a:cs typeface="Times New Roman" panose="02020603050405020304" pitchFamily="18" charset="0"/>
              </a:rPr>
              <a:t>vadības pogu izvietojums</a:t>
            </a:r>
            <a:r>
              <a:rPr lang="en-US" sz="2000" dirty="0">
                <a:latin typeface="Verdana" panose="020B0604030504040204" pitchFamily="34" charset="0"/>
                <a:ea typeface="Verdana" panose="020B0604030504040204" pitchFamily="34" charset="0"/>
                <a:cs typeface="Times New Roman" panose="02020603050405020304" pitchFamily="18" charset="0"/>
              </a:rPr>
              <a:t>)</a:t>
            </a:r>
            <a:endParaRPr lang="lv-LV" sz="2000" dirty="0">
              <a:latin typeface="Verdana" panose="020B0604030504040204" pitchFamily="34" charset="0"/>
              <a:ea typeface="Verdana" panose="020B0604030504040204" pitchFamily="34" charset="0"/>
              <a:cs typeface="Times New Roman" panose="02020603050405020304" pitchFamily="18" charset="0"/>
            </a:endParaRPr>
          </a:p>
          <a:p>
            <a:pPr marL="342900" indent="-342900">
              <a:buFont typeface="Wingdings" panose="05000000000000000000" pitchFamily="2" charset="2"/>
              <a:buChar char="§"/>
            </a:pPr>
            <a:endParaRPr lang="lv-LV" sz="2000" b="1" dirty="0">
              <a:latin typeface="Verdana" panose="020B0604030504040204" pitchFamily="34" charset="0"/>
              <a:ea typeface="Verdana" panose="020B0604030504040204" pitchFamily="34" charset="0"/>
              <a:cs typeface="Times New Roman" panose="02020603050405020304" pitchFamily="18" charset="0"/>
            </a:endParaRPr>
          </a:p>
        </p:txBody>
      </p:sp>
      <p:pic>
        <p:nvPicPr>
          <p:cNvPr id="23" name="Attēls 22" descr="Attēls, kurā ir siena, iekštelpu, interjera dizains, ierīce&#10;&#10;Apraksts ģenerēts automātiski">
            <a:extLst>
              <a:ext uri="{FF2B5EF4-FFF2-40B4-BE49-F238E27FC236}">
                <a16:creationId xmlns:a16="http://schemas.microsoft.com/office/drawing/2014/main" id="{DCE1A644-B0F4-C7C3-1F70-CC911D840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80475" y="2514432"/>
            <a:ext cx="3781661" cy="2127184"/>
          </a:xfrm>
          <a:prstGeom prst="rect">
            <a:avLst/>
          </a:prstGeom>
          <a:ln>
            <a:noFill/>
          </a:ln>
          <a:effectLst>
            <a:softEdge rad="112500"/>
          </a:effectLst>
        </p:spPr>
      </p:pic>
    </p:spTree>
    <p:extLst>
      <p:ext uri="{BB962C8B-B14F-4D97-AF65-F5344CB8AC3E}">
        <p14:creationId xmlns:p14="http://schemas.microsoft.com/office/powerpoint/2010/main" val="3965653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a:extLst>
              <a:ext uri="{FF2B5EF4-FFF2-40B4-BE49-F238E27FC236}">
                <a16:creationId xmlns:a16="http://schemas.microsoft.com/office/drawing/2014/main" id="{591C8E3C-2BAF-682A-72B0-3B5793EDA2A6}"/>
              </a:ext>
            </a:extLst>
          </p:cNvPr>
          <p:cNvSpPr/>
          <p:nvPr/>
        </p:nvSpPr>
        <p:spPr>
          <a:xfrm>
            <a:off x="500941" y="2049973"/>
            <a:ext cx="6107039" cy="4093428"/>
          </a:xfrm>
          <a:prstGeom prst="rect">
            <a:avLst/>
          </a:prstGeom>
        </p:spPr>
        <p:txBody>
          <a:bodyPr wrap="square">
            <a:spAutoFit/>
          </a:bodyPr>
          <a:lstStyle/>
          <a:p>
            <a:r>
              <a:rPr lang="lv-LV" sz="2000">
                <a:latin typeface="Verdana" panose="020B0604030504040204" pitchFamily="34" charset="0"/>
                <a:ea typeface="Verdana" panose="020B0604030504040204" pitchFamily="34" charset="0"/>
                <a:cs typeface="Times New Roman" panose="02020603050405020304" pitchFamily="18" charset="0"/>
              </a:rPr>
              <a:t>13.1. liftu komplektē saskaņā ar lifta pasūtītāja dokumentāru apliecinājumu par lifta paredzēto pielietojumu un funkcijām;</a:t>
            </a:r>
          </a:p>
          <a:p>
            <a:endParaRPr lang="lv-LV" sz="2000">
              <a:latin typeface="Verdana" panose="020B0604030504040204" pitchFamily="34" charset="0"/>
              <a:ea typeface="Verdana" panose="020B0604030504040204" pitchFamily="34" charset="0"/>
              <a:cs typeface="Times New Roman" panose="02020603050405020304" pitchFamily="18" charset="0"/>
            </a:endParaRPr>
          </a:p>
          <a:p>
            <a:r>
              <a:rPr lang="lv-LV" sz="2000">
                <a:latin typeface="Verdana" panose="020B0604030504040204" pitchFamily="34" charset="0"/>
                <a:ea typeface="Verdana" panose="020B0604030504040204" pitchFamily="34" charset="0"/>
                <a:cs typeface="Times New Roman" panose="02020603050405020304" pitchFamily="18" charset="0"/>
              </a:rPr>
              <a:t>13.2. liftu uzstāda, ja nodrošināta iepriekšēja tehniskās informācijas apmaiņa starp lifta uzstādītāju un personu, kas ir atbildīga par būvi vai būvdarbiem būvē, kurā liftu paredzēts uzstādīt, un ja lifta uzstādītājs atbilstoši uzrādītajai dokumentācijai ir pārliecinājies, ka </a:t>
            </a:r>
            <a:r>
              <a:rPr lang="lv-LV" sz="2000" b="1">
                <a:latin typeface="Verdana" panose="020B0604030504040204" pitchFamily="34" charset="0"/>
                <a:ea typeface="Verdana" panose="020B0604030504040204" pitchFamily="34" charset="0"/>
                <a:cs typeface="Times New Roman" panose="02020603050405020304" pitchFamily="18" charset="0"/>
              </a:rPr>
              <a:t>būves tehniskie raksturlielumi pieļauj izpildīt šajos noteikumos liftam noteiktās prasības</a:t>
            </a:r>
            <a:r>
              <a:rPr lang="lv-LV" sz="2000">
                <a:latin typeface="Verdana" panose="020B0604030504040204" pitchFamily="34" charset="0"/>
                <a:ea typeface="Verdana" panose="020B0604030504040204" pitchFamily="34" charset="0"/>
                <a:cs typeface="Times New Roman" panose="02020603050405020304" pitchFamily="18" charset="0"/>
              </a:rPr>
              <a:t>.</a:t>
            </a:r>
          </a:p>
        </p:txBody>
      </p:sp>
      <p:sp>
        <p:nvSpPr>
          <p:cNvPr id="6" name="TextBox 5">
            <a:extLst>
              <a:ext uri="{FF2B5EF4-FFF2-40B4-BE49-F238E27FC236}">
                <a16:creationId xmlns:a16="http://schemas.microsoft.com/office/drawing/2014/main" id="{6C2D1B1D-5C91-8707-A1EF-A84F9C32AEA5}"/>
              </a:ext>
            </a:extLst>
          </p:cNvPr>
          <p:cNvSpPr txBox="1"/>
          <p:nvPr/>
        </p:nvSpPr>
        <p:spPr>
          <a:xfrm>
            <a:off x="2246524" y="451817"/>
            <a:ext cx="8787920" cy="461665"/>
          </a:xfrm>
          <a:prstGeom prst="rect">
            <a:avLst/>
          </a:prstGeom>
          <a:noFill/>
        </p:spPr>
        <p:txBody>
          <a:bodyPr wrap="square">
            <a:spAutoFit/>
          </a:bodyPr>
          <a:lstStyle/>
          <a:p>
            <a:pPr marL="0" marR="0" lvl="0" indent="0" algn="ctr" defTabSz="938213" rtl="0" eaLnBrk="1" fontAlgn="base" latinLnBrk="0" hangingPunct="1">
              <a:lnSpc>
                <a:spcPct val="100000"/>
              </a:lnSpc>
              <a:spcBef>
                <a:spcPct val="0"/>
              </a:spcBef>
              <a:spcAft>
                <a:spcPct val="0"/>
              </a:spcAft>
              <a:buClrTx/>
              <a:buSzTx/>
              <a:buFontTx/>
              <a:buNone/>
              <a:tabLst/>
              <a:defRPr/>
            </a:pPr>
            <a:r>
              <a:rPr kumimoji="0" lang="lv-LV" sz="24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LIFTI un BŪVE [1]</a:t>
            </a:r>
          </a:p>
        </p:txBody>
      </p:sp>
      <p:pic>
        <p:nvPicPr>
          <p:cNvPr id="4" name="Picture 2">
            <a:extLst>
              <a:ext uri="{FF2B5EF4-FFF2-40B4-BE49-F238E27FC236}">
                <a16:creationId xmlns:a16="http://schemas.microsoft.com/office/drawing/2014/main" id="{D5FC02CC-A8E6-2B2A-AA3D-9528032D74B5}"/>
              </a:ext>
            </a:extLst>
          </p:cNvPr>
          <p:cNvPicPr>
            <a:picLocks noChangeAspect="1"/>
          </p:cNvPicPr>
          <p:nvPr/>
        </p:nvPicPr>
        <p:blipFill rotWithShape="1">
          <a:blip r:embed="rId3">
            <a:extLst>
              <a:ext uri="{28A0092B-C50C-407E-A947-70E740481C1C}">
                <a14:useLocalDpi xmlns:a14="http://schemas.microsoft.com/office/drawing/2010/main" val="0"/>
              </a:ext>
            </a:extLst>
          </a:blip>
          <a:srcRect r="4376" b="10719"/>
          <a:stretch/>
        </p:blipFill>
        <p:spPr>
          <a:xfrm>
            <a:off x="8632147" y="1645242"/>
            <a:ext cx="1585286" cy="1973510"/>
          </a:xfrm>
          <a:prstGeom prst="rect">
            <a:avLst/>
          </a:prstGeom>
        </p:spPr>
      </p:pic>
      <p:sp>
        <p:nvSpPr>
          <p:cNvPr id="8" name="TextBox 7">
            <a:extLst>
              <a:ext uri="{FF2B5EF4-FFF2-40B4-BE49-F238E27FC236}">
                <a16:creationId xmlns:a16="http://schemas.microsoft.com/office/drawing/2014/main" id="{E23DA94C-ED18-64D8-EA26-4A90F0AF3DE0}"/>
              </a:ext>
            </a:extLst>
          </p:cNvPr>
          <p:cNvSpPr txBox="1"/>
          <p:nvPr/>
        </p:nvSpPr>
        <p:spPr>
          <a:xfrm>
            <a:off x="6492246" y="1098167"/>
            <a:ext cx="4981579" cy="400110"/>
          </a:xfrm>
          <a:prstGeom prst="rect">
            <a:avLst/>
          </a:prstGeom>
          <a:noFill/>
        </p:spPr>
        <p:txBody>
          <a:bodyPr wrap="square">
            <a:spAutoFit/>
          </a:bodyPr>
          <a:lstStyle/>
          <a:p>
            <a:pPr marL="0" marR="0" lvl="0" indent="0" algn="ctr" defTabSz="938213" rtl="0" eaLnBrk="1" fontAlgn="base" latinLnBrk="0" hangingPunct="1">
              <a:lnSpc>
                <a:spcPct val="100000"/>
              </a:lnSpc>
              <a:spcBef>
                <a:spcPct val="0"/>
              </a:spcBef>
              <a:spcAft>
                <a:spcPct val="0"/>
              </a:spcAft>
              <a:buClrTx/>
              <a:buSzTx/>
              <a:buFontTx/>
              <a:buNone/>
              <a:tabLst/>
              <a:defRPr/>
            </a:pPr>
            <a:r>
              <a:rPr lang="en-US" sz="2000" b="1" err="1">
                <a:solidFill>
                  <a:prstClr val="black"/>
                </a:solidFill>
                <a:latin typeface="Verdana" panose="020B0604030504040204" pitchFamily="34" charset="0"/>
                <a:ea typeface="Verdana" panose="020B0604030504040204" pitchFamily="34" charset="0"/>
                <a:cs typeface="Times New Roman" panose="02020603050405020304" pitchFamily="18" charset="0"/>
              </a:rPr>
              <a:t>Piekļuve</a:t>
            </a:r>
            <a:r>
              <a:rPr lang="en-US" sz="2000" b="1">
                <a:solidFill>
                  <a:prstClr val="black"/>
                </a:solidFill>
                <a:latin typeface="Verdana" panose="020B0604030504040204" pitchFamily="34" charset="0"/>
                <a:ea typeface="Verdana" panose="020B0604030504040204" pitchFamily="34" charset="0"/>
                <a:cs typeface="Times New Roman" panose="02020603050405020304" pitchFamily="18" charset="0"/>
              </a:rPr>
              <a:t> </a:t>
            </a:r>
            <a:r>
              <a:rPr lang="en-US" sz="2000" b="1" err="1">
                <a:solidFill>
                  <a:prstClr val="black"/>
                </a:solidFill>
                <a:latin typeface="Verdana" panose="020B0604030504040204" pitchFamily="34" charset="0"/>
                <a:ea typeface="Verdana" panose="020B0604030504040204" pitchFamily="34" charset="0"/>
                <a:cs typeface="Times New Roman" panose="02020603050405020304" pitchFamily="18" charset="0"/>
              </a:rPr>
              <a:t>mašīntelpai</a:t>
            </a:r>
            <a:endParaRPr kumimoji="0" lang="lv-LV" sz="2000" b="1"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endParaRPr>
          </a:p>
        </p:txBody>
      </p:sp>
      <p:pic>
        <p:nvPicPr>
          <p:cNvPr id="9" name="Attēls 8" descr="Attēls, kurā ir kompozītmateriāls, siena, iekštelpu, ēvele&#10;&#10;Apraksts ģenerēts automātiski">
            <a:extLst>
              <a:ext uri="{FF2B5EF4-FFF2-40B4-BE49-F238E27FC236}">
                <a16:creationId xmlns:a16="http://schemas.microsoft.com/office/drawing/2014/main" id="{31F975AA-9F66-B96D-9DD5-009196B799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932021" y="2076947"/>
            <a:ext cx="1973511" cy="1110099"/>
          </a:xfrm>
          <a:prstGeom prst="rect">
            <a:avLst/>
          </a:prstGeom>
        </p:spPr>
      </p:pic>
      <p:pic>
        <p:nvPicPr>
          <p:cNvPr id="10" name="Attēls 9" descr="Attēls, kurā ir zīmējums, apģērbs, glezna, persona&#10;&#10;Apraksts ģenerēts automātiski">
            <a:extLst>
              <a:ext uri="{FF2B5EF4-FFF2-40B4-BE49-F238E27FC236}">
                <a16:creationId xmlns:a16="http://schemas.microsoft.com/office/drawing/2014/main" id="{34F67776-C91E-83F9-A0AD-5A980FCB12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0672" y="1645242"/>
            <a:ext cx="1805181" cy="1973510"/>
          </a:xfrm>
          <a:prstGeom prst="rect">
            <a:avLst/>
          </a:prstGeom>
          <a:ln>
            <a:noFill/>
          </a:ln>
        </p:spPr>
      </p:pic>
      <p:sp>
        <p:nvSpPr>
          <p:cNvPr id="12" name="TextBox 11">
            <a:extLst>
              <a:ext uri="{FF2B5EF4-FFF2-40B4-BE49-F238E27FC236}">
                <a16:creationId xmlns:a16="http://schemas.microsoft.com/office/drawing/2014/main" id="{3ABC0FCE-DE60-D3EE-EB9D-7CA433392228}"/>
              </a:ext>
            </a:extLst>
          </p:cNvPr>
          <p:cNvSpPr txBox="1"/>
          <p:nvPr/>
        </p:nvSpPr>
        <p:spPr>
          <a:xfrm>
            <a:off x="6317711" y="3765715"/>
            <a:ext cx="5489081" cy="707886"/>
          </a:xfrm>
          <a:prstGeom prst="rect">
            <a:avLst/>
          </a:prstGeom>
          <a:noFill/>
        </p:spPr>
        <p:txBody>
          <a:bodyPr wrap="square">
            <a:spAutoFit/>
          </a:bodyPr>
          <a:lstStyle/>
          <a:p>
            <a:pPr algn="ctr" eaLnBrk="1" hangingPunct="1">
              <a:buClr>
                <a:srgbClr val="93A299"/>
              </a:buClr>
            </a:pPr>
            <a:r>
              <a:rPr lang="lv-LV" altLang="lv-LV" sz="2000" b="1">
                <a:latin typeface="Verdana" panose="020B0604030504040204" pitchFamily="34" charset="0"/>
                <a:ea typeface="Verdana" panose="020B0604030504040204" pitchFamily="34" charset="0"/>
                <a:cs typeface="Times New Roman" panose="02020603050405020304" pitchFamily="18" charset="0"/>
              </a:rPr>
              <a:t>Gruntsūdens (arī </a:t>
            </a:r>
            <a:r>
              <a:rPr lang="lv-LV" altLang="lv-LV" sz="2000" b="1" err="1">
                <a:latin typeface="Verdana" panose="020B0604030504040204" pitchFamily="34" charset="0"/>
                <a:ea typeface="Verdana" panose="020B0604030504040204" pitchFamily="34" charset="0"/>
                <a:cs typeface="Times New Roman" panose="02020603050405020304" pitchFamily="18" charset="0"/>
              </a:rPr>
              <a:t>cēlējplatformai</a:t>
            </a:r>
            <a:r>
              <a:rPr lang="lv-LV" altLang="lv-LV" sz="2000" b="1">
                <a:latin typeface="Verdana" panose="020B0604030504040204" pitchFamily="34" charset="0"/>
                <a:ea typeface="Verdana" panose="020B0604030504040204" pitchFamily="34" charset="0"/>
                <a:cs typeface="Times New Roman" panose="02020603050405020304" pitchFamily="18" charset="0"/>
              </a:rPr>
              <a:t>), jumta notekūdeņi šahtas bedrē</a:t>
            </a:r>
          </a:p>
        </p:txBody>
      </p:sp>
      <p:pic>
        <p:nvPicPr>
          <p:cNvPr id="13" name="Attēls 12" descr="Attēls, kurā ir ēka, netīrs&#10;&#10;Apraksts ģenerēts automātiski">
            <a:extLst>
              <a:ext uri="{FF2B5EF4-FFF2-40B4-BE49-F238E27FC236}">
                <a16:creationId xmlns:a16="http://schemas.microsoft.com/office/drawing/2014/main" id="{F642DC10-C838-2FC9-348F-BE50CF198B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9200" y="4555506"/>
            <a:ext cx="2888823" cy="1624963"/>
          </a:xfrm>
          <a:prstGeom prst="rect">
            <a:avLst/>
          </a:prstGeom>
        </p:spPr>
      </p:pic>
      <p:pic>
        <p:nvPicPr>
          <p:cNvPr id="14" name="Attēls 13" descr="Attēls, kurā ir iekštelpa, ēdiena gatavošana, panna&#10;&#10;Apraksts ģenerēts automātiski">
            <a:extLst>
              <a:ext uri="{FF2B5EF4-FFF2-40B4-BE49-F238E27FC236}">
                <a16:creationId xmlns:a16="http://schemas.microsoft.com/office/drawing/2014/main" id="{D11EBD32-E7BF-272F-62FC-C28E86E86A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9299098" y="4912317"/>
            <a:ext cx="1623237" cy="913071"/>
          </a:xfrm>
          <a:prstGeom prst="rect">
            <a:avLst/>
          </a:prstGeom>
        </p:spPr>
      </p:pic>
      <p:pic>
        <p:nvPicPr>
          <p:cNvPr id="15" name="Attēls 14" descr="Attēls, kurā ir koka, ķieģelis, vecs, koks&#10;&#10;Apraksts ģenerēts automātiski">
            <a:extLst>
              <a:ext uri="{FF2B5EF4-FFF2-40B4-BE49-F238E27FC236}">
                <a16:creationId xmlns:a16="http://schemas.microsoft.com/office/drawing/2014/main" id="{FC78F7E9-3B63-146C-A009-1EA4D60570D1}"/>
              </a:ext>
            </a:extLst>
          </p:cNvPr>
          <p:cNvPicPr>
            <a:picLocks noChangeAspect="1"/>
          </p:cNvPicPr>
          <p:nvPr/>
        </p:nvPicPr>
        <p:blipFill rotWithShape="1">
          <a:blip r:embed="rId8">
            <a:extLst>
              <a:ext uri="{28A0092B-C50C-407E-A947-70E740481C1C}">
                <a14:useLocalDpi xmlns:a14="http://schemas.microsoft.com/office/drawing/2010/main" val="0"/>
              </a:ext>
            </a:extLst>
          </a:blip>
          <a:srcRect r="26255"/>
          <a:stretch/>
        </p:blipFill>
        <p:spPr>
          <a:xfrm rot="5400000">
            <a:off x="10418481" y="4792162"/>
            <a:ext cx="1623238" cy="1153383"/>
          </a:xfrm>
          <a:prstGeom prst="rect">
            <a:avLst/>
          </a:prstGeom>
        </p:spPr>
      </p:pic>
      <p:sp>
        <p:nvSpPr>
          <p:cNvPr id="3" name="TextBox 2">
            <a:extLst>
              <a:ext uri="{FF2B5EF4-FFF2-40B4-BE49-F238E27FC236}">
                <a16:creationId xmlns:a16="http://schemas.microsoft.com/office/drawing/2014/main" id="{96D9C6F7-1A36-79C9-1091-31DE580C2B50}"/>
              </a:ext>
            </a:extLst>
          </p:cNvPr>
          <p:cNvSpPr txBox="1"/>
          <p:nvPr/>
        </p:nvSpPr>
        <p:spPr>
          <a:xfrm>
            <a:off x="1697621" y="1034310"/>
            <a:ext cx="4794625" cy="1015663"/>
          </a:xfrm>
          <a:prstGeom prst="rect">
            <a:avLst/>
          </a:prstGeom>
          <a:noFill/>
        </p:spPr>
        <p:txBody>
          <a:bodyPr wrap="square">
            <a:spAutoFit/>
          </a:bodyPr>
          <a:lstStyle/>
          <a:p>
            <a:r>
              <a:rPr lang="lv-LV" sz="2000" i="1">
                <a:latin typeface="Verdana" panose="020B0604030504040204" pitchFamily="34" charset="0"/>
                <a:ea typeface="Verdana" panose="020B0604030504040204" pitchFamily="34" charset="0"/>
                <a:cs typeface="Times New Roman" panose="02020603050405020304" pitchFamily="18" charset="0"/>
              </a:rPr>
              <a:t>Liftu noteikumi</a:t>
            </a:r>
            <a:r>
              <a:rPr lang="lv-LV" sz="2000">
                <a:latin typeface="Verdana" panose="020B0604030504040204" pitchFamily="34" charset="0"/>
                <a:ea typeface="Verdana" panose="020B0604030504040204" pitchFamily="34" charset="0"/>
                <a:cs typeface="Times New Roman" panose="02020603050405020304" pitchFamily="18" charset="0"/>
              </a:rPr>
              <a:t>: 13. Lai garantētu atbilstošu lifta darbību un drošu tā lietošanu:</a:t>
            </a:r>
          </a:p>
        </p:txBody>
      </p:sp>
    </p:spTree>
    <p:extLst>
      <p:ext uri="{BB962C8B-B14F-4D97-AF65-F5344CB8AC3E}">
        <p14:creationId xmlns:p14="http://schemas.microsoft.com/office/powerpoint/2010/main" val="2456421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C2D1B1D-5C91-8707-A1EF-A84F9C32AEA5}"/>
              </a:ext>
            </a:extLst>
          </p:cNvPr>
          <p:cNvSpPr txBox="1"/>
          <p:nvPr/>
        </p:nvSpPr>
        <p:spPr>
          <a:xfrm>
            <a:off x="1959270" y="482014"/>
            <a:ext cx="8787920" cy="461665"/>
          </a:xfrm>
          <a:prstGeom prst="rect">
            <a:avLst/>
          </a:prstGeom>
          <a:noFill/>
        </p:spPr>
        <p:txBody>
          <a:bodyPr wrap="square">
            <a:spAutoFit/>
          </a:bodyPr>
          <a:lstStyle/>
          <a:p>
            <a:pPr marL="0" marR="0" lvl="0" indent="0" algn="ctr" defTabSz="938213" rtl="0" eaLnBrk="1" fontAlgn="base" latinLnBrk="0" hangingPunct="1">
              <a:lnSpc>
                <a:spcPct val="100000"/>
              </a:lnSpc>
              <a:spcBef>
                <a:spcPct val="0"/>
              </a:spcBef>
              <a:spcAft>
                <a:spcPct val="0"/>
              </a:spcAft>
              <a:buClrTx/>
              <a:buSzTx/>
              <a:buFontTx/>
              <a:buNone/>
              <a:tabLst/>
              <a:defRPr/>
            </a:pPr>
            <a:r>
              <a:rPr kumimoji="0" lang="lv-LV" sz="24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LIFTI (EN 81-20) un BŪVE [2]</a:t>
            </a:r>
          </a:p>
        </p:txBody>
      </p:sp>
      <p:sp>
        <p:nvSpPr>
          <p:cNvPr id="5" name="TextBox 4">
            <a:extLst>
              <a:ext uri="{FF2B5EF4-FFF2-40B4-BE49-F238E27FC236}">
                <a16:creationId xmlns:a16="http://schemas.microsoft.com/office/drawing/2014/main" id="{6285F6E0-CDC9-69CF-6E9F-6C35995DBE58}"/>
              </a:ext>
            </a:extLst>
          </p:cNvPr>
          <p:cNvSpPr txBox="1"/>
          <p:nvPr/>
        </p:nvSpPr>
        <p:spPr>
          <a:xfrm>
            <a:off x="1785097" y="1111427"/>
            <a:ext cx="9526267" cy="1323439"/>
          </a:xfrm>
          <a:prstGeom prst="rect">
            <a:avLst/>
          </a:prstGeom>
          <a:noFill/>
        </p:spPr>
        <p:txBody>
          <a:bodyPr wrap="square">
            <a:spAutoFit/>
          </a:bodyPr>
          <a:lstStyle/>
          <a:p>
            <a:r>
              <a:rPr lang="lv-LV" sz="2000" b="1">
                <a:solidFill>
                  <a:prstClr val="black"/>
                </a:solidFill>
                <a:latin typeface="Verdana" panose="020B0604030504040204" pitchFamily="34" charset="0"/>
                <a:ea typeface="Verdana" panose="020B0604030504040204" pitchFamily="34" charset="0"/>
                <a:cs typeface="Times New Roman" panose="02020603050405020304" pitchFamily="18" charset="0"/>
              </a:rPr>
              <a:t>Šahtas sienas stiprība: </a:t>
            </a:r>
            <a:r>
              <a:rPr lang="lv-LV" sz="2000">
                <a:latin typeface="Verdana" panose="020B0604030504040204" pitchFamily="34" charset="0"/>
                <a:ea typeface="Verdana" panose="020B0604030504040204" pitchFamily="34" charset="0"/>
                <a:cs typeface="Times New Roman" panose="02020603050405020304" pitchFamily="18" charset="0"/>
              </a:rPr>
              <a:t>šahtas sienas stiprība no abām pusēm - jebkurā sienas vietā taisnā leņķī vienmērīgi uz 0,30 x 0,30 m laukumu pielikts 1000 N spēks neizraisa paliekošas deformācijas vairāk kā 1 mm un elastīgās deformācijas vairāk kā 15 mm.</a:t>
            </a:r>
          </a:p>
        </p:txBody>
      </p:sp>
      <p:pic>
        <p:nvPicPr>
          <p:cNvPr id="7" name="Attēls 6" descr="Attēls, kurā ir iekštelpa&#10;&#10;Apraksts ģenerēts automātiski">
            <a:extLst>
              <a:ext uri="{FF2B5EF4-FFF2-40B4-BE49-F238E27FC236}">
                <a16:creationId xmlns:a16="http://schemas.microsoft.com/office/drawing/2014/main" id="{655CCC86-7503-B56B-957E-2894D07E8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6595" y="5052547"/>
            <a:ext cx="1323439" cy="1323439"/>
          </a:xfrm>
          <a:prstGeom prst="rect">
            <a:avLst/>
          </a:prstGeom>
        </p:spPr>
      </p:pic>
      <p:sp>
        <p:nvSpPr>
          <p:cNvPr id="11" name="Taisnstūris 10">
            <a:extLst>
              <a:ext uri="{FF2B5EF4-FFF2-40B4-BE49-F238E27FC236}">
                <a16:creationId xmlns:a16="http://schemas.microsoft.com/office/drawing/2014/main" id="{C443C75E-6F13-A928-C804-45B86A1DAFB8}"/>
              </a:ext>
            </a:extLst>
          </p:cNvPr>
          <p:cNvSpPr/>
          <p:nvPr/>
        </p:nvSpPr>
        <p:spPr>
          <a:xfrm>
            <a:off x="1444810" y="5010352"/>
            <a:ext cx="2322001" cy="1323439"/>
          </a:xfrm>
          <a:prstGeom prst="rect">
            <a:avLst/>
          </a:prstGeom>
          <a:solidFill>
            <a:schemeClr val="accent5">
              <a:lumMod val="20000"/>
              <a:lumOff val="80000"/>
            </a:schemeClr>
          </a:solidFill>
        </p:spPr>
        <p:txBody>
          <a:bodyPr wrap="square">
            <a:spAutoFit/>
          </a:bodyPr>
          <a:lstStyle/>
          <a:p>
            <a:pPr algn="ctr"/>
            <a:r>
              <a:rPr lang="lv-LV" sz="2000">
                <a:latin typeface="Verdana" panose="020B0604030504040204" pitchFamily="34" charset="0"/>
                <a:ea typeface="Verdana" panose="020B0604030504040204" pitchFamily="34" charset="0"/>
                <a:cs typeface="Times New Roman" panose="02020603050405020304" pitchFamily="18" charset="0"/>
              </a:rPr>
              <a:t>Ģipškartona plāksnes un ventilācijas atvērumi</a:t>
            </a:r>
          </a:p>
        </p:txBody>
      </p:sp>
      <p:sp>
        <p:nvSpPr>
          <p:cNvPr id="19" name="TextBox 18">
            <a:extLst>
              <a:ext uri="{FF2B5EF4-FFF2-40B4-BE49-F238E27FC236}">
                <a16:creationId xmlns:a16="http://schemas.microsoft.com/office/drawing/2014/main" id="{54151D57-207F-FAC6-B86E-5534336F2A09}"/>
              </a:ext>
            </a:extLst>
          </p:cNvPr>
          <p:cNvSpPr txBox="1"/>
          <p:nvPr/>
        </p:nvSpPr>
        <p:spPr>
          <a:xfrm>
            <a:off x="359177" y="4311556"/>
            <a:ext cx="4891200" cy="400110"/>
          </a:xfrm>
          <a:prstGeom prst="rect">
            <a:avLst/>
          </a:prstGeom>
          <a:noFill/>
        </p:spPr>
        <p:txBody>
          <a:bodyPr wrap="square">
            <a:spAutoFit/>
          </a:bodyPr>
          <a:lstStyle/>
          <a:p>
            <a:pPr marL="0" marR="0" lvl="0" indent="0" defTabSz="938213" rtl="0" eaLnBrk="1" fontAlgn="base" latinLnBrk="0" hangingPunct="1">
              <a:lnSpc>
                <a:spcPct val="100000"/>
              </a:lnSpc>
              <a:spcBef>
                <a:spcPct val="0"/>
              </a:spcBef>
              <a:spcAft>
                <a:spcPct val="0"/>
              </a:spcAft>
              <a:buClrTx/>
              <a:buSzTx/>
              <a:buFontTx/>
              <a:buNone/>
              <a:tabLst/>
              <a:defRPr/>
            </a:pPr>
            <a:endParaRPr kumimoji="0" lang="lv-LV" sz="2000" b="1"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endParaRPr>
          </a:p>
        </p:txBody>
      </p:sp>
      <p:pic>
        <p:nvPicPr>
          <p:cNvPr id="20" name="Attēls 19">
            <a:extLst>
              <a:ext uri="{FF2B5EF4-FFF2-40B4-BE49-F238E27FC236}">
                <a16:creationId xmlns:a16="http://schemas.microsoft.com/office/drawing/2014/main" id="{46F9384F-A969-E2F6-2102-ED98BFC7FF50}"/>
              </a:ext>
            </a:extLst>
          </p:cNvPr>
          <p:cNvPicPr>
            <a:picLocks noChangeAspect="1"/>
          </p:cNvPicPr>
          <p:nvPr/>
        </p:nvPicPr>
        <p:blipFill rotWithShape="1">
          <a:blip r:embed="rId4"/>
          <a:srcRect l="70980" b="30686"/>
          <a:stretch/>
        </p:blipFill>
        <p:spPr>
          <a:xfrm>
            <a:off x="9167006" y="4769187"/>
            <a:ext cx="1580184" cy="1778924"/>
          </a:xfrm>
          <a:prstGeom prst="rect">
            <a:avLst/>
          </a:prstGeom>
        </p:spPr>
      </p:pic>
      <p:pic>
        <p:nvPicPr>
          <p:cNvPr id="21" name="Picture 2" descr="Tempered glass laminated glass, Spara 79% storsäljning -  piratezstrikefishing.com">
            <a:extLst>
              <a:ext uri="{FF2B5EF4-FFF2-40B4-BE49-F238E27FC236}">
                <a16:creationId xmlns:a16="http://schemas.microsoft.com/office/drawing/2014/main" id="{7AA103DF-953F-78F7-C19C-6608EADB066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759" t="13159" r="36597" b="34521"/>
          <a:stretch/>
        </p:blipFill>
        <p:spPr bwMode="auto">
          <a:xfrm>
            <a:off x="7317237" y="4706012"/>
            <a:ext cx="1335225" cy="1905273"/>
          </a:xfrm>
          <a:prstGeom prst="rect">
            <a:avLst/>
          </a:prstGeom>
          <a:noFill/>
          <a:extLst>
            <a:ext uri="{909E8E84-426E-40DD-AFC4-6F175D3DCCD1}">
              <a14:hiddenFill xmlns:a14="http://schemas.microsoft.com/office/drawing/2010/main">
                <a:solidFill>
                  <a:srgbClr val="FFFFFF"/>
                </a:solidFill>
              </a14:hiddenFill>
            </a:ext>
          </a:extLst>
        </p:spPr>
      </p:pic>
      <p:pic>
        <p:nvPicPr>
          <p:cNvPr id="22" name="Attēls 21">
            <a:extLst>
              <a:ext uri="{FF2B5EF4-FFF2-40B4-BE49-F238E27FC236}">
                <a16:creationId xmlns:a16="http://schemas.microsoft.com/office/drawing/2014/main" id="{F883353B-F188-A6AB-282B-606B24CA7524}"/>
              </a:ext>
            </a:extLst>
          </p:cNvPr>
          <p:cNvPicPr>
            <a:picLocks noChangeAspect="1"/>
          </p:cNvPicPr>
          <p:nvPr/>
        </p:nvPicPr>
        <p:blipFill>
          <a:blip r:embed="rId6"/>
          <a:stretch>
            <a:fillRect/>
          </a:stretch>
        </p:blipFill>
        <p:spPr>
          <a:xfrm>
            <a:off x="10036569" y="5842757"/>
            <a:ext cx="580785" cy="553772"/>
          </a:xfrm>
          <a:prstGeom prst="rect">
            <a:avLst/>
          </a:prstGeom>
        </p:spPr>
      </p:pic>
      <p:pic>
        <p:nvPicPr>
          <p:cNvPr id="23" name="Attēls 22">
            <a:extLst>
              <a:ext uri="{FF2B5EF4-FFF2-40B4-BE49-F238E27FC236}">
                <a16:creationId xmlns:a16="http://schemas.microsoft.com/office/drawing/2014/main" id="{70875984-037F-C705-B5BE-290ADAD6AAF7}"/>
              </a:ext>
            </a:extLst>
          </p:cNvPr>
          <p:cNvPicPr>
            <a:picLocks noChangeAspect="1"/>
          </p:cNvPicPr>
          <p:nvPr/>
        </p:nvPicPr>
        <p:blipFill>
          <a:blip r:embed="rId7"/>
          <a:stretch>
            <a:fillRect/>
          </a:stretch>
        </p:blipFill>
        <p:spPr>
          <a:xfrm>
            <a:off x="8368682" y="5989594"/>
            <a:ext cx="498719" cy="621691"/>
          </a:xfrm>
          <a:prstGeom prst="rect">
            <a:avLst/>
          </a:prstGeom>
        </p:spPr>
      </p:pic>
      <p:pic>
        <p:nvPicPr>
          <p:cNvPr id="24" name="Attēls 23">
            <a:extLst>
              <a:ext uri="{FF2B5EF4-FFF2-40B4-BE49-F238E27FC236}">
                <a16:creationId xmlns:a16="http://schemas.microsoft.com/office/drawing/2014/main" id="{1BDCDE10-FA71-7122-F73A-B25A8CB06C31}"/>
              </a:ext>
            </a:extLst>
          </p:cNvPr>
          <p:cNvPicPr>
            <a:picLocks noChangeAspect="1"/>
          </p:cNvPicPr>
          <p:nvPr/>
        </p:nvPicPr>
        <p:blipFill>
          <a:blip r:embed="rId7"/>
          <a:stretch>
            <a:fillRect/>
          </a:stretch>
        </p:blipFill>
        <p:spPr>
          <a:xfrm>
            <a:off x="3863486" y="6016562"/>
            <a:ext cx="288329" cy="359424"/>
          </a:xfrm>
          <a:prstGeom prst="rect">
            <a:avLst/>
          </a:prstGeom>
        </p:spPr>
      </p:pic>
      <p:sp>
        <p:nvSpPr>
          <p:cNvPr id="26" name="TextBox 25">
            <a:extLst>
              <a:ext uri="{FF2B5EF4-FFF2-40B4-BE49-F238E27FC236}">
                <a16:creationId xmlns:a16="http://schemas.microsoft.com/office/drawing/2014/main" id="{F7D9E5F7-2CE0-304D-D8EA-829C6AA60A9A}"/>
              </a:ext>
            </a:extLst>
          </p:cNvPr>
          <p:cNvSpPr txBox="1"/>
          <p:nvPr/>
        </p:nvSpPr>
        <p:spPr>
          <a:xfrm>
            <a:off x="548492" y="3965736"/>
            <a:ext cx="10959297" cy="1015663"/>
          </a:xfrm>
          <a:prstGeom prst="rect">
            <a:avLst/>
          </a:prstGeom>
          <a:noFill/>
        </p:spPr>
        <p:txBody>
          <a:bodyPr wrap="square">
            <a:spAutoFit/>
          </a:bodyPr>
          <a:lstStyle/>
          <a:p>
            <a:r>
              <a:rPr lang="lv-LV" sz="2000" b="1">
                <a:solidFill>
                  <a:prstClr val="black"/>
                </a:solidFill>
                <a:latin typeface="Verdana" panose="020B0604030504040204" pitchFamily="34" charset="0"/>
                <a:ea typeface="Verdana" panose="020B0604030504040204" pitchFamily="34" charset="0"/>
                <a:cs typeface="Times New Roman" panose="02020603050405020304" pitchFamily="18" charset="0"/>
              </a:rPr>
              <a:t>Piekļuves laukums lifta šahtas durvju priekšā, laukumu apgaismojums: </a:t>
            </a:r>
            <a:r>
              <a:rPr lang="lv-LV" sz="2000">
                <a:latin typeface="Verdana" panose="020B0604030504040204" pitchFamily="34" charset="0"/>
                <a:ea typeface="Verdana" panose="020B0604030504040204" pitchFamily="34" charset="0"/>
                <a:cs typeface="Times New Roman" panose="02020603050405020304" pitchFamily="18" charset="0"/>
              </a:rPr>
              <a:t>lifta šahtas durvju </a:t>
            </a:r>
            <a:r>
              <a:rPr lang="lv-LV" sz="2000" err="1">
                <a:latin typeface="Verdana" panose="020B0604030504040204" pitchFamily="34" charset="0"/>
                <a:ea typeface="Verdana" panose="020B0604030504040204" pitchFamily="34" charset="0"/>
                <a:cs typeface="Times New Roman" panose="02020603050405020304" pitchFamily="18" charset="0"/>
              </a:rPr>
              <a:t>priekšlaukuma</a:t>
            </a:r>
            <a:r>
              <a:rPr lang="lv-LV" sz="2000">
                <a:latin typeface="Verdana" panose="020B0604030504040204" pitchFamily="34" charset="0"/>
                <a:ea typeface="Verdana" panose="020B0604030504040204" pitchFamily="34" charset="0"/>
                <a:cs typeface="Times New Roman" panose="02020603050405020304" pitchFamily="18" charset="0"/>
              </a:rPr>
              <a:t> apgaismojums lietošanas laikā -</a:t>
            </a:r>
            <a:r>
              <a:rPr lang="en-US" sz="2000">
                <a:latin typeface="Verdana" panose="020B0604030504040204" pitchFamily="34" charset="0"/>
                <a:ea typeface="Verdana" panose="020B0604030504040204" pitchFamily="34" charset="0"/>
                <a:cs typeface="Times New Roman" panose="02020603050405020304" pitchFamily="18" charset="0"/>
              </a:rPr>
              <a:t> </a:t>
            </a:r>
            <a:r>
              <a:rPr lang="en-US" sz="2000" err="1">
                <a:latin typeface="Verdana" panose="020B0604030504040204" pitchFamily="34" charset="0"/>
                <a:ea typeface="Verdana" panose="020B0604030504040204" pitchFamily="34" charset="0"/>
                <a:cs typeface="Times New Roman" panose="02020603050405020304" pitchFamily="18" charset="0"/>
              </a:rPr>
              <a:t>vismaz</a:t>
            </a:r>
            <a:r>
              <a:rPr lang="lv-LV" sz="2000">
                <a:latin typeface="Verdana" panose="020B0604030504040204" pitchFamily="34" charset="0"/>
                <a:ea typeface="Verdana" panose="020B0604030504040204" pitchFamily="34" charset="0"/>
                <a:cs typeface="Times New Roman" panose="02020603050405020304" pitchFamily="18" charset="0"/>
              </a:rPr>
              <a:t> 50 lx</a:t>
            </a:r>
            <a:r>
              <a:rPr lang="en-US" sz="2000">
                <a:latin typeface="Verdana" panose="020B0604030504040204" pitchFamily="34" charset="0"/>
                <a:ea typeface="Verdana" panose="020B0604030504040204" pitchFamily="34" charset="0"/>
                <a:cs typeface="Times New Roman" panose="02020603050405020304" pitchFamily="18" charset="0"/>
              </a:rPr>
              <a:t> </a:t>
            </a:r>
            <a:r>
              <a:rPr lang="en-US" sz="2000" err="1">
                <a:latin typeface="Verdana" panose="020B0604030504040204" pitchFamily="34" charset="0"/>
                <a:ea typeface="Verdana" panose="020B0604030504040204" pitchFamily="34" charset="0"/>
                <a:cs typeface="Times New Roman" panose="02020603050405020304" pitchFamily="18" charset="0"/>
              </a:rPr>
              <a:t>grīdas</a:t>
            </a:r>
            <a:r>
              <a:rPr lang="en-US" sz="2000">
                <a:latin typeface="Verdana" panose="020B0604030504040204" pitchFamily="34" charset="0"/>
                <a:ea typeface="Verdana" panose="020B0604030504040204" pitchFamily="34" charset="0"/>
                <a:cs typeface="Times New Roman" panose="02020603050405020304" pitchFamily="18" charset="0"/>
              </a:rPr>
              <a:t> </a:t>
            </a:r>
            <a:r>
              <a:rPr lang="en-US" sz="2000" err="1">
                <a:latin typeface="Verdana" panose="020B0604030504040204" pitchFamily="34" charset="0"/>
                <a:ea typeface="Verdana" panose="020B0604030504040204" pitchFamily="34" charset="0"/>
                <a:cs typeface="Times New Roman" panose="02020603050405020304" pitchFamily="18" charset="0"/>
              </a:rPr>
              <a:t>līmenī</a:t>
            </a:r>
            <a:r>
              <a:rPr lang="lv-LV" sz="2000">
                <a:latin typeface="Verdana" panose="020B0604030504040204" pitchFamily="34" charset="0"/>
                <a:ea typeface="Verdana" panose="020B0604030504040204" pitchFamily="34" charset="0"/>
                <a:cs typeface="Times New Roman" panose="02020603050405020304" pitchFamily="18" charset="0"/>
              </a:rPr>
              <a:t>.</a:t>
            </a:r>
            <a:endParaRPr lang="en-US" sz="2000">
              <a:highlight>
                <a:srgbClr val="FFFF00"/>
              </a:highlight>
              <a:latin typeface="Verdana" panose="020B0604030504040204" pitchFamily="34" charset="0"/>
              <a:ea typeface="Verdana" panose="020B060403050404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B5B4FF47-E522-EA1B-B379-B6855EA096D8}"/>
              </a:ext>
            </a:extLst>
          </p:cNvPr>
          <p:cNvSpPr txBox="1"/>
          <p:nvPr/>
        </p:nvSpPr>
        <p:spPr>
          <a:xfrm>
            <a:off x="548495" y="2465286"/>
            <a:ext cx="6436631" cy="400110"/>
          </a:xfrm>
          <a:prstGeom prst="rect">
            <a:avLst/>
          </a:prstGeom>
          <a:noFill/>
        </p:spPr>
        <p:txBody>
          <a:bodyPr wrap="square">
            <a:spAutoFit/>
          </a:bodyPr>
          <a:lstStyle/>
          <a:p>
            <a:pPr>
              <a:defRPr/>
            </a:pPr>
            <a:r>
              <a:rPr lang="lv-LV" sz="2000" b="1">
                <a:solidFill>
                  <a:prstClr val="black"/>
                </a:solidFill>
                <a:latin typeface="Verdana" panose="020B0604030504040204" pitchFamily="34" charset="0"/>
                <a:ea typeface="Verdana" panose="020B0604030504040204" pitchFamily="34" charset="0"/>
                <a:cs typeface="Times New Roman" panose="02020603050405020304" pitchFamily="18" charset="0"/>
              </a:rPr>
              <a:t>Šahtas sienas stikls: </a:t>
            </a:r>
            <a:r>
              <a:rPr lang="lv-LV" sz="2000">
                <a:latin typeface="Verdana" panose="020B0604030504040204" pitchFamily="34" charset="0"/>
                <a:ea typeface="Verdana" panose="020B0604030504040204" pitchFamily="34" charset="0"/>
                <a:cs typeface="Times New Roman" panose="02020603050405020304" pitchFamily="18" charset="0"/>
              </a:rPr>
              <a:t>laminēts stikls</a:t>
            </a:r>
          </a:p>
        </p:txBody>
      </p:sp>
      <p:sp>
        <p:nvSpPr>
          <p:cNvPr id="28" name="TextBox 27">
            <a:extLst>
              <a:ext uri="{FF2B5EF4-FFF2-40B4-BE49-F238E27FC236}">
                <a16:creationId xmlns:a16="http://schemas.microsoft.com/office/drawing/2014/main" id="{21A5EBD6-0D08-5730-536F-1EBACBE69B80}"/>
              </a:ext>
            </a:extLst>
          </p:cNvPr>
          <p:cNvSpPr txBox="1"/>
          <p:nvPr/>
        </p:nvSpPr>
        <p:spPr>
          <a:xfrm>
            <a:off x="548493" y="2984992"/>
            <a:ext cx="11082515" cy="400110"/>
          </a:xfrm>
          <a:prstGeom prst="rect">
            <a:avLst/>
          </a:prstGeom>
          <a:noFill/>
        </p:spPr>
        <p:txBody>
          <a:bodyPr wrap="square">
            <a:spAutoFit/>
          </a:bodyPr>
          <a:lstStyle/>
          <a:p>
            <a:pPr marL="0" marR="0" lvl="0" indent="0" defTabSz="938213" rtl="0" eaLnBrk="1" fontAlgn="base" latinLnBrk="0" hangingPunct="1">
              <a:lnSpc>
                <a:spcPct val="100000"/>
              </a:lnSpc>
              <a:spcBef>
                <a:spcPct val="0"/>
              </a:spcBef>
              <a:spcAft>
                <a:spcPct val="0"/>
              </a:spcAft>
              <a:buClrTx/>
              <a:buSzTx/>
              <a:buFontTx/>
              <a:buNone/>
              <a:tabLst/>
              <a:defRPr/>
            </a:pPr>
            <a:r>
              <a:rPr lang="lv-LV" sz="2000" b="1">
                <a:solidFill>
                  <a:prstClr val="black"/>
                </a:solidFill>
                <a:latin typeface="Verdana" panose="020B0604030504040204" pitchFamily="34" charset="0"/>
                <a:ea typeface="Verdana" panose="020B0604030504040204" pitchFamily="34" charset="0"/>
                <a:cs typeface="Times New Roman" panose="02020603050405020304" pitchFamily="18" charset="0"/>
              </a:rPr>
              <a:t>Šahtas izmēri, spēja uzņemt slodzes, ventilācija</a:t>
            </a:r>
            <a:endParaRPr kumimoji="0" lang="lv-LV" sz="2000" b="1"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CA20FE1F-7043-B71C-3C81-C63C04D1B641}"/>
              </a:ext>
            </a:extLst>
          </p:cNvPr>
          <p:cNvSpPr txBox="1"/>
          <p:nvPr/>
        </p:nvSpPr>
        <p:spPr>
          <a:xfrm>
            <a:off x="601827" y="3483733"/>
            <a:ext cx="10959297" cy="400110"/>
          </a:xfrm>
          <a:prstGeom prst="rect">
            <a:avLst/>
          </a:prstGeom>
          <a:noFill/>
        </p:spPr>
        <p:txBody>
          <a:bodyPr wrap="square">
            <a:spAutoFit/>
          </a:bodyPr>
          <a:lstStyle/>
          <a:p>
            <a:pPr marL="0" marR="0" lvl="0" indent="0" defTabSz="938213" rtl="0" eaLnBrk="1" fontAlgn="base" latinLnBrk="0" hangingPunct="1">
              <a:lnSpc>
                <a:spcPct val="100000"/>
              </a:lnSpc>
              <a:spcBef>
                <a:spcPct val="0"/>
              </a:spcBef>
              <a:spcAft>
                <a:spcPct val="0"/>
              </a:spcAft>
              <a:buClrTx/>
              <a:buSzTx/>
              <a:buFontTx/>
              <a:buNone/>
              <a:tabLst/>
              <a:defRPr/>
            </a:pPr>
            <a:r>
              <a:rPr lang="lv-LV" sz="2000" b="1">
                <a:solidFill>
                  <a:prstClr val="black"/>
                </a:solidFill>
                <a:latin typeface="Verdana" panose="020B0604030504040204" pitchFamily="34" charset="0"/>
                <a:ea typeface="Verdana" panose="020B0604030504040204" pitchFamily="34" charset="0"/>
                <a:cs typeface="Times New Roman" panose="02020603050405020304" pitchFamily="18" charset="0"/>
              </a:rPr>
              <a:t>Mašīntelpas/skriemeļu telpas izmēri, ventilācija, u.c.</a:t>
            </a:r>
            <a:endParaRPr kumimoji="0" lang="lv-LV" sz="2000" b="1"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255235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a:extLst>
              <a:ext uri="{FF2B5EF4-FFF2-40B4-BE49-F238E27FC236}">
                <a16:creationId xmlns:a16="http://schemas.microsoft.com/office/drawing/2014/main" id="{591C8E3C-2BAF-682A-72B0-3B5793EDA2A6}"/>
              </a:ext>
            </a:extLst>
          </p:cNvPr>
          <p:cNvSpPr/>
          <p:nvPr/>
        </p:nvSpPr>
        <p:spPr>
          <a:xfrm>
            <a:off x="439838" y="1827962"/>
            <a:ext cx="8587610" cy="5016758"/>
          </a:xfrm>
          <a:prstGeom prst="rect">
            <a:avLst/>
          </a:prstGeom>
        </p:spPr>
        <p:txBody>
          <a:bodyPr wrap="square">
            <a:spAutoFit/>
          </a:bodyPr>
          <a:lstStyle/>
          <a:p>
            <a:pPr algn="just"/>
            <a:r>
              <a:rPr lang="lv-LV" sz="2000">
                <a:latin typeface="Verdana" panose="020B0604030504040204" pitchFamily="34" charset="0"/>
                <a:ea typeface="Verdana" panose="020B0604030504040204" pitchFamily="34" charset="0"/>
                <a:cs typeface="Times New Roman" panose="02020603050405020304" pitchFamily="18" charset="0"/>
              </a:rPr>
              <a:t>79. Liftu projektē un izgatavo tā, lai novērstu </a:t>
            </a:r>
            <a:r>
              <a:rPr lang="lv-LV" sz="2000">
                <a:solidFill>
                  <a:srgbClr val="C00000"/>
                </a:solidFill>
                <a:latin typeface="Verdana" panose="020B0604030504040204" pitchFamily="34" charset="0"/>
                <a:ea typeface="Verdana" panose="020B0604030504040204" pitchFamily="34" charset="0"/>
                <a:cs typeface="Times New Roman" panose="02020603050405020304" pitchFamily="18" charset="0"/>
              </a:rPr>
              <a:t>kabīnes izraisītu saspiešanas risku</a:t>
            </a:r>
            <a:r>
              <a:rPr lang="lv-LV" sz="2000">
                <a:latin typeface="Verdana" panose="020B0604030504040204" pitchFamily="34" charset="0"/>
                <a:ea typeface="Verdana" panose="020B0604030504040204" pitchFamily="34" charset="0"/>
                <a:cs typeface="Times New Roman" panose="02020603050405020304" pitchFamily="18" charset="0"/>
              </a:rPr>
              <a:t>, kad tā atrodas kādā no tās kustības galējiem stāvokļiem. Lai novērstu saspiešanas risku, aiz kabīnes vietās, kur kabīne atrodas tās kustības gala stāvoklī, </a:t>
            </a:r>
            <a:r>
              <a:rPr lang="lv-LV" sz="2000">
                <a:solidFill>
                  <a:srgbClr val="C00000"/>
                </a:solidFill>
                <a:latin typeface="Verdana" panose="020B0604030504040204" pitchFamily="34" charset="0"/>
                <a:ea typeface="Verdana" panose="020B0604030504040204" pitchFamily="34" charset="0"/>
                <a:cs typeface="Times New Roman" panose="02020603050405020304" pitchFamily="18" charset="0"/>
              </a:rPr>
              <a:t>izveido brīvu telpu vai patvēruma telpu</a:t>
            </a:r>
            <a:r>
              <a:rPr lang="lv-LV" sz="2000">
                <a:latin typeface="Verdana" panose="020B0604030504040204" pitchFamily="34" charset="0"/>
                <a:ea typeface="Verdana" panose="020B0604030504040204" pitchFamily="34" charset="0"/>
                <a:cs typeface="Times New Roman" panose="02020603050405020304" pitchFamily="18" charset="0"/>
              </a:rPr>
              <a:t>.</a:t>
            </a:r>
          </a:p>
          <a:p>
            <a:pPr algn="just"/>
            <a:endParaRPr lang="lv-LV" sz="800">
              <a:latin typeface="Verdana" panose="020B0604030504040204" pitchFamily="34" charset="0"/>
              <a:ea typeface="Verdana" panose="020B0604030504040204" pitchFamily="34" charset="0"/>
              <a:cs typeface="Times New Roman" panose="02020603050405020304" pitchFamily="18" charset="0"/>
            </a:endParaRPr>
          </a:p>
          <a:p>
            <a:pPr algn="just"/>
            <a:r>
              <a:rPr lang="lv-LV" sz="2000">
                <a:latin typeface="Verdana" panose="020B0604030504040204" pitchFamily="34" charset="0"/>
                <a:ea typeface="Verdana" panose="020B0604030504040204" pitchFamily="34" charset="0"/>
                <a:cs typeface="Times New Roman" panose="02020603050405020304" pitchFamily="18" charset="0"/>
              </a:rPr>
              <a:t>80. Ja </a:t>
            </a:r>
            <a:r>
              <a:rPr lang="lv-LV" sz="2000">
                <a:solidFill>
                  <a:srgbClr val="C00000"/>
                </a:solidFill>
                <a:latin typeface="Verdana" panose="020B0604030504040204" pitchFamily="34" charset="0"/>
                <a:ea typeface="Verdana" panose="020B0604030504040204" pitchFamily="34" charset="0"/>
                <a:cs typeface="Times New Roman" panose="02020603050405020304" pitchFamily="18" charset="0"/>
              </a:rPr>
              <a:t>ekspluatācijā pieņemtajās būvēs </a:t>
            </a:r>
            <a:r>
              <a:rPr lang="lv-LV" sz="2000">
                <a:latin typeface="Verdana" panose="020B0604030504040204" pitchFamily="34" charset="0"/>
                <a:ea typeface="Verdana" panose="020B0604030504040204" pitchFamily="34" charset="0"/>
                <a:cs typeface="Times New Roman" panose="02020603050405020304" pitchFamily="18" charset="0"/>
              </a:rPr>
              <a:t>tehniski nav iespējams izveidot šo noteikumu 79. punktā noteikto brīvo telpu vai patvēruma telpu, </a:t>
            </a:r>
            <a:r>
              <a:rPr lang="lv-LV" sz="2000">
                <a:solidFill>
                  <a:srgbClr val="C00000"/>
                </a:solidFill>
                <a:latin typeface="Verdana" panose="020B0604030504040204" pitchFamily="34" charset="0"/>
                <a:ea typeface="Verdana" panose="020B0604030504040204" pitchFamily="34" charset="0"/>
                <a:cs typeface="Times New Roman" panose="02020603050405020304" pitchFamily="18" charset="0"/>
              </a:rPr>
              <a:t>lifta uzstādītājs var veikt citus pasākumus</a:t>
            </a:r>
            <a:r>
              <a:rPr lang="lv-LV" sz="2000">
                <a:latin typeface="Verdana" panose="020B0604030504040204" pitchFamily="34" charset="0"/>
                <a:ea typeface="Verdana" panose="020B0604030504040204" pitchFamily="34" charset="0"/>
                <a:cs typeface="Times New Roman" panose="02020603050405020304" pitchFamily="18" charset="0"/>
              </a:rPr>
              <a:t>, lai novērstu šo noteikumu 79. punktā minēto saspiešanas risku, ja lifta uzstādītājs ir saņēmis paziņotās institūcijas dokumentāri apliecinātu iepriekšēju apstiprinājumu, ka konkrētajam liftam tā paredzētajā uzstādīšanas vietā noteiktie alternatīvie risinājumi novērš saspiešanas risku. Lifta uzstādītājs nodrošina, ka paziņotās institūcijas izsniegtais apstiprinājums tiek pievienots liftam.</a:t>
            </a:r>
            <a:endParaRPr lang="lv-LV" sz="2000">
              <a:highlight>
                <a:srgbClr val="FFFF00"/>
              </a:highlight>
              <a:latin typeface="Verdana" panose="020B0604030504040204" pitchFamily="34" charset="0"/>
              <a:ea typeface="Verdana" panose="020B060403050404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C2D1B1D-5C91-8707-A1EF-A84F9C32AEA5}"/>
              </a:ext>
            </a:extLst>
          </p:cNvPr>
          <p:cNvSpPr txBox="1"/>
          <p:nvPr/>
        </p:nvSpPr>
        <p:spPr>
          <a:xfrm>
            <a:off x="2545020" y="578064"/>
            <a:ext cx="5931707" cy="461665"/>
          </a:xfrm>
          <a:prstGeom prst="rect">
            <a:avLst/>
          </a:prstGeom>
          <a:noFill/>
        </p:spPr>
        <p:txBody>
          <a:bodyPr wrap="square">
            <a:spAutoFit/>
          </a:bodyPr>
          <a:lstStyle/>
          <a:p>
            <a:pPr marL="0" marR="0" lvl="0" indent="0" algn="ctr" defTabSz="938213" rtl="0" eaLnBrk="1" fontAlgn="base" latinLnBrk="0" hangingPunct="1">
              <a:lnSpc>
                <a:spcPct val="100000"/>
              </a:lnSpc>
              <a:spcBef>
                <a:spcPct val="0"/>
              </a:spcBef>
              <a:spcAft>
                <a:spcPct val="0"/>
              </a:spcAft>
              <a:buClrTx/>
              <a:buSzTx/>
              <a:buFontTx/>
              <a:buNone/>
              <a:tabLst/>
              <a:defRPr/>
            </a:pPr>
            <a:r>
              <a:rPr kumimoji="0" lang="lv-LV" sz="24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LIFTI un BŪVE</a:t>
            </a:r>
            <a:r>
              <a:rPr lang="lv-LV" sz="2400" b="1">
                <a:solidFill>
                  <a:prstClr val="black"/>
                </a:solidFill>
                <a:latin typeface="Verdana" panose="020B0604030504040204" pitchFamily="34" charset="0"/>
                <a:ea typeface="Verdana" panose="020B0604030504040204" pitchFamily="34" charset="0"/>
                <a:cs typeface="Times New Roman" panose="02020603050405020304" pitchFamily="18" charset="0"/>
              </a:rPr>
              <a:t> </a:t>
            </a:r>
            <a:r>
              <a:rPr kumimoji="0" lang="lv-LV" sz="24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[3]</a:t>
            </a:r>
          </a:p>
        </p:txBody>
      </p:sp>
      <p:pic>
        <p:nvPicPr>
          <p:cNvPr id="3" name="Picture 2" descr="A sign on a pole&#10;&#10;Description automatically generated">
            <a:extLst>
              <a:ext uri="{FF2B5EF4-FFF2-40B4-BE49-F238E27FC236}">
                <a16:creationId xmlns:a16="http://schemas.microsoft.com/office/drawing/2014/main" id="{A6E5A209-696C-893E-F1CA-BEE5DD6B23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0299" y="5587904"/>
            <a:ext cx="907931" cy="907931"/>
          </a:xfrm>
          <a:prstGeom prst="rect">
            <a:avLst/>
          </a:prstGeom>
        </p:spPr>
      </p:pic>
      <p:pic>
        <p:nvPicPr>
          <p:cNvPr id="4" name="Picture 4" descr="A sign on a pole&#10;&#10;Description automatically generated">
            <a:extLst>
              <a:ext uri="{FF2B5EF4-FFF2-40B4-BE49-F238E27FC236}">
                <a16:creationId xmlns:a16="http://schemas.microsoft.com/office/drawing/2014/main" id="{8A375435-DDF7-910B-D6F3-A9EAC368FC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5402" y="5587904"/>
            <a:ext cx="907931" cy="907931"/>
          </a:xfrm>
          <a:prstGeom prst="rect">
            <a:avLst/>
          </a:prstGeom>
        </p:spPr>
      </p:pic>
      <p:pic>
        <p:nvPicPr>
          <p:cNvPr id="5" name="Picture 7" descr="A close up of a sign&#10;&#10;Description automatically generated">
            <a:extLst>
              <a:ext uri="{FF2B5EF4-FFF2-40B4-BE49-F238E27FC236}">
                <a16:creationId xmlns:a16="http://schemas.microsoft.com/office/drawing/2014/main" id="{289EFA3E-7ACE-A78D-7CF3-059B4CFED3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8597" y="5587904"/>
            <a:ext cx="907931" cy="907931"/>
          </a:xfrm>
          <a:prstGeom prst="rect">
            <a:avLst/>
          </a:prstGeom>
        </p:spPr>
      </p:pic>
      <p:pic>
        <p:nvPicPr>
          <p:cNvPr id="7" name="Picture 10" descr="A picture containing monitor, photo, window, screen&#10;&#10;Description automatically generated">
            <a:extLst>
              <a:ext uri="{FF2B5EF4-FFF2-40B4-BE49-F238E27FC236}">
                <a16:creationId xmlns:a16="http://schemas.microsoft.com/office/drawing/2014/main" id="{8DE99B79-BD82-64F6-020F-9D7C25AE61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0053" y="1522665"/>
            <a:ext cx="1909757" cy="1303129"/>
          </a:xfrm>
          <a:prstGeom prst="rect">
            <a:avLst/>
          </a:prstGeom>
          <a:ln>
            <a:noFill/>
          </a:ln>
          <a:effectLst>
            <a:softEdge rad="112500"/>
          </a:effectLst>
        </p:spPr>
      </p:pic>
      <p:pic>
        <p:nvPicPr>
          <p:cNvPr id="8" name="Picture 2" descr="A sign on a pole&#10;&#10;Description automatically generated">
            <a:extLst>
              <a:ext uri="{FF2B5EF4-FFF2-40B4-BE49-F238E27FC236}">
                <a16:creationId xmlns:a16="http://schemas.microsoft.com/office/drawing/2014/main" id="{DA6D3DEA-76C2-8CB7-0BDE-59C6EAEE54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2653" y="665729"/>
            <a:ext cx="856937" cy="856937"/>
          </a:xfrm>
          <a:prstGeom prst="rect">
            <a:avLst/>
          </a:prstGeom>
        </p:spPr>
      </p:pic>
      <p:pic>
        <p:nvPicPr>
          <p:cNvPr id="9" name="Picture 7" descr="A close up of a sign&#10;&#10;Description automatically generated">
            <a:extLst>
              <a:ext uri="{FF2B5EF4-FFF2-40B4-BE49-F238E27FC236}">
                <a16:creationId xmlns:a16="http://schemas.microsoft.com/office/drawing/2014/main" id="{B1678D14-8B01-4E00-E0E6-6596B21721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1229" y="654085"/>
            <a:ext cx="868581" cy="868581"/>
          </a:xfrm>
          <a:prstGeom prst="rect">
            <a:avLst/>
          </a:prstGeom>
        </p:spPr>
      </p:pic>
      <p:pic>
        <p:nvPicPr>
          <p:cNvPr id="10" name="Attēls 9">
            <a:extLst>
              <a:ext uri="{FF2B5EF4-FFF2-40B4-BE49-F238E27FC236}">
                <a16:creationId xmlns:a16="http://schemas.microsoft.com/office/drawing/2014/main" id="{9832A2EB-2661-CA1F-8E11-EF17CBFBA398}"/>
              </a:ext>
            </a:extLst>
          </p:cNvPr>
          <p:cNvPicPr>
            <a:picLocks noChangeAspect="1"/>
          </p:cNvPicPr>
          <p:nvPr/>
        </p:nvPicPr>
        <p:blipFill>
          <a:blip r:embed="rId7"/>
          <a:stretch>
            <a:fillRect/>
          </a:stretch>
        </p:blipFill>
        <p:spPr>
          <a:xfrm>
            <a:off x="9522004" y="2982839"/>
            <a:ext cx="1847805" cy="2477608"/>
          </a:xfrm>
          <a:prstGeom prst="rect">
            <a:avLst/>
          </a:prstGeom>
          <a:ln>
            <a:noFill/>
          </a:ln>
          <a:effectLst>
            <a:softEdge rad="112500"/>
          </a:effectLst>
        </p:spPr>
      </p:pic>
      <p:sp>
        <p:nvSpPr>
          <p:cNvPr id="11" name="TextBox 10">
            <a:extLst>
              <a:ext uri="{FF2B5EF4-FFF2-40B4-BE49-F238E27FC236}">
                <a16:creationId xmlns:a16="http://schemas.microsoft.com/office/drawing/2014/main" id="{E7F9D06A-512C-6D09-9DF9-737BB3E8F702}"/>
              </a:ext>
            </a:extLst>
          </p:cNvPr>
          <p:cNvSpPr txBox="1"/>
          <p:nvPr/>
        </p:nvSpPr>
        <p:spPr>
          <a:xfrm>
            <a:off x="1984155" y="1120076"/>
            <a:ext cx="6722765" cy="707886"/>
          </a:xfrm>
          <a:prstGeom prst="rect">
            <a:avLst/>
          </a:prstGeom>
          <a:noFill/>
        </p:spPr>
        <p:txBody>
          <a:bodyPr wrap="square">
            <a:spAutoFit/>
          </a:bodyPr>
          <a:lstStyle/>
          <a:p>
            <a:pPr>
              <a:defRPr/>
            </a:pPr>
            <a:r>
              <a:rPr kumimoji="0" lang="lv-LV" sz="20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Šahtas izmēri: </a:t>
            </a:r>
            <a:r>
              <a:rPr lang="lv-LV" sz="2000" i="1">
                <a:latin typeface="Verdana" panose="020B0604030504040204" pitchFamily="34" charset="0"/>
                <a:ea typeface="Verdana" panose="020B0604030504040204" pitchFamily="34" charset="0"/>
                <a:cs typeface="Times New Roman" panose="02020603050405020304" pitchFamily="18" charset="0"/>
              </a:rPr>
              <a:t>Liftu noteikumu </a:t>
            </a:r>
            <a:r>
              <a:rPr lang="lv-LV" sz="2000">
                <a:latin typeface="Verdana" panose="020B0604030504040204" pitchFamily="34" charset="0"/>
                <a:ea typeface="Verdana" panose="020B0604030504040204" pitchFamily="34" charset="0"/>
                <a:cs typeface="Times New Roman" panose="02020603050405020304" pitchFamily="18" charset="0"/>
              </a:rPr>
              <a:t>79. un 80.punkts:</a:t>
            </a:r>
          </a:p>
          <a:p>
            <a:pPr marL="0" marR="0" lvl="0" indent="0" defTabSz="938213" rtl="0" eaLnBrk="1" fontAlgn="base" latinLnBrk="0" hangingPunct="1">
              <a:lnSpc>
                <a:spcPct val="100000"/>
              </a:lnSpc>
              <a:spcBef>
                <a:spcPct val="0"/>
              </a:spcBef>
              <a:spcAft>
                <a:spcPct val="0"/>
              </a:spcAft>
              <a:buClrTx/>
              <a:buSzTx/>
              <a:buFontTx/>
              <a:buNone/>
              <a:tabLst/>
              <a:defRPr/>
            </a:pPr>
            <a:endParaRPr kumimoji="0" lang="lv-LV" sz="20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022311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B9B6672-E8C0-A3F0-BD2A-5E1706D38F2E}"/>
              </a:ext>
            </a:extLst>
          </p:cNvPr>
          <p:cNvSpPr>
            <a:spLocks noGrp="1"/>
          </p:cNvSpPr>
          <p:nvPr>
            <p:ph type="sldNum" sz="quarter" idx="13"/>
          </p:nvPr>
        </p:nvSpPr>
        <p:spPr/>
        <p:txBody>
          <a:bodyPr/>
          <a:lstStyle/>
          <a:p>
            <a:fld id="{47DC079D-CC41-412E-8374-12F03F47623B}" type="slidenum">
              <a:rPr lang="en-US" altLang="lv-LV"/>
              <a:pPr/>
              <a:t>8</a:t>
            </a:fld>
            <a:endParaRPr lang="en-US" altLang="lv-LV"/>
          </a:p>
        </p:txBody>
      </p:sp>
      <p:sp>
        <p:nvSpPr>
          <p:cNvPr id="12" name="Title 1">
            <a:extLst>
              <a:ext uri="{FF2B5EF4-FFF2-40B4-BE49-F238E27FC236}">
                <a16:creationId xmlns:a16="http://schemas.microsoft.com/office/drawing/2014/main" id="{375245EF-5CE2-76E9-B62E-F5E10A192CBF}"/>
              </a:ext>
            </a:extLst>
          </p:cNvPr>
          <p:cNvSpPr txBox="1">
            <a:spLocks/>
          </p:cNvSpPr>
          <p:nvPr/>
        </p:nvSpPr>
        <p:spPr bwMode="auto">
          <a:xfrm>
            <a:off x="2469355" y="357382"/>
            <a:ext cx="7996642" cy="475995"/>
          </a:xfrm>
          <a:prstGeom prst="rect">
            <a:avLst/>
          </a:prstGeom>
          <a:noFill/>
          <a:ln w="28575">
            <a:noFill/>
            <a:extLst>
              <a:ext uri="{C807C97D-BFC1-408E-A445-0C87EB9F89A2}">
                <ask:lineSketchStyleProps xmlns:ask="http://schemas.microsoft.com/office/drawing/2018/sketchyshapes" sd="2635380979">
                  <a:custGeom>
                    <a:avLst/>
                    <a:gdLst>
                      <a:gd name="connsiteX0" fmla="*/ 0 w 6825574"/>
                      <a:gd name="connsiteY0" fmla="*/ 0 h 1731523"/>
                      <a:gd name="connsiteX1" fmla="*/ 432286 w 6825574"/>
                      <a:gd name="connsiteY1" fmla="*/ 0 h 1731523"/>
                      <a:gd name="connsiteX2" fmla="*/ 1069340 w 6825574"/>
                      <a:gd name="connsiteY2" fmla="*/ 0 h 1731523"/>
                      <a:gd name="connsiteX3" fmla="*/ 1638138 w 6825574"/>
                      <a:gd name="connsiteY3" fmla="*/ 0 h 1731523"/>
                      <a:gd name="connsiteX4" fmla="*/ 2206936 w 6825574"/>
                      <a:gd name="connsiteY4" fmla="*/ 0 h 1731523"/>
                      <a:gd name="connsiteX5" fmla="*/ 2639222 w 6825574"/>
                      <a:gd name="connsiteY5" fmla="*/ 0 h 1731523"/>
                      <a:gd name="connsiteX6" fmla="*/ 3071508 w 6825574"/>
                      <a:gd name="connsiteY6" fmla="*/ 0 h 1731523"/>
                      <a:gd name="connsiteX7" fmla="*/ 3435539 w 6825574"/>
                      <a:gd name="connsiteY7" fmla="*/ 0 h 1731523"/>
                      <a:gd name="connsiteX8" fmla="*/ 4072592 w 6825574"/>
                      <a:gd name="connsiteY8" fmla="*/ 0 h 1731523"/>
                      <a:gd name="connsiteX9" fmla="*/ 4573135 w 6825574"/>
                      <a:gd name="connsiteY9" fmla="*/ 0 h 1731523"/>
                      <a:gd name="connsiteX10" fmla="*/ 5141932 w 6825574"/>
                      <a:gd name="connsiteY10" fmla="*/ 0 h 1731523"/>
                      <a:gd name="connsiteX11" fmla="*/ 5847242 w 6825574"/>
                      <a:gd name="connsiteY11" fmla="*/ 0 h 1731523"/>
                      <a:gd name="connsiteX12" fmla="*/ 6825574 w 6825574"/>
                      <a:gd name="connsiteY12" fmla="*/ 0 h 1731523"/>
                      <a:gd name="connsiteX13" fmla="*/ 6825574 w 6825574"/>
                      <a:gd name="connsiteY13" fmla="*/ 594490 h 1731523"/>
                      <a:gd name="connsiteX14" fmla="*/ 6825574 w 6825574"/>
                      <a:gd name="connsiteY14" fmla="*/ 1119718 h 1731523"/>
                      <a:gd name="connsiteX15" fmla="*/ 6825574 w 6825574"/>
                      <a:gd name="connsiteY15" fmla="*/ 1731523 h 1731523"/>
                      <a:gd name="connsiteX16" fmla="*/ 6256776 w 6825574"/>
                      <a:gd name="connsiteY16" fmla="*/ 1731523 h 1731523"/>
                      <a:gd name="connsiteX17" fmla="*/ 5892746 w 6825574"/>
                      <a:gd name="connsiteY17" fmla="*/ 1731523 h 1731523"/>
                      <a:gd name="connsiteX18" fmla="*/ 5187436 w 6825574"/>
                      <a:gd name="connsiteY18" fmla="*/ 1731523 h 1731523"/>
                      <a:gd name="connsiteX19" fmla="*/ 4823406 w 6825574"/>
                      <a:gd name="connsiteY19" fmla="*/ 1731523 h 1731523"/>
                      <a:gd name="connsiteX20" fmla="*/ 4391119 w 6825574"/>
                      <a:gd name="connsiteY20" fmla="*/ 1731523 h 1731523"/>
                      <a:gd name="connsiteX21" fmla="*/ 3685810 w 6825574"/>
                      <a:gd name="connsiteY21" fmla="*/ 1731523 h 1731523"/>
                      <a:gd name="connsiteX22" fmla="*/ 2980501 w 6825574"/>
                      <a:gd name="connsiteY22" fmla="*/ 1731523 h 1731523"/>
                      <a:gd name="connsiteX23" fmla="*/ 2479959 w 6825574"/>
                      <a:gd name="connsiteY23" fmla="*/ 1731523 h 1731523"/>
                      <a:gd name="connsiteX24" fmla="*/ 2047672 w 6825574"/>
                      <a:gd name="connsiteY24" fmla="*/ 1731523 h 1731523"/>
                      <a:gd name="connsiteX25" fmla="*/ 1342363 w 6825574"/>
                      <a:gd name="connsiteY25" fmla="*/ 1731523 h 1731523"/>
                      <a:gd name="connsiteX26" fmla="*/ 637054 w 6825574"/>
                      <a:gd name="connsiteY26" fmla="*/ 1731523 h 1731523"/>
                      <a:gd name="connsiteX27" fmla="*/ 0 w 6825574"/>
                      <a:gd name="connsiteY27" fmla="*/ 1731523 h 1731523"/>
                      <a:gd name="connsiteX28" fmla="*/ 0 w 6825574"/>
                      <a:gd name="connsiteY28" fmla="*/ 1119718 h 1731523"/>
                      <a:gd name="connsiteX29" fmla="*/ 0 w 6825574"/>
                      <a:gd name="connsiteY29" fmla="*/ 525229 h 1731523"/>
                      <a:gd name="connsiteX30" fmla="*/ 0 w 6825574"/>
                      <a:gd name="connsiteY30" fmla="*/ 0 h 173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25574" h="1731523" fill="none" extrusionOk="0">
                        <a:moveTo>
                          <a:pt x="0" y="0"/>
                        </a:moveTo>
                        <a:cubicBezTo>
                          <a:pt x="131451" y="-24986"/>
                          <a:pt x="235224" y="23405"/>
                          <a:pt x="432286" y="0"/>
                        </a:cubicBezTo>
                        <a:cubicBezTo>
                          <a:pt x="629348" y="-23405"/>
                          <a:pt x="914150" y="18595"/>
                          <a:pt x="1069340" y="0"/>
                        </a:cubicBezTo>
                        <a:cubicBezTo>
                          <a:pt x="1224530" y="-18595"/>
                          <a:pt x="1508590" y="45100"/>
                          <a:pt x="1638138" y="0"/>
                        </a:cubicBezTo>
                        <a:cubicBezTo>
                          <a:pt x="1767686" y="-45100"/>
                          <a:pt x="2082165" y="58162"/>
                          <a:pt x="2206936" y="0"/>
                        </a:cubicBezTo>
                        <a:cubicBezTo>
                          <a:pt x="2331707" y="-58162"/>
                          <a:pt x="2444062" y="22576"/>
                          <a:pt x="2639222" y="0"/>
                        </a:cubicBezTo>
                        <a:cubicBezTo>
                          <a:pt x="2834382" y="-22576"/>
                          <a:pt x="2876755" y="32469"/>
                          <a:pt x="3071508" y="0"/>
                        </a:cubicBezTo>
                        <a:cubicBezTo>
                          <a:pt x="3266261" y="-32469"/>
                          <a:pt x="3354675" y="3927"/>
                          <a:pt x="3435539" y="0"/>
                        </a:cubicBezTo>
                        <a:cubicBezTo>
                          <a:pt x="3516403" y="-3927"/>
                          <a:pt x="3903499" y="53027"/>
                          <a:pt x="4072592" y="0"/>
                        </a:cubicBezTo>
                        <a:cubicBezTo>
                          <a:pt x="4241685" y="-53027"/>
                          <a:pt x="4464790" y="58070"/>
                          <a:pt x="4573135" y="0"/>
                        </a:cubicBezTo>
                        <a:cubicBezTo>
                          <a:pt x="4681480" y="-58070"/>
                          <a:pt x="4882783" y="46503"/>
                          <a:pt x="5141932" y="0"/>
                        </a:cubicBezTo>
                        <a:cubicBezTo>
                          <a:pt x="5401081" y="-46503"/>
                          <a:pt x="5561500" y="56646"/>
                          <a:pt x="5847242" y="0"/>
                        </a:cubicBezTo>
                        <a:cubicBezTo>
                          <a:pt x="6132984" y="-56646"/>
                          <a:pt x="6536848" y="73535"/>
                          <a:pt x="6825574" y="0"/>
                        </a:cubicBezTo>
                        <a:cubicBezTo>
                          <a:pt x="6866493" y="190229"/>
                          <a:pt x="6821666" y="343394"/>
                          <a:pt x="6825574" y="594490"/>
                        </a:cubicBezTo>
                        <a:cubicBezTo>
                          <a:pt x="6829482" y="845586"/>
                          <a:pt x="6815574" y="884458"/>
                          <a:pt x="6825574" y="1119718"/>
                        </a:cubicBezTo>
                        <a:cubicBezTo>
                          <a:pt x="6835574" y="1354978"/>
                          <a:pt x="6813902" y="1539940"/>
                          <a:pt x="6825574" y="1731523"/>
                        </a:cubicBezTo>
                        <a:cubicBezTo>
                          <a:pt x="6579338" y="1782529"/>
                          <a:pt x="6509406" y="1729077"/>
                          <a:pt x="6256776" y="1731523"/>
                        </a:cubicBezTo>
                        <a:cubicBezTo>
                          <a:pt x="6004146" y="1733969"/>
                          <a:pt x="6040238" y="1710584"/>
                          <a:pt x="5892746" y="1731523"/>
                        </a:cubicBezTo>
                        <a:cubicBezTo>
                          <a:pt x="5745254" y="1752462"/>
                          <a:pt x="5520565" y="1656370"/>
                          <a:pt x="5187436" y="1731523"/>
                        </a:cubicBezTo>
                        <a:cubicBezTo>
                          <a:pt x="4854307" y="1806676"/>
                          <a:pt x="4995911" y="1718326"/>
                          <a:pt x="4823406" y="1731523"/>
                        </a:cubicBezTo>
                        <a:cubicBezTo>
                          <a:pt x="4650901" y="1744720"/>
                          <a:pt x="4548685" y="1690327"/>
                          <a:pt x="4391119" y="1731523"/>
                        </a:cubicBezTo>
                        <a:cubicBezTo>
                          <a:pt x="4233553" y="1772719"/>
                          <a:pt x="3838733" y="1648484"/>
                          <a:pt x="3685810" y="1731523"/>
                        </a:cubicBezTo>
                        <a:cubicBezTo>
                          <a:pt x="3532887" y="1814562"/>
                          <a:pt x="3222183" y="1656684"/>
                          <a:pt x="2980501" y="1731523"/>
                        </a:cubicBezTo>
                        <a:cubicBezTo>
                          <a:pt x="2738819" y="1806362"/>
                          <a:pt x="2725412" y="1706812"/>
                          <a:pt x="2479959" y="1731523"/>
                        </a:cubicBezTo>
                        <a:cubicBezTo>
                          <a:pt x="2234506" y="1756234"/>
                          <a:pt x="2217306" y="1722552"/>
                          <a:pt x="2047672" y="1731523"/>
                        </a:cubicBezTo>
                        <a:cubicBezTo>
                          <a:pt x="1878038" y="1740494"/>
                          <a:pt x="1646249" y="1665787"/>
                          <a:pt x="1342363" y="1731523"/>
                        </a:cubicBezTo>
                        <a:cubicBezTo>
                          <a:pt x="1038477" y="1797259"/>
                          <a:pt x="878250" y="1728536"/>
                          <a:pt x="637054" y="1731523"/>
                        </a:cubicBezTo>
                        <a:cubicBezTo>
                          <a:pt x="395858" y="1734510"/>
                          <a:pt x="303707" y="1731105"/>
                          <a:pt x="0" y="1731523"/>
                        </a:cubicBezTo>
                        <a:cubicBezTo>
                          <a:pt x="-3477" y="1596636"/>
                          <a:pt x="34039" y="1271210"/>
                          <a:pt x="0" y="1119718"/>
                        </a:cubicBezTo>
                        <a:cubicBezTo>
                          <a:pt x="-34039" y="968226"/>
                          <a:pt x="39291" y="687063"/>
                          <a:pt x="0" y="525229"/>
                        </a:cubicBezTo>
                        <a:cubicBezTo>
                          <a:pt x="-39291" y="363395"/>
                          <a:pt x="14794" y="225789"/>
                          <a:pt x="0" y="0"/>
                        </a:cubicBezTo>
                        <a:close/>
                      </a:path>
                      <a:path w="6825574" h="1731523" stroke="0" extrusionOk="0">
                        <a:moveTo>
                          <a:pt x="0" y="0"/>
                        </a:moveTo>
                        <a:cubicBezTo>
                          <a:pt x="243976" y="-57832"/>
                          <a:pt x="506901" y="36922"/>
                          <a:pt x="637054" y="0"/>
                        </a:cubicBezTo>
                        <a:cubicBezTo>
                          <a:pt x="767207" y="-36922"/>
                          <a:pt x="850501" y="24768"/>
                          <a:pt x="1001084" y="0"/>
                        </a:cubicBezTo>
                        <a:cubicBezTo>
                          <a:pt x="1151667" y="-24768"/>
                          <a:pt x="1373817" y="14118"/>
                          <a:pt x="1638138" y="0"/>
                        </a:cubicBezTo>
                        <a:cubicBezTo>
                          <a:pt x="1902459" y="-14118"/>
                          <a:pt x="2058652" y="20365"/>
                          <a:pt x="2343447" y="0"/>
                        </a:cubicBezTo>
                        <a:cubicBezTo>
                          <a:pt x="2628242" y="-20365"/>
                          <a:pt x="2642457" y="56604"/>
                          <a:pt x="2912245" y="0"/>
                        </a:cubicBezTo>
                        <a:cubicBezTo>
                          <a:pt x="3182033" y="-56604"/>
                          <a:pt x="3230537" y="2750"/>
                          <a:pt x="3412787" y="0"/>
                        </a:cubicBezTo>
                        <a:cubicBezTo>
                          <a:pt x="3595037" y="-2750"/>
                          <a:pt x="3796241" y="16804"/>
                          <a:pt x="4118096" y="0"/>
                        </a:cubicBezTo>
                        <a:cubicBezTo>
                          <a:pt x="4439951" y="-16804"/>
                          <a:pt x="4565127" y="84133"/>
                          <a:pt x="4823406" y="0"/>
                        </a:cubicBezTo>
                        <a:cubicBezTo>
                          <a:pt x="5081685" y="-84133"/>
                          <a:pt x="5146808" y="27718"/>
                          <a:pt x="5323948" y="0"/>
                        </a:cubicBezTo>
                        <a:cubicBezTo>
                          <a:pt x="5501088" y="-27718"/>
                          <a:pt x="5735438" y="75635"/>
                          <a:pt x="6029257" y="0"/>
                        </a:cubicBezTo>
                        <a:cubicBezTo>
                          <a:pt x="6323076" y="-75635"/>
                          <a:pt x="6567446" y="79717"/>
                          <a:pt x="6825574" y="0"/>
                        </a:cubicBezTo>
                        <a:cubicBezTo>
                          <a:pt x="6882068" y="177028"/>
                          <a:pt x="6788301" y="406144"/>
                          <a:pt x="6825574" y="525229"/>
                        </a:cubicBezTo>
                        <a:cubicBezTo>
                          <a:pt x="6862847" y="644314"/>
                          <a:pt x="6782651" y="987876"/>
                          <a:pt x="6825574" y="1119718"/>
                        </a:cubicBezTo>
                        <a:cubicBezTo>
                          <a:pt x="6868497" y="1251560"/>
                          <a:pt x="6758598" y="1558486"/>
                          <a:pt x="6825574" y="1731523"/>
                        </a:cubicBezTo>
                        <a:cubicBezTo>
                          <a:pt x="6666827" y="1757029"/>
                          <a:pt x="6595060" y="1688940"/>
                          <a:pt x="6461543" y="1731523"/>
                        </a:cubicBezTo>
                        <a:cubicBezTo>
                          <a:pt x="6328026" y="1774106"/>
                          <a:pt x="6056549" y="1676247"/>
                          <a:pt x="5892746" y="1731523"/>
                        </a:cubicBezTo>
                        <a:cubicBezTo>
                          <a:pt x="5728943" y="1786799"/>
                          <a:pt x="5565927" y="1683709"/>
                          <a:pt x="5392203" y="1731523"/>
                        </a:cubicBezTo>
                        <a:cubicBezTo>
                          <a:pt x="5218479" y="1779337"/>
                          <a:pt x="5026113" y="1699312"/>
                          <a:pt x="4891661" y="1731523"/>
                        </a:cubicBezTo>
                        <a:cubicBezTo>
                          <a:pt x="4757209" y="1763734"/>
                          <a:pt x="4387305" y="1691008"/>
                          <a:pt x="4186352" y="1731523"/>
                        </a:cubicBezTo>
                        <a:cubicBezTo>
                          <a:pt x="3985399" y="1772038"/>
                          <a:pt x="3852186" y="1687451"/>
                          <a:pt x="3617554" y="1731523"/>
                        </a:cubicBezTo>
                        <a:cubicBezTo>
                          <a:pt x="3382922" y="1775595"/>
                          <a:pt x="3302058" y="1697412"/>
                          <a:pt x="3048756" y="1731523"/>
                        </a:cubicBezTo>
                        <a:cubicBezTo>
                          <a:pt x="2795454" y="1765634"/>
                          <a:pt x="2684466" y="1667209"/>
                          <a:pt x="2411703" y="1731523"/>
                        </a:cubicBezTo>
                        <a:cubicBezTo>
                          <a:pt x="2138940" y="1795837"/>
                          <a:pt x="2186873" y="1698243"/>
                          <a:pt x="1979416" y="1731523"/>
                        </a:cubicBezTo>
                        <a:cubicBezTo>
                          <a:pt x="1771959" y="1764803"/>
                          <a:pt x="1622013" y="1682888"/>
                          <a:pt x="1274107" y="1731523"/>
                        </a:cubicBezTo>
                        <a:cubicBezTo>
                          <a:pt x="926201" y="1780158"/>
                          <a:pt x="1058156" y="1689763"/>
                          <a:pt x="910077" y="1731523"/>
                        </a:cubicBezTo>
                        <a:cubicBezTo>
                          <a:pt x="761998" y="1773283"/>
                          <a:pt x="675763" y="1724765"/>
                          <a:pt x="546046" y="1731523"/>
                        </a:cubicBezTo>
                        <a:cubicBezTo>
                          <a:pt x="416329" y="1738281"/>
                          <a:pt x="181181" y="1668888"/>
                          <a:pt x="0" y="1731523"/>
                        </a:cubicBezTo>
                        <a:cubicBezTo>
                          <a:pt x="-26962" y="1510498"/>
                          <a:pt x="22781" y="1297215"/>
                          <a:pt x="0" y="1154349"/>
                        </a:cubicBezTo>
                        <a:cubicBezTo>
                          <a:pt x="-22781" y="1011483"/>
                          <a:pt x="9604" y="706154"/>
                          <a:pt x="0" y="542544"/>
                        </a:cubicBezTo>
                        <a:cubicBezTo>
                          <a:pt x="-9604" y="378934"/>
                          <a:pt x="17908" y="112609"/>
                          <a:pt x="0" y="0"/>
                        </a:cubicBezTo>
                        <a:close/>
                      </a:path>
                    </a:pathLst>
                  </a:custGeom>
                  <ask:type>
                    <ask:lineSketchNone/>
                  </ask:type>
                </ask:lineSketchStyleProps>
              </a:ext>
            </a:extLst>
          </a:ln>
          <a:effectLst>
            <a:glow rad="101600">
              <a:schemeClr val="accent3">
                <a:satMod val="175000"/>
                <a:alpha val="40000"/>
              </a:schemeClr>
            </a:glow>
            <a:softEdge rad="12700"/>
          </a:effectLst>
        </p:spPr>
        <p:txBody>
          <a:bodyPr vert="horz" wrap="square" lIns="93957" tIns="46979" rIns="93957" bIns="46979" numCol="1" anchor="t" anchorCtr="0" compatLnSpc="1">
            <a:prstTxWarp prst="textNoShape">
              <a:avLst/>
            </a:prstTxWarp>
            <a:noAutofit/>
          </a:bodyPr>
          <a:lstStyle>
            <a:lvl1pPr algn="l" defTabSz="938213" rtl="0" eaLnBrk="0" fontAlgn="base" hangingPunct="0">
              <a:spcBef>
                <a:spcPct val="0"/>
              </a:spcBef>
              <a:spcAft>
                <a:spcPct val="0"/>
              </a:spcAft>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pPr algn="ctr"/>
            <a:r>
              <a:rPr lang="lv-LV" altLang="lv-LV">
                <a:effectLst>
                  <a:outerShdw blurRad="38100" dist="38100" dir="2700000" algn="tl">
                    <a:srgbClr val="000000">
                      <a:alpha val="43137"/>
                    </a:srgbClr>
                  </a:outerShdw>
                </a:effectLst>
              </a:rPr>
              <a:t>VERTIKĀL</a:t>
            </a:r>
            <a:r>
              <a:rPr lang="en-US" altLang="lv-LV">
                <a:effectLst>
                  <a:outerShdw blurRad="38100" dist="38100" dir="2700000" algn="tl">
                    <a:srgbClr val="000000">
                      <a:alpha val="43137"/>
                    </a:srgbClr>
                  </a:outerShdw>
                </a:effectLst>
              </a:rPr>
              <a:t>O</a:t>
            </a:r>
            <a:r>
              <a:rPr lang="lv-LV" altLang="lv-LV">
                <a:effectLst>
                  <a:outerShdw blurRad="38100" dist="38100" dir="2700000" algn="tl">
                    <a:srgbClr val="000000">
                      <a:alpha val="43137"/>
                    </a:srgbClr>
                  </a:outerShdw>
                </a:effectLst>
              </a:rPr>
              <a:t> CĒLĒJPLATFORM</a:t>
            </a:r>
            <a:r>
              <a:rPr lang="en-US" altLang="lv-LV">
                <a:effectLst>
                  <a:outerShdw blurRad="38100" dist="38100" dir="2700000" algn="tl">
                    <a:srgbClr val="000000">
                      <a:alpha val="43137"/>
                    </a:srgbClr>
                  </a:outerShdw>
                </a:effectLst>
              </a:rPr>
              <a:t>U UZRAUDZĪBA</a:t>
            </a:r>
            <a:br>
              <a:rPr lang="lv-LV" altLang="lv-LV">
                <a:effectLst>
                  <a:outerShdw blurRad="38100" dist="38100" dir="2700000" algn="tl">
                    <a:srgbClr val="000000">
                      <a:alpha val="43137"/>
                    </a:srgbClr>
                  </a:outerShdw>
                </a:effectLst>
              </a:rPr>
            </a:br>
            <a:endParaRPr lang="lv-LV" altLang="lv-LV">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0824E142-47DD-7AC3-1206-5FC5E7C71662}"/>
              </a:ext>
            </a:extLst>
          </p:cNvPr>
          <p:cNvSpPr txBox="1"/>
          <p:nvPr/>
        </p:nvSpPr>
        <p:spPr>
          <a:xfrm>
            <a:off x="1899535" y="934533"/>
            <a:ext cx="9479665" cy="707886"/>
          </a:xfrm>
          <a:prstGeom prst="rect">
            <a:avLst/>
          </a:prstGeom>
          <a:noFill/>
        </p:spPr>
        <p:txBody>
          <a:bodyPr wrap="square" rtlCol="0">
            <a:spAutoFit/>
          </a:bodyPr>
          <a:lstStyle/>
          <a:p>
            <a:r>
              <a:rPr lang="lv-LV" sz="2000" b="1">
                <a:latin typeface="Verdana" panose="020B0604030504040204" pitchFamily="34" charset="0"/>
                <a:ea typeface="Verdana" panose="020B0604030504040204" pitchFamily="34" charset="0"/>
              </a:rPr>
              <a:t>Objekti:</a:t>
            </a:r>
            <a:r>
              <a:rPr lang="lv-LV" sz="2000">
                <a:latin typeface="Verdana" panose="020B0604030504040204" pitchFamily="34" charset="0"/>
                <a:ea typeface="Verdana" panose="020B0604030504040204" pitchFamily="34" charset="0"/>
              </a:rPr>
              <a:t> publiskās būves, t.sk. inženierbūves (tilti, tuneļi), jauniešu centri, grupu dzīvokļi, aprūpes centri</a:t>
            </a:r>
            <a:endParaRPr lang="lv-LV" sz="2000" b="1">
              <a:latin typeface="Verdana" panose="020B0604030504040204" pitchFamily="34" charset="0"/>
              <a:ea typeface="Verdana" panose="020B0604030504040204" pitchFamily="34" charset="0"/>
            </a:endParaRPr>
          </a:p>
        </p:txBody>
      </p:sp>
      <p:graphicFrame>
        <p:nvGraphicFramePr>
          <p:cNvPr id="4" name="Tabula 35">
            <a:extLst>
              <a:ext uri="{FF2B5EF4-FFF2-40B4-BE49-F238E27FC236}">
                <a16:creationId xmlns:a16="http://schemas.microsoft.com/office/drawing/2014/main" id="{3C176B69-0603-FA94-C5D1-AB2654FDCD6F}"/>
              </a:ext>
            </a:extLst>
          </p:cNvPr>
          <p:cNvGraphicFramePr>
            <a:graphicFrameLocks noGrp="1"/>
          </p:cNvGraphicFramePr>
          <p:nvPr>
            <p:extLst>
              <p:ext uri="{D42A27DB-BD31-4B8C-83A1-F6EECF244321}">
                <p14:modId xmlns:p14="http://schemas.microsoft.com/office/powerpoint/2010/main" val="1648055692"/>
              </p:ext>
            </p:extLst>
          </p:nvPr>
        </p:nvGraphicFramePr>
        <p:xfrm>
          <a:off x="1356167" y="1743575"/>
          <a:ext cx="9479665" cy="2110661"/>
        </p:xfrm>
        <a:graphic>
          <a:graphicData uri="http://schemas.openxmlformats.org/drawingml/2006/table">
            <a:tbl>
              <a:tblPr firstRow="1" bandRow="1">
                <a:tableStyleId>{5C22544A-7EE6-4342-B048-85BDC9FD1C3A}</a:tableStyleId>
              </a:tblPr>
              <a:tblGrid>
                <a:gridCol w="1946893">
                  <a:extLst>
                    <a:ext uri="{9D8B030D-6E8A-4147-A177-3AD203B41FA5}">
                      <a16:colId xmlns:a16="http://schemas.microsoft.com/office/drawing/2014/main" val="1759338882"/>
                    </a:ext>
                  </a:extLst>
                </a:gridCol>
                <a:gridCol w="1413159">
                  <a:extLst>
                    <a:ext uri="{9D8B030D-6E8A-4147-A177-3AD203B41FA5}">
                      <a16:colId xmlns:a16="http://schemas.microsoft.com/office/drawing/2014/main" val="3489347689"/>
                    </a:ext>
                  </a:extLst>
                </a:gridCol>
                <a:gridCol w="3384591">
                  <a:extLst>
                    <a:ext uri="{9D8B030D-6E8A-4147-A177-3AD203B41FA5}">
                      <a16:colId xmlns:a16="http://schemas.microsoft.com/office/drawing/2014/main" val="1023921281"/>
                    </a:ext>
                  </a:extLst>
                </a:gridCol>
                <a:gridCol w="2735022">
                  <a:extLst>
                    <a:ext uri="{9D8B030D-6E8A-4147-A177-3AD203B41FA5}">
                      <a16:colId xmlns:a16="http://schemas.microsoft.com/office/drawing/2014/main" val="4059598709"/>
                    </a:ext>
                  </a:extLst>
                </a:gridCol>
              </a:tblGrid>
              <a:tr h="1110153">
                <a:tc>
                  <a:txBody>
                    <a:bodyPr/>
                    <a:lstStyle/>
                    <a:p>
                      <a:pPr algn="ctr"/>
                      <a:r>
                        <a:rPr lang="lv-LV" sz="2000" b="0">
                          <a:latin typeface="Verdana" panose="020B0604030504040204" pitchFamily="34" charset="0"/>
                          <a:ea typeface="Verdana" panose="020B0604030504040204" pitchFamily="34" charset="0"/>
                        </a:rPr>
                        <a:t>Pārbaudes gads</a:t>
                      </a:r>
                    </a:p>
                  </a:txBody>
                  <a:tcPr/>
                </a:tc>
                <a:tc>
                  <a:txBody>
                    <a:bodyPr/>
                    <a:lstStyle/>
                    <a:p>
                      <a:pPr algn="ctr"/>
                      <a:r>
                        <a:rPr lang="lv-LV" sz="2000" b="0">
                          <a:latin typeface="Verdana" panose="020B0604030504040204" pitchFamily="34" charset="0"/>
                          <a:ea typeface="Verdana" panose="020B0604030504040204" pitchFamily="34" charset="0"/>
                        </a:rPr>
                        <a:t>Iekārtu skaits</a:t>
                      </a:r>
                    </a:p>
                  </a:txBody>
                  <a:tcPr/>
                </a:tc>
                <a:tc>
                  <a:txBody>
                    <a:bodyPr/>
                    <a:lstStyle/>
                    <a:p>
                      <a:pPr algn="ctr"/>
                      <a:r>
                        <a:rPr lang="lv-LV" sz="2000" b="0">
                          <a:latin typeface="Verdana" panose="020B0604030504040204" pitchFamily="34" charset="0"/>
                          <a:ea typeface="Verdana" panose="020B0604030504040204" pitchFamily="34" charset="0"/>
                        </a:rPr>
                        <a:t>Nodotas </a:t>
                      </a:r>
                    </a:p>
                    <a:p>
                      <a:pPr algn="ctr"/>
                      <a:r>
                        <a:rPr lang="lv-LV" sz="2000" b="0">
                          <a:latin typeface="Verdana" panose="020B0604030504040204" pitchFamily="34" charset="0"/>
                          <a:ea typeface="Verdana" panose="020B0604030504040204" pitchFamily="34" charset="0"/>
                        </a:rPr>
                        <a:t>ekspluatācijā</a:t>
                      </a:r>
                    </a:p>
                  </a:txBody>
                  <a:tcPr/>
                </a:tc>
                <a:tc>
                  <a:txBody>
                    <a:bodyPr/>
                    <a:lstStyle/>
                    <a:p>
                      <a:pPr algn="ctr"/>
                      <a:r>
                        <a:rPr lang="lv-LV" sz="2000" b="0">
                          <a:latin typeface="Verdana" panose="020B0604030504040204" pitchFamily="34" charset="0"/>
                          <a:ea typeface="Verdana" panose="020B0604030504040204" pitchFamily="34" charset="0"/>
                        </a:rPr>
                        <a:t>Neizpilda piekļūstamības prasības</a:t>
                      </a:r>
                    </a:p>
                  </a:txBody>
                  <a:tcPr/>
                </a:tc>
                <a:extLst>
                  <a:ext uri="{0D108BD9-81ED-4DB2-BD59-A6C34878D82A}">
                    <a16:rowId xmlns:a16="http://schemas.microsoft.com/office/drawing/2014/main" val="1430308867"/>
                  </a:ext>
                </a:extLst>
              </a:tr>
              <a:tr h="500254">
                <a:tc>
                  <a:txBody>
                    <a:bodyPr/>
                    <a:lstStyle/>
                    <a:p>
                      <a:pPr algn="ctr"/>
                      <a:r>
                        <a:rPr lang="lv-LV" sz="2000" b="1">
                          <a:latin typeface="Verdana" panose="020B0604030504040204" pitchFamily="34" charset="0"/>
                          <a:ea typeface="Verdana" panose="020B0604030504040204" pitchFamily="34" charset="0"/>
                        </a:rPr>
                        <a:t>2022</a:t>
                      </a:r>
                    </a:p>
                  </a:txBody>
                  <a:tcPr/>
                </a:tc>
                <a:tc>
                  <a:txBody>
                    <a:bodyPr/>
                    <a:lstStyle/>
                    <a:p>
                      <a:pPr algn="ctr"/>
                      <a:r>
                        <a:rPr lang="lv-LV" sz="2000" b="1">
                          <a:latin typeface="Verdana" panose="020B0604030504040204" pitchFamily="34" charset="0"/>
                          <a:ea typeface="Verdana" panose="020B0604030504040204" pitchFamily="34" charset="0"/>
                        </a:rPr>
                        <a:t>10</a:t>
                      </a:r>
                    </a:p>
                  </a:txBody>
                  <a:tcPr/>
                </a:tc>
                <a:tc>
                  <a:txBody>
                    <a:bodyPr/>
                    <a:lstStyle/>
                    <a:p>
                      <a:pPr algn="ctr"/>
                      <a:r>
                        <a:rPr lang="lv-LV" sz="2000" b="1">
                          <a:latin typeface="Verdana" panose="020B0604030504040204" pitchFamily="34" charset="0"/>
                          <a:ea typeface="Verdana" panose="020B0604030504040204" pitchFamily="34" charset="0"/>
                        </a:rPr>
                        <a:t>2009.-2016.</a:t>
                      </a:r>
                    </a:p>
                  </a:txBody>
                  <a:tcPr/>
                </a:tc>
                <a:tc>
                  <a:txBody>
                    <a:bodyPr/>
                    <a:lstStyle/>
                    <a:p>
                      <a:pPr algn="ctr"/>
                      <a:r>
                        <a:rPr lang="lv-LV" sz="2000" b="1">
                          <a:latin typeface="Verdana" panose="020B0604030504040204" pitchFamily="34" charset="0"/>
                          <a:ea typeface="Verdana" panose="020B0604030504040204" pitchFamily="34" charset="0"/>
                        </a:rPr>
                        <a:t>10</a:t>
                      </a:r>
                    </a:p>
                  </a:txBody>
                  <a:tcPr/>
                </a:tc>
                <a:extLst>
                  <a:ext uri="{0D108BD9-81ED-4DB2-BD59-A6C34878D82A}">
                    <a16:rowId xmlns:a16="http://schemas.microsoft.com/office/drawing/2014/main" val="3647831103"/>
                  </a:ext>
                </a:extLst>
              </a:tr>
              <a:tr h="500254">
                <a:tc>
                  <a:txBody>
                    <a:bodyPr/>
                    <a:lstStyle/>
                    <a:p>
                      <a:pPr algn="ctr"/>
                      <a:r>
                        <a:rPr lang="lv-LV" sz="2000" b="1">
                          <a:latin typeface="Verdana" panose="020B0604030504040204" pitchFamily="34" charset="0"/>
                          <a:ea typeface="Verdana" panose="020B0604030504040204" pitchFamily="34" charset="0"/>
                        </a:rPr>
                        <a:t>2023</a:t>
                      </a:r>
                    </a:p>
                  </a:txBody>
                  <a:tcPr/>
                </a:tc>
                <a:tc>
                  <a:txBody>
                    <a:bodyPr/>
                    <a:lstStyle/>
                    <a:p>
                      <a:pPr algn="ctr"/>
                      <a:r>
                        <a:rPr lang="lv-LV" sz="2000" b="1">
                          <a:latin typeface="Verdana" panose="020B0604030504040204" pitchFamily="34" charset="0"/>
                          <a:ea typeface="Verdana" panose="020B0604030504040204" pitchFamily="34" charset="0"/>
                        </a:rPr>
                        <a:t>13</a:t>
                      </a:r>
                    </a:p>
                  </a:txBody>
                  <a:tcPr/>
                </a:tc>
                <a:tc>
                  <a:txBody>
                    <a:bodyPr/>
                    <a:lstStyle/>
                    <a:p>
                      <a:pPr algn="ctr"/>
                      <a:r>
                        <a:rPr lang="lv-LV" sz="2000" b="1">
                          <a:latin typeface="Verdana" panose="020B0604030504040204" pitchFamily="34" charset="0"/>
                          <a:ea typeface="Verdana" panose="020B0604030504040204" pitchFamily="34" charset="0"/>
                        </a:rPr>
                        <a:t>2022.-2023./2024.</a:t>
                      </a:r>
                    </a:p>
                  </a:txBody>
                  <a:tcPr/>
                </a:tc>
                <a:tc>
                  <a:txBody>
                    <a:bodyPr/>
                    <a:lstStyle/>
                    <a:p>
                      <a:pPr algn="ctr"/>
                      <a:r>
                        <a:rPr lang="lv-LV" sz="2000" b="1">
                          <a:latin typeface="Verdana" panose="020B0604030504040204" pitchFamily="34" charset="0"/>
                          <a:ea typeface="Verdana" panose="020B0604030504040204" pitchFamily="34" charset="0"/>
                        </a:rPr>
                        <a:t>13</a:t>
                      </a:r>
                    </a:p>
                  </a:txBody>
                  <a:tcPr/>
                </a:tc>
                <a:extLst>
                  <a:ext uri="{0D108BD9-81ED-4DB2-BD59-A6C34878D82A}">
                    <a16:rowId xmlns:a16="http://schemas.microsoft.com/office/drawing/2014/main" val="3962788263"/>
                  </a:ext>
                </a:extLst>
              </a:tr>
            </a:tbl>
          </a:graphicData>
        </a:graphic>
      </p:graphicFrame>
      <p:pic>
        <p:nvPicPr>
          <p:cNvPr id="5" name="Attēls 4" descr="Attēls, kurā ir ritenis, apģērbs, multfilma, persona&#10;&#10;Apraksts ģenerēts automātiski">
            <a:extLst>
              <a:ext uri="{FF2B5EF4-FFF2-40B4-BE49-F238E27FC236}">
                <a16:creationId xmlns:a16="http://schemas.microsoft.com/office/drawing/2014/main" id="{5E0DEC18-8C57-1532-89C4-4020468FFC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012" y="4057123"/>
            <a:ext cx="2114309" cy="2407963"/>
          </a:xfrm>
          <a:prstGeom prst="rect">
            <a:avLst/>
          </a:prstGeom>
          <a:ln>
            <a:noFill/>
          </a:ln>
          <a:effectLst>
            <a:outerShdw blurRad="292100" dist="139700" dir="2700000" algn="tl" rotWithShape="0">
              <a:srgbClr val="333333">
                <a:alpha val="65000"/>
              </a:srgbClr>
            </a:outerShdw>
          </a:effectLst>
        </p:spPr>
      </p:pic>
      <p:pic>
        <p:nvPicPr>
          <p:cNvPr id="6" name="Attēls 5" descr="Attēls, kurā ir karte, teksts&#10;&#10;Apraksts ģenerēts automātiski">
            <a:extLst>
              <a:ext uri="{FF2B5EF4-FFF2-40B4-BE49-F238E27FC236}">
                <a16:creationId xmlns:a16="http://schemas.microsoft.com/office/drawing/2014/main" id="{99FC2654-5573-0C85-6796-7B61FF212D67}"/>
              </a:ext>
            </a:extLst>
          </p:cNvPr>
          <p:cNvPicPr>
            <a:picLocks noChangeAspect="1"/>
          </p:cNvPicPr>
          <p:nvPr/>
        </p:nvPicPr>
        <p:blipFill rotWithShape="1">
          <a:blip r:embed="rId4">
            <a:extLst>
              <a:ext uri="{28A0092B-C50C-407E-A947-70E740481C1C}">
                <a14:useLocalDpi xmlns:a14="http://schemas.microsoft.com/office/drawing/2010/main" val="0"/>
              </a:ext>
            </a:extLst>
          </a:blip>
          <a:srcRect l="8877" t="8512" r="7291"/>
          <a:stretch/>
        </p:blipFill>
        <p:spPr>
          <a:xfrm>
            <a:off x="5702466" y="4337473"/>
            <a:ext cx="2639121" cy="2110661"/>
          </a:xfrm>
          <a:prstGeom prst="rect">
            <a:avLst/>
          </a:prstGeom>
          <a:ln>
            <a:solidFill>
              <a:schemeClr val="tx1"/>
            </a:solidFill>
          </a:ln>
          <a:effectLst>
            <a:outerShdw blurRad="292100" dist="139700" dir="2700000" algn="tl" rotWithShape="0">
              <a:srgbClr val="333333">
                <a:alpha val="65000"/>
              </a:srgbClr>
            </a:outerShdw>
          </a:effectLst>
        </p:spPr>
      </p:pic>
      <p:pic>
        <p:nvPicPr>
          <p:cNvPr id="8" name="Attēls 7" descr="Attēls, kurā ir diagramma, zīmējums, teksts, skečs&#10;&#10;Apraksts ģenerēts automātiski">
            <a:extLst>
              <a:ext uri="{FF2B5EF4-FFF2-40B4-BE49-F238E27FC236}">
                <a16:creationId xmlns:a16="http://schemas.microsoft.com/office/drawing/2014/main" id="{E988171C-9427-F9F1-9600-2FAA30D6BE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7263" y="4142724"/>
            <a:ext cx="2604310" cy="2322362"/>
          </a:xfrm>
          <a:prstGeom prst="rect">
            <a:avLst/>
          </a:prstGeom>
          <a:ln>
            <a:solidFill>
              <a:schemeClr val="tx1"/>
            </a:solidFill>
          </a:ln>
          <a:effectLst>
            <a:outerShdw blurRad="292100" dist="139700" dir="2700000" algn="tl" rotWithShape="0">
              <a:srgbClr val="333333">
                <a:alpha val="65000"/>
              </a:srgbClr>
            </a:outerShdw>
          </a:effectLst>
        </p:spPr>
      </p:pic>
      <p:pic>
        <p:nvPicPr>
          <p:cNvPr id="9" name="Picture 12" descr="Diagram&#10;&#10;Description automatically generated">
            <a:extLst>
              <a:ext uri="{FF2B5EF4-FFF2-40B4-BE49-F238E27FC236}">
                <a16:creationId xmlns:a16="http://schemas.microsoft.com/office/drawing/2014/main" id="{CC2E0E43-30B6-4148-61AC-29E88ACF0C7D}"/>
              </a:ext>
            </a:extLst>
          </p:cNvPr>
          <p:cNvPicPr>
            <a:picLocks noChangeAspect="1"/>
          </p:cNvPicPr>
          <p:nvPr/>
        </p:nvPicPr>
        <p:blipFill>
          <a:blip r:embed="rId6"/>
          <a:stretch>
            <a:fillRect/>
          </a:stretch>
        </p:blipFill>
        <p:spPr>
          <a:xfrm>
            <a:off x="8481870" y="4337472"/>
            <a:ext cx="3100530" cy="21106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2498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1704A1-5748-A8AA-CB87-63D08207977E}"/>
              </a:ext>
            </a:extLst>
          </p:cNvPr>
          <p:cNvSpPr txBox="1"/>
          <p:nvPr/>
        </p:nvSpPr>
        <p:spPr>
          <a:xfrm>
            <a:off x="1956287" y="334392"/>
            <a:ext cx="9130117" cy="707886"/>
          </a:xfrm>
          <a:prstGeom prst="rect">
            <a:avLst/>
          </a:prstGeom>
          <a:noFill/>
        </p:spPr>
        <p:txBody>
          <a:bodyPr wrap="square">
            <a:spAutoFit/>
          </a:bodyPr>
          <a:lstStyle/>
          <a:p>
            <a:pPr>
              <a:defRPr/>
            </a:pPr>
            <a:r>
              <a:rPr lang="lv-LV" sz="2000" b="1">
                <a:solidFill>
                  <a:prstClr val="black"/>
                </a:solidFill>
                <a:latin typeface="Verdana" panose="020B0604030504040204" pitchFamily="34" charset="0"/>
                <a:ea typeface="Verdana" panose="020B0604030504040204" pitchFamily="34" charset="0"/>
                <a:cs typeface="Times New Roman" panose="02020603050405020304" pitchFamily="18" charset="0"/>
              </a:rPr>
              <a:t>Vertikālās </a:t>
            </a:r>
            <a:r>
              <a:rPr lang="lv-LV" sz="2000" b="1" err="1">
                <a:solidFill>
                  <a:prstClr val="black"/>
                </a:solidFill>
                <a:latin typeface="Verdana" panose="020B0604030504040204" pitchFamily="34" charset="0"/>
                <a:ea typeface="Verdana" panose="020B0604030504040204" pitchFamily="34" charset="0"/>
                <a:cs typeface="Times New Roman" panose="02020603050405020304" pitchFamily="18" charset="0"/>
              </a:rPr>
              <a:t>cēlējplatformas</a:t>
            </a:r>
            <a:r>
              <a:rPr lang="lv-LV" sz="2000" b="1">
                <a:solidFill>
                  <a:prstClr val="black"/>
                </a:solidFill>
                <a:latin typeface="Verdana" panose="020B0604030504040204" pitchFamily="34" charset="0"/>
                <a:ea typeface="Verdana" panose="020B0604030504040204" pitchFamily="34" charset="0"/>
                <a:cs typeface="Times New Roman" panose="02020603050405020304" pitchFamily="18" charset="0"/>
              </a:rPr>
              <a:t> pie publiskām inženierbūvēm </a:t>
            </a:r>
            <a:r>
              <a:rPr lang="lv-LV" sz="2000" b="1">
                <a:latin typeface="Verdana" panose="020B0604030504040204" pitchFamily="34" charset="0"/>
                <a:ea typeface="Verdana" panose="020B0604030504040204" pitchFamily="34" charset="0"/>
                <a:cs typeface="Times New Roman" panose="02020603050405020304" pitchFamily="18" charset="0"/>
              </a:rPr>
              <a:t>[1]</a:t>
            </a:r>
          </a:p>
          <a:p>
            <a:pPr marL="0" marR="0" lvl="0" indent="0" defTabSz="938213" rtl="0" eaLnBrk="1" fontAlgn="base" latinLnBrk="0" hangingPunct="1">
              <a:lnSpc>
                <a:spcPct val="100000"/>
              </a:lnSpc>
              <a:spcBef>
                <a:spcPct val="0"/>
              </a:spcBef>
              <a:spcAft>
                <a:spcPct val="0"/>
              </a:spcAft>
              <a:buClrTx/>
              <a:buSzTx/>
              <a:buFontTx/>
              <a:buNone/>
              <a:tabLst/>
              <a:defRPr/>
            </a:pPr>
            <a:endParaRPr kumimoji="0" lang="lv-LV" sz="2000" b="1"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8A9CDD19-DB6C-FC82-A286-12338C5D8943}"/>
              </a:ext>
            </a:extLst>
          </p:cNvPr>
          <p:cNvSpPr txBox="1"/>
          <p:nvPr/>
        </p:nvSpPr>
        <p:spPr>
          <a:xfrm>
            <a:off x="2219938" y="837160"/>
            <a:ext cx="8015775" cy="707886"/>
          </a:xfrm>
          <a:prstGeom prst="rect">
            <a:avLst/>
          </a:prstGeom>
          <a:solidFill>
            <a:schemeClr val="accent1">
              <a:lumMod val="20000"/>
              <a:lumOff val="80000"/>
            </a:schemeClr>
          </a:solidFill>
        </p:spPr>
        <p:txBody>
          <a:bodyPr wrap="square">
            <a:spAutoFit/>
          </a:bodyPr>
          <a:lstStyle/>
          <a:p>
            <a:r>
              <a:rPr lang="lv-LV" sz="2000" dirty="0">
                <a:latin typeface="Verdana" panose="020B0604030504040204" pitchFamily="34" charset="0"/>
                <a:ea typeface="Verdana" panose="020B0604030504040204" pitchFamily="34" charset="0"/>
                <a:cs typeface="Times New Roman" panose="02020603050405020304" pitchFamily="18" charset="0"/>
              </a:rPr>
              <a:t>Nav viena līmeņa iebraukšana uz platformas, līmeņu starpība &gt; 10 mm</a:t>
            </a:r>
          </a:p>
        </p:txBody>
      </p:sp>
      <p:pic>
        <p:nvPicPr>
          <p:cNvPr id="9" name="Picture 2" descr="A picture containing dirty&#10;&#10;Description automatically generated">
            <a:extLst>
              <a:ext uri="{FF2B5EF4-FFF2-40B4-BE49-F238E27FC236}">
                <a16:creationId xmlns:a16="http://schemas.microsoft.com/office/drawing/2014/main" id="{2E8A0AC6-CE68-7C10-C4B5-9F25B3BFB32F}"/>
              </a:ext>
            </a:extLst>
          </p:cNvPr>
          <p:cNvPicPr>
            <a:picLocks noChangeAspect="1"/>
          </p:cNvPicPr>
          <p:nvPr/>
        </p:nvPicPr>
        <p:blipFill rotWithShape="1">
          <a:blip r:embed="rId3"/>
          <a:srcRect t="3234" r="9469"/>
          <a:stretch/>
        </p:blipFill>
        <p:spPr>
          <a:xfrm>
            <a:off x="481554" y="2047815"/>
            <a:ext cx="2423015" cy="4585488"/>
          </a:xfrm>
          <a:prstGeom prst="rect">
            <a:avLst/>
          </a:prstGeom>
          <a:ln>
            <a:solidFill>
              <a:schemeClr val="tx1"/>
            </a:solidFill>
          </a:ln>
          <a:effectLst>
            <a:outerShdw blurRad="292100" dist="139700" dir="2700000" algn="tl" rotWithShape="0">
              <a:srgbClr val="333333">
                <a:alpha val="65000"/>
              </a:srgbClr>
            </a:outerShdw>
          </a:effectLst>
        </p:spPr>
      </p:pic>
      <p:sp>
        <p:nvSpPr>
          <p:cNvPr id="13" name="Oval 15">
            <a:extLst>
              <a:ext uri="{FF2B5EF4-FFF2-40B4-BE49-F238E27FC236}">
                <a16:creationId xmlns:a16="http://schemas.microsoft.com/office/drawing/2014/main" id="{7029A84C-8DA7-4DAE-B561-7CB8A7D85D1F}"/>
              </a:ext>
            </a:extLst>
          </p:cNvPr>
          <p:cNvSpPr/>
          <p:nvPr/>
        </p:nvSpPr>
        <p:spPr>
          <a:xfrm>
            <a:off x="768718" y="5326333"/>
            <a:ext cx="1680614" cy="1531667"/>
          </a:xfrm>
          <a:prstGeom prst="ellipse">
            <a:avLst/>
          </a:prstGeom>
          <a:noFill/>
          <a:ln>
            <a:solidFill>
              <a:srgbClr val="FF0000"/>
            </a:solidFill>
            <a:prstDash val="dash"/>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Attēls 19">
            <a:extLst>
              <a:ext uri="{FF2B5EF4-FFF2-40B4-BE49-F238E27FC236}">
                <a16:creationId xmlns:a16="http://schemas.microsoft.com/office/drawing/2014/main" id="{CA3BAAB2-C4E7-88F1-28BE-26DA2FE7E1BE}"/>
              </a:ext>
            </a:extLst>
          </p:cNvPr>
          <p:cNvPicPr>
            <a:picLocks noChangeAspect="1"/>
          </p:cNvPicPr>
          <p:nvPr/>
        </p:nvPicPr>
        <p:blipFill>
          <a:blip r:embed="rId4"/>
          <a:stretch>
            <a:fillRect/>
          </a:stretch>
        </p:blipFill>
        <p:spPr>
          <a:xfrm>
            <a:off x="505175" y="6066203"/>
            <a:ext cx="436512" cy="544145"/>
          </a:xfrm>
          <a:prstGeom prst="rect">
            <a:avLst/>
          </a:prstGeom>
        </p:spPr>
      </p:pic>
      <p:pic>
        <p:nvPicPr>
          <p:cNvPr id="3" name="Picture 5" descr="A picture containing open, door, opened&#10;&#10;Description automatically generated">
            <a:extLst>
              <a:ext uri="{FF2B5EF4-FFF2-40B4-BE49-F238E27FC236}">
                <a16:creationId xmlns:a16="http://schemas.microsoft.com/office/drawing/2014/main" id="{BD10BE10-3647-30F7-E9FB-F6B0627EE6EC}"/>
              </a:ext>
            </a:extLst>
          </p:cNvPr>
          <p:cNvPicPr>
            <a:picLocks noChangeAspect="1"/>
          </p:cNvPicPr>
          <p:nvPr/>
        </p:nvPicPr>
        <p:blipFill rotWithShape="1">
          <a:blip r:embed="rId5"/>
          <a:srcRect l="369" t="41667" r="-369"/>
          <a:stretch/>
        </p:blipFill>
        <p:spPr>
          <a:xfrm>
            <a:off x="3447834" y="2047814"/>
            <a:ext cx="3642656" cy="3767359"/>
          </a:xfrm>
          <a:prstGeom prst="rect">
            <a:avLst/>
          </a:prstGeom>
        </p:spPr>
      </p:pic>
      <p:pic>
        <p:nvPicPr>
          <p:cNvPr id="15" name="Picture 7" descr="A picture containing text, ground, measuring stick&#10;&#10;Description automatically generated">
            <a:extLst>
              <a:ext uri="{FF2B5EF4-FFF2-40B4-BE49-F238E27FC236}">
                <a16:creationId xmlns:a16="http://schemas.microsoft.com/office/drawing/2014/main" id="{D9DA70F8-F58D-56B2-00CD-772A23BA713C}"/>
              </a:ext>
            </a:extLst>
          </p:cNvPr>
          <p:cNvPicPr>
            <a:picLocks noChangeAspect="1"/>
          </p:cNvPicPr>
          <p:nvPr/>
        </p:nvPicPr>
        <p:blipFill rotWithShape="1">
          <a:blip r:embed="rId6"/>
          <a:srcRect t="11371" r="1807" b="30435"/>
          <a:stretch/>
        </p:blipFill>
        <p:spPr>
          <a:xfrm>
            <a:off x="7854134" y="2047814"/>
            <a:ext cx="3569148" cy="3792418"/>
          </a:xfrm>
          <a:prstGeom prst="rect">
            <a:avLst/>
          </a:prstGeom>
        </p:spPr>
      </p:pic>
      <p:sp>
        <p:nvSpPr>
          <p:cNvPr id="16" name="Rectangle: Rounded Corners 5">
            <a:extLst>
              <a:ext uri="{FF2B5EF4-FFF2-40B4-BE49-F238E27FC236}">
                <a16:creationId xmlns:a16="http://schemas.microsoft.com/office/drawing/2014/main" id="{78103F39-1C84-8EAA-57B5-32EF4FA2E816}"/>
              </a:ext>
            </a:extLst>
          </p:cNvPr>
          <p:cNvSpPr/>
          <p:nvPr/>
        </p:nvSpPr>
        <p:spPr>
          <a:xfrm rot="1080000">
            <a:off x="3705535" y="4946265"/>
            <a:ext cx="2702257" cy="967131"/>
          </a:xfrm>
          <a:prstGeom prst="round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2">
            <a:extLst>
              <a:ext uri="{FF2B5EF4-FFF2-40B4-BE49-F238E27FC236}">
                <a16:creationId xmlns:a16="http://schemas.microsoft.com/office/drawing/2014/main" id="{B394921C-29E1-5638-923F-8421865659CB}"/>
              </a:ext>
            </a:extLst>
          </p:cNvPr>
          <p:cNvCxnSpPr>
            <a:cxnSpLocks/>
          </p:cNvCxnSpPr>
          <p:nvPr/>
        </p:nvCxnSpPr>
        <p:spPr>
          <a:xfrm>
            <a:off x="8753413" y="2955175"/>
            <a:ext cx="42468" cy="1597235"/>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1" name="Attēls 30">
            <a:extLst>
              <a:ext uri="{FF2B5EF4-FFF2-40B4-BE49-F238E27FC236}">
                <a16:creationId xmlns:a16="http://schemas.microsoft.com/office/drawing/2014/main" id="{0C409974-1FFC-BB4A-5D51-07C532D32A27}"/>
              </a:ext>
            </a:extLst>
          </p:cNvPr>
          <p:cNvPicPr>
            <a:picLocks noChangeAspect="1"/>
          </p:cNvPicPr>
          <p:nvPr/>
        </p:nvPicPr>
        <p:blipFill>
          <a:blip r:embed="rId4"/>
          <a:stretch>
            <a:fillRect/>
          </a:stretch>
        </p:blipFill>
        <p:spPr>
          <a:xfrm>
            <a:off x="3449957" y="5244995"/>
            <a:ext cx="436512" cy="544145"/>
          </a:xfrm>
          <a:prstGeom prst="rect">
            <a:avLst/>
          </a:prstGeom>
        </p:spPr>
      </p:pic>
      <p:pic>
        <p:nvPicPr>
          <p:cNvPr id="32" name="Attēls 31">
            <a:extLst>
              <a:ext uri="{FF2B5EF4-FFF2-40B4-BE49-F238E27FC236}">
                <a16:creationId xmlns:a16="http://schemas.microsoft.com/office/drawing/2014/main" id="{B926314E-FEC7-2532-1312-38962DDA3CAD}"/>
              </a:ext>
            </a:extLst>
          </p:cNvPr>
          <p:cNvPicPr>
            <a:picLocks noChangeAspect="1"/>
          </p:cNvPicPr>
          <p:nvPr/>
        </p:nvPicPr>
        <p:blipFill>
          <a:blip r:embed="rId4"/>
          <a:stretch>
            <a:fillRect/>
          </a:stretch>
        </p:blipFill>
        <p:spPr>
          <a:xfrm>
            <a:off x="7806418" y="5326333"/>
            <a:ext cx="436512" cy="544145"/>
          </a:xfrm>
          <a:prstGeom prst="rect">
            <a:avLst/>
          </a:prstGeom>
        </p:spPr>
      </p:pic>
    </p:spTree>
    <p:extLst>
      <p:ext uri="{BB962C8B-B14F-4D97-AF65-F5344CB8AC3E}">
        <p14:creationId xmlns:p14="http://schemas.microsoft.com/office/powerpoint/2010/main" val="2325774152"/>
      </p:ext>
    </p:extLst>
  </p:cSld>
  <p:clrMapOvr>
    <a:masterClrMapping/>
  </p:clrMapOvr>
</p:sld>
</file>

<file path=ppt/theme/theme1.xml><?xml version="1.0" encoding="utf-8"?>
<a:theme xmlns:a="http://schemas.openxmlformats.org/drawingml/2006/main" name="89_Prezentacija_templateL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tullapa_kontaktinformacij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9F79D5A9B144E43A2182C6E0884DC75" ma:contentTypeVersion="12" ma:contentTypeDescription="Create a new document." ma:contentTypeScope="" ma:versionID="9aaf359e4d5db0c2b29d8abc0c19ca9c">
  <xsd:schema xmlns:xsd="http://www.w3.org/2001/XMLSchema" xmlns:xs="http://www.w3.org/2001/XMLSchema" xmlns:p="http://schemas.microsoft.com/office/2006/metadata/properties" xmlns:ns2="b0249698-9a38-45dd-83a8-169d5fe1659a" xmlns:ns3="d320773c-2102-4fb4-b950-092cc048bab0" targetNamespace="http://schemas.microsoft.com/office/2006/metadata/properties" ma:root="true" ma:fieldsID="f15ac9ad13300e1183daccefb1a35956" ns2:_="" ns3:_="">
    <xsd:import namespace="b0249698-9a38-45dd-83a8-169d5fe1659a"/>
    <xsd:import namespace="d320773c-2102-4fb4-b950-092cc048bab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249698-9a38-45dd-83a8-169d5fe165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320773c-2102-4fb4-b950-092cc048bab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6BD726-CB38-42A3-91C7-A9D86DEB3610}">
  <ds:schemaRefs>
    <ds:schemaRef ds:uri="http://schemas.microsoft.com/office/2006/metadata/properties"/>
    <ds:schemaRef ds:uri="http://purl.org/dc/dcmitype/"/>
    <ds:schemaRef ds:uri="http://schemas.microsoft.com/office/infopath/2007/PartnerControls"/>
    <ds:schemaRef ds:uri="http://schemas.microsoft.com/office/2006/documentManagement/types"/>
    <ds:schemaRef ds:uri="http://www.w3.org/XML/1998/namespace"/>
    <ds:schemaRef ds:uri="http://purl.org/dc/elements/1.1/"/>
    <ds:schemaRef ds:uri="http://purl.org/dc/terms/"/>
    <ds:schemaRef ds:uri="http://schemas.openxmlformats.org/package/2006/metadata/core-properties"/>
    <ds:schemaRef ds:uri="d320773c-2102-4fb4-b950-092cc048bab0"/>
    <ds:schemaRef ds:uri="b0249698-9a38-45dd-83a8-169d5fe1659a"/>
  </ds:schemaRefs>
</ds:datastoreItem>
</file>

<file path=customXml/itemProps2.xml><?xml version="1.0" encoding="utf-8"?>
<ds:datastoreItem xmlns:ds="http://schemas.openxmlformats.org/officeDocument/2006/customXml" ds:itemID="{823D2CA2-94CF-4706-810D-B881B632F69B}">
  <ds:schemaRefs>
    <ds:schemaRef ds:uri="b0249698-9a38-45dd-83a8-169d5fe1659a"/>
    <ds:schemaRef ds:uri="d320773c-2102-4fb4-b950-092cc048bab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9059D17-FD15-489D-AF9F-E578D273554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89_Prezentacija_templateLV</Template>
  <TotalTime>440</TotalTime>
  <Words>1436</Words>
  <Application>Microsoft Office PowerPoint</Application>
  <PresentationFormat>Platekrāna</PresentationFormat>
  <Paragraphs>184</Paragraphs>
  <Slides>18</Slides>
  <Notes>18</Notes>
  <HiddenSlides>0</HiddenSlides>
  <MMClips>0</MMClips>
  <ScaleCrop>false</ScaleCrop>
  <HeadingPairs>
    <vt:vector size="4" baseType="variant">
      <vt:variant>
        <vt:lpstr>Dizains</vt:lpstr>
      </vt:variant>
      <vt:variant>
        <vt:i4>1</vt:i4>
      </vt:variant>
      <vt:variant>
        <vt:lpstr>Slaidu virsraksti</vt:lpstr>
      </vt:variant>
      <vt:variant>
        <vt:i4>18</vt:i4>
      </vt:variant>
    </vt:vector>
  </HeadingPairs>
  <TitlesOfParts>
    <vt:vector size="19" baseType="lpstr">
      <vt:lpstr>89_Prezentacija_templateLV</vt:lpstr>
      <vt:lpstr>Lifti un vertikālās cēlējplatformas </vt:lpstr>
      <vt:lpstr>Normatīvie akti</vt:lpstr>
      <vt:lpstr>Normatīvo aktu prasību izpildei piemērojamie C tipa standarti</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Dagnija</dc:creator>
  <cp:lastModifiedBy>Nilss Sproģis</cp:lastModifiedBy>
  <cp:revision>4</cp:revision>
  <cp:lastPrinted>2024-04-10T06:02:16Z</cp:lastPrinted>
  <dcterms:created xsi:type="dcterms:W3CDTF">2014-11-20T14:46:47Z</dcterms:created>
  <dcterms:modified xsi:type="dcterms:W3CDTF">2024-04-10T10:06:08Z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0x010100B9F79D5A9B144E43A2182C6E0884DC75</vt:lpwstr>
  </property>
</Properties>
</file>