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719" r:id="rId5"/>
    <p:sldMasterId id="2147483737" r:id="rId6"/>
    <p:sldMasterId id="2147483779" r:id="rId7"/>
  </p:sldMasterIdLst>
  <p:notesMasterIdLst>
    <p:notesMasterId r:id="rId22"/>
  </p:notesMasterIdLst>
  <p:handoutMasterIdLst>
    <p:handoutMasterId r:id="rId23"/>
  </p:handoutMasterIdLst>
  <p:sldIdLst>
    <p:sldId id="1394" r:id="rId8"/>
    <p:sldId id="1009" r:id="rId9"/>
    <p:sldId id="1389" r:id="rId10"/>
    <p:sldId id="1400" r:id="rId11"/>
    <p:sldId id="1401" r:id="rId12"/>
    <p:sldId id="1415" r:id="rId13"/>
    <p:sldId id="975" r:id="rId14"/>
    <p:sldId id="976" r:id="rId15"/>
    <p:sldId id="1406" r:id="rId16"/>
    <p:sldId id="1405" r:id="rId17"/>
    <p:sldId id="1407" r:id="rId18"/>
    <p:sldId id="1408" r:id="rId19"/>
    <p:sldId id="1409" r:id="rId20"/>
    <p:sldId id="325" r:id="rId21"/>
  </p:sldIdLst>
  <p:sldSz cx="9144000" cy="5143500" type="screen16x9"/>
  <p:notesSz cx="6858000" cy="9144000"/>
  <p:embeddedFontLst>
    <p:embeddedFont>
      <p:font typeface="Calibri" panose="020F0502020204030204" pitchFamily="34" charset="0"/>
      <p:regular r:id="rId24"/>
      <p:bold r:id="rId25"/>
      <p:italic r:id="rId26"/>
      <p:boldItalic r:id="rId27"/>
    </p:embeddedFont>
    <p:embeddedFont>
      <p:font typeface="Constantia" panose="02030602050306030303" pitchFamily="18" charset="0"/>
      <p:regular r:id="rId28"/>
      <p:bold r:id="rId29"/>
      <p:italic r:id="rId30"/>
      <p:boldItalic r:id="rId31"/>
    </p:embeddedFont>
    <p:embeddedFont>
      <p:font typeface="Roboto Slab" pitchFamily="2" charset="0"/>
      <p:regular r:id="rId32"/>
      <p:bold r:id="rId33"/>
    </p:embeddedFont>
  </p:embeddedFontLst>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165E87-AEEC-7F32-099F-1E3620BEDEA1}" name="Diāna Gilova" initials="DG" userId="S::Diana.Gilova@vni.lv::a1c44d5f-d2db-4c59-9012-0006b4aca24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F61"/>
    <a:srgbClr val="FF5A33"/>
    <a:srgbClr val="FFC62C"/>
    <a:srgbClr val="000000"/>
    <a:srgbClr val="D3D4D7"/>
    <a:srgbClr val="B5B7BD"/>
    <a:srgbClr val="717D89"/>
    <a:srgbClr val="8A9199"/>
    <a:srgbClr val="988864"/>
    <a:srgbClr val="9969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1EA967-4139-496D-BEF8-103C15152C08}" v="18" vWet="26" dt="2023-11-30T11:44:37.945"/>
    <p1510:client id="{48F533F6-C37E-4BAA-9762-91ACA5081A5F}" v="214" dt="2023-11-30T17:10:37.1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75727" autoAdjust="0"/>
  </p:normalViewPr>
  <p:slideViewPr>
    <p:cSldViewPr snapToGrid="0">
      <p:cViewPr varScale="1">
        <p:scale>
          <a:sx n="162" d="100"/>
          <a:sy n="162" d="100"/>
        </p:scale>
        <p:origin x="144" y="22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3.fntdata"/><Relationship Id="rId39" Type="http://schemas.microsoft.com/office/2018/10/relationships/authors" Target="authors.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2.fntdata"/><Relationship Id="rId33" Type="http://schemas.openxmlformats.org/officeDocument/2006/relationships/font" Target="fonts/font10.fntdata"/><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8F1E8F-94F6-46F4-93E9-57BC2D132A1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a:extLst>
              <a:ext uri="{FF2B5EF4-FFF2-40B4-BE49-F238E27FC236}">
                <a16:creationId xmlns:a16="http://schemas.microsoft.com/office/drawing/2014/main" id="{8713D57C-49BE-479D-BE94-3EDDF8828C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57CBA9-65A6-408B-8AF3-AAE86E5EA0D3}" type="datetimeFigureOut">
              <a:rPr lang="lv-LV" smtClean="0"/>
              <a:t>01.12.2023</a:t>
            </a:fld>
            <a:endParaRPr lang="lv-LV"/>
          </a:p>
        </p:txBody>
      </p:sp>
      <p:sp>
        <p:nvSpPr>
          <p:cNvPr id="4" name="Footer Placeholder 3">
            <a:extLst>
              <a:ext uri="{FF2B5EF4-FFF2-40B4-BE49-F238E27FC236}">
                <a16:creationId xmlns:a16="http://schemas.microsoft.com/office/drawing/2014/main" id="{DD80BF06-4171-401E-8A03-C6E8408BBAE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5" name="Slide Number Placeholder 4">
            <a:extLst>
              <a:ext uri="{FF2B5EF4-FFF2-40B4-BE49-F238E27FC236}">
                <a16:creationId xmlns:a16="http://schemas.microsoft.com/office/drawing/2014/main" id="{49F09AE0-73B5-44C5-AA19-91010A0324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3E23D59-2148-4BFB-96FA-46CA413D0451}" type="slidenum">
              <a:rPr lang="lv-LV" smtClean="0"/>
              <a:t>‹#›</a:t>
            </a:fld>
            <a:endParaRPr lang="lv-LV"/>
          </a:p>
        </p:txBody>
      </p:sp>
    </p:spTree>
    <p:extLst>
      <p:ext uri="{BB962C8B-B14F-4D97-AF65-F5344CB8AC3E}">
        <p14:creationId xmlns:p14="http://schemas.microsoft.com/office/powerpoint/2010/main" val="546996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F0166D-5C15-4A84-B4FD-0B3925BE9755}" type="datetimeFigureOut">
              <a:rPr lang="lv-LV" smtClean="0"/>
              <a:t>01.12.2023</a:t>
            </a:fld>
            <a:endParaRPr lang="lv-LV"/>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C4FB66-E538-4F92-8D27-8CC26879BD5C}" type="slidenum">
              <a:rPr lang="lv-LV" smtClean="0"/>
              <a:t>‹#›</a:t>
            </a:fld>
            <a:endParaRPr lang="lv-LV"/>
          </a:p>
        </p:txBody>
      </p:sp>
    </p:spTree>
    <p:extLst>
      <p:ext uri="{BB962C8B-B14F-4D97-AF65-F5344CB8AC3E}">
        <p14:creationId xmlns:p14="http://schemas.microsoft.com/office/powerpoint/2010/main" val="1460627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lv-LV" dirty="0"/>
              <a:t>Mūsu lielākā vērtība ir mūsu NĪ ar ēkām un būvēm.</a:t>
            </a:r>
          </a:p>
          <a:p>
            <a:pPr marL="171450" indent="-171450">
              <a:buFont typeface="Arial" panose="020B0604020202020204" pitchFamily="34" charset="0"/>
              <a:buChar char="•"/>
            </a:pPr>
            <a:r>
              <a:rPr lang="lv-LV" dirty="0"/>
              <a:t>Kopā mūsu pārziņā ir 419 ēkas un būves ar kadastrālo vērtību ap 290 </a:t>
            </a:r>
            <a:r>
              <a:rPr lang="lv-LV" dirty="0" err="1"/>
              <a:t>milij</a:t>
            </a:r>
            <a:r>
              <a:rPr lang="lv-LV" dirty="0"/>
              <a:t>. EUR, kā arī 3385 zemes īpašumi ar kadastrālo vērtību ap 40 </a:t>
            </a:r>
            <a:r>
              <a:rPr lang="lv-LV" dirty="0" err="1"/>
              <a:t>milij</a:t>
            </a:r>
            <a:r>
              <a:rPr lang="lv-LV" dirty="0"/>
              <a:t>. EUR. </a:t>
            </a:r>
          </a:p>
          <a:p>
            <a:endParaRPr lang="lv-LV" i="1" dirty="0"/>
          </a:p>
          <a:p>
            <a:r>
              <a:rPr lang="lv-LV" i="1" dirty="0"/>
              <a:t>Dati atjaunoti uz 30.09.2023</a:t>
            </a:r>
            <a:endParaRPr lang="lv-LV" dirty="0"/>
          </a:p>
          <a:p>
            <a:endParaRPr lang="lv-LV"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4FB66-E538-4F92-8D27-8CC26879BD5C}" type="slidenum">
              <a:rPr kumimoji="0" lang="lv-LV"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lv-LV"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0208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Kas ar izmaksu tāmēm</a:t>
            </a:r>
          </a:p>
        </p:txBody>
      </p:sp>
      <p:sp>
        <p:nvSpPr>
          <p:cNvPr id="4" name="Slide Number Placeholder 3"/>
          <p:cNvSpPr>
            <a:spLocks noGrp="1"/>
          </p:cNvSpPr>
          <p:nvPr>
            <p:ph type="sldNum" sz="quarter" idx="5"/>
          </p:nvPr>
        </p:nvSpPr>
        <p:spPr/>
        <p:txBody>
          <a:bodyPr/>
          <a:lstStyle/>
          <a:p>
            <a:fld id="{40C4FB66-E538-4F92-8D27-8CC26879BD5C}" type="slidenum">
              <a:rPr lang="lv-LV" smtClean="0"/>
              <a:t>12</a:t>
            </a:fld>
            <a:endParaRPr lang="lv-LV"/>
          </a:p>
        </p:txBody>
      </p:sp>
    </p:spTree>
    <p:extLst>
      <p:ext uri="{BB962C8B-B14F-4D97-AF65-F5344CB8AC3E}">
        <p14:creationId xmlns:p14="http://schemas.microsoft.com/office/powerpoint/2010/main" val="3425750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0C4FB66-E538-4F92-8D27-8CC26879BD5C}" type="slidenum">
              <a:rPr lang="lv-LV" smtClean="0"/>
              <a:t>13</a:t>
            </a:fld>
            <a:endParaRPr lang="lv-LV"/>
          </a:p>
        </p:txBody>
      </p:sp>
    </p:spTree>
    <p:extLst>
      <p:ext uri="{BB962C8B-B14F-4D97-AF65-F5344CB8AC3E}">
        <p14:creationId xmlns:p14="http://schemas.microsoft.com/office/powerpoint/2010/main" val="2574360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a:p>
            <a:endParaRPr lang="lv-LV" dirty="0"/>
          </a:p>
          <a:p>
            <a:pPr marL="0" marR="0" lvl="0" indent="0" algn="l" defTabSz="914400" rtl="0" eaLnBrk="1" fontAlgn="auto" latinLnBrk="0" hangingPunct="1">
              <a:lnSpc>
                <a:spcPct val="100000"/>
              </a:lnSpc>
              <a:spcBef>
                <a:spcPts val="0"/>
              </a:spcBef>
              <a:spcAft>
                <a:spcPts val="0"/>
              </a:spcAft>
              <a:buClrTx/>
              <a:buSzTx/>
              <a:buFontTx/>
              <a:buNone/>
              <a:tabLst/>
              <a:defRPr/>
            </a:pPr>
            <a:r>
              <a:rPr lang="lv-LV" i="1" dirty="0"/>
              <a:t>Dati atjaunoti uz 30.09.2023</a:t>
            </a:r>
            <a:endParaRPr lang="lv-LV"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4FB66-E538-4F92-8D27-8CC26879BD5C}" type="slidenum">
              <a:rPr kumimoji="0" lang="lv-LV"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lv-LV"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0231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Atklāts konkurss</a:t>
            </a:r>
          </a:p>
          <a:p>
            <a:pPr marL="171450" indent="-171450">
              <a:buFont typeface="Arial" panose="020B0604020202020204" pitchFamily="34" charset="0"/>
              <a:buChar char="•"/>
            </a:pPr>
            <a:r>
              <a:rPr lang="lv-LV" dirty="0"/>
              <a:t>Vispārīga vienošanās par tehniskās apsekošanas, būvniecības ieceres dokumentācijas un būves ekspertīzes veikšanu</a:t>
            </a:r>
          </a:p>
          <a:p>
            <a:pPr marL="0" indent="0">
              <a:buFont typeface="Arial" panose="020B0604020202020204" pitchFamily="34" charset="0"/>
              <a:buNone/>
            </a:pPr>
            <a:r>
              <a:rPr lang="lv-LV" dirty="0"/>
              <a:t>Objekts</a:t>
            </a:r>
          </a:p>
          <a:p>
            <a:pPr marL="171450" indent="-171450">
              <a:buFont typeface="Arial" panose="020B0604020202020204" pitchFamily="34" charset="0"/>
              <a:buChar char="•"/>
            </a:pPr>
            <a:r>
              <a:rPr lang="lv-LV" dirty="0"/>
              <a:t>VAS „Valsts nekustamie īpašumi” īpašumā, pārvaldībā vai valdījumā esošs nekustamais īpašums vai tā daļa</a:t>
            </a:r>
          </a:p>
          <a:p>
            <a:r>
              <a:rPr lang="lv-LV" dirty="0"/>
              <a:t>Darba uzdevums</a:t>
            </a:r>
          </a:p>
          <a:p>
            <a:pPr marL="171450" indent="-171450">
              <a:buFont typeface="Arial" panose="020B0604020202020204" pitchFamily="34" charset="0"/>
              <a:buChar char="•"/>
            </a:pPr>
            <a:r>
              <a:rPr lang="lv-LV" dirty="0"/>
              <a:t>Detalizēts apraksts par veicamajiem darbiem, to apjomu, izpildes termiņiem un citu būtisku informāciju pirms </a:t>
            </a:r>
          </a:p>
          <a:p>
            <a:endParaRPr lang="lv-LV" dirty="0"/>
          </a:p>
        </p:txBody>
      </p:sp>
      <p:sp>
        <p:nvSpPr>
          <p:cNvPr id="4" name="Slide Number Placeholder 3"/>
          <p:cNvSpPr>
            <a:spLocks noGrp="1"/>
          </p:cNvSpPr>
          <p:nvPr>
            <p:ph type="sldNum" sz="quarter" idx="5"/>
          </p:nvPr>
        </p:nvSpPr>
        <p:spPr/>
        <p:txBody>
          <a:bodyPr/>
          <a:lstStyle/>
          <a:p>
            <a:fld id="{40C4FB66-E538-4F92-8D27-8CC26879BD5C}" type="slidenum">
              <a:rPr lang="lv-LV" smtClean="0"/>
              <a:t>4</a:t>
            </a:fld>
            <a:endParaRPr lang="lv-LV"/>
          </a:p>
        </p:txBody>
      </p:sp>
    </p:spTree>
    <p:extLst>
      <p:ext uri="{BB962C8B-B14F-4D97-AF65-F5344CB8AC3E}">
        <p14:creationId xmlns:p14="http://schemas.microsoft.com/office/powerpoint/2010/main" val="2569249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Kvalifikācijas prasības</a:t>
            </a:r>
          </a:p>
          <a:p>
            <a:pPr marL="171450" indent="-171450">
              <a:buFont typeface="Arial" panose="020B0604020202020204" pitchFamily="34" charset="0"/>
              <a:buChar char="•"/>
            </a:pPr>
            <a:r>
              <a:rPr lang="lv-LV" dirty="0"/>
              <a:t>Sertificēts </a:t>
            </a:r>
            <a:r>
              <a:rPr lang="lv-LV" dirty="0" err="1"/>
              <a:t>būvspeciālists</a:t>
            </a:r>
            <a:endParaRPr lang="lv-LV" dirty="0"/>
          </a:p>
          <a:p>
            <a:pPr marL="171450" indent="-171450">
              <a:buFont typeface="Arial" panose="020B0604020202020204" pitchFamily="34" charset="0"/>
              <a:buChar char="•"/>
            </a:pPr>
            <a:r>
              <a:rPr lang="lv-LV" dirty="0"/>
              <a:t>Iepriekšējo 3 gadu laikā ir veicis vismaz 1 publiskas ēkas tehnisko apsekošanu</a:t>
            </a:r>
          </a:p>
          <a:p>
            <a:endParaRPr lang="lv-LV" dirty="0"/>
          </a:p>
          <a:p>
            <a:r>
              <a:rPr lang="lv-LV" dirty="0"/>
              <a:t>Iesniedzamie dokumenti</a:t>
            </a:r>
          </a:p>
          <a:p>
            <a:pPr marL="466725" lvl="1" indent="-285750">
              <a:buFont typeface="Arial" panose="020B0604020202020204" pitchFamily="34" charset="0"/>
              <a:buChar char="•"/>
            </a:pPr>
            <a:r>
              <a:rPr lang="lv-LV" dirty="0"/>
              <a:t>Profesionālās pieredzes saraksts</a:t>
            </a:r>
          </a:p>
          <a:p>
            <a:pPr marL="466725" lvl="1" indent="-285750">
              <a:buFont typeface="Arial" panose="020B0604020202020204" pitchFamily="34" charset="0"/>
              <a:buChar char="•"/>
            </a:pPr>
            <a:r>
              <a:rPr lang="lv-LV" dirty="0"/>
              <a:t>Pieredzi apliecinoši dokumenti</a:t>
            </a:r>
          </a:p>
          <a:p>
            <a:pPr marL="466725" lvl="1" indent="-285750">
              <a:buFont typeface="Arial" panose="020B0604020202020204" pitchFamily="34" charset="0"/>
              <a:buChar char="•"/>
            </a:pPr>
            <a:r>
              <a:rPr lang="lv-LV" dirty="0"/>
              <a:t>No kā būtu iespējams konstatēt speciālista atbilstību nolikuma prasībām </a:t>
            </a:r>
          </a:p>
          <a:p>
            <a:endParaRPr lang="lv-LV" dirty="0"/>
          </a:p>
        </p:txBody>
      </p:sp>
      <p:sp>
        <p:nvSpPr>
          <p:cNvPr id="4" name="Slide Number Placeholder 3"/>
          <p:cNvSpPr>
            <a:spLocks noGrp="1"/>
          </p:cNvSpPr>
          <p:nvPr>
            <p:ph type="sldNum" sz="quarter" idx="5"/>
          </p:nvPr>
        </p:nvSpPr>
        <p:spPr/>
        <p:txBody>
          <a:bodyPr/>
          <a:lstStyle/>
          <a:p>
            <a:fld id="{40C4FB66-E538-4F92-8D27-8CC26879BD5C}" type="slidenum">
              <a:rPr lang="lv-LV" smtClean="0"/>
              <a:t>5</a:t>
            </a:fld>
            <a:endParaRPr lang="lv-LV"/>
          </a:p>
        </p:txBody>
      </p:sp>
    </p:spTree>
    <p:extLst>
      <p:ext uri="{BB962C8B-B14F-4D97-AF65-F5344CB8AC3E}">
        <p14:creationId xmlns:p14="http://schemas.microsoft.com/office/powerpoint/2010/main" val="1470147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Tehniskā apsekošana</a:t>
            </a:r>
          </a:p>
          <a:p>
            <a:pPr marL="171450" indent="-171450">
              <a:buFont typeface="Arial" panose="020B0604020202020204" pitchFamily="34" charset="0"/>
              <a:buChar char="•"/>
            </a:pPr>
            <a:r>
              <a:rPr lang="lv-LV" dirty="0"/>
              <a:t>Ēkas uzturēšanas procesā</a:t>
            </a:r>
          </a:p>
          <a:p>
            <a:pPr marL="171450" indent="-171450">
              <a:buFont typeface="Arial" panose="020B0604020202020204" pitchFamily="34" charset="0"/>
              <a:buChar char="•"/>
            </a:pPr>
            <a:r>
              <a:rPr lang="lv-LV" dirty="0"/>
              <a:t>Pirms būvniecības ieceres izstrādes</a:t>
            </a:r>
          </a:p>
          <a:p>
            <a:endParaRPr lang="lv-LV" dirty="0"/>
          </a:p>
          <a:p>
            <a:endParaRPr lang="lv-LV" dirty="0"/>
          </a:p>
          <a:p>
            <a:pPr marL="285750" indent="-285750">
              <a:buFont typeface="Arial" panose="020B0604020202020204" pitchFamily="34" charset="0"/>
              <a:buChar char="•"/>
            </a:pPr>
            <a:r>
              <a:rPr lang="lv-LV" dirty="0"/>
              <a:t>Tehniskās izpētes</a:t>
            </a:r>
          </a:p>
          <a:p>
            <a:pPr marL="466725" lvl="1" indent="-285750">
              <a:buFont typeface="Arial" panose="020B0604020202020204" pitchFamily="34" charset="0"/>
              <a:buChar char="•"/>
            </a:pPr>
            <a:r>
              <a:rPr lang="lv-LV" dirty="0"/>
              <a:t>Ēkas detalizēta un padziļināta izpēte tehniskā stāvokļa noskaidrošanai</a:t>
            </a:r>
          </a:p>
          <a:p>
            <a:pPr marL="466725" lvl="1" indent="-285750">
              <a:buFont typeface="Arial" panose="020B0604020202020204" pitchFamily="34" charset="0"/>
              <a:buChar char="•"/>
            </a:pPr>
            <a:r>
              <a:rPr lang="lv-LV" dirty="0"/>
              <a:t>Projektēšanas uzdevuma izstrādei</a:t>
            </a:r>
          </a:p>
          <a:p>
            <a:pPr marL="466725" lvl="1" indent="-285750">
              <a:buFont typeface="Arial" panose="020B0604020202020204" pitchFamily="34" charset="0"/>
              <a:buChar char="•"/>
            </a:pPr>
            <a:r>
              <a:rPr lang="lv-LV" dirty="0"/>
              <a:t>Projektēšanas apjoma noteikšanai</a:t>
            </a:r>
          </a:p>
          <a:p>
            <a:pPr marL="466725" lvl="1" indent="-285750">
              <a:buFont typeface="Arial" panose="020B0604020202020204" pitchFamily="34" charset="0"/>
              <a:buChar char="•"/>
            </a:pPr>
            <a:r>
              <a:rPr lang="lv-LV" dirty="0"/>
              <a:t>Būvprojekta izstrādātājiem būvniecības ieceres dokumentācijas izstrādei</a:t>
            </a:r>
          </a:p>
          <a:p>
            <a:endParaRPr lang="lv-LV" dirty="0"/>
          </a:p>
        </p:txBody>
      </p:sp>
      <p:sp>
        <p:nvSpPr>
          <p:cNvPr id="4" name="Slide Number Placeholder 3"/>
          <p:cNvSpPr>
            <a:spLocks noGrp="1"/>
          </p:cNvSpPr>
          <p:nvPr>
            <p:ph type="sldNum" sz="quarter" idx="5"/>
          </p:nvPr>
        </p:nvSpPr>
        <p:spPr/>
        <p:txBody>
          <a:bodyPr/>
          <a:lstStyle/>
          <a:p>
            <a:fld id="{40C4FB66-E538-4F92-8D27-8CC26879BD5C}" type="slidenum">
              <a:rPr lang="lv-LV" smtClean="0"/>
              <a:t>6</a:t>
            </a:fld>
            <a:endParaRPr lang="lv-LV"/>
          </a:p>
        </p:txBody>
      </p:sp>
    </p:spTree>
    <p:extLst>
      <p:ext uri="{BB962C8B-B14F-4D97-AF65-F5344CB8AC3E}">
        <p14:creationId xmlns:p14="http://schemas.microsoft.com/office/powerpoint/2010/main" val="598912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Valsts nekustamajos īpašumos tiek organizētas dažādu veidu apsekošanas un izpētes. </a:t>
            </a:r>
          </a:p>
          <a:p>
            <a:r>
              <a:rPr lang="lv-LV"/>
              <a:t>Pamatā protams primārais ir nodrošināt publiskajām ēkām normatīvos noteiktās periodiskās apsekošanas. </a:t>
            </a:r>
          </a:p>
          <a:p>
            <a:r>
              <a:rPr lang="lv-LV"/>
              <a:t>Retāk tiek organizēta apsekošana pirms būvdarbu atsākšanas, jo šāda vajadzība vienkārši ir reti.</a:t>
            </a:r>
          </a:p>
          <a:p>
            <a:r>
              <a:rPr lang="lv-LV"/>
              <a:t>Visbiežāk tiek organizētas apsekošanas pirms ēkas atjaunošanas un restaurācijas, vai nosakot būves tehnisko stāvokli ekspluatācijas laikā, lai apzinātu un organizētu plānveidīgu remontdarbu veikšanu. Visas būtiskākās prasības no mūsu puses tiek iestrādātas apsekošanas uzdevumā un tehniskajās specifikācijās.</a:t>
            </a:r>
          </a:p>
          <a:p>
            <a:r>
              <a:rPr lang="lv-LV"/>
              <a:t>Protams tiek organizētas visdažādākās tehniskās izpētes un būvju daļu apsekošanas. Un šādām apsekošanām tehniskās prasībās tiek definētās katrā gadījumā individuāli </a:t>
            </a:r>
          </a:p>
          <a:p>
            <a:endParaRPr lang="lv-LV"/>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4FB66-E538-4F92-8D27-8CC26879BD5C}" type="slidenum">
              <a:rPr kumimoji="0" lang="lv-LV"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lv-LV"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7818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Nedaudz vairāk pastāstīšu kā tiek organizētas tehniskās apsekošanas ekspluatācijas laikā un arī pirms ēkas pārbūvēs vai restaurācijas.  Un kādas izmaiņas ir ieviestas tehniskajās prasībās pēdējā gada laikā.</a:t>
            </a:r>
          </a:p>
          <a:p>
            <a:r>
              <a:rPr lang="lv-LV"/>
              <a:t>Līdz 2019. gada sākumam organizējot tehniskās apsekošanas tika pieprasīts veikt  vizuālo apsekošanu un sastādīt apsekošanas atzinums. </a:t>
            </a:r>
          </a:p>
          <a:p>
            <a:r>
              <a:rPr lang="lv-LV"/>
              <a:t>Šobrīd apsekošanas pakalpojumu sastāda TAA, darbu apjoms, provizorisko izmaksu tāmes un remontdarbu novēršanas plāns</a:t>
            </a:r>
          </a:p>
          <a:p>
            <a:r>
              <a:rPr lang="lv-LV"/>
              <a:t>Tātad kāpēc ir šādas prasības. Kā jau minēju, tad pēdējā gada laikā esam pilnveidojuši prasības tehniskās apsekošanas atzinumu izstrādei un remontdarbu plānošanai. Būtiskākās lietas ko esam definējuši ir prasības attiecībā uz darbu apjomu definēšanu un tiek izstrādātas provizorisko izmaksu tāmes, kā arī organizējot apsekošanas tiek vērsta pastiprināta uzmanība uz normatīvajiem aktiem. Pirms nepilna mēneša tika saskaņotas jaunākās izmaiņas un šobrīd organizējot TAA izstrādi ir arī jāizstrādā remontdarbu novēršanas plāns.</a:t>
            </a:r>
          </a:p>
          <a:p>
            <a:r>
              <a:rPr lang="lv-LV"/>
              <a:t>Šāds pakalpojumu kopums mums dod iespēju apzināt ēkas tehnisko stāvokli un kopējo atbilstu būvniecības likuma 9.pantam kā arī citiem normatīvajiem aktiem un standartiem. Apzinoties visus ēkas bojājumus un neatbilstības mēs varam veicināt ilgtspējīgu nekustamo īpašumu pārvaldīšanu. </a:t>
            </a:r>
          </a:p>
          <a:p>
            <a:r>
              <a:rPr lang="lv-LV"/>
              <a:t>Principā uz ēku pārvaldīšanu svarīgākais ir viss sākot ar TAA secinājumu un ieteikumu sadaļu – tātad secinājumi un ieteikumi, darbu apjomi, tāmes, novēršanas plāns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4FB66-E538-4F92-8D27-8CC26879BD5C}" type="slidenum">
              <a:rPr kumimoji="0" lang="lv-LV"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lv-LV"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7307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Vai ir prasības TAA veidnē no VV</a:t>
            </a:r>
          </a:p>
        </p:txBody>
      </p:sp>
      <p:sp>
        <p:nvSpPr>
          <p:cNvPr id="4" name="Slide Number Placeholder 3"/>
          <p:cNvSpPr>
            <a:spLocks noGrp="1"/>
          </p:cNvSpPr>
          <p:nvPr>
            <p:ph type="sldNum" sz="quarter" idx="5"/>
          </p:nvPr>
        </p:nvSpPr>
        <p:spPr/>
        <p:txBody>
          <a:bodyPr/>
          <a:lstStyle/>
          <a:p>
            <a:fld id="{40C4FB66-E538-4F92-8D27-8CC26879BD5C}" type="slidenum">
              <a:rPr lang="lv-LV" smtClean="0"/>
              <a:t>9</a:t>
            </a:fld>
            <a:endParaRPr lang="lv-LV"/>
          </a:p>
        </p:txBody>
      </p:sp>
    </p:spTree>
    <p:extLst>
      <p:ext uri="{BB962C8B-B14F-4D97-AF65-F5344CB8AC3E}">
        <p14:creationId xmlns:p14="http://schemas.microsoft.com/office/powerpoint/2010/main" val="759731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0C4FB66-E538-4F92-8D27-8CC26879BD5C}" type="slidenum">
              <a:rPr lang="lv-LV" smtClean="0"/>
              <a:t>10</a:t>
            </a:fld>
            <a:endParaRPr lang="lv-LV"/>
          </a:p>
        </p:txBody>
      </p:sp>
    </p:spTree>
    <p:extLst>
      <p:ext uri="{BB962C8B-B14F-4D97-AF65-F5344CB8AC3E}">
        <p14:creationId xmlns:p14="http://schemas.microsoft.com/office/powerpoint/2010/main" val="1561574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6750" y="2678791"/>
            <a:ext cx="7810500" cy="800219"/>
          </a:xfrm>
          <a:prstGeom prst="rect">
            <a:avLst/>
          </a:prstGeom>
        </p:spPr>
        <p:txBody>
          <a:bodyPr anchor="ctr" anchorCtr="0"/>
          <a:lstStyle>
            <a:lvl1pPr marL="0" indent="0" algn="ctr">
              <a:tabLst/>
              <a:defRPr b="0" baseline="0">
                <a:solidFill>
                  <a:schemeClr val="tx1"/>
                </a:solidFill>
              </a:defRPr>
            </a:lvl1pPr>
          </a:lstStyle>
          <a:p>
            <a:r>
              <a:rPr lang="lv-LV"/>
              <a:t>Prezentācijas nosaukums</a:t>
            </a:r>
            <a:br>
              <a:rPr lang="ru-RU"/>
            </a:br>
            <a:r>
              <a:rPr lang="lv-LV"/>
              <a:t>vairākas rindās</a:t>
            </a:r>
          </a:p>
        </p:txBody>
      </p:sp>
      <p:sp>
        <p:nvSpPr>
          <p:cNvPr id="3" name="Subtitle 2"/>
          <p:cNvSpPr>
            <a:spLocks noGrp="1"/>
          </p:cNvSpPr>
          <p:nvPr>
            <p:ph type="subTitle" idx="1" hasCustomPrompt="1"/>
          </p:nvPr>
        </p:nvSpPr>
        <p:spPr>
          <a:xfrm>
            <a:off x="666751" y="3880244"/>
            <a:ext cx="7810499" cy="339887"/>
          </a:xfrm>
          <a:prstGeom prst="rect">
            <a:avLst/>
          </a:prstGeom>
        </p:spPr>
        <p:txBody>
          <a:bodyPr lIns="0" tIns="0" rIns="0" bIns="108000">
            <a:spAutoFit/>
          </a:bodyPr>
          <a:lstStyle>
            <a:lvl1pPr marL="0" indent="0" algn="ctr">
              <a:buNone/>
              <a:defRPr sz="1500" b="1" spc="50" baseline="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dirty="0"/>
              <a:t>Vārds Uzvārds</a:t>
            </a:r>
          </a:p>
        </p:txBody>
      </p:sp>
      <p:sp>
        <p:nvSpPr>
          <p:cNvPr id="21" name="Text Placeholder 20">
            <a:extLst>
              <a:ext uri="{FF2B5EF4-FFF2-40B4-BE49-F238E27FC236}">
                <a16:creationId xmlns:a16="http://schemas.microsoft.com/office/drawing/2014/main" id="{8BB2611C-C5AB-443A-A935-AD30DCF2914F}"/>
              </a:ext>
            </a:extLst>
          </p:cNvPr>
          <p:cNvSpPr>
            <a:spLocks noGrp="1"/>
          </p:cNvSpPr>
          <p:nvPr>
            <p:ph type="body" sz="quarter" idx="10" hasCustomPrompt="1"/>
          </p:nvPr>
        </p:nvSpPr>
        <p:spPr>
          <a:xfrm>
            <a:off x="666750" y="4220131"/>
            <a:ext cx="7810500" cy="369332"/>
          </a:xfrm>
        </p:spPr>
        <p:txBody>
          <a:bodyPr anchor="b" anchorCtr="0">
            <a:spAutoFit/>
          </a:bodyPr>
          <a:lstStyle>
            <a:lvl1pPr algn="ctr">
              <a:lnSpc>
                <a:spcPct val="100000"/>
              </a:lnSpc>
              <a:spcAft>
                <a:spcPts val="0"/>
              </a:spcAft>
              <a:defRPr sz="1200"/>
            </a:lvl1pPr>
          </a:lstStyle>
          <a:p>
            <a:pPr lvl="0"/>
            <a:r>
              <a:rPr lang="lv-LV" dirty="0"/>
              <a:t>VAS «Valsts nekustamie īpašumi»</a:t>
            </a:r>
            <a:br>
              <a:rPr lang="lv-LV" dirty="0"/>
            </a:br>
            <a:r>
              <a:rPr lang="lv-LV" dirty="0"/>
              <a:t>amata nosaukums vai noņemt otro rindu</a:t>
            </a:r>
          </a:p>
        </p:txBody>
      </p:sp>
      <p:grpSp>
        <p:nvGrpSpPr>
          <p:cNvPr id="26" name="Group 25">
            <a:extLst>
              <a:ext uri="{FF2B5EF4-FFF2-40B4-BE49-F238E27FC236}">
                <a16:creationId xmlns:a16="http://schemas.microsoft.com/office/drawing/2014/main" id="{4C08539F-90FE-470A-BF37-F8FC82AD51F2}"/>
              </a:ext>
            </a:extLst>
          </p:cNvPr>
          <p:cNvGrpSpPr>
            <a:grpSpLocks noChangeAspect="1"/>
          </p:cNvGrpSpPr>
          <p:nvPr userDrawn="1"/>
        </p:nvGrpSpPr>
        <p:grpSpPr>
          <a:xfrm>
            <a:off x="3582000" y="720000"/>
            <a:ext cx="1980000" cy="1358554"/>
            <a:chOff x="3568985" y="668615"/>
            <a:chExt cx="2006029" cy="1376413"/>
          </a:xfrm>
        </p:grpSpPr>
        <p:sp>
          <p:nvSpPr>
            <p:cNvPr id="24" name="Freeform: Shape 23">
              <a:extLst>
                <a:ext uri="{FF2B5EF4-FFF2-40B4-BE49-F238E27FC236}">
                  <a16:creationId xmlns:a16="http://schemas.microsoft.com/office/drawing/2014/main" id="{578E25CC-0815-435F-B3BA-695349B382EB}"/>
                </a:ext>
              </a:extLst>
            </p:cNvPr>
            <p:cNvSpPr/>
            <p:nvPr/>
          </p:nvSpPr>
          <p:spPr>
            <a:xfrm>
              <a:off x="3568985" y="668615"/>
              <a:ext cx="2006029" cy="900153"/>
            </a:xfrm>
            <a:custGeom>
              <a:avLst/>
              <a:gdLst>
                <a:gd name="connsiteX0" fmla="*/ 1104616 w 2006029"/>
                <a:gd name="connsiteY0" fmla="*/ 609764 h 900153"/>
                <a:gd name="connsiteX1" fmla="*/ 861719 w 2006029"/>
                <a:gd name="connsiteY1" fmla="*/ 369465 h 900153"/>
                <a:gd name="connsiteX2" fmla="*/ 848093 w 2006029"/>
                <a:gd name="connsiteY2" fmla="*/ 382934 h 900153"/>
                <a:gd name="connsiteX3" fmla="*/ 679939 w 2006029"/>
                <a:gd name="connsiteY3" fmla="*/ 548331 h 900153"/>
                <a:gd name="connsiteX4" fmla="*/ 679939 w 2006029"/>
                <a:gd name="connsiteY4" fmla="*/ 131688 h 900153"/>
                <a:gd name="connsiteX5" fmla="*/ 920474 w 2006029"/>
                <a:gd name="connsiteY5" fmla="*/ 131688 h 900153"/>
                <a:gd name="connsiteX6" fmla="*/ 920474 w 2006029"/>
                <a:gd name="connsiteY6" fmla="*/ 338355 h 900153"/>
                <a:gd name="connsiteX7" fmla="*/ 1104616 w 2006029"/>
                <a:gd name="connsiteY7" fmla="*/ 338355 h 900153"/>
                <a:gd name="connsiteX8" fmla="*/ 1472506 w 2006029"/>
                <a:gd name="connsiteY8" fmla="*/ 861797 h 900153"/>
                <a:gd name="connsiteX9" fmla="*/ 1472506 w 2006029"/>
                <a:gd name="connsiteY9" fmla="*/ 510604 h 900153"/>
                <a:gd name="connsiteX10" fmla="*/ 1350506 w 2006029"/>
                <a:gd name="connsiteY10" fmla="*/ 510604 h 900153"/>
                <a:gd name="connsiteX11" fmla="*/ 1350506 w 2006029"/>
                <a:gd name="connsiteY11" fmla="*/ 0 h 900153"/>
                <a:gd name="connsiteX12" fmla="*/ 1104616 w 2006029"/>
                <a:gd name="connsiteY12" fmla="*/ 130664 h 900153"/>
                <a:gd name="connsiteX13" fmla="*/ 1104616 w 2006029"/>
                <a:gd name="connsiteY13" fmla="*/ 299447 h 900153"/>
                <a:gd name="connsiteX14" fmla="*/ 959303 w 2006029"/>
                <a:gd name="connsiteY14" fmla="*/ 299447 h 900153"/>
                <a:gd name="connsiteX15" fmla="*/ 959303 w 2006029"/>
                <a:gd name="connsiteY15" fmla="*/ 92780 h 900153"/>
                <a:gd name="connsiteX16" fmla="*/ 640717 w 2006029"/>
                <a:gd name="connsiteY16" fmla="*/ 92780 h 900153"/>
                <a:gd name="connsiteX17" fmla="*/ 640717 w 2006029"/>
                <a:gd name="connsiteY17" fmla="*/ 586845 h 900153"/>
                <a:gd name="connsiteX18" fmla="*/ 553056 w 2006029"/>
                <a:gd name="connsiteY18" fmla="*/ 673481 h 900153"/>
                <a:gd name="connsiteX19" fmla="*/ 553056 w 2006029"/>
                <a:gd name="connsiteY19" fmla="*/ 861246 h 900153"/>
                <a:gd name="connsiteX20" fmla="*/ 0 w 2006029"/>
                <a:gd name="connsiteY20" fmla="*/ 861246 h 900153"/>
                <a:gd name="connsiteX21" fmla="*/ 0 w 2006029"/>
                <a:gd name="connsiteY21" fmla="*/ 899996 h 900153"/>
                <a:gd name="connsiteX22" fmla="*/ 592437 w 2006029"/>
                <a:gd name="connsiteY22" fmla="*/ 899996 h 900153"/>
                <a:gd name="connsiteX23" fmla="*/ 592437 w 2006029"/>
                <a:gd name="connsiteY23" fmla="*/ 689469 h 900153"/>
                <a:gd name="connsiteX24" fmla="*/ 861797 w 2006029"/>
                <a:gd name="connsiteY24" fmla="*/ 423889 h 900153"/>
                <a:gd name="connsiteX25" fmla="*/ 1104616 w 2006029"/>
                <a:gd name="connsiteY25" fmla="*/ 661588 h 900153"/>
                <a:gd name="connsiteX26" fmla="*/ 1104616 w 2006029"/>
                <a:gd name="connsiteY26" fmla="*/ 900154 h 900153"/>
                <a:gd name="connsiteX27" fmla="*/ 1143445 w 2006029"/>
                <a:gd name="connsiteY27" fmla="*/ 900154 h 900153"/>
                <a:gd name="connsiteX28" fmla="*/ 1143445 w 2006029"/>
                <a:gd name="connsiteY28" fmla="*/ 149330 h 900153"/>
                <a:gd name="connsiteX29" fmla="*/ 1311677 w 2006029"/>
                <a:gd name="connsiteY29" fmla="*/ 60094 h 900153"/>
                <a:gd name="connsiteX30" fmla="*/ 1311677 w 2006029"/>
                <a:gd name="connsiteY30" fmla="*/ 900154 h 900153"/>
                <a:gd name="connsiteX31" fmla="*/ 1350506 w 2006029"/>
                <a:gd name="connsiteY31" fmla="*/ 900154 h 900153"/>
                <a:gd name="connsiteX32" fmla="*/ 1350506 w 2006029"/>
                <a:gd name="connsiteY32" fmla="*/ 549433 h 900153"/>
                <a:gd name="connsiteX33" fmla="*/ 1433205 w 2006029"/>
                <a:gd name="connsiteY33" fmla="*/ 549433 h 900153"/>
                <a:gd name="connsiteX34" fmla="*/ 1433205 w 2006029"/>
                <a:gd name="connsiteY34" fmla="*/ 900154 h 900153"/>
                <a:gd name="connsiteX35" fmla="*/ 2006030 w 2006029"/>
                <a:gd name="connsiteY35" fmla="*/ 900154 h 900153"/>
                <a:gd name="connsiteX36" fmla="*/ 2006030 w 2006029"/>
                <a:gd name="connsiteY36" fmla="*/ 861246 h 90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06029" h="900153">
                  <a:moveTo>
                    <a:pt x="1104616" y="609764"/>
                  </a:moveTo>
                  <a:lnTo>
                    <a:pt x="861719" y="369465"/>
                  </a:lnTo>
                  <a:lnTo>
                    <a:pt x="848093" y="382934"/>
                  </a:lnTo>
                  <a:lnTo>
                    <a:pt x="679939" y="548331"/>
                  </a:lnTo>
                  <a:lnTo>
                    <a:pt x="679939" y="131688"/>
                  </a:lnTo>
                  <a:lnTo>
                    <a:pt x="920474" y="131688"/>
                  </a:lnTo>
                  <a:lnTo>
                    <a:pt x="920474" y="338355"/>
                  </a:lnTo>
                  <a:lnTo>
                    <a:pt x="1104616" y="338355"/>
                  </a:lnTo>
                  <a:close/>
                  <a:moveTo>
                    <a:pt x="1472506" y="861797"/>
                  </a:moveTo>
                  <a:lnTo>
                    <a:pt x="1472506" y="510604"/>
                  </a:lnTo>
                  <a:lnTo>
                    <a:pt x="1350506" y="510604"/>
                  </a:lnTo>
                  <a:lnTo>
                    <a:pt x="1350506" y="0"/>
                  </a:lnTo>
                  <a:lnTo>
                    <a:pt x="1104616" y="130664"/>
                  </a:lnTo>
                  <a:lnTo>
                    <a:pt x="1104616" y="299447"/>
                  </a:lnTo>
                  <a:lnTo>
                    <a:pt x="959303" y="299447"/>
                  </a:lnTo>
                  <a:lnTo>
                    <a:pt x="959303" y="92780"/>
                  </a:lnTo>
                  <a:lnTo>
                    <a:pt x="640717" y="92780"/>
                  </a:lnTo>
                  <a:lnTo>
                    <a:pt x="640717" y="586845"/>
                  </a:lnTo>
                  <a:lnTo>
                    <a:pt x="553056" y="673481"/>
                  </a:lnTo>
                  <a:lnTo>
                    <a:pt x="553056" y="861246"/>
                  </a:lnTo>
                  <a:lnTo>
                    <a:pt x="0" y="861246"/>
                  </a:lnTo>
                  <a:lnTo>
                    <a:pt x="0" y="899996"/>
                  </a:lnTo>
                  <a:lnTo>
                    <a:pt x="592437" y="899996"/>
                  </a:lnTo>
                  <a:lnTo>
                    <a:pt x="592437" y="689469"/>
                  </a:lnTo>
                  <a:lnTo>
                    <a:pt x="861797" y="423889"/>
                  </a:lnTo>
                  <a:lnTo>
                    <a:pt x="1104616" y="661588"/>
                  </a:lnTo>
                  <a:lnTo>
                    <a:pt x="1104616" y="900154"/>
                  </a:lnTo>
                  <a:lnTo>
                    <a:pt x="1143445" y="900154"/>
                  </a:lnTo>
                  <a:lnTo>
                    <a:pt x="1143445" y="149330"/>
                  </a:lnTo>
                  <a:lnTo>
                    <a:pt x="1311677" y="60094"/>
                  </a:lnTo>
                  <a:lnTo>
                    <a:pt x="1311677" y="900154"/>
                  </a:lnTo>
                  <a:lnTo>
                    <a:pt x="1350506" y="900154"/>
                  </a:lnTo>
                  <a:lnTo>
                    <a:pt x="1350506" y="549433"/>
                  </a:lnTo>
                  <a:lnTo>
                    <a:pt x="1433205" y="549433"/>
                  </a:lnTo>
                  <a:lnTo>
                    <a:pt x="1433205" y="900154"/>
                  </a:lnTo>
                  <a:lnTo>
                    <a:pt x="2006030" y="900154"/>
                  </a:lnTo>
                  <a:lnTo>
                    <a:pt x="2006030" y="861246"/>
                  </a:lnTo>
                  <a:close/>
                </a:path>
              </a:pathLst>
            </a:custGeom>
            <a:solidFill>
              <a:srgbClr val="FFFFFF"/>
            </a:solidFill>
            <a:ln w="7858" cap="flat">
              <a:noFill/>
              <a:prstDash val="solid"/>
              <a:miter/>
            </a:ln>
          </p:spPr>
          <p:txBody>
            <a:bodyPr lIns="72000" tIns="36000" rIns="72000" bIns="36000" rtlCol="0" anchor="ctr"/>
            <a:lstStyle/>
            <a:p>
              <a:endParaRPr lang="lv-LV"/>
            </a:p>
          </p:txBody>
        </p:sp>
        <p:sp>
          <p:nvSpPr>
            <p:cNvPr id="25" name="Freeform: Shape 24">
              <a:extLst>
                <a:ext uri="{FF2B5EF4-FFF2-40B4-BE49-F238E27FC236}">
                  <a16:creationId xmlns:a16="http://schemas.microsoft.com/office/drawing/2014/main" id="{26BA2CE2-588F-46E0-A96A-8B03BBA116D7}"/>
                </a:ext>
              </a:extLst>
            </p:cNvPr>
            <p:cNvSpPr/>
            <p:nvPr/>
          </p:nvSpPr>
          <p:spPr>
            <a:xfrm>
              <a:off x="3568985" y="1695399"/>
              <a:ext cx="2006029" cy="349629"/>
            </a:xfrm>
            <a:custGeom>
              <a:avLst/>
              <a:gdLst>
                <a:gd name="connsiteX0" fmla="*/ 1359564 w 2006029"/>
                <a:gd name="connsiteY0" fmla="*/ 237164 h 349629"/>
                <a:gd name="connsiteX1" fmla="*/ 1359564 w 2006029"/>
                <a:gd name="connsiteY1" fmla="*/ 329471 h 349629"/>
                <a:gd name="connsiteX2" fmla="*/ 1345781 w 2006029"/>
                <a:gd name="connsiteY2" fmla="*/ 332149 h 349629"/>
                <a:gd name="connsiteX3" fmla="*/ 1345781 w 2006029"/>
                <a:gd name="connsiteY3" fmla="*/ 347901 h 349629"/>
                <a:gd name="connsiteX4" fmla="*/ 1399023 w 2006029"/>
                <a:gd name="connsiteY4" fmla="*/ 347901 h 349629"/>
                <a:gd name="connsiteX5" fmla="*/ 1399023 w 2006029"/>
                <a:gd name="connsiteY5" fmla="*/ 332149 h 349629"/>
                <a:gd name="connsiteX6" fmla="*/ 1385240 w 2006029"/>
                <a:gd name="connsiteY6" fmla="*/ 329471 h 349629"/>
                <a:gd name="connsiteX7" fmla="*/ 1385240 w 2006029"/>
                <a:gd name="connsiteY7" fmla="*/ 237164 h 349629"/>
                <a:gd name="connsiteX8" fmla="*/ 1399023 w 2006029"/>
                <a:gd name="connsiteY8" fmla="*/ 234564 h 349629"/>
                <a:gd name="connsiteX9" fmla="*/ 1399023 w 2006029"/>
                <a:gd name="connsiteY9" fmla="*/ 218812 h 349629"/>
                <a:gd name="connsiteX10" fmla="*/ 1345781 w 2006029"/>
                <a:gd name="connsiteY10" fmla="*/ 218812 h 349629"/>
                <a:gd name="connsiteX11" fmla="*/ 1345781 w 2006029"/>
                <a:gd name="connsiteY11" fmla="*/ 234564 h 349629"/>
                <a:gd name="connsiteX12" fmla="*/ 1292539 w 2006029"/>
                <a:gd name="connsiteY12" fmla="*/ 309229 h 349629"/>
                <a:gd name="connsiteX13" fmla="*/ 1292539 w 2006029"/>
                <a:gd name="connsiteY13" fmla="*/ 329471 h 349629"/>
                <a:gd name="connsiteX14" fmla="*/ 1278913 w 2006029"/>
                <a:gd name="connsiteY14" fmla="*/ 332149 h 349629"/>
                <a:gd name="connsiteX15" fmla="*/ 1278913 w 2006029"/>
                <a:gd name="connsiteY15" fmla="*/ 347901 h 349629"/>
                <a:gd name="connsiteX16" fmla="*/ 1332155 w 2006029"/>
                <a:gd name="connsiteY16" fmla="*/ 347901 h 349629"/>
                <a:gd name="connsiteX17" fmla="*/ 1332155 w 2006029"/>
                <a:gd name="connsiteY17" fmla="*/ 332149 h 349629"/>
                <a:gd name="connsiteX18" fmla="*/ 1318372 w 2006029"/>
                <a:gd name="connsiteY18" fmla="*/ 329471 h 349629"/>
                <a:gd name="connsiteX19" fmla="*/ 1318372 w 2006029"/>
                <a:gd name="connsiteY19" fmla="*/ 237164 h 349629"/>
                <a:gd name="connsiteX20" fmla="*/ 1332155 w 2006029"/>
                <a:gd name="connsiteY20" fmla="*/ 234564 h 349629"/>
                <a:gd name="connsiteX21" fmla="*/ 1332155 w 2006029"/>
                <a:gd name="connsiteY21" fmla="*/ 218812 h 349629"/>
                <a:gd name="connsiteX22" fmla="*/ 1284899 w 2006029"/>
                <a:gd name="connsiteY22" fmla="*/ 218812 h 349629"/>
                <a:gd name="connsiteX23" fmla="*/ 1251898 w 2006029"/>
                <a:gd name="connsiteY23" fmla="*/ 313325 h 349629"/>
                <a:gd name="connsiteX24" fmla="*/ 1251347 w 2006029"/>
                <a:gd name="connsiteY24" fmla="*/ 313325 h 349629"/>
                <a:gd name="connsiteX25" fmla="*/ 1218582 w 2006029"/>
                <a:gd name="connsiteY25" fmla="*/ 218812 h 349629"/>
                <a:gd name="connsiteX26" fmla="*/ 1171326 w 2006029"/>
                <a:gd name="connsiteY26" fmla="*/ 218812 h 349629"/>
                <a:gd name="connsiteX27" fmla="*/ 1171326 w 2006029"/>
                <a:gd name="connsiteY27" fmla="*/ 234564 h 349629"/>
                <a:gd name="connsiteX28" fmla="*/ 1185031 w 2006029"/>
                <a:gd name="connsiteY28" fmla="*/ 237164 h 349629"/>
                <a:gd name="connsiteX29" fmla="*/ 1185031 w 2006029"/>
                <a:gd name="connsiteY29" fmla="*/ 329471 h 349629"/>
                <a:gd name="connsiteX30" fmla="*/ 1171326 w 2006029"/>
                <a:gd name="connsiteY30" fmla="*/ 332149 h 349629"/>
                <a:gd name="connsiteX31" fmla="*/ 1171326 w 2006029"/>
                <a:gd name="connsiteY31" fmla="*/ 347901 h 349629"/>
                <a:gd name="connsiteX32" fmla="*/ 1224647 w 2006029"/>
                <a:gd name="connsiteY32" fmla="*/ 347901 h 349629"/>
                <a:gd name="connsiteX33" fmla="*/ 1224647 w 2006029"/>
                <a:gd name="connsiteY33" fmla="*/ 332149 h 349629"/>
                <a:gd name="connsiteX34" fmla="*/ 1210785 w 2006029"/>
                <a:gd name="connsiteY34" fmla="*/ 329471 h 349629"/>
                <a:gd name="connsiteX35" fmla="*/ 1210785 w 2006029"/>
                <a:gd name="connsiteY35" fmla="*/ 309229 h 349629"/>
                <a:gd name="connsiteX36" fmla="*/ 1208344 w 2006029"/>
                <a:gd name="connsiteY36" fmla="*/ 252837 h 349629"/>
                <a:gd name="connsiteX37" fmla="*/ 1208895 w 2006029"/>
                <a:gd name="connsiteY37" fmla="*/ 252837 h 349629"/>
                <a:gd name="connsiteX38" fmla="*/ 1243156 w 2006029"/>
                <a:gd name="connsiteY38" fmla="*/ 347349 h 349629"/>
                <a:gd name="connsiteX39" fmla="*/ 1260483 w 2006029"/>
                <a:gd name="connsiteY39" fmla="*/ 347349 h 349629"/>
                <a:gd name="connsiteX40" fmla="*/ 1294429 w 2006029"/>
                <a:gd name="connsiteY40" fmla="*/ 252364 h 349629"/>
                <a:gd name="connsiteX41" fmla="*/ 1294980 w 2006029"/>
                <a:gd name="connsiteY41" fmla="*/ 252364 h 349629"/>
                <a:gd name="connsiteX42" fmla="*/ 1067756 w 2006029"/>
                <a:gd name="connsiteY42" fmla="*/ 218970 h 349629"/>
                <a:gd name="connsiteX43" fmla="*/ 1028376 w 2006029"/>
                <a:gd name="connsiteY43" fmla="*/ 218970 h 349629"/>
                <a:gd name="connsiteX44" fmla="*/ 1028376 w 2006029"/>
                <a:gd name="connsiteY44" fmla="*/ 234722 h 349629"/>
                <a:gd name="connsiteX45" fmla="*/ 1042080 w 2006029"/>
                <a:gd name="connsiteY45" fmla="*/ 237400 h 349629"/>
                <a:gd name="connsiteX46" fmla="*/ 1042080 w 2006029"/>
                <a:gd name="connsiteY46" fmla="*/ 304504 h 349629"/>
                <a:gd name="connsiteX47" fmla="*/ 1056257 w 2006029"/>
                <a:gd name="connsiteY47" fmla="*/ 337898 h 349629"/>
                <a:gd name="connsiteX48" fmla="*/ 1130843 w 2006029"/>
                <a:gd name="connsiteY48" fmla="*/ 337898 h 349629"/>
                <a:gd name="connsiteX49" fmla="*/ 1145178 w 2006029"/>
                <a:gd name="connsiteY49" fmla="*/ 304504 h 349629"/>
                <a:gd name="connsiteX50" fmla="*/ 1145178 w 2006029"/>
                <a:gd name="connsiteY50" fmla="*/ 237400 h 349629"/>
                <a:gd name="connsiteX51" fmla="*/ 1158882 w 2006029"/>
                <a:gd name="connsiteY51" fmla="*/ 234722 h 349629"/>
                <a:gd name="connsiteX52" fmla="*/ 1158882 w 2006029"/>
                <a:gd name="connsiteY52" fmla="*/ 218970 h 349629"/>
                <a:gd name="connsiteX53" fmla="*/ 1105404 w 2006029"/>
                <a:gd name="connsiteY53" fmla="*/ 218970 h 349629"/>
                <a:gd name="connsiteX54" fmla="*/ 1105404 w 2006029"/>
                <a:gd name="connsiteY54" fmla="*/ 234722 h 349629"/>
                <a:gd name="connsiteX55" fmla="*/ 1119108 w 2006029"/>
                <a:gd name="connsiteY55" fmla="*/ 237400 h 349629"/>
                <a:gd name="connsiteX56" fmla="*/ 1119108 w 2006029"/>
                <a:gd name="connsiteY56" fmla="*/ 304504 h 349629"/>
                <a:gd name="connsiteX57" fmla="*/ 1112256 w 2006029"/>
                <a:gd name="connsiteY57" fmla="*/ 323643 h 349629"/>
                <a:gd name="connsiteX58" fmla="*/ 1093196 w 2006029"/>
                <a:gd name="connsiteY58" fmla="*/ 329865 h 349629"/>
                <a:gd name="connsiteX59" fmla="*/ 1074451 w 2006029"/>
                <a:gd name="connsiteY59" fmla="*/ 323564 h 349629"/>
                <a:gd name="connsiteX60" fmla="*/ 1067599 w 2006029"/>
                <a:gd name="connsiteY60" fmla="*/ 304504 h 349629"/>
                <a:gd name="connsiteX61" fmla="*/ 1067599 w 2006029"/>
                <a:gd name="connsiteY61" fmla="*/ 237400 h 349629"/>
                <a:gd name="connsiteX62" fmla="*/ 1081382 w 2006029"/>
                <a:gd name="connsiteY62" fmla="*/ 234722 h 349629"/>
                <a:gd name="connsiteX63" fmla="*/ 1081382 w 2006029"/>
                <a:gd name="connsiteY63" fmla="*/ 218970 h 349629"/>
                <a:gd name="connsiteX64" fmla="*/ 953238 w 2006029"/>
                <a:gd name="connsiteY64" fmla="*/ 182740 h 349629"/>
                <a:gd name="connsiteX65" fmla="*/ 931185 w 2006029"/>
                <a:gd name="connsiteY65" fmla="*/ 182740 h 349629"/>
                <a:gd name="connsiteX66" fmla="*/ 931185 w 2006029"/>
                <a:gd name="connsiteY66" fmla="*/ 184158 h 349629"/>
                <a:gd name="connsiteX67" fmla="*/ 955995 w 2006029"/>
                <a:gd name="connsiteY67" fmla="*/ 206762 h 349629"/>
                <a:gd name="connsiteX68" fmla="*/ 973716 w 2006029"/>
                <a:gd name="connsiteY68" fmla="*/ 206762 h 349629"/>
                <a:gd name="connsiteX69" fmla="*/ 998447 w 2006029"/>
                <a:gd name="connsiteY69" fmla="*/ 184237 h 349629"/>
                <a:gd name="connsiteX70" fmla="*/ 998447 w 2006029"/>
                <a:gd name="connsiteY70" fmla="*/ 182740 h 349629"/>
                <a:gd name="connsiteX71" fmla="*/ 976551 w 2006029"/>
                <a:gd name="connsiteY71" fmla="*/ 182740 h 349629"/>
                <a:gd name="connsiteX72" fmla="*/ 964816 w 2006029"/>
                <a:gd name="connsiteY72" fmla="*/ 195184 h 349629"/>
                <a:gd name="connsiteX73" fmla="*/ 1013254 w 2006029"/>
                <a:gd name="connsiteY73" fmla="*/ 233698 h 349629"/>
                <a:gd name="connsiteX74" fmla="*/ 992776 w 2006029"/>
                <a:gd name="connsiteY74" fmla="*/ 221726 h 349629"/>
                <a:gd name="connsiteX75" fmla="*/ 965761 w 2006029"/>
                <a:gd name="connsiteY75" fmla="*/ 217237 h 349629"/>
                <a:gd name="connsiteX76" fmla="*/ 932446 w 2006029"/>
                <a:gd name="connsiteY76" fmla="*/ 227397 h 349629"/>
                <a:gd name="connsiteX77" fmla="*/ 919214 w 2006029"/>
                <a:gd name="connsiteY77" fmla="*/ 252994 h 349629"/>
                <a:gd name="connsiteX78" fmla="*/ 930949 w 2006029"/>
                <a:gd name="connsiteY78" fmla="*/ 277883 h 349629"/>
                <a:gd name="connsiteX79" fmla="*/ 965525 w 2006029"/>
                <a:gd name="connsiteY79" fmla="*/ 293635 h 349629"/>
                <a:gd name="connsiteX80" fmla="*/ 983955 w 2006029"/>
                <a:gd name="connsiteY80" fmla="*/ 302062 h 349629"/>
                <a:gd name="connsiteX81" fmla="*/ 989232 w 2006029"/>
                <a:gd name="connsiteY81" fmla="*/ 314034 h 349629"/>
                <a:gd name="connsiteX82" fmla="*/ 983719 w 2006029"/>
                <a:gd name="connsiteY82" fmla="*/ 325612 h 349629"/>
                <a:gd name="connsiteX83" fmla="*/ 967573 w 2006029"/>
                <a:gd name="connsiteY83" fmla="*/ 329943 h 349629"/>
                <a:gd name="connsiteX84" fmla="*/ 952687 w 2006029"/>
                <a:gd name="connsiteY84" fmla="*/ 327817 h 349629"/>
                <a:gd name="connsiteX85" fmla="*/ 942133 w 2006029"/>
                <a:gd name="connsiteY85" fmla="*/ 322619 h 349629"/>
                <a:gd name="connsiteX86" fmla="*/ 939455 w 2006029"/>
                <a:gd name="connsiteY86" fmla="*/ 304267 h 349629"/>
                <a:gd name="connsiteX87" fmla="*/ 919450 w 2006029"/>
                <a:gd name="connsiteY87" fmla="*/ 304267 h 349629"/>
                <a:gd name="connsiteX88" fmla="*/ 919450 w 2006029"/>
                <a:gd name="connsiteY88" fmla="*/ 331125 h 349629"/>
                <a:gd name="connsiteX89" fmla="*/ 940007 w 2006029"/>
                <a:gd name="connsiteY89" fmla="*/ 344593 h 349629"/>
                <a:gd name="connsiteX90" fmla="*/ 967573 w 2006029"/>
                <a:gd name="connsiteY90" fmla="*/ 349397 h 349629"/>
                <a:gd name="connsiteX91" fmla="*/ 1002070 w 2006029"/>
                <a:gd name="connsiteY91" fmla="*/ 339946 h 349629"/>
                <a:gd name="connsiteX92" fmla="*/ 1015144 w 2006029"/>
                <a:gd name="connsiteY92" fmla="*/ 313798 h 349629"/>
                <a:gd name="connsiteX93" fmla="*/ 1004118 w 2006029"/>
                <a:gd name="connsiteY93" fmla="*/ 288358 h 349629"/>
                <a:gd name="connsiteX94" fmla="*/ 971826 w 2006029"/>
                <a:gd name="connsiteY94" fmla="*/ 272606 h 349629"/>
                <a:gd name="connsiteX95" fmla="*/ 950954 w 2006029"/>
                <a:gd name="connsiteY95" fmla="*/ 263706 h 349629"/>
                <a:gd name="connsiteX96" fmla="*/ 944890 w 2006029"/>
                <a:gd name="connsiteY96" fmla="*/ 252994 h 349629"/>
                <a:gd name="connsiteX97" fmla="*/ 950718 w 2006029"/>
                <a:gd name="connsiteY97" fmla="*/ 241495 h 349629"/>
                <a:gd name="connsiteX98" fmla="*/ 967100 w 2006029"/>
                <a:gd name="connsiteY98" fmla="*/ 237006 h 349629"/>
                <a:gd name="connsiteX99" fmla="*/ 980726 w 2006029"/>
                <a:gd name="connsiteY99" fmla="*/ 238581 h 349629"/>
                <a:gd name="connsiteX100" fmla="*/ 990571 w 2006029"/>
                <a:gd name="connsiteY100" fmla="*/ 242283 h 349629"/>
                <a:gd name="connsiteX101" fmla="*/ 993958 w 2006029"/>
                <a:gd name="connsiteY101" fmla="*/ 260004 h 349629"/>
                <a:gd name="connsiteX102" fmla="*/ 1013254 w 2006029"/>
                <a:gd name="connsiteY102" fmla="*/ 260004 h 349629"/>
                <a:gd name="connsiteX103" fmla="*/ 840926 w 2006029"/>
                <a:gd name="connsiteY103" fmla="*/ 248584 h 349629"/>
                <a:gd name="connsiteX104" fmla="*/ 841477 w 2006029"/>
                <a:gd name="connsiteY104" fmla="*/ 248584 h 349629"/>
                <a:gd name="connsiteX105" fmla="*/ 855969 w 2006029"/>
                <a:gd name="connsiteY105" fmla="*/ 293871 h 349629"/>
                <a:gd name="connsiteX106" fmla="*/ 826434 w 2006029"/>
                <a:gd name="connsiteY106" fmla="*/ 293871 h 349629"/>
                <a:gd name="connsiteX107" fmla="*/ 779808 w 2006029"/>
                <a:gd name="connsiteY107" fmla="*/ 347586 h 349629"/>
                <a:gd name="connsiteX108" fmla="*/ 823599 w 2006029"/>
                <a:gd name="connsiteY108" fmla="*/ 347586 h 349629"/>
                <a:gd name="connsiteX109" fmla="*/ 823599 w 2006029"/>
                <a:gd name="connsiteY109" fmla="*/ 331834 h 349629"/>
                <a:gd name="connsiteX110" fmla="*/ 814699 w 2006029"/>
                <a:gd name="connsiteY110" fmla="*/ 330180 h 349629"/>
                <a:gd name="connsiteX111" fmla="*/ 820369 w 2006029"/>
                <a:gd name="connsiteY111" fmla="*/ 312537 h 349629"/>
                <a:gd name="connsiteX112" fmla="*/ 862034 w 2006029"/>
                <a:gd name="connsiteY112" fmla="*/ 312537 h 349629"/>
                <a:gd name="connsiteX113" fmla="*/ 867705 w 2006029"/>
                <a:gd name="connsiteY113" fmla="*/ 330180 h 349629"/>
                <a:gd name="connsiteX114" fmla="*/ 858805 w 2006029"/>
                <a:gd name="connsiteY114" fmla="*/ 331834 h 349629"/>
                <a:gd name="connsiteX115" fmla="*/ 858805 w 2006029"/>
                <a:gd name="connsiteY115" fmla="*/ 347586 h 349629"/>
                <a:gd name="connsiteX116" fmla="*/ 902595 w 2006029"/>
                <a:gd name="connsiteY116" fmla="*/ 347586 h 349629"/>
                <a:gd name="connsiteX117" fmla="*/ 902595 w 2006029"/>
                <a:gd name="connsiteY117" fmla="*/ 331834 h 349629"/>
                <a:gd name="connsiteX118" fmla="*/ 893380 w 2006029"/>
                <a:gd name="connsiteY118" fmla="*/ 330495 h 349629"/>
                <a:gd name="connsiteX119" fmla="*/ 854551 w 2006029"/>
                <a:gd name="connsiteY119" fmla="*/ 218655 h 349629"/>
                <a:gd name="connsiteX120" fmla="*/ 828167 w 2006029"/>
                <a:gd name="connsiteY120" fmla="*/ 218655 h 349629"/>
                <a:gd name="connsiteX121" fmla="*/ 788786 w 2006029"/>
                <a:gd name="connsiteY121" fmla="*/ 330495 h 349629"/>
                <a:gd name="connsiteX122" fmla="*/ 779571 w 2006029"/>
                <a:gd name="connsiteY122" fmla="*/ 331834 h 349629"/>
                <a:gd name="connsiteX123" fmla="*/ 719871 w 2006029"/>
                <a:gd name="connsiteY123" fmla="*/ 238818 h 349629"/>
                <a:gd name="connsiteX124" fmla="*/ 741609 w 2006029"/>
                <a:gd name="connsiteY124" fmla="*/ 238818 h 349629"/>
                <a:gd name="connsiteX125" fmla="*/ 757912 w 2006029"/>
                <a:gd name="connsiteY125" fmla="*/ 244882 h 349629"/>
                <a:gd name="connsiteX126" fmla="*/ 763426 w 2006029"/>
                <a:gd name="connsiteY126" fmla="*/ 260240 h 349629"/>
                <a:gd name="connsiteX127" fmla="*/ 745169 w 2006029"/>
                <a:gd name="connsiteY127" fmla="*/ 281120 h 349629"/>
                <a:gd name="connsiteX128" fmla="*/ 741609 w 2006029"/>
                <a:gd name="connsiteY128" fmla="*/ 281033 h 349629"/>
                <a:gd name="connsiteX129" fmla="*/ 719871 w 2006029"/>
                <a:gd name="connsiteY129" fmla="*/ 281033 h 349629"/>
                <a:gd name="connsiteX130" fmla="*/ 694116 w 2006029"/>
                <a:gd name="connsiteY130" fmla="*/ 218970 h 349629"/>
                <a:gd name="connsiteX131" fmla="*/ 680097 w 2006029"/>
                <a:gd name="connsiteY131" fmla="*/ 218970 h 349629"/>
                <a:gd name="connsiteX132" fmla="*/ 680097 w 2006029"/>
                <a:gd name="connsiteY132" fmla="*/ 234722 h 349629"/>
                <a:gd name="connsiteX133" fmla="*/ 693801 w 2006029"/>
                <a:gd name="connsiteY133" fmla="*/ 237400 h 349629"/>
                <a:gd name="connsiteX134" fmla="*/ 693801 w 2006029"/>
                <a:gd name="connsiteY134" fmla="*/ 329707 h 349629"/>
                <a:gd name="connsiteX135" fmla="*/ 680097 w 2006029"/>
                <a:gd name="connsiteY135" fmla="*/ 332385 h 349629"/>
                <a:gd name="connsiteX136" fmla="*/ 680097 w 2006029"/>
                <a:gd name="connsiteY136" fmla="*/ 348137 h 349629"/>
                <a:gd name="connsiteX137" fmla="*/ 733339 w 2006029"/>
                <a:gd name="connsiteY137" fmla="*/ 348137 h 349629"/>
                <a:gd name="connsiteX138" fmla="*/ 733339 w 2006029"/>
                <a:gd name="connsiteY138" fmla="*/ 332385 h 349629"/>
                <a:gd name="connsiteX139" fmla="*/ 719556 w 2006029"/>
                <a:gd name="connsiteY139" fmla="*/ 329707 h 349629"/>
                <a:gd name="connsiteX140" fmla="*/ 719556 w 2006029"/>
                <a:gd name="connsiteY140" fmla="*/ 301196 h 349629"/>
                <a:gd name="connsiteX141" fmla="*/ 741294 w 2006029"/>
                <a:gd name="connsiteY141" fmla="*/ 301196 h 349629"/>
                <a:gd name="connsiteX142" fmla="*/ 776185 w 2006029"/>
                <a:gd name="connsiteY142" fmla="*/ 290012 h 349629"/>
                <a:gd name="connsiteX143" fmla="*/ 777634 w 2006029"/>
                <a:gd name="connsiteY143" fmla="*/ 231997 h 349629"/>
                <a:gd name="connsiteX144" fmla="*/ 776185 w 2006029"/>
                <a:gd name="connsiteY144" fmla="*/ 230548 h 349629"/>
                <a:gd name="connsiteX145" fmla="*/ 741294 w 2006029"/>
                <a:gd name="connsiteY145" fmla="*/ 219206 h 349629"/>
                <a:gd name="connsiteX146" fmla="*/ 626619 w 2006029"/>
                <a:gd name="connsiteY146" fmla="*/ 237164 h 349629"/>
                <a:gd name="connsiteX147" fmla="*/ 626619 w 2006029"/>
                <a:gd name="connsiteY147" fmla="*/ 329471 h 349629"/>
                <a:gd name="connsiteX148" fmla="*/ 612835 w 2006029"/>
                <a:gd name="connsiteY148" fmla="*/ 332149 h 349629"/>
                <a:gd name="connsiteX149" fmla="*/ 612835 w 2006029"/>
                <a:gd name="connsiteY149" fmla="*/ 347901 h 349629"/>
                <a:gd name="connsiteX150" fmla="*/ 666156 w 2006029"/>
                <a:gd name="connsiteY150" fmla="*/ 347901 h 349629"/>
                <a:gd name="connsiteX151" fmla="*/ 666156 w 2006029"/>
                <a:gd name="connsiteY151" fmla="*/ 332149 h 349629"/>
                <a:gd name="connsiteX152" fmla="*/ 652294 w 2006029"/>
                <a:gd name="connsiteY152" fmla="*/ 329471 h 349629"/>
                <a:gd name="connsiteX153" fmla="*/ 652294 w 2006029"/>
                <a:gd name="connsiteY153" fmla="*/ 237164 h 349629"/>
                <a:gd name="connsiteX154" fmla="*/ 666156 w 2006029"/>
                <a:gd name="connsiteY154" fmla="*/ 234564 h 349629"/>
                <a:gd name="connsiteX155" fmla="*/ 666156 w 2006029"/>
                <a:gd name="connsiteY155" fmla="*/ 218812 h 349629"/>
                <a:gd name="connsiteX156" fmla="*/ 612835 w 2006029"/>
                <a:gd name="connsiteY156" fmla="*/ 218812 h 349629"/>
                <a:gd name="connsiteX157" fmla="*/ 612835 w 2006029"/>
                <a:gd name="connsiteY157" fmla="*/ 234564 h 349629"/>
                <a:gd name="connsiteX158" fmla="*/ 669307 w 2006029"/>
                <a:gd name="connsiteY158" fmla="*/ 190301 h 349629"/>
                <a:gd name="connsiteX159" fmla="*/ 604723 w 2006029"/>
                <a:gd name="connsiteY159" fmla="*/ 190301 h 349629"/>
                <a:gd name="connsiteX160" fmla="*/ 604723 w 2006029"/>
                <a:gd name="connsiteY160" fmla="*/ 204635 h 349629"/>
                <a:gd name="connsiteX161" fmla="*/ 669307 w 2006029"/>
                <a:gd name="connsiteY161" fmla="*/ 204635 h 349629"/>
                <a:gd name="connsiteX162" fmla="*/ 1987521 w 2006029"/>
                <a:gd name="connsiteY162" fmla="*/ 54124 h 349629"/>
                <a:gd name="connsiteX163" fmla="*/ 1943967 w 2006029"/>
                <a:gd name="connsiteY163" fmla="*/ 54124 h 349629"/>
                <a:gd name="connsiteX164" fmla="*/ 1943967 w 2006029"/>
                <a:gd name="connsiteY164" fmla="*/ 21832 h 349629"/>
                <a:gd name="connsiteX165" fmla="*/ 1985159 w 2006029"/>
                <a:gd name="connsiteY165" fmla="*/ 21832 h 349629"/>
                <a:gd name="connsiteX166" fmla="*/ 1986261 w 2006029"/>
                <a:gd name="connsiteY166" fmla="*/ 37584 h 349629"/>
                <a:gd name="connsiteX167" fmla="*/ 2006030 w 2006029"/>
                <a:gd name="connsiteY167" fmla="*/ 37584 h 349629"/>
                <a:gd name="connsiteX168" fmla="*/ 2006030 w 2006029"/>
                <a:gd name="connsiteY168" fmla="*/ 2300 h 349629"/>
                <a:gd name="connsiteX169" fmla="*/ 1904271 w 2006029"/>
                <a:gd name="connsiteY169" fmla="*/ 2300 h 349629"/>
                <a:gd name="connsiteX170" fmla="*/ 1904271 w 2006029"/>
                <a:gd name="connsiteY170" fmla="*/ 18052 h 349629"/>
                <a:gd name="connsiteX171" fmla="*/ 1917976 w 2006029"/>
                <a:gd name="connsiteY171" fmla="*/ 20651 h 349629"/>
                <a:gd name="connsiteX172" fmla="*/ 1917976 w 2006029"/>
                <a:gd name="connsiteY172" fmla="*/ 112958 h 349629"/>
                <a:gd name="connsiteX173" fmla="*/ 1904271 w 2006029"/>
                <a:gd name="connsiteY173" fmla="*/ 115636 h 349629"/>
                <a:gd name="connsiteX174" fmla="*/ 1904271 w 2006029"/>
                <a:gd name="connsiteY174" fmla="*/ 131388 h 349629"/>
                <a:gd name="connsiteX175" fmla="*/ 2006030 w 2006029"/>
                <a:gd name="connsiteY175" fmla="*/ 131388 h 349629"/>
                <a:gd name="connsiteX176" fmla="*/ 2006030 w 2006029"/>
                <a:gd name="connsiteY176" fmla="*/ 96261 h 349629"/>
                <a:gd name="connsiteX177" fmla="*/ 1986419 w 2006029"/>
                <a:gd name="connsiteY177" fmla="*/ 96261 h 349629"/>
                <a:gd name="connsiteX178" fmla="*/ 1985237 w 2006029"/>
                <a:gd name="connsiteY178" fmla="*/ 112013 h 349629"/>
                <a:gd name="connsiteX179" fmla="*/ 1943730 w 2006029"/>
                <a:gd name="connsiteY179" fmla="*/ 112013 h 349629"/>
                <a:gd name="connsiteX180" fmla="*/ 1943730 w 2006029"/>
                <a:gd name="connsiteY180" fmla="*/ 75232 h 349629"/>
                <a:gd name="connsiteX181" fmla="*/ 1987521 w 2006029"/>
                <a:gd name="connsiteY181" fmla="*/ 75232 h 349629"/>
                <a:gd name="connsiteX182" fmla="*/ 1850635 w 2006029"/>
                <a:gd name="connsiteY182" fmla="*/ 20100 h 349629"/>
                <a:gd name="connsiteX183" fmla="*/ 1850635 w 2006029"/>
                <a:gd name="connsiteY183" fmla="*/ 112407 h 349629"/>
                <a:gd name="connsiteX184" fmla="*/ 1836931 w 2006029"/>
                <a:gd name="connsiteY184" fmla="*/ 115085 h 349629"/>
                <a:gd name="connsiteX185" fmla="*/ 1836931 w 2006029"/>
                <a:gd name="connsiteY185" fmla="*/ 130837 h 349629"/>
                <a:gd name="connsiteX186" fmla="*/ 1890173 w 2006029"/>
                <a:gd name="connsiteY186" fmla="*/ 130837 h 349629"/>
                <a:gd name="connsiteX187" fmla="*/ 1890173 w 2006029"/>
                <a:gd name="connsiteY187" fmla="*/ 115085 h 349629"/>
                <a:gd name="connsiteX188" fmla="*/ 1876390 w 2006029"/>
                <a:gd name="connsiteY188" fmla="*/ 112407 h 349629"/>
                <a:gd name="connsiteX189" fmla="*/ 1876390 w 2006029"/>
                <a:gd name="connsiteY189" fmla="*/ 20100 h 349629"/>
                <a:gd name="connsiteX190" fmla="*/ 1890173 w 2006029"/>
                <a:gd name="connsiteY190" fmla="*/ 17501 h 349629"/>
                <a:gd name="connsiteX191" fmla="*/ 1890173 w 2006029"/>
                <a:gd name="connsiteY191" fmla="*/ 1748 h 349629"/>
                <a:gd name="connsiteX192" fmla="*/ 1836931 w 2006029"/>
                <a:gd name="connsiteY192" fmla="*/ 1748 h 349629"/>
                <a:gd name="connsiteX193" fmla="*/ 1836931 w 2006029"/>
                <a:gd name="connsiteY193" fmla="*/ 17501 h 349629"/>
                <a:gd name="connsiteX194" fmla="*/ 1783689 w 2006029"/>
                <a:gd name="connsiteY194" fmla="*/ 92165 h 349629"/>
                <a:gd name="connsiteX195" fmla="*/ 1783689 w 2006029"/>
                <a:gd name="connsiteY195" fmla="*/ 112407 h 349629"/>
                <a:gd name="connsiteX196" fmla="*/ 1769985 w 2006029"/>
                <a:gd name="connsiteY196" fmla="*/ 115085 h 349629"/>
                <a:gd name="connsiteX197" fmla="*/ 1769985 w 2006029"/>
                <a:gd name="connsiteY197" fmla="*/ 130837 h 349629"/>
                <a:gd name="connsiteX198" fmla="*/ 1823306 w 2006029"/>
                <a:gd name="connsiteY198" fmla="*/ 130837 h 349629"/>
                <a:gd name="connsiteX199" fmla="*/ 1823306 w 2006029"/>
                <a:gd name="connsiteY199" fmla="*/ 115085 h 349629"/>
                <a:gd name="connsiteX200" fmla="*/ 1809522 w 2006029"/>
                <a:gd name="connsiteY200" fmla="*/ 112407 h 349629"/>
                <a:gd name="connsiteX201" fmla="*/ 1809522 w 2006029"/>
                <a:gd name="connsiteY201" fmla="*/ 20100 h 349629"/>
                <a:gd name="connsiteX202" fmla="*/ 1823306 w 2006029"/>
                <a:gd name="connsiteY202" fmla="*/ 17501 h 349629"/>
                <a:gd name="connsiteX203" fmla="*/ 1823306 w 2006029"/>
                <a:gd name="connsiteY203" fmla="*/ 1748 h 349629"/>
                <a:gd name="connsiteX204" fmla="*/ 1776049 w 2006029"/>
                <a:gd name="connsiteY204" fmla="*/ 1748 h 349629"/>
                <a:gd name="connsiteX205" fmla="*/ 1743049 w 2006029"/>
                <a:gd name="connsiteY205" fmla="*/ 96261 h 349629"/>
                <a:gd name="connsiteX206" fmla="*/ 1742497 w 2006029"/>
                <a:gd name="connsiteY206" fmla="*/ 96261 h 349629"/>
                <a:gd name="connsiteX207" fmla="*/ 1709733 w 2006029"/>
                <a:gd name="connsiteY207" fmla="*/ 1748 h 349629"/>
                <a:gd name="connsiteX208" fmla="*/ 1662477 w 2006029"/>
                <a:gd name="connsiteY208" fmla="*/ 1748 h 349629"/>
                <a:gd name="connsiteX209" fmla="*/ 1662477 w 2006029"/>
                <a:gd name="connsiteY209" fmla="*/ 17501 h 349629"/>
                <a:gd name="connsiteX210" fmla="*/ 1676181 w 2006029"/>
                <a:gd name="connsiteY210" fmla="*/ 20100 h 349629"/>
                <a:gd name="connsiteX211" fmla="*/ 1676181 w 2006029"/>
                <a:gd name="connsiteY211" fmla="*/ 112407 h 349629"/>
                <a:gd name="connsiteX212" fmla="*/ 1662477 w 2006029"/>
                <a:gd name="connsiteY212" fmla="*/ 115085 h 349629"/>
                <a:gd name="connsiteX213" fmla="*/ 1662477 w 2006029"/>
                <a:gd name="connsiteY213" fmla="*/ 130837 h 349629"/>
                <a:gd name="connsiteX214" fmla="*/ 1715719 w 2006029"/>
                <a:gd name="connsiteY214" fmla="*/ 130837 h 349629"/>
                <a:gd name="connsiteX215" fmla="*/ 1715719 w 2006029"/>
                <a:gd name="connsiteY215" fmla="*/ 115085 h 349629"/>
                <a:gd name="connsiteX216" fmla="*/ 1701936 w 2006029"/>
                <a:gd name="connsiteY216" fmla="*/ 112407 h 349629"/>
                <a:gd name="connsiteX217" fmla="*/ 1701936 w 2006029"/>
                <a:gd name="connsiteY217" fmla="*/ 92165 h 349629"/>
                <a:gd name="connsiteX218" fmla="*/ 1699494 w 2006029"/>
                <a:gd name="connsiteY218" fmla="*/ 35773 h 349629"/>
                <a:gd name="connsiteX219" fmla="*/ 1700045 w 2006029"/>
                <a:gd name="connsiteY219" fmla="*/ 35773 h 349629"/>
                <a:gd name="connsiteX220" fmla="*/ 1734306 w 2006029"/>
                <a:gd name="connsiteY220" fmla="*/ 130286 h 349629"/>
                <a:gd name="connsiteX221" fmla="*/ 1751240 w 2006029"/>
                <a:gd name="connsiteY221" fmla="*/ 130286 h 349629"/>
                <a:gd name="connsiteX222" fmla="*/ 1785658 w 2006029"/>
                <a:gd name="connsiteY222" fmla="*/ 35064 h 349629"/>
                <a:gd name="connsiteX223" fmla="*/ 1786209 w 2006029"/>
                <a:gd name="connsiteY223" fmla="*/ 35064 h 349629"/>
                <a:gd name="connsiteX224" fmla="*/ 1587260 w 2006029"/>
                <a:gd name="connsiteY224" fmla="*/ 31362 h 349629"/>
                <a:gd name="connsiteX225" fmla="*/ 1587733 w 2006029"/>
                <a:gd name="connsiteY225" fmla="*/ 31362 h 349629"/>
                <a:gd name="connsiteX226" fmla="*/ 1602225 w 2006029"/>
                <a:gd name="connsiteY226" fmla="*/ 76728 h 349629"/>
                <a:gd name="connsiteX227" fmla="*/ 1572768 w 2006029"/>
                <a:gd name="connsiteY227" fmla="*/ 76728 h 349629"/>
                <a:gd name="connsiteX228" fmla="*/ 1526064 w 2006029"/>
                <a:gd name="connsiteY228" fmla="*/ 130364 h 349629"/>
                <a:gd name="connsiteX229" fmla="*/ 1570091 w 2006029"/>
                <a:gd name="connsiteY229" fmla="*/ 130364 h 349629"/>
                <a:gd name="connsiteX230" fmla="*/ 1570091 w 2006029"/>
                <a:gd name="connsiteY230" fmla="*/ 114612 h 349629"/>
                <a:gd name="connsiteX231" fmla="*/ 1561112 w 2006029"/>
                <a:gd name="connsiteY231" fmla="*/ 113037 h 349629"/>
                <a:gd name="connsiteX232" fmla="*/ 1566783 w 2006029"/>
                <a:gd name="connsiteY232" fmla="*/ 95395 h 349629"/>
                <a:gd name="connsiteX233" fmla="*/ 1608526 w 2006029"/>
                <a:gd name="connsiteY233" fmla="*/ 95395 h 349629"/>
                <a:gd name="connsiteX234" fmla="*/ 1614118 w 2006029"/>
                <a:gd name="connsiteY234" fmla="*/ 113037 h 349629"/>
                <a:gd name="connsiteX235" fmla="*/ 1605218 w 2006029"/>
                <a:gd name="connsiteY235" fmla="*/ 114612 h 349629"/>
                <a:gd name="connsiteX236" fmla="*/ 1605218 w 2006029"/>
                <a:gd name="connsiteY236" fmla="*/ 130364 h 349629"/>
                <a:gd name="connsiteX237" fmla="*/ 1648851 w 2006029"/>
                <a:gd name="connsiteY237" fmla="*/ 130364 h 349629"/>
                <a:gd name="connsiteX238" fmla="*/ 1648851 w 2006029"/>
                <a:gd name="connsiteY238" fmla="*/ 114612 h 349629"/>
                <a:gd name="connsiteX239" fmla="*/ 1639636 w 2006029"/>
                <a:gd name="connsiteY239" fmla="*/ 113273 h 349629"/>
                <a:gd name="connsiteX240" fmla="*/ 1600807 w 2006029"/>
                <a:gd name="connsiteY240" fmla="*/ 1433 h 349629"/>
                <a:gd name="connsiteX241" fmla="*/ 1574422 w 2006029"/>
                <a:gd name="connsiteY241" fmla="*/ 1433 h 349629"/>
                <a:gd name="connsiteX242" fmla="*/ 1535042 w 2006029"/>
                <a:gd name="connsiteY242" fmla="*/ 113273 h 349629"/>
                <a:gd name="connsiteX243" fmla="*/ 1525827 w 2006029"/>
                <a:gd name="connsiteY243" fmla="*/ 114612 h 349629"/>
                <a:gd name="connsiteX244" fmla="*/ 1415799 w 2006029"/>
                <a:gd name="connsiteY244" fmla="*/ 1748 h 349629"/>
                <a:gd name="connsiteX245" fmla="*/ 1415799 w 2006029"/>
                <a:gd name="connsiteY245" fmla="*/ 36009 h 349629"/>
                <a:gd name="connsiteX246" fmla="*/ 1435489 w 2006029"/>
                <a:gd name="connsiteY246" fmla="*/ 36009 h 349629"/>
                <a:gd name="connsiteX247" fmla="*/ 1436513 w 2006029"/>
                <a:gd name="connsiteY247" fmla="*/ 21675 h 349629"/>
                <a:gd name="connsiteX248" fmla="*/ 1460141 w 2006029"/>
                <a:gd name="connsiteY248" fmla="*/ 21675 h 349629"/>
                <a:gd name="connsiteX249" fmla="*/ 1460141 w 2006029"/>
                <a:gd name="connsiteY249" fmla="*/ 112249 h 349629"/>
                <a:gd name="connsiteX250" fmla="*/ 1446437 w 2006029"/>
                <a:gd name="connsiteY250" fmla="*/ 114927 h 349629"/>
                <a:gd name="connsiteX251" fmla="*/ 1446437 w 2006029"/>
                <a:gd name="connsiteY251" fmla="*/ 130679 h 349629"/>
                <a:gd name="connsiteX252" fmla="*/ 1499758 w 2006029"/>
                <a:gd name="connsiteY252" fmla="*/ 130679 h 349629"/>
                <a:gd name="connsiteX253" fmla="*/ 1499758 w 2006029"/>
                <a:gd name="connsiteY253" fmla="*/ 114927 h 349629"/>
                <a:gd name="connsiteX254" fmla="*/ 1485974 w 2006029"/>
                <a:gd name="connsiteY254" fmla="*/ 112249 h 349629"/>
                <a:gd name="connsiteX255" fmla="*/ 1485974 w 2006029"/>
                <a:gd name="connsiteY255" fmla="*/ 21675 h 349629"/>
                <a:gd name="connsiteX256" fmla="*/ 1509603 w 2006029"/>
                <a:gd name="connsiteY256" fmla="*/ 21675 h 349629"/>
                <a:gd name="connsiteX257" fmla="*/ 1510626 w 2006029"/>
                <a:gd name="connsiteY257" fmla="*/ 36009 h 349629"/>
                <a:gd name="connsiteX258" fmla="*/ 1530710 w 2006029"/>
                <a:gd name="connsiteY258" fmla="*/ 36009 h 349629"/>
                <a:gd name="connsiteX259" fmla="*/ 1530710 w 2006029"/>
                <a:gd name="connsiteY259" fmla="*/ 1748 h 349629"/>
                <a:gd name="connsiteX260" fmla="*/ 1400677 w 2006029"/>
                <a:gd name="connsiteY260" fmla="*/ 16555 h 349629"/>
                <a:gd name="connsiteX261" fmla="*/ 1380199 w 2006029"/>
                <a:gd name="connsiteY261" fmla="*/ 4505 h 349629"/>
                <a:gd name="connsiteX262" fmla="*/ 1353105 w 2006029"/>
                <a:gd name="connsiteY262" fmla="*/ 16 h 349629"/>
                <a:gd name="connsiteX263" fmla="*/ 1319868 w 2006029"/>
                <a:gd name="connsiteY263" fmla="*/ 10176 h 349629"/>
                <a:gd name="connsiteX264" fmla="*/ 1306558 w 2006029"/>
                <a:gd name="connsiteY264" fmla="*/ 35773 h 349629"/>
                <a:gd name="connsiteX265" fmla="*/ 1318293 w 2006029"/>
                <a:gd name="connsiteY265" fmla="*/ 60661 h 349629"/>
                <a:gd name="connsiteX266" fmla="*/ 1352948 w 2006029"/>
                <a:gd name="connsiteY266" fmla="*/ 76413 h 349629"/>
                <a:gd name="connsiteX267" fmla="*/ 1371378 w 2006029"/>
                <a:gd name="connsiteY267" fmla="*/ 84841 h 349629"/>
                <a:gd name="connsiteX268" fmla="*/ 1376655 w 2006029"/>
                <a:gd name="connsiteY268" fmla="*/ 96812 h 349629"/>
                <a:gd name="connsiteX269" fmla="*/ 1371142 w 2006029"/>
                <a:gd name="connsiteY269" fmla="*/ 108390 h 349629"/>
                <a:gd name="connsiteX270" fmla="*/ 1354996 w 2006029"/>
                <a:gd name="connsiteY270" fmla="*/ 112722 h 349629"/>
                <a:gd name="connsiteX271" fmla="*/ 1340110 w 2006029"/>
                <a:gd name="connsiteY271" fmla="*/ 110595 h 349629"/>
                <a:gd name="connsiteX272" fmla="*/ 1329556 w 2006029"/>
                <a:gd name="connsiteY272" fmla="*/ 105397 h 349629"/>
                <a:gd name="connsiteX273" fmla="*/ 1326799 w 2006029"/>
                <a:gd name="connsiteY273" fmla="*/ 87125 h 349629"/>
                <a:gd name="connsiteX274" fmla="*/ 1306873 w 2006029"/>
                <a:gd name="connsiteY274" fmla="*/ 87125 h 349629"/>
                <a:gd name="connsiteX275" fmla="*/ 1306873 w 2006029"/>
                <a:gd name="connsiteY275" fmla="*/ 113982 h 349629"/>
                <a:gd name="connsiteX276" fmla="*/ 1327351 w 2006029"/>
                <a:gd name="connsiteY276" fmla="*/ 127371 h 349629"/>
                <a:gd name="connsiteX277" fmla="*/ 1354996 w 2006029"/>
                <a:gd name="connsiteY277" fmla="*/ 132255 h 349629"/>
                <a:gd name="connsiteX278" fmla="*/ 1389414 w 2006029"/>
                <a:gd name="connsiteY278" fmla="*/ 122725 h 349629"/>
                <a:gd name="connsiteX279" fmla="*/ 1402488 w 2006029"/>
                <a:gd name="connsiteY279" fmla="*/ 96576 h 349629"/>
                <a:gd name="connsiteX280" fmla="*/ 1391541 w 2006029"/>
                <a:gd name="connsiteY280" fmla="*/ 71136 h 349629"/>
                <a:gd name="connsiteX281" fmla="*/ 1359249 w 2006029"/>
                <a:gd name="connsiteY281" fmla="*/ 55384 h 349629"/>
                <a:gd name="connsiteX282" fmla="*/ 1338299 w 2006029"/>
                <a:gd name="connsiteY282" fmla="*/ 46563 h 349629"/>
                <a:gd name="connsiteX283" fmla="*/ 1332313 w 2006029"/>
                <a:gd name="connsiteY283" fmla="*/ 35773 h 349629"/>
                <a:gd name="connsiteX284" fmla="*/ 1338062 w 2006029"/>
                <a:gd name="connsiteY284" fmla="*/ 24274 h 349629"/>
                <a:gd name="connsiteX285" fmla="*/ 1354444 w 2006029"/>
                <a:gd name="connsiteY285" fmla="*/ 19785 h 349629"/>
                <a:gd name="connsiteX286" fmla="*/ 1368149 w 2006029"/>
                <a:gd name="connsiteY286" fmla="*/ 21360 h 349629"/>
                <a:gd name="connsiteX287" fmla="*/ 1377915 w 2006029"/>
                <a:gd name="connsiteY287" fmla="*/ 25062 h 349629"/>
                <a:gd name="connsiteX288" fmla="*/ 1381302 w 2006029"/>
                <a:gd name="connsiteY288" fmla="*/ 42783 h 349629"/>
                <a:gd name="connsiteX289" fmla="*/ 1400677 w 2006029"/>
                <a:gd name="connsiteY289" fmla="*/ 42783 h 349629"/>
                <a:gd name="connsiteX290" fmla="*/ 1199916 w 2006029"/>
                <a:gd name="connsiteY290" fmla="*/ 1906 h 349629"/>
                <a:gd name="connsiteX291" fmla="*/ 1160536 w 2006029"/>
                <a:gd name="connsiteY291" fmla="*/ 1906 h 349629"/>
                <a:gd name="connsiteX292" fmla="*/ 1160536 w 2006029"/>
                <a:gd name="connsiteY292" fmla="*/ 17658 h 349629"/>
                <a:gd name="connsiteX293" fmla="*/ 1174240 w 2006029"/>
                <a:gd name="connsiteY293" fmla="*/ 20257 h 349629"/>
                <a:gd name="connsiteX294" fmla="*/ 1174240 w 2006029"/>
                <a:gd name="connsiteY294" fmla="*/ 87440 h 349629"/>
                <a:gd name="connsiteX295" fmla="*/ 1188417 w 2006029"/>
                <a:gd name="connsiteY295" fmla="*/ 120834 h 349629"/>
                <a:gd name="connsiteX296" fmla="*/ 1263003 w 2006029"/>
                <a:gd name="connsiteY296" fmla="*/ 120834 h 349629"/>
                <a:gd name="connsiteX297" fmla="*/ 1277259 w 2006029"/>
                <a:gd name="connsiteY297" fmla="*/ 87440 h 349629"/>
                <a:gd name="connsiteX298" fmla="*/ 1277259 w 2006029"/>
                <a:gd name="connsiteY298" fmla="*/ 20257 h 349629"/>
                <a:gd name="connsiteX299" fmla="*/ 1291042 w 2006029"/>
                <a:gd name="connsiteY299" fmla="*/ 17658 h 349629"/>
                <a:gd name="connsiteX300" fmla="*/ 1291042 w 2006029"/>
                <a:gd name="connsiteY300" fmla="*/ 1906 h 349629"/>
                <a:gd name="connsiteX301" fmla="*/ 1237800 w 2006029"/>
                <a:gd name="connsiteY301" fmla="*/ 1906 h 349629"/>
                <a:gd name="connsiteX302" fmla="*/ 1237800 w 2006029"/>
                <a:gd name="connsiteY302" fmla="*/ 17658 h 349629"/>
                <a:gd name="connsiteX303" fmla="*/ 1251504 w 2006029"/>
                <a:gd name="connsiteY303" fmla="*/ 20257 h 349629"/>
                <a:gd name="connsiteX304" fmla="*/ 1251504 w 2006029"/>
                <a:gd name="connsiteY304" fmla="*/ 87440 h 349629"/>
                <a:gd name="connsiteX305" fmla="*/ 1244652 w 2006029"/>
                <a:gd name="connsiteY305" fmla="*/ 106500 h 349629"/>
                <a:gd name="connsiteX306" fmla="*/ 1225671 w 2006029"/>
                <a:gd name="connsiteY306" fmla="*/ 112801 h 349629"/>
                <a:gd name="connsiteX307" fmla="*/ 1206847 w 2006029"/>
                <a:gd name="connsiteY307" fmla="*/ 106421 h 349629"/>
                <a:gd name="connsiteX308" fmla="*/ 1199995 w 2006029"/>
                <a:gd name="connsiteY308" fmla="*/ 87440 h 349629"/>
                <a:gd name="connsiteX309" fmla="*/ 1199995 w 2006029"/>
                <a:gd name="connsiteY309" fmla="*/ 20257 h 349629"/>
                <a:gd name="connsiteX310" fmla="*/ 1213778 w 2006029"/>
                <a:gd name="connsiteY310" fmla="*/ 17658 h 349629"/>
                <a:gd name="connsiteX311" fmla="*/ 1213778 w 2006029"/>
                <a:gd name="connsiteY311" fmla="*/ 1906 h 349629"/>
                <a:gd name="connsiteX312" fmla="*/ 1028140 w 2006029"/>
                <a:gd name="connsiteY312" fmla="*/ 130522 h 349629"/>
                <a:gd name="connsiteX313" fmla="*/ 1080673 w 2006029"/>
                <a:gd name="connsiteY313" fmla="*/ 130522 h 349629"/>
                <a:gd name="connsiteX314" fmla="*/ 1080673 w 2006029"/>
                <a:gd name="connsiteY314" fmla="*/ 114770 h 349629"/>
                <a:gd name="connsiteX315" fmla="*/ 1067599 w 2006029"/>
                <a:gd name="connsiteY315" fmla="*/ 112092 h 349629"/>
                <a:gd name="connsiteX316" fmla="*/ 1067599 w 2006029"/>
                <a:gd name="connsiteY316" fmla="*/ 76571 h 349629"/>
                <a:gd name="connsiteX317" fmla="*/ 1081776 w 2006029"/>
                <a:gd name="connsiteY317" fmla="*/ 76571 h 349629"/>
                <a:gd name="connsiteX318" fmla="*/ 1106506 w 2006029"/>
                <a:gd name="connsiteY318" fmla="*/ 113667 h 349629"/>
                <a:gd name="connsiteX319" fmla="*/ 1098630 w 2006029"/>
                <a:gd name="connsiteY319" fmla="*/ 114770 h 349629"/>
                <a:gd name="connsiteX320" fmla="*/ 1098630 w 2006029"/>
                <a:gd name="connsiteY320" fmla="*/ 130522 h 349629"/>
                <a:gd name="connsiteX321" fmla="*/ 1149588 w 2006029"/>
                <a:gd name="connsiteY321" fmla="*/ 130522 h 349629"/>
                <a:gd name="connsiteX322" fmla="*/ 1149588 w 2006029"/>
                <a:gd name="connsiteY322" fmla="*/ 114770 h 349629"/>
                <a:gd name="connsiteX323" fmla="*/ 1136672 w 2006029"/>
                <a:gd name="connsiteY323" fmla="*/ 112564 h 349629"/>
                <a:gd name="connsiteX324" fmla="*/ 1101229 w 2006029"/>
                <a:gd name="connsiteY324" fmla="*/ 61764 h 349629"/>
                <a:gd name="connsiteX325" fmla="*/ 1132734 w 2006029"/>
                <a:gd name="connsiteY325" fmla="*/ 19548 h 349629"/>
                <a:gd name="connsiteX326" fmla="*/ 1146674 w 2006029"/>
                <a:gd name="connsiteY326" fmla="*/ 17107 h 349629"/>
                <a:gd name="connsiteX327" fmla="*/ 1146674 w 2006029"/>
                <a:gd name="connsiteY327" fmla="*/ 1355 h 349629"/>
                <a:gd name="connsiteX328" fmla="*/ 1095716 w 2006029"/>
                <a:gd name="connsiteY328" fmla="*/ 1355 h 349629"/>
                <a:gd name="connsiteX329" fmla="*/ 1095716 w 2006029"/>
                <a:gd name="connsiteY329" fmla="*/ 17107 h 349629"/>
                <a:gd name="connsiteX330" fmla="*/ 1103592 w 2006029"/>
                <a:gd name="connsiteY330" fmla="*/ 18209 h 349629"/>
                <a:gd name="connsiteX331" fmla="*/ 1078861 w 2006029"/>
                <a:gd name="connsiteY331" fmla="*/ 54203 h 349629"/>
                <a:gd name="connsiteX332" fmla="*/ 1067599 w 2006029"/>
                <a:gd name="connsiteY332" fmla="*/ 54203 h 349629"/>
                <a:gd name="connsiteX333" fmla="*/ 1067599 w 2006029"/>
                <a:gd name="connsiteY333" fmla="*/ 19785 h 349629"/>
                <a:gd name="connsiteX334" fmla="*/ 1080673 w 2006029"/>
                <a:gd name="connsiteY334" fmla="*/ 17107 h 349629"/>
                <a:gd name="connsiteX335" fmla="*/ 1080673 w 2006029"/>
                <a:gd name="connsiteY335" fmla="*/ 1355 h 349629"/>
                <a:gd name="connsiteX336" fmla="*/ 1028140 w 2006029"/>
                <a:gd name="connsiteY336" fmla="*/ 1355 h 349629"/>
                <a:gd name="connsiteX337" fmla="*/ 1028140 w 2006029"/>
                <a:gd name="connsiteY337" fmla="*/ 17107 h 349629"/>
                <a:gd name="connsiteX338" fmla="*/ 1041844 w 2006029"/>
                <a:gd name="connsiteY338" fmla="*/ 19785 h 349629"/>
                <a:gd name="connsiteX339" fmla="*/ 1041844 w 2006029"/>
                <a:gd name="connsiteY339" fmla="*/ 112092 h 349629"/>
                <a:gd name="connsiteX340" fmla="*/ 1028140 w 2006029"/>
                <a:gd name="connsiteY340" fmla="*/ 114770 h 349629"/>
                <a:gd name="connsiteX341" fmla="*/ 991122 w 2006029"/>
                <a:gd name="connsiteY341" fmla="*/ 54124 h 349629"/>
                <a:gd name="connsiteX342" fmla="*/ 947568 w 2006029"/>
                <a:gd name="connsiteY342" fmla="*/ 54124 h 349629"/>
                <a:gd name="connsiteX343" fmla="*/ 947568 w 2006029"/>
                <a:gd name="connsiteY343" fmla="*/ 21832 h 349629"/>
                <a:gd name="connsiteX344" fmla="*/ 988759 w 2006029"/>
                <a:gd name="connsiteY344" fmla="*/ 21832 h 349629"/>
                <a:gd name="connsiteX345" fmla="*/ 989862 w 2006029"/>
                <a:gd name="connsiteY345" fmla="*/ 37584 h 349629"/>
                <a:gd name="connsiteX346" fmla="*/ 1009710 w 2006029"/>
                <a:gd name="connsiteY346" fmla="*/ 37584 h 349629"/>
                <a:gd name="connsiteX347" fmla="*/ 1009710 w 2006029"/>
                <a:gd name="connsiteY347" fmla="*/ 2300 h 349629"/>
                <a:gd name="connsiteX348" fmla="*/ 908109 w 2006029"/>
                <a:gd name="connsiteY348" fmla="*/ 2300 h 349629"/>
                <a:gd name="connsiteX349" fmla="*/ 908109 w 2006029"/>
                <a:gd name="connsiteY349" fmla="*/ 18052 h 349629"/>
                <a:gd name="connsiteX350" fmla="*/ 921813 w 2006029"/>
                <a:gd name="connsiteY350" fmla="*/ 20651 h 349629"/>
                <a:gd name="connsiteX351" fmla="*/ 921813 w 2006029"/>
                <a:gd name="connsiteY351" fmla="*/ 112958 h 349629"/>
                <a:gd name="connsiteX352" fmla="*/ 908109 w 2006029"/>
                <a:gd name="connsiteY352" fmla="*/ 115636 h 349629"/>
                <a:gd name="connsiteX353" fmla="*/ 908109 w 2006029"/>
                <a:gd name="connsiteY353" fmla="*/ 131388 h 349629"/>
                <a:gd name="connsiteX354" fmla="*/ 1009788 w 2006029"/>
                <a:gd name="connsiteY354" fmla="*/ 131388 h 349629"/>
                <a:gd name="connsiteX355" fmla="*/ 1009788 w 2006029"/>
                <a:gd name="connsiteY355" fmla="*/ 96261 h 349629"/>
                <a:gd name="connsiteX356" fmla="*/ 990256 w 2006029"/>
                <a:gd name="connsiteY356" fmla="*/ 96261 h 349629"/>
                <a:gd name="connsiteX357" fmla="*/ 989074 w 2006029"/>
                <a:gd name="connsiteY357" fmla="*/ 112013 h 349629"/>
                <a:gd name="connsiteX358" fmla="*/ 947568 w 2006029"/>
                <a:gd name="connsiteY358" fmla="*/ 112013 h 349629"/>
                <a:gd name="connsiteX359" fmla="*/ 947568 w 2006029"/>
                <a:gd name="connsiteY359" fmla="*/ 75232 h 349629"/>
                <a:gd name="connsiteX360" fmla="*/ 991122 w 2006029"/>
                <a:gd name="connsiteY360" fmla="*/ 75232 h 349629"/>
                <a:gd name="connsiteX361" fmla="*/ 881488 w 2006029"/>
                <a:gd name="connsiteY361" fmla="*/ 1906 h 349629"/>
                <a:gd name="connsiteX362" fmla="*/ 842107 w 2006029"/>
                <a:gd name="connsiteY362" fmla="*/ 1906 h 349629"/>
                <a:gd name="connsiteX363" fmla="*/ 842107 w 2006029"/>
                <a:gd name="connsiteY363" fmla="*/ 17658 h 349629"/>
                <a:gd name="connsiteX364" fmla="*/ 855890 w 2006029"/>
                <a:gd name="connsiteY364" fmla="*/ 20257 h 349629"/>
                <a:gd name="connsiteX365" fmla="*/ 855890 w 2006029"/>
                <a:gd name="connsiteY365" fmla="*/ 88542 h 349629"/>
                <a:gd name="connsiteX366" fmla="*/ 855339 w 2006029"/>
                <a:gd name="connsiteY366" fmla="*/ 88542 h 349629"/>
                <a:gd name="connsiteX367" fmla="*/ 803436 w 2006029"/>
                <a:gd name="connsiteY367" fmla="*/ 1906 h 349629"/>
                <a:gd name="connsiteX368" fmla="*/ 764056 w 2006029"/>
                <a:gd name="connsiteY368" fmla="*/ 1906 h 349629"/>
                <a:gd name="connsiteX369" fmla="*/ 764056 w 2006029"/>
                <a:gd name="connsiteY369" fmla="*/ 17658 h 349629"/>
                <a:gd name="connsiteX370" fmla="*/ 777760 w 2006029"/>
                <a:gd name="connsiteY370" fmla="*/ 20257 h 349629"/>
                <a:gd name="connsiteX371" fmla="*/ 777760 w 2006029"/>
                <a:gd name="connsiteY371" fmla="*/ 112564 h 349629"/>
                <a:gd name="connsiteX372" fmla="*/ 764056 w 2006029"/>
                <a:gd name="connsiteY372" fmla="*/ 115242 h 349629"/>
                <a:gd name="connsiteX373" fmla="*/ 764056 w 2006029"/>
                <a:gd name="connsiteY373" fmla="*/ 130994 h 349629"/>
                <a:gd name="connsiteX374" fmla="*/ 817376 w 2006029"/>
                <a:gd name="connsiteY374" fmla="*/ 130994 h 349629"/>
                <a:gd name="connsiteX375" fmla="*/ 817376 w 2006029"/>
                <a:gd name="connsiteY375" fmla="*/ 115242 h 349629"/>
                <a:gd name="connsiteX376" fmla="*/ 803593 w 2006029"/>
                <a:gd name="connsiteY376" fmla="*/ 112564 h 349629"/>
                <a:gd name="connsiteX377" fmla="*/ 803593 w 2006029"/>
                <a:gd name="connsiteY377" fmla="*/ 44200 h 349629"/>
                <a:gd name="connsiteX378" fmla="*/ 804066 w 2006029"/>
                <a:gd name="connsiteY378" fmla="*/ 44200 h 349629"/>
                <a:gd name="connsiteX379" fmla="*/ 856048 w 2006029"/>
                <a:gd name="connsiteY379" fmla="*/ 130837 h 349629"/>
                <a:gd name="connsiteX380" fmla="*/ 881724 w 2006029"/>
                <a:gd name="connsiteY380" fmla="*/ 130837 h 349629"/>
                <a:gd name="connsiteX381" fmla="*/ 881724 w 2006029"/>
                <a:gd name="connsiteY381" fmla="*/ 20572 h 349629"/>
                <a:gd name="connsiteX382" fmla="*/ 895507 w 2006029"/>
                <a:gd name="connsiteY382" fmla="*/ 17973 h 349629"/>
                <a:gd name="connsiteX383" fmla="*/ 895507 w 2006029"/>
                <a:gd name="connsiteY383" fmla="*/ 2221 h 349629"/>
                <a:gd name="connsiteX384" fmla="*/ 698448 w 2006029"/>
                <a:gd name="connsiteY384" fmla="*/ 16713 h 349629"/>
                <a:gd name="connsiteX385" fmla="*/ 677970 w 2006029"/>
                <a:gd name="connsiteY385" fmla="*/ 4663 h 349629"/>
                <a:gd name="connsiteX386" fmla="*/ 650956 w 2006029"/>
                <a:gd name="connsiteY386" fmla="*/ 173 h 349629"/>
                <a:gd name="connsiteX387" fmla="*/ 617640 w 2006029"/>
                <a:gd name="connsiteY387" fmla="*/ 10333 h 349629"/>
                <a:gd name="connsiteX388" fmla="*/ 604408 w 2006029"/>
                <a:gd name="connsiteY388" fmla="*/ 35930 h 349629"/>
                <a:gd name="connsiteX389" fmla="*/ 616143 w 2006029"/>
                <a:gd name="connsiteY389" fmla="*/ 60819 h 349629"/>
                <a:gd name="connsiteX390" fmla="*/ 650719 w 2006029"/>
                <a:gd name="connsiteY390" fmla="*/ 76571 h 349629"/>
                <a:gd name="connsiteX391" fmla="*/ 669149 w 2006029"/>
                <a:gd name="connsiteY391" fmla="*/ 84998 h 349629"/>
                <a:gd name="connsiteX392" fmla="*/ 674426 w 2006029"/>
                <a:gd name="connsiteY392" fmla="*/ 96970 h 349629"/>
                <a:gd name="connsiteX393" fmla="*/ 668913 w 2006029"/>
                <a:gd name="connsiteY393" fmla="*/ 108548 h 349629"/>
                <a:gd name="connsiteX394" fmla="*/ 653161 w 2006029"/>
                <a:gd name="connsiteY394" fmla="*/ 112880 h 349629"/>
                <a:gd name="connsiteX395" fmla="*/ 638354 w 2006029"/>
                <a:gd name="connsiteY395" fmla="*/ 110753 h 349629"/>
                <a:gd name="connsiteX396" fmla="*/ 627721 w 2006029"/>
                <a:gd name="connsiteY396" fmla="*/ 105555 h 349629"/>
                <a:gd name="connsiteX397" fmla="*/ 625043 w 2006029"/>
                <a:gd name="connsiteY397" fmla="*/ 87282 h 349629"/>
                <a:gd name="connsiteX398" fmla="*/ 604487 w 2006029"/>
                <a:gd name="connsiteY398" fmla="*/ 87282 h 349629"/>
                <a:gd name="connsiteX399" fmla="*/ 604487 w 2006029"/>
                <a:gd name="connsiteY399" fmla="*/ 114140 h 349629"/>
                <a:gd name="connsiteX400" fmla="*/ 625043 w 2006029"/>
                <a:gd name="connsiteY400" fmla="*/ 127529 h 349629"/>
                <a:gd name="connsiteX401" fmla="*/ 652610 w 2006029"/>
                <a:gd name="connsiteY401" fmla="*/ 132412 h 349629"/>
                <a:gd name="connsiteX402" fmla="*/ 687107 w 2006029"/>
                <a:gd name="connsiteY402" fmla="*/ 122882 h 349629"/>
                <a:gd name="connsiteX403" fmla="*/ 700181 w 2006029"/>
                <a:gd name="connsiteY403" fmla="*/ 96734 h 349629"/>
                <a:gd name="connsiteX404" fmla="*/ 689154 w 2006029"/>
                <a:gd name="connsiteY404" fmla="*/ 71294 h 349629"/>
                <a:gd name="connsiteX405" fmla="*/ 656863 w 2006029"/>
                <a:gd name="connsiteY405" fmla="*/ 55542 h 349629"/>
                <a:gd name="connsiteX406" fmla="*/ 635991 w 2006029"/>
                <a:gd name="connsiteY406" fmla="*/ 47114 h 349629"/>
                <a:gd name="connsiteX407" fmla="*/ 629926 w 2006029"/>
                <a:gd name="connsiteY407" fmla="*/ 36324 h 349629"/>
                <a:gd name="connsiteX408" fmla="*/ 635676 w 2006029"/>
                <a:gd name="connsiteY408" fmla="*/ 24825 h 349629"/>
                <a:gd name="connsiteX409" fmla="*/ 652137 w 2006029"/>
                <a:gd name="connsiteY409" fmla="*/ 20336 h 349629"/>
                <a:gd name="connsiteX410" fmla="*/ 665841 w 2006029"/>
                <a:gd name="connsiteY410" fmla="*/ 21911 h 349629"/>
                <a:gd name="connsiteX411" fmla="*/ 675608 w 2006029"/>
                <a:gd name="connsiteY411" fmla="*/ 25613 h 349629"/>
                <a:gd name="connsiteX412" fmla="*/ 678994 w 2006029"/>
                <a:gd name="connsiteY412" fmla="*/ 43334 h 349629"/>
                <a:gd name="connsiteX413" fmla="*/ 698291 w 2006029"/>
                <a:gd name="connsiteY413" fmla="*/ 43334 h 349629"/>
                <a:gd name="connsiteX414" fmla="*/ 474611 w 2006029"/>
                <a:gd name="connsiteY414" fmla="*/ 1906 h 349629"/>
                <a:gd name="connsiteX415" fmla="*/ 474611 w 2006029"/>
                <a:gd name="connsiteY415" fmla="*/ 36167 h 349629"/>
                <a:gd name="connsiteX416" fmla="*/ 494222 w 2006029"/>
                <a:gd name="connsiteY416" fmla="*/ 36167 h 349629"/>
                <a:gd name="connsiteX417" fmla="*/ 495246 w 2006029"/>
                <a:gd name="connsiteY417" fmla="*/ 21832 h 349629"/>
                <a:gd name="connsiteX418" fmla="*/ 518874 w 2006029"/>
                <a:gd name="connsiteY418" fmla="*/ 21832 h 349629"/>
                <a:gd name="connsiteX419" fmla="*/ 518874 w 2006029"/>
                <a:gd name="connsiteY419" fmla="*/ 112407 h 349629"/>
                <a:gd name="connsiteX420" fmla="*/ 505091 w 2006029"/>
                <a:gd name="connsiteY420" fmla="*/ 115085 h 349629"/>
                <a:gd name="connsiteX421" fmla="*/ 505091 w 2006029"/>
                <a:gd name="connsiteY421" fmla="*/ 130837 h 349629"/>
                <a:gd name="connsiteX422" fmla="*/ 558412 w 2006029"/>
                <a:gd name="connsiteY422" fmla="*/ 130837 h 349629"/>
                <a:gd name="connsiteX423" fmla="*/ 558412 w 2006029"/>
                <a:gd name="connsiteY423" fmla="*/ 115085 h 349629"/>
                <a:gd name="connsiteX424" fmla="*/ 544708 w 2006029"/>
                <a:gd name="connsiteY424" fmla="*/ 112407 h 349629"/>
                <a:gd name="connsiteX425" fmla="*/ 544708 w 2006029"/>
                <a:gd name="connsiteY425" fmla="*/ 21832 h 349629"/>
                <a:gd name="connsiteX426" fmla="*/ 568336 w 2006029"/>
                <a:gd name="connsiteY426" fmla="*/ 21832 h 349629"/>
                <a:gd name="connsiteX427" fmla="*/ 569438 w 2006029"/>
                <a:gd name="connsiteY427" fmla="*/ 36167 h 349629"/>
                <a:gd name="connsiteX428" fmla="*/ 589207 w 2006029"/>
                <a:gd name="connsiteY428" fmla="*/ 36167 h 349629"/>
                <a:gd name="connsiteX429" fmla="*/ 589207 w 2006029"/>
                <a:gd name="connsiteY429" fmla="*/ 1906 h 349629"/>
                <a:gd name="connsiteX430" fmla="*/ 459568 w 2006029"/>
                <a:gd name="connsiteY430" fmla="*/ 16713 h 349629"/>
                <a:gd name="connsiteX431" fmla="*/ 439090 w 2006029"/>
                <a:gd name="connsiteY431" fmla="*/ 4663 h 349629"/>
                <a:gd name="connsiteX432" fmla="*/ 412075 w 2006029"/>
                <a:gd name="connsiteY432" fmla="*/ 173 h 349629"/>
                <a:gd name="connsiteX433" fmla="*/ 378759 w 2006029"/>
                <a:gd name="connsiteY433" fmla="*/ 10333 h 349629"/>
                <a:gd name="connsiteX434" fmla="*/ 365055 w 2006029"/>
                <a:gd name="connsiteY434" fmla="*/ 35930 h 349629"/>
                <a:gd name="connsiteX435" fmla="*/ 376790 w 2006029"/>
                <a:gd name="connsiteY435" fmla="*/ 60819 h 349629"/>
                <a:gd name="connsiteX436" fmla="*/ 411445 w 2006029"/>
                <a:gd name="connsiteY436" fmla="*/ 76571 h 349629"/>
                <a:gd name="connsiteX437" fmla="*/ 429796 w 2006029"/>
                <a:gd name="connsiteY437" fmla="*/ 84998 h 349629"/>
                <a:gd name="connsiteX438" fmla="*/ 435073 w 2006029"/>
                <a:gd name="connsiteY438" fmla="*/ 96970 h 349629"/>
                <a:gd name="connsiteX439" fmla="*/ 429560 w 2006029"/>
                <a:gd name="connsiteY439" fmla="*/ 108548 h 349629"/>
                <a:gd name="connsiteX440" fmla="*/ 413808 w 2006029"/>
                <a:gd name="connsiteY440" fmla="*/ 112880 h 349629"/>
                <a:gd name="connsiteX441" fmla="*/ 398922 w 2006029"/>
                <a:gd name="connsiteY441" fmla="*/ 110753 h 349629"/>
                <a:gd name="connsiteX442" fmla="*/ 388447 w 2006029"/>
                <a:gd name="connsiteY442" fmla="*/ 105555 h 349629"/>
                <a:gd name="connsiteX443" fmla="*/ 385690 w 2006029"/>
                <a:gd name="connsiteY443" fmla="*/ 87282 h 349629"/>
                <a:gd name="connsiteX444" fmla="*/ 365527 w 2006029"/>
                <a:gd name="connsiteY444" fmla="*/ 87282 h 349629"/>
                <a:gd name="connsiteX445" fmla="*/ 365527 w 2006029"/>
                <a:gd name="connsiteY445" fmla="*/ 114140 h 349629"/>
                <a:gd name="connsiteX446" fmla="*/ 386084 w 2006029"/>
                <a:gd name="connsiteY446" fmla="*/ 127529 h 349629"/>
                <a:gd name="connsiteX447" fmla="*/ 413650 w 2006029"/>
                <a:gd name="connsiteY447" fmla="*/ 132412 h 349629"/>
                <a:gd name="connsiteX448" fmla="*/ 448147 w 2006029"/>
                <a:gd name="connsiteY448" fmla="*/ 122882 h 349629"/>
                <a:gd name="connsiteX449" fmla="*/ 461221 w 2006029"/>
                <a:gd name="connsiteY449" fmla="*/ 96734 h 349629"/>
                <a:gd name="connsiteX450" fmla="*/ 450195 w 2006029"/>
                <a:gd name="connsiteY450" fmla="*/ 71294 h 349629"/>
                <a:gd name="connsiteX451" fmla="*/ 417982 w 2006029"/>
                <a:gd name="connsiteY451" fmla="*/ 55542 h 349629"/>
                <a:gd name="connsiteX452" fmla="*/ 397032 w 2006029"/>
                <a:gd name="connsiteY452" fmla="*/ 47114 h 349629"/>
                <a:gd name="connsiteX453" fmla="*/ 390967 w 2006029"/>
                <a:gd name="connsiteY453" fmla="*/ 36324 h 349629"/>
                <a:gd name="connsiteX454" fmla="*/ 396795 w 2006029"/>
                <a:gd name="connsiteY454" fmla="*/ 24825 h 349629"/>
                <a:gd name="connsiteX455" fmla="*/ 413178 w 2006029"/>
                <a:gd name="connsiteY455" fmla="*/ 20336 h 349629"/>
                <a:gd name="connsiteX456" fmla="*/ 426882 w 2006029"/>
                <a:gd name="connsiteY456" fmla="*/ 21911 h 349629"/>
                <a:gd name="connsiteX457" fmla="*/ 436648 w 2006029"/>
                <a:gd name="connsiteY457" fmla="*/ 25613 h 349629"/>
                <a:gd name="connsiteX458" fmla="*/ 440035 w 2006029"/>
                <a:gd name="connsiteY458" fmla="*/ 43334 h 349629"/>
                <a:gd name="connsiteX459" fmla="*/ 459568 w 2006029"/>
                <a:gd name="connsiteY459" fmla="*/ 43334 h 349629"/>
                <a:gd name="connsiteX460" fmla="*/ 347885 w 2006029"/>
                <a:gd name="connsiteY460" fmla="*/ 130522 h 349629"/>
                <a:gd name="connsiteX461" fmla="*/ 347885 w 2006029"/>
                <a:gd name="connsiteY461" fmla="*/ 94371 h 349629"/>
                <a:gd name="connsiteX462" fmla="*/ 328195 w 2006029"/>
                <a:gd name="connsiteY462" fmla="*/ 94371 h 349629"/>
                <a:gd name="connsiteX463" fmla="*/ 326935 w 2006029"/>
                <a:gd name="connsiteY463" fmla="*/ 110517 h 349629"/>
                <a:gd name="connsiteX464" fmla="*/ 290626 w 2006029"/>
                <a:gd name="connsiteY464" fmla="*/ 110517 h 349629"/>
                <a:gd name="connsiteX465" fmla="*/ 290626 w 2006029"/>
                <a:gd name="connsiteY465" fmla="*/ 20100 h 349629"/>
                <a:gd name="connsiteX466" fmla="*/ 304409 w 2006029"/>
                <a:gd name="connsiteY466" fmla="*/ 17501 h 349629"/>
                <a:gd name="connsiteX467" fmla="*/ 304409 w 2006029"/>
                <a:gd name="connsiteY467" fmla="*/ 1748 h 349629"/>
                <a:gd name="connsiteX468" fmla="*/ 251167 w 2006029"/>
                <a:gd name="connsiteY468" fmla="*/ 1748 h 349629"/>
                <a:gd name="connsiteX469" fmla="*/ 251167 w 2006029"/>
                <a:gd name="connsiteY469" fmla="*/ 17501 h 349629"/>
                <a:gd name="connsiteX470" fmla="*/ 264872 w 2006029"/>
                <a:gd name="connsiteY470" fmla="*/ 20100 h 349629"/>
                <a:gd name="connsiteX471" fmla="*/ 264872 w 2006029"/>
                <a:gd name="connsiteY471" fmla="*/ 112407 h 349629"/>
                <a:gd name="connsiteX472" fmla="*/ 251167 w 2006029"/>
                <a:gd name="connsiteY472" fmla="*/ 115085 h 349629"/>
                <a:gd name="connsiteX473" fmla="*/ 251167 w 2006029"/>
                <a:gd name="connsiteY473" fmla="*/ 130837 h 349629"/>
                <a:gd name="connsiteX474" fmla="*/ 176502 w 2006029"/>
                <a:gd name="connsiteY474" fmla="*/ 31362 h 349629"/>
                <a:gd name="connsiteX475" fmla="*/ 177054 w 2006029"/>
                <a:gd name="connsiteY475" fmla="*/ 31362 h 349629"/>
                <a:gd name="connsiteX476" fmla="*/ 191782 w 2006029"/>
                <a:gd name="connsiteY476" fmla="*/ 76886 h 349629"/>
                <a:gd name="connsiteX477" fmla="*/ 162010 w 2006029"/>
                <a:gd name="connsiteY477" fmla="*/ 76886 h 349629"/>
                <a:gd name="connsiteX478" fmla="*/ 115463 w 2006029"/>
                <a:gd name="connsiteY478" fmla="*/ 130364 h 349629"/>
                <a:gd name="connsiteX479" fmla="*/ 159175 w 2006029"/>
                <a:gd name="connsiteY479" fmla="*/ 130364 h 349629"/>
                <a:gd name="connsiteX480" fmla="*/ 159175 w 2006029"/>
                <a:gd name="connsiteY480" fmla="*/ 114612 h 349629"/>
                <a:gd name="connsiteX481" fmla="*/ 150275 w 2006029"/>
                <a:gd name="connsiteY481" fmla="*/ 113037 h 349629"/>
                <a:gd name="connsiteX482" fmla="*/ 155946 w 2006029"/>
                <a:gd name="connsiteY482" fmla="*/ 95395 h 349629"/>
                <a:gd name="connsiteX483" fmla="*/ 197610 w 2006029"/>
                <a:gd name="connsiteY483" fmla="*/ 95395 h 349629"/>
                <a:gd name="connsiteX484" fmla="*/ 203281 w 2006029"/>
                <a:gd name="connsiteY484" fmla="*/ 113037 h 349629"/>
                <a:gd name="connsiteX485" fmla="*/ 194381 w 2006029"/>
                <a:gd name="connsiteY485" fmla="*/ 114612 h 349629"/>
                <a:gd name="connsiteX486" fmla="*/ 194381 w 2006029"/>
                <a:gd name="connsiteY486" fmla="*/ 130364 h 349629"/>
                <a:gd name="connsiteX487" fmla="*/ 238172 w 2006029"/>
                <a:gd name="connsiteY487" fmla="*/ 130364 h 349629"/>
                <a:gd name="connsiteX488" fmla="*/ 238172 w 2006029"/>
                <a:gd name="connsiteY488" fmla="*/ 114612 h 349629"/>
                <a:gd name="connsiteX489" fmla="*/ 228957 w 2006029"/>
                <a:gd name="connsiteY489" fmla="*/ 113273 h 349629"/>
                <a:gd name="connsiteX490" fmla="*/ 190128 w 2006029"/>
                <a:gd name="connsiteY490" fmla="*/ 1433 h 349629"/>
                <a:gd name="connsiteX491" fmla="*/ 163743 w 2006029"/>
                <a:gd name="connsiteY491" fmla="*/ 1433 h 349629"/>
                <a:gd name="connsiteX492" fmla="*/ 124363 w 2006029"/>
                <a:gd name="connsiteY492" fmla="*/ 113273 h 349629"/>
                <a:gd name="connsiteX493" fmla="*/ 115227 w 2006029"/>
                <a:gd name="connsiteY493" fmla="*/ 114612 h 349629"/>
                <a:gd name="connsiteX494" fmla="*/ 47020 w 2006029"/>
                <a:gd name="connsiteY494" fmla="*/ 17343 h 349629"/>
                <a:gd name="connsiteX495" fmla="*/ 37254 w 2006029"/>
                <a:gd name="connsiteY495" fmla="*/ 19076 h 349629"/>
                <a:gd name="connsiteX496" fmla="*/ 60015 w 2006029"/>
                <a:gd name="connsiteY496" fmla="*/ 96182 h 349629"/>
                <a:gd name="connsiteX497" fmla="*/ 61591 w 2006029"/>
                <a:gd name="connsiteY497" fmla="*/ 103271 h 349629"/>
                <a:gd name="connsiteX498" fmla="*/ 62142 w 2006029"/>
                <a:gd name="connsiteY498" fmla="*/ 103271 h 349629"/>
                <a:gd name="connsiteX499" fmla="*/ 63638 w 2006029"/>
                <a:gd name="connsiteY499" fmla="*/ 96340 h 349629"/>
                <a:gd name="connsiteX500" fmla="*/ 86479 w 2006029"/>
                <a:gd name="connsiteY500" fmla="*/ 19076 h 349629"/>
                <a:gd name="connsiteX501" fmla="*/ 76791 w 2006029"/>
                <a:gd name="connsiteY501" fmla="*/ 17343 h 349629"/>
                <a:gd name="connsiteX502" fmla="*/ 76791 w 2006029"/>
                <a:gd name="connsiteY502" fmla="*/ 1591 h 349629"/>
                <a:gd name="connsiteX503" fmla="*/ 124048 w 2006029"/>
                <a:gd name="connsiteY503" fmla="*/ 1591 h 349629"/>
                <a:gd name="connsiteX504" fmla="*/ 124048 w 2006029"/>
                <a:gd name="connsiteY504" fmla="*/ 17343 h 349629"/>
                <a:gd name="connsiteX505" fmla="*/ 113258 w 2006029"/>
                <a:gd name="connsiteY505" fmla="*/ 18761 h 349629"/>
                <a:gd name="connsiteX506" fmla="*/ 75374 w 2006029"/>
                <a:gd name="connsiteY506" fmla="*/ 130364 h 349629"/>
                <a:gd name="connsiteX507" fmla="*/ 48595 w 2006029"/>
                <a:gd name="connsiteY507" fmla="*/ 130364 h 349629"/>
                <a:gd name="connsiteX508" fmla="*/ 10633 w 2006029"/>
                <a:gd name="connsiteY508" fmla="*/ 18918 h 349629"/>
                <a:gd name="connsiteX509" fmla="*/ 0 w 2006029"/>
                <a:gd name="connsiteY509" fmla="*/ 17501 h 349629"/>
                <a:gd name="connsiteX510" fmla="*/ 0 w 2006029"/>
                <a:gd name="connsiteY510" fmla="*/ 1748 h 349629"/>
                <a:gd name="connsiteX511" fmla="*/ 47256 w 2006029"/>
                <a:gd name="connsiteY511" fmla="*/ 1748 h 34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006029" h="349629">
                  <a:moveTo>
                    <a:pt x="1359564" y="237164"/>
                  </a:moveTo>
                  <a:lnTo>
                    <a:pt x="1359564" y="329471"/>
                  </a:lnTo>
                  <a:lnTo>
                    <a:pt x="1345781" y="332149"/>
                  </a:lnTo>
                  <a:lnTo>
                    <a:pt x="1345781" y="347901"/>
                  </a:lnTo>
                  <a:lnTo>
                    <a:pt x="1399023" y="347901"/>
                  </a:lnTo>
                  <a:lnTo>
                    <a:pt x="1399023" y="332149"/>
                  </a:lnTo>
                  <a:lnTo>
                    <a:pt x="1385240" y="329471"/>
                  </a:lnTo>
                  <a:lnTo>
                    <a:pt x="1385240" y="237164"/>
                  </a:lnTo>
                  <a:lnTo>
                    <a:pt x="1399023" y="234564"/>
                  </a:lnTo>
                  <a:lnTo>
                    <a:pt x="1399023" y="218812"/>
                  </a:lnTo>
                  <a:lnTo>
                    <a:pt x="1345781" y="218812"/>
                  </a:lnTo>
                  <a:lnTo>
                    <a:pt x="1345781" y="234564"/>
                  </a:lnTo>
                  <a:close/>
                  <a:moveTo>
                    <a:pt x="1292539" y="309229"/>
                  </a:moveTo>
                  <a:lnTo>
                    <a:pt x="1292539" y="329471"/>
                  </a:lnTo>
                  <a:lnTo>
                    <a:pt x="1278913" y="332149"/>
                  </a:lnTo>
                  <a:lnTo>
                    <a:pt x="1278913" y="347901"/>
                  </a:lnTo>
                  <a:lnTo>
                    <a:pt x="1332155" y="347901"/>
                  </a:lnTo>
                  <a:lnTo>
                    <a:pt x="1332155" y="332149"/>
                  </a:lnTo>
                  <a:lnTo>
                    <a:pt x="1318372" y="329471"/>
                  </a:lnTo>
                  <a:lnTo>
                    <a:pt x="1318372" y="237164"/>
                  </a:lnTo>
                  <a:lnTo>
                    <a:pt x="1332155" y="234564"/>
                  </a:lnTo>
                  <a:lnTo>
                    <a:pt x="1332155" y="218812"/>
                  </a:lnTo>
                  <a:lnTo>
                    <a:pt x="1284899" y="218812"/>
                  </a:lnTo>
                  <a:lnTo>
                    <a:pt x="1251898" y="313325"/>
                  </a:lnTo>
                  <a:lnTo>
                    <a:pt x="1251347" y="313325"/>
                  </a:lnTo>
                  <a:lnTo>
                    <a:pt x="1218582" y="218812"/>
                  </a:lnTo>
                  <a:lnTo>
                    <a:pt x="1171326" y="218812"/>
                  </a:lnTo>
                  <a:lnTo>
                    <a:pt x="1171326" y="234564"/>
                  </a:lnTo>
                  <a:lnTo>
                    <a:pt x="1185031" y="237164"/>
                  </a:lnTo>
                  <a:lnTo>
                    <a:pt x="1185031" y="329471"/>
                  </a:lnTo>
                  <a:lnTo>
                    <a:pt x="1171326" y="332149"/>
                  </a:lnTo>
                  <a:lnTo>
                    <a:pt x="1171326" y="347901"/>
                  </a:lnTo>
                  <a:lnTo>
                    <a:pt x="1224647" y="347901"/>
                  </a:lnTo>
                  <a:lnTo>
                    <a:pt x="1224647" y="332149"/>
                  </a:lnTo>
                  <a:lnTo>
                    <a:pt x="1210785" y="329471"/>
                  </a:lnTo>
                  <a:lnTo>
                    <a:pt x="1210785" y="309229"/>
                  </a:lnTo>
                  <a:lnTo>
                    <a:pt x="1208344" y="252837"/>
                  </a:lnTo>
                  <a:lnTo>
                    <a:pt x="1208895" y="252837"/>
                  </a:lnTo>
                  <a:lnTo>
                    <a:pt x="1243156" y="347349"/>
                  </a:lnTo>
                  <a:lnTo>
                    <a:pt x="1260483" y="347349"/>
                  </a:lnTo>
                  <a:lnTo>
                    <a:pt x="1294429" y="252364"/>
                  </a:lnTo>
                  <a:lnTo>
                    <a:pt x="1294980" y="252364"/>
                  </a:lnTo>
                  <a:close/>
                  <a:moveTo>
                    <a:pt x="1067756" y="218970"/>
                  </a:moveTo>
                  <a:lnTo>
                    <a:pt x="1028376" y="218970"/>
                  </a:lnTo>
                  <a:lnTo>
                    <a:pt x="1028376" y="234722"/>
                  </a:lnTo>
                  <a:lnTo>
                    <a:pt x="1042080" y="237400"/>
                  </a:lnTo>
                  <a:lnTo>
                    <a:pt x="1042080" y="304504"/>
                  </a:lnTo>
                  <a:cubicBezTo>
                    <a:pt x="1041324" y="317239"/>
                    <a:pt x="1046570" y="329597"/>
                    <a:pt x="1056257" y="337898"/>
                  </a:cubicBezTo>
                  <a:cubicBezTo>
                    <a:pt x="1078657" y="353540"/>
                    <a:pt x="1108444" y="353540"/>
                    <a:pt x="1130843" y="337898"/>
                  </a:cubicBezTo>
                  <a:cubicBezTo>
                    <a:pt x="1140610" y="329644"/>
                    <a:pt x="1145918" y="317271"/>
                    <a:pt x="1145178" y="304504"/>
                  </a:cubicBezTo>
                  <a:lnTo>
                    <a:pt x="1145178" y="237400"/>
                  </a:lnTo>
                  <a:lnTo>
                    <a:pt x="1158882" y="234722"/>
                  </a:lnTo>
                  <a:lnTo>
                    <a:pt x="1158882" y="218970"/>
                  </a:lnTo>
                  <a:lnTo>
                    <a:pt x="1105404" y="218970"/>
                  </a:lnTo>
                  <a:lnTo>
                    <a:pt x="1105404" y="234722"/>
                  </a:lnTo>
                  <a:lnTo>
                    <a:pt x="1119108" y="237400"/>
                  </a:lnTo>
                  <a:lnTo>
                    <a:pt x="1119108" y="304504"/>
                  </a:lnTo>
                  <a:cubicBezTo>
                    <a:pt x="1119683" y="311569"/>
                    <a:pt x="1117186" y="318547"/>
                    <a:pt x="1112256" y="323643"/>
                  </a:cubicBezTo>
                  <a:cubicBezTo>
                    <a:pt x="1106924" y="328061"/>
                    <a:pt x="1100111" y="330290"/>
                    <a:pt x="1093196" y="329865"/>
                  </a:cubicBezTo>
                  <a:cubicBezTo>
                    <a:pt x="1086375" y="330227"/>
                    <a:pt x="1079673" y="327974"/>
                    <a:pt x="1074451" y="323564"/>
                  </a:cubicBezTo>
                  <a:cubicBezTo>
                    <a:pt x="1069552" y="318476"/>
                    <a:pt x="1067055" y="311545"/>
                    <a:pt x="1067599" y="304504"/>
                  </a:cubicBezTo>
                  <a:lnTo>
                    <a:pt x="1067599" y="237400"/>
                  </a:lnTo>
                  <a:lnTo>
                    <a:pt x="1081382" y="234722"/>
                  </a:lnTo>
                  <a:lnTo>
                    <a:pt x="1081382" y="218970"/>
                  </a:lnTo>
                  <a:close/>
                  <a:moveTo>
                    <a:pt x="953238" y="182740"/>
                  </a:moveTo>
                  <a:lnTo>
                    <a:pt x="931185" y="182740"/>
                  </a:lnTo>
                  <a:lnTo>
                    <a:pt x="931185" y="184158"/>
                  </a:lnTo>
                  <a:lnTo>
                    <a:pt x="955995" y="206762"/>
                  </a:lnTo>
                  <a:lnTo>
                    <a:pt x="973716" y="206762"/>
                  </a:lnTo>
                  <a:lnTo>
                    <a:pt x="998447" y="184237"/>
                  </a:lnTo>
                  <a:lnTo>
                    <a:pt x="998447" y="182740"/>
                  </a:lnTo>
                  <a:lnTo>
                    <a:pt x="976551" y="182740"/>
                  </a:lnTo>
                  <a:lnTo>
                    <a:pt x="964816" y="195184"/>
                  </a:lnTo>
                  <a:close/>
                  <a:moveTo>
                    <a:pt x="1013254" y="233698"/>
                  </a:moveTo>
                  <a:cubicBezTo>
                    <a:pt x="1007244" y="228445"/>
                    <a:pt x="1000298" y="224381"/>
                    <a:pt x="992776" y="221726"/>
                  </a:cubicBezTo>
                  <a:cubicBezTo>
                    <a:pt x="984105" y="218647"/>
                    <a:pt x="974961" y="217127"/>
                    <a:pt x="965761" y="217237"/>
                  </a:cubicBezTo>
                  <a:cubicBezTo>
                    <a:pt x="953853" y="216938"/>
                    <a:pt x="942165" y="220498"/>
                    <a:pt x="932446" y="227397"/>
                  </a:cubicBezTo>
                  <a:cubicBezTo>
                    <a:pt x="924058" y="233202"/>
                    <a:pt x="919103" y="242795"/>
                    <a:pt x="919214" y="252994"/>
                  </a:cubicBezTo>
                  <a:cubicBezTo>
                    <a:pt x="918796" y="262713"/>
                    <a:pt x="923183" y="272015"/>
                    <a:pt x="930949" y="277883"/>
                  </a:cubicBezTo>
                  <a:cubicBezTo>
                    <a:pt x="941416" y="285200"/>
                    <a:pt x="953136" y="290540"/>
                    <a:pt x="965525" y="293635"/>
                  </a:cubicBezTo>
                  <a:cubicBezTo>
                    <a:pt x="972164" y="295202"/>
                    <a:pt x="978426" y="298069"/>
                    <a:pt x="983955" y="302062"/>
                  </a:cubicBezTo>
                  <a:cubicBezTo>
                    <a:pt x="987460" y="305031"/>
                    <a:pt x="989405" y="309442"/>
                    <a:pt x="989232" y="314034"/>
                  </a:cubicBezTo>
                  <a:cubicBezTo>
                    <a:pt x="989382" y="318563"/>
                    <a:pt x="987326" y="322879"/>
                    <a:pt x="983719" y="325612"/>
                  </a:cubicBezTo>
                  <a:cubicBezTo>
                    <a:pt x="978969" y="328825"/>
                    <a:pt x="973291" y="330345"/>
                    <a:pt x="967573" y="329943"/>
                  </a:cubicBezTo>
                  <a:cubicBezTo>
                    <a:pt x="962532" y="329999"/>
                    <a:pt x="957507" y="329282"/>
                    <a:pt x="952687" y="327817"/>
                  </a:cubicBezTo>
                  <a:cubicBezTo>
                    <a:pt x="948867" y="326777"/>
                    <a:pt x="945284" y="325013"/>
                    <a:pt x="942133" y="322619"/>
                  </a:cubicBezTo>
                  <a:lnTo>
                    <a:pt x="939455" y="304267"/>
                  </a:lnTo>
                  <a:lnTo>
                    <a:pt x="919450" y="304267"/>
                  </a:lnTo>
                  <a:lnTo>
                    <a:pt x="919450" y="331125"/>
                  </a:lnTo>
                  <a:cubicBezTo>
                    <a:pt x="925239" y="337056"/>
                    <a:pt x="932257" y="341655"/>
                    <a:pt x="940007" y="344593"/>
                  </a:cubicBezTo>
                  <a:cubicBezTo>
                    <a:pt x="948812" y="347917"/>
                    <a:pt x="958161" y="349547"/>
                    <a:pt x="967573" y="349397"/>
                  </a:cubicBezTo>
                  <a:cubicBezTo>
                    <a:pt x="979781" y="349980"/>
                    <a:pt x="991862" y="346672"/>
                    <a:pt x="1002070" y="339946"/>
                  </a:cubicBezTo>
                  <a:cubicBezTo>
                    <a:pt x="1010552" y="333984"/>
                    <a:pt x="1015467" y="324162"/>
                    <a:pt x="1015144" y="313798"/>
                  </a:cubicBezTo>
                  <a:cubicBezTo>
                    <a:pt x="1015467" y="304094"/>
                    <a:pt x="1011419" y="294753"/>
                    <a:pt x="1004118" y="288358"/>
                  </a:cubicBezTo>
                  <a:cubicBezTo>
                    <a:pt x="994682" y="280734"/>
                    <a:pt x="983640" y="275347"/>
                    <a:pt x="971826" y="272606"/>
                  </a:cubicBezTo>
                  <a:cubicBezTo>
                    <a:pt x="964493" y="270605"/>
                    <a:pt x="957476" y="267604"/>
                    <a:pt x="950954" y="263706"/>
                  </a:cubicBezTo>
                  <a:cubicBezTo>
                    <a:pt x="947205" y="261430"/>
                    <a:pt x="944913" y="257373"/>
                    <a:pt x="944890" y="252994"/>
                  </a:cubicBezTo>
                  <a:cubicBezTo>
                    <a:pt x="944811" y="248434"/>
                    <a:pt x="946993" y="244126"/>
                    <a:pt x="950718" y="241495"/>
                  </a:cubicBezTo>
                  <a:cubicBezTo>
                    <a:pt x="955530" y="238219"/>
                    <a:pt x="961296" y="236636"/>
                    <a:pt x="967100" y="237006"/>
                  </a:cubicBezTo>
                  <a:cubicBezTo>
                    <a:pt x="971692" y="236990"/>
                    <a:pt x="976260" y="237518"/>
                    <a:pt x="980726" y="238581"/>
                  </a:cubicBezTo>
                  <a:cubicBezTo>
                    <a:pt x="984175" y="239314"/>
                    <a:pt x="987491" y="240558"/>
                    <a:pt x="990571" y="242283"/>
                  </a:cubicBezTo>
                  <a:lnTo>
                    <a:pt x="993958" y="260004"/>
                  </a:lnTo>
                  <a:lnTo>
                    <a:pt x="1013254" y="260004"/>
                  </a:lnTo>
                  <a:close/>
                  <a:moveTo>
                    <a:pt x="840926" y="248584"/>
                  </a:moveTo>
                  <a:lnTo>
                    <a:pt x="841477" y="248584"/>
                  </a:lnTo>
                  <a:lnTo>
                    <a:pt x="855969" y="293871"/>
                  </a:lnTo>
                  <a:lnTo>
                    <a:pt x="826434" y="293871"/>
                  </a:lnTo>
                  <a:close/>
                  <a:moveTo>
                    <a:pt x="779808" y="347586"/>
                  </a:moveTo>
                  <a:lnTo>
                    <a:pt x="823599" y="347586"/>
                  </a:lnTo>
                  <a:lnTo>
                    <a:pt x="823599" y="331834"/>
                  </a:lnTo>
                  <a:lnTo>
                    <a:pt x="814699" y="330180"/>
                  </a:lnTo>
                  <a:lnTo>
                    <a:pt x="820369" y="312537"/>
                  </a:lnTo>
                  <a:lnTo>
                    <a:pt x="862034" y="312537"/>
                  </a:lnTo>
                  <a:lnTo>
                    <a:pt x="867705" y="330180"/>
                  </a:lnTo>
                  <a:lnTo>
                    <a:pt x="858805" y="331834"/>
                  </a:lnTo>
                  <a:lnTo>
                    <a:pt x="858805" y="347586"/>
                  </a:lnTo>
                  <a:lnTo>
                    <a:pt x="902595" y="347586"/>
                  </a:lnTo>
                  <a:lnTo>
                    <a:pt x="902595" y="331834"/>
                  </a:lnTo>
                  <a:lnTo>
                    <a:pt x="893380" y="330495"/>
                  </a:lnTo>
                  <a:lnTo>
                    <a:pt x="854551" y="218655"/>
                  </a:lnTo>
                  <a:lnTo>
                    <a:pt x="828167" y="218655"/>
                  </a:lnTo>
                  <a:lnTo>
                    <a:pt x="788786" y="330495"/>
                  </a:lnTo>
                  <a:lnTo>
                    <a:pt x="779571" y="331834"/>
                  </a:lnTo>
                  <a:close/>
                  <a:moveTo>
                    <a:pt x="719871" y="238818"/>
                  </a:moveTo>
                  <a:lnTo>
                    <a:pt x="741609" y="238818"/>
                  </a:lnTo>
                  <a:cubicBezTo>
                    <a:pt x="747666" y="238369"/>
                    <a:pt x="753620" y="240582"/>
                    <a:pt x="757912" y="244882"/>
                  </a:cubicBezTo>
                  <a:cubicBezTo>
                    <a:pt x="761661" y="249104"/>
                    <a:pt x="763638" y="254601"/>
                    <a:pt x="763426" y="260240"/>
                  </a:cubicBezTo>
                  <a:cubicBezTo>
                    <a:pt x="764150" y="271046"/>
                    <a:pt x="755975" y="280395"/>
                    <a:pt x="745169" y="281120"/>
                  </a:cubicBezTo>
                  <a:cubicBezTo>
                    <a:pt x="743980" y="281199"/>
                    <a:pt x="742790" y="281167"/>
                    <a:pt x="741609" y="281033"/>
                  </a:cubicBezTo>
                  <a:lnTo>
                    <a:pt x="719871" y="281033"/>
                  </a:lnTo>
                  <a:close/>
                  <a:moveTo>
                    <a:pt x="694116" y="218970"/>
                  </a:moveTo>
                  <a:lnTo>
                    <a:pt x="680097" y="218970"/>
                  </a:lnTo>
                  <a:lnTo>
                    <a:pt x="680097" y="234722"/>
                  </a:lnTo>
                  <a:lnTo>
                    <a:pt x="693801" y="237400"/>
                  </a:lnTo>
                  <a:lnTo>
                    <a:pt x="693801" y="329707"/>
                  </a:lnTo>
                  <a:lnTo>
                    <a:pt x="680097" y="332385"/>
                  </a:lnTo>
                  <a:lnTo>
                    <a:pt x="680097" y="348137"/>
                  </a:lnTo>
                  <a:lnTo>
                    <a:pt x="733339" y="348137"/>
                  </a:lnTo>
                  <a:lnTo>
                    <a:pt x="733339" y="332385"/>
                  </a:lnTo>
                  <a:lnTo>
                    <a:pt x="719556" y="329707"/>
                  </a:lnTo>
                  <a:lnTo>
                    <a:pt x="719556" y="301196"/>
                  </a:lnTo>
                  <a:lnTo>
                    <a:pt x="741294" y="301196"/>
                  </a:lnTo>
                  <a:cubicBezTo>
                    <a:pt x="753903" y="301881"/>
                    <a:pt x="766324" y="297896"/>
                    <a:pt x="776185" y="290012"/>
                  </a:cubicBezTo>
                  <a:cubicBezTo>
                    <a:pt x="792606" y="274394"/>
                    <a:pt x="793252" y="248418"/>
                    <a:pt x="777634" y="231997"/>
                  </a:cubicBezTo>
                  <a:cubicBezTo>
                    <a:pt x="777161" y="231501"/>
                    <a:pt x="776681" y="231020"/>
                    <a:pt x="776185" y="230548"/>
                  </a:cubicBezTo>
                  <a:cubicBezTo>
                    <a:pt x="766379" y="222546"/>
                    <a:pt x="753935" y="218497"/>
                    <a:pt x="741294" y="219206"/>
                  </a:cubicBezTo>
                  <a:close/>
                  <a:moveTo>
                    <a:pt x="626619" y="237164"/>
                  </a:moveTo>
                  <a:lnTo>
                    <a:pt x="626619" y="329471"/>
                  </a:lnTo>
                  <a:lnTo>
                    <a:pt x="612835" y="332149"/>
                  </a:lnTo>
                  <a:lnTo>
                    <a:pt x="612835" y="347901"/>
                  </a:lnTo>
                  <a:lnTo>
                    <a:pt x="666156" y="347901"/>
                  </a:lnTo>
                  <a:lnTo>
                    <a:pt x="666156" y="332149"/>
                  </a:lnTo>
                  <a:lnTo>
                    <a:pt x="652294" y="329471"/>
                  </a:lnTo>
                  <a:lnTo>
                    <a:pt x="652294" y="237164"/>
                  </a:lnTo>
                  <a:lnTo>
                    <a:pt x="666156" y="234564"/>
                  </a:lnTo>
                  <a:lnTo>
                    <a:pt x="666156" y="218812"/>
                  </a:lnTo>
                  <a:lnTo>
                    <a:pt x="612835" y="218812"/>
                  </a:lnTo>
                  <a:lnTo>
                    <a:pt x="612835" y="234564"/>
                  </a:lnTo>
                  <a:close/>
                  <a:moveTo>
                    <a:pt x="669307" y="190301"/>
                  </a:moveTo>
                  <a:lnTo>
                    <a:pt x="604723" y="190301"/>
                  </a:lnTo>
                  <a:lnTo>
                    <a:pt x="604723" y="204635"/>
                  </a:lnTo>
                  <a:lnTo>
                    <a:pt x="669307" y="204635"/>
                  </a:lnTo>
                  <a:close/>
                  <a:moveTo>
                    <a:pt x="1987521" y="54124"/>
                  </a:moveTo>
                  <a:lnTo>
                    <a:pt x="1943967" y="54124"/>
                  </a:lnTo>
                  <a:lnTo>
                    <a:pt x="1943967" y="21832"/>
                  </a:lnTo>
                  <a:lnTo>
                    <a:pt x="1985159" y="21832"/>
                  </a:lnTo>
                  <a:lnTo>
                    <a:pt x="1986261" y="37584"/>
                  </a:lnTo>
                  <a:lnTo>
                    <a:pt x="2006030" y="37584"/>
                  </a:lnTo>
                  <a:lnTo>
                    <a:pt x="2006030" y="2300"/>
                  </a:lnTo>
                  <a:lnTo>
                    <a:pt x="1904271" y="2300"/>
                  </a:lnTo>
                  <a:lnTo>
                    <a:pt x="1904271" y="18052"/>
                  </a:lnTo>
                  <a:lnTo>
                    <a:pt x="1917976" y="20651"/>
                  </a:lnTo>
                  <a:lnTo>
                    <a:pt x="1917976" y="112958"/>
                  </a:lnTo>
                  <a:lnTo>
                    <a:pt x="1904271" y="115636"/>
                  </a:lnTo>
                  <a:lnTo>
                    <a:pt x="1904271" y="131388"/>
                  </a:lnTo>
                  <a:lnTo>
                    <a:pt x="2006030" y="131388"/>
                  </a:lnTo>
                  <a:lnTo>
                    <a:pt x="2006030" y="96261"/>
                  </a:lnTo>
                  <a:lnTo>
                    <a:pt x="1986419" y="96261"/>
                  </a:lnTo>
                  <a:lnTo>
                    <a:pt x="1985237" y="112013"/>
                  </a:lnTo>
                  <a:lnTo>
                    <a:pt x="1943730" y="112013"/>
                  </a:lnTo>
                  <a:lnTo>
                    <a:pt x="1943730" y="75232"/>
                  </a:lnTo>
                  <a:lnTo>
                    <a:pt x="1987521" y="75232"/>
                  </a:lnTo>
                  <a:close/>
                  <a:moveTo>
                    <a:pt x="1850635" y="20100"/>
                  </a:moveTo>
                  <a:lnTo>
                    <a:pt x="1850635" y="112407"/>
                  </a:lnTo>
                  <a:lnTo>
                    <a:pt x="1836931" y="115085"/>
                  </a:lnTo>
                  <a:lnTo>
                    <a:pt x="1836931" y="130837"/>
                  </a:lnTo>
                  <a:lnTo>
                    <a:pt x="1890173" y="130837"/>
                  </a:lnTo>
                  <a:lnTo>
                    <a:pt x="1890173" y="115085"/>
                  </a:lnTo>
                  <a:lnTo>
                    <a:pt x="1876390" y="112407"/>
                  </a:lnTo>
                  <a:lnTo>
                    <a:pt x="1876390" y="20100"/>
                  </a:lnTo>
                  <a:lnTo>
                    <a:pt x="1890173" y="17501"/>
                  </a:lnTo>
                  <a:lnTo>
                    <a:pt x="1890173" y="1748"/>
                  </a:lnTo>
                  <a:lnTo>
                    <a:pt x="1836931" y="1748"/>
                  </a:lnTo>
                  <a:lnTo>
                    <a:pt x="1836931" y="17501"/>
                  </a:lnTo>
                  <a:close/>
                  <a:moveTo>
                    <a:pt x="1783689" y="92165"/>
                  </a:moveTo>
                  <a:lnTo>
                    <a:pt x="1783689" y="112407"/>
                  </a:lnTo>
                  <a:lnTo>
                    <a:pt x="1769985" y="115085"/>
                  </a:lnTo>
                  <a:lnTo>
                    <a:pt x="1769985" y="130837"/>
                  </a:lnTo>
                  <a:lnTo>
                    <a:pt x="1823306" y="130837"/>
                  </a:lnTo>
                  <a:lnTo>
                    <a:pt x="1823306" y="115085"/>
                  </a:lnTo>
                  <a:lnTo>
                    <a:pt x="1809522" y="112407"/>
                  </a:lnTo>
                  <a:lnTo>
                    <a:pt x="1809522" y="20100"/>
                  </a:lnTo>
                  <a:lnTo>
                    <a:pt x="1823306" y="17501"/>
                  </a:lnTo>
                  <a:lnTo>
                    <a:pt x="1823306" y="1748"/>
                  </a:lnTo>
                  <a:lnTo>
                    <a:pt x="1776049" y="1748"/>
                  </a:lnTo>
                  <a:lnTo>
                    <a:pt x="1743049" y="96261"/>
                  </a:lnTo>
                  <a:lnTo>
                    <a:pt x="1742497" y="96261"/>
                  </a:lnTo>
                  <a:lnTo>
                    <a:pt x="1709733" y="1748"/>
                  </a:lnTo>
                  <a:lnTo>
                    <a:pt x="1662477" y="1748"/>
                  </a:lnTo>
                  <a:lnTo>
                    <a:pt x="1662477" y="17501"/>
                  </a:lnTo>
                  <a:lnTo>
                    <a:pt x="1676181" y="20100"/>
                  </a:lnTo>
                  <a:lnTo>
                    <a:pt x="1676181" y="112407"/>
                  </a:lnTo>
                  <a:lnTo>
                    <a:pt x="1662477" y="115085"/>
                  </a:lnTo>
                  <a:lnTo>
                    <a:pt x="1662477" y="130837"/>
                  </a:lnTo>
                  <a:lnTo>
                    <a:pt x="1715719" y="130837"/>
                  </a:lnTo>
                  <a:lnTo>
                    <a:pt x="1715719" y="115085"/>
                  </a:lnTo>
                  <a:lnTo>
                    <a:pt x="1701936" y="112407"/>
                  </a:lnTo>
                  <a:lnTo>
                    <a:pt x="1701936" y="92165"/>
                  </a:lnTo>
                  <a:lnTo>
                    <a:pt x="1699494" y="35773"/>
                  </a:lnTo>
                  <a:lnTo>
                    <a:pt x="1700045" y="35773"/>
                  </a:lnTo>
                  <a:lnTo>
                    <a:pt x="1734306" y="130286"/>
                  </a:lnTo>
                  <a:lnTo>
                    <a:pt x="1751240" y="130286"/>
                  </a:lnTo>
                  <a:lnTo>
                    <a:pt x="1785658" y="35064"/>
                  </a:lnTo>
                  <a:lnTo>
                    <a:pt x="1786209" y="35064"/>
                  </a:lnTo>
                  <a:close/>
                  <a:moveTo>
                    <a:pt x="1587260" y="31362"/>
                  </a:moveTo>
                  <a:lnTo>
                    <a:pt x="1587733" y="31362"/>
                  </a:lnTo>
                  <a:lnTo>
                    <a:pt x="1602225" y="76728"/>
                  </a:lnTo>
                  <a:lnTo>
                    <a:pt x="1572768" y="76728"/>
                  </a:lnTo>
                  <a:close/>
                  <a:moveTo>
                    <a:pt x="1526064" y="130364"/>
                  </a:moveTo>
                  <a:lnTo>
                    <a:pt x="1570091" y="130364"/>
                  </a:lnTo>
                  <a:lnTo>
                    <a:pt x="1570091" y="114612"/>
                  </a:lnTo>
                  <a:lnTo>
                    <a:pt x="1561112" y="113037"/>
                  </a:lnTo>
                  <a:lnTo>
                    <a:pt x="1566783" y="95395"/>
                  </a:lnTo>
                  <a:lnTo>
                    <a:pt x="1608526" y="95395"/>
                  </a:lnTo>
                  <a:lnTo>
                    <a:pt x="1614118" y="113037"/>
                  </a:lnTo>
                  <a:lnTo>
                    <a:pt x="1605218" y="114612"/>
                  </a:lnTo>
                  <a:lnTo>
                    <a:pt x="1605218" y="130364"/>
                  </a:lnTo>
                  <a:lnTo>
                    <a:pt x="1648851" y="130364"/>
                  </a:lnTo>
                  <a:lnTo>
                    <a:pt x="1648851" y="114612"/>
                  </a:lnTo>
                  <a:lnTo>
                    <a:pt x="1639636" y="113273"/>
                  </a:lnTo>
                  <a:lnTo>
                    <a:pt x="1600807" y="1433"/>
                  </a:lnTo>
                  <a:lnTo>
                    <a:pt x="1574422" y="1433"/>
                  </a:lnTo>
                  <a:lnTo>
                    <a:pt x="1535042" y="113273"/>
                  </a:lnTo>
                  <a:lnTo>
                    <a:pt x="1525827" y="114612"/>
                  </a:lnTo>
                  <a:close/>
                  <a:moveTo>
                    <a:pt x="1415799" y="1748"/>
                  </a:moveTo>
                  <a:lnTo>
                    <a:pt x="1415799" y="36009"/>
                  </a:lnTo>
                  <a:lnTo>
                    <a:pt x="1435489" y="36009"/>
                  </a:lnTo>
                  <a:lnTo>
                    <a:pt x="1436513" y="21675"/>
                  </a:lnTo>
                  <a:lnTo>
                    <a:pt x="1460141" y="21675"/>
                  </a:lnTo>
                  <a:lnTo>
                    <a:pt x="1460141" y="112249"/>
                  </a:lnTo>
                  <a:lnTo>
                    <a:pt x="1446437" y="114927"/>
                  </a:lnTo>
                  <a:lnTo>
                    <a:pt x="1446437" y="130679"/>
                  </a:lnTo>
                  <a:lnTo>
                    <a:pt x="1499758" y="130679"/>
                  </a:lnTo>
                  <a:lnTo>
                    <a:pt x="1499758" y="114927"/>
                  </a:lnTo>
                  <a:lnTo>
                    <a:pt x="1485974" y="112249"/>
                  </a:lnTo>
                  <a:lnTo>
                    <a:pt x="1485974" y="21675"/>
                  </a:lnTo>
                  <a:lnTo>
                    <a:pt x="1509603" y="21675"/>
                  </a:lnTo>
                  <a:lnTo>
                    <a:pt x="1510626" y="36009"/>
                  </a:lnTo>
                  <a:lnTo>
                    <a:pt x="1530710" y="36009"/>
                  </a:lnTo>
                  <a:lnTo>
                    <a:pt x="1530710" y="1748"/>
                  </a:lnTo>
                  <a:close/>
                  <a:moveTo>
                    <a:pt x="1400677" y="16555"/>
                  </a:moveTo>
                  <a:cubicBezTo>
                    <a:pt x="1394691" y="11263"/>
                    <a:pt x="1387736" y="7167"/>
                    <a:pt x="1380199" y="4505"/>
                  </a:cubicBezTo>
                  <a:cubicBezTo>
                    <a:pt x="1371504" y="1426"/>
                    <a:pt x="1362328" y="-95"/>
                    <a:pt x="1353105" y="16"/>
                  </a:cubicBezTo>
                  <a:cubicBezTo>
                    <a:pt x="1341220" y="-268"/>
                    <a:pt x="1329564" y="3292"/>
                    <a:pt x="1319868" y="10176"/>
                  </a:cubicBezTo>
                  <a:cubicBezTo>
                    <a:pt x="1311449" y="15965"/>
                    <a:pt x="1306463" y="25558"/>
                    <a:pt x="1306558" y="35773"/>
                  </a:cubicBezTo>
                  <a:cubicBezTo>
                    <a:pt x="1306188" y="45484"/>
                    <a:pt x="1310567" y="54770"/>
                    <a:pt x="1318293" y="60661"/>
                  </a:cubicBezTo>
                  <a:cubicBezTo>
                    <a:pt x="1328792" y="67978"/>
                    <a:pt x="1340535" y="73318"/>
                    <a:pt x="1352948" y="76413"/>
                  </a:cubicBezTo>
                  <a:cubicBezTo>
                    <a:pt x="1359556" y="78067"/>
                    <a:pt x="1365802" y="80926"/>
                    <a:pt x="1371378" y="84841"/>
                  </a:cubicBezTo>
                  <a:cubicBezTo>
                    <a:pt x="1374851" y="87834"/>
                    <a:pt x="1376789" y="92228"/>
                    <a:pt x="1376655" y="96812"/>
                  </a:cubicBezTo>
                  <a:cubicBezTo>
                    <a:pt x="1376765" y="101333"/>
                    <a:pt x="1374717" y="105633"/>
                    <a:pt x="1371142" y="108390"/>
                  </a:cubicBezTo>
                  <a:cubicBezTo>
                    <a:pt x="1366377" y="111548"/>
                    <a:pt x="1360706" y="113068"/>
                    <a:pt x="1354996" y="112722"/>
                  </a:cubicBezTo>
                  <a:cubicBezTo>
                    <a:pt x="1349955" y="112793"/>
                    <a:pt x="1344930" y="112076"/>
                    <a:pt x="1340110" y="110595"/>
                  </a:cubicBezTo>
                  <a:cubicBezTo>
                    <a:pt x="1336282" y="109579"/>
                    <a:pt x="1332699" y="107807"/>
                    <a:pt x="1329556" y="105397"/>
                  </a:cubicBezTo>
                  <a:lnTo>
                    <a:pt x="1326799" y="87125"/>
                  </a:lnTo>
                  <a:lnTo>
                    <a:pt x="1306873" y="87125"/>
                  </a:lnTo>
                  <a:lnTo>
                    <a:pt x="1306873" y="113982"/>
                  </a:lnTo>
                  <a:cubicBezTo>
                    <a:pt x="1312646" y="119881"/>
                    <a:pt x="1319632" y="124449"/>
                    <a:pt x="1327351" y="127371"/>
                  </a:cubicBezTo>
                  <a:cubicBezTo>
                    <a:pt x="1336180" y="130711"/>
                    <a:pt x="1345560" y="132373"/>
                    <a:pt x="1354996" y="132255"/>
                  </a:cubicBezTo>
                  <a:cubicBezTo>
                    <a:pt x="1367188" y="132829"/>
                    <a:pt x="1379254" y="129490"/>
                    <a:pt x="1389414" y="122725"/>
                  </a:cubicBezTo>
                  <a:cubicBezTo>
                    <a:pt x="1397928" y="116794"/>
                    <a:pt x="1402851" y="106949"/>
                    <a:pt x="1402488" y="96576"/>
                  </a:cubicBezTo>
                  <a:cubicBezTo>
                    <a:pt x="1402843" y="86881"/>
                    <a:pt x="1398826" y="77540"/>
                    <a:pt x="1391541" y="71136"/>
                  </a:cubicBezTo>
                  <a:cubicBezTo>
                    <a:pt x="1382089" y="63544"/>
                    <a:pt x="1371055" y="58157"/>
                    <a:pt x="1359249" y="55384"/>
                  </a:cubicBezTo>
                  <a:cubicBezTo>
                    <a:pt x="1351916" y="53360"/>
                    <a:pt x="1344875" y="50399"/>
                    <a:pt x="1338299" y="46563"/>
                  </a:cubicBezTo>
                  <a:cubicBezTo>
                    <a:pt x="1334573" y="44248"/>
                    <a:pt x="1332305" y="40160"/>
                    <a:pt x="1332313" y="35773"/>
                  </a:cubicBezTo>
                  <a:cubicBezTo>
                    <a:pt x="1332242" y="31228"/>
                    <a:pt x="1334384" y="26944"/>
                    <a:pt x="1338062" y="24274"/>
                  </a:cubicBezTo>
                  <a:cubicBezTo>
                    <a:pt x="1342874" y="20998"/>
                    <a:pt x="1348640" y="19414"/>
                    <a:pt x="1354444" y="19785"/>
                  </a:cubicBezTo>
                  <a:cubicBezTo>
                    <a:pt x="1359060" y="19777"/>
                    <a:pt x="1363659" y="20304"/>
                    <a:pt x="1368149" y="21360"/>
                  </a:cubicBezTo>
                  <a:cubicBezTo>
                    <a:pt x="1371559" y="22139"/>
                    <a:pt x="1374843" y="23384"/>
                    <a:pt x="1377915" y="25062"/>
                  </a:cubicBezTo>
                  <a:lnTo>
                    <a:pt x="1381302" y="42783"/>
                  </a:lnTo>
                  <a:lnTo>
                    <a:pt x="1400677" y="42783"/>
                  </a:lnTo>
                  <a:close/>
                  <a:moveTo>
                    <a:pt x="1199916" y="1906"/>
                  </a:moveTo>
                  <a:lnTo>
                    <a:pt x="1160536" y="1906"/>
                  </a:lnTo>
                  <a:lnTo>
                    <a:pt x="1160536" y="17658"/>
                  </a:lnTo>
                  <a:lnTo>
                    <a:pt x="1174240" y="20257"/>
                  </a:lnTo>
                  <a:lnTo>
                    <a:pt x="1174240" y="87440"/>
                  </a:lnTo>
                  <a:cubicBezTo>
                    <a:pt x="1173524" y="100167"/>
                    <a:pt x="1178761" y="112509"/>
                    <a:pt x="1188417" y="120834"/>
                  </a:cubicBezTo>
                  <a:cubicBezTo>
                    <a:pt x="1210817" y="136476"/>
                    <a:pt x="1240604" y="136476"/>
                    <a:pt x="1263003" y="120834"/>
                  </a:cubicBezTo>
                  <a:cubicBezTo>
                    <a:pt x="1272723" y="112549"/>
                    <a:pt x="1277999" y="100191"/>
                    <a:pt x="1277259" y="87440"/>
                  </a:cubicBezTo>
                  <a:lnTo>
                    <a:pt x="1277259" y="20257"/>
                  </a:lnTo>
                  <a:lnTo>
                    <a:pt x="1291042" y="17658"/>
                  </a:lnTo>
                  <a:lnTo>
                    <a:pt x="1291042" y="1906"/>
                  </a:lnTo>
                  <a:lnTo>
                    <a:pt x="1237800" y="1906"/>
                  </a:lnTo>
                  <a:lnTo>
                    <a:pt x="1237800" y="17658"/>
                  </a:lnTo>
                  <a:lnTo>
                    <a:pt x="1251504" y="20257"/>
                  </a:lnTo>
                  <a:lnTo>
                    <a:pt x="1251504" y="87440"/>
                  </a:lnTo>
                  <a:cubicBezTo>
                    <a:pt x="1252056" y="94481"/>
                    <a:pt x="1249559" y="101420"/>
                    <a:pt x="1244652" y="106500"/>
                  </a:cubicBezTo>
                  <a:cubicBezTo>
                    <a:pt x="1239352" y="110926"/>
                    <a:pt x="1232570" y="113171"/>
                    <a:pt x="1225671" y="112801"/>
                  </a:cubicBezTo>
                  <a:cubicBezTo>
                    <a:pt x="1218811" y="113187"/>
                    <a:pt x="1212061" y="110895"/>
                    <a:pt x="1206847" y="106421"/>
                  </a:cubicBezTo>
                  <a:cubicBezTo>
                    <a:pt x="1201948" y="101365"/>
                    <a:pt x="1199459" y="94457"/>
                    <a:pt x="1199995" y="87440"/>
                  </a:cubicBezTo>
                  <a:lnTo>
                    <a:pt x="1199995" y="20257"/>
                  </a:lnTo>
                  <a:lnTo>
                    <a:pt x="1213778" y="17658"/>
                  </a:lnTo>
                  <a:lnTo>
                    <a:pt x="1213778" y="1906"/>
                  </a:lnTo>
                  <a:close/>
                  <a:moveTo>
                    <a:pt x="1028140" y="130522"/>
                  </a:moveTo>
                  <a:lnTo>
                    <a:pt x="1080673" y="130522"/>
                  </a:lnTo>
                  <a:lnTo>
                    <a:pt x="1080673" y="114770"/>
                  </a:lnTo>
                  <a:lnTo>
                    <a:pt x="1067599" y="112092"/>
                  </a:lnTo>
                  <a:lnTo>
                    <a:pt x="1067599" y="76571"/>
                  </a:lnTo>
                  <a:lnTo>
                    <a:pt x="1081776" y="76571"/>
                  </a:lnTo>
                  <a:lnTo>
                    <a:pt x="1106506" y="113667"/>
                  </a:lnTo>
                  <a:lnTo>
                    <a:pt x="1098630" y="114770"/>
                  </a:lnTo>
                  <a:lnTo>
                    <a:pt x="1098630" y="130522"/>
                  </a:lnTo>
                  <a:lnTo>
                    <a:pt x="1149588" y="130522"/>
                  </a:lnTo>
                  <a:lnTo>
                    <a:pt x="1149588" y="114770"/>
                  </a:lnTo>
                  <a:lnTo>
                    <a:pt x="1136672" y="112564"/>
                  </a:lnTo>
                  <a:lnTo>
                    <a:pt x="1101229" y="61764"/>
                  </a:lnTo>
                  <a:lnTo>
                    <a:pt x="1132734" y="19548"/>
                  </a:lnTo>
                  <a:lnTo>
                    <a:pt x="1146674" y="17107"/>
                  </a:lnTo>
                  <a:lnTo>
                    <a:pt x="1146674" y="1355"/>
                  </a:lnTo>
                  <a:lnTo>
                    <a:pt x="1095716" y="1355"/>
                  </a:lnTo>
                  <a:lnTo>
                    <a:pt x="1095716" y="17107"/>
                  </a:lnTo>
                  <a:lnTo>
                    <a:pt x="1103592" y="18209"/>
                  </a:lnTo>
                  <a:lnTo>
                    <a:pt x="1078861" y="54203"/>
                  </a:lnTo>
                  <a:lnTo>
                    <a:pt x="1067599" y="54203"/>
                  </a:lnTo>
                  <a:lnTo>
                    <a:pt x="1067599" y="19785"/>
                  </a:lnTo>
                  <a:lnTo>
                    <a:pt x="1080673" y="17107"/>
                  </a:lnTo>
                  <a:lnTo>
                    <a:pt x="1080673" y="1355"/>
                  </a:lnTo>
                  <a:lnTo>
                    <a:pt x="1028140" y="1355"/>
                  </a:lnTo>
                  <a:lnTo>
                    <a:pt x="1028140" y="17107"/>
                  </a:lnTo>
                  <a:lnTo>
                    <a:pt x="1041844" y="19785"/>
                  </a:lnTo>
                  <a:lnTo>
                    <a:pt x="1041844" y="112092"/>
                  </a:lnTo>
                  <a:lnTo>
                    <a:pt x="1028140" y="114770"/>
                  </a:lnTo>
                  <a:close/>
                  <a:moveTo>
                    <a:pt x="991122" y="54124"/>
                  </a:moveTo>
                  <a:lnTo>
                    <a:pt x="947568" y="54124"/>
                  </a:lnTo>
                  <a:lnTo>
                    <a:pt x="947568" y="21832"/>
                  </a:lnTo>
                  <a:lnTo>
                    <a:pt x="988759" y="21832"/>
                  </a:lnTo>
                  <a:lnTo>
                    <a:pt x="989862" y="37584"/>
                  </a:lnTo>
                  <a:lnTo>
                    <a:pt x="1009710" y="37584"/>
                  </a:lnTo>
                  <a:lnTo>
                    <a:pt x="1009710" y="2300"/>
                  </a:lnTo>
                  <a:lnTo>
                    <a:pt x="908109" y="2300"/>
                  </a:lnTo>
                  <a:lnTo>
                    <a:pt x="908109" y="18052"/>
                  </a:lnTo>
                  <a:lnTo>
                    <a:pt x="921813" y="20651"/>
                  </a:lnTo>
                  <a:lnTo>
                    <a:pt x="921813" y="112958"/>
                  </a:lnTo>
                  <a:lnTo>
                    <a:pt x="908109" y="115636"/>
                  </a:lnTo>
                  <a:lnTo>
                    <a:pt x="908109" y="131388"/>
                  </a:lnTo>
                  <a:lnTo>
                    <a:pt x="1009788" y="131388"/>
                  </a:lnTo>
                  <a:lnTo>
                    <a:pt x="1009788" y="96261"/>
                  </a:lnTo>
                  <a:lnTo>
                    <a:pt x="990256" y="96261"/>
                  </a:lnTo>
                  <a:lnTo>
                    <a:pt x="989074" y="112013"/>
                  </a:lnTo>
                  <a:lnTo>
                    <a:pt x="947568" y="112013"/>
                  </a:lnTo>
                  <a:lnTo>
                    <a:pt x="947568" y="75232"/>
                  </a:lnTo>
                  <a:lnTo>
                    <a:pt x="991122" y="75232"/>
                  </a:lnTo>
                  <a:close/>
                  <a:moveTo>
                    <a:pt x="881488" y="1906"/>
                  </a:moveTo>
                  <a:lnTo>
                    <a:pt x="842107" y="1906"/>
                  </a:lnTo>
                  <a:lnTo>
                    <a:pt x="842107" y="17658"/>
                  </a:lnTo>
                  <a:lnTo>
                    <a:pt x="855890" y="20257"/>
                  </a:lnTo>
                  <a:lnTo>
                    <a:pt x="855890" y="88542"/>
                  </a:lnTo>
                  <a:lnTo>
                    <a:pt x="855339" y="88542"/>
                  </a:lnTo>
                  <a:lnTo>
                    <a:pt x="803436" y="1906"/>
                  </a:lnTo>
                  <a:lnTo>
                    <a:pt x="764056" y="1906"/>
                  </a:lnTo>
                  <a:lnTo>
                    <a:pt x="764056" y="17658"/>
                  </a:lnTo>
                  <a:lnTo>
                    <a:pt x="777760" y="20257"/>
                  </a:lnTo>
                  <a:lnTo>
                    <a:pt x="777760" y="112564"/>
                  </a:lnTo>
                  <a:lnTo>
                    <a:pt x="764056" y="115242"/>
                  </a:lnTo>
                  <a:lnTo>
                    <a:pt x="764056" y="130994"/>
                  </a:lnTo>
                  <a:lnTo>
                    <a:pt x="817376" y="130994"/>
                  </a:lnTo>
                  <a:lnTo>
                    <a:pt x="817376" y="115242"/>
                  </a:lnTo>
                  <a:lnTo>
                    <a:pt x="803593" y="112564"/>
                  </a:lnTo>
                  <a:lnTo>
                    <a:pt x="803593" y="44200"/>
                  </a:lnTo>
                  <a:lnTo>
                    <a:pt x="804066" y="44200"/>
                  </a:lnTo>
                  <a:lnTo>
                    <a:pt x="856048" y="130837"/>
                  </a:lnTo>
                  <a:lnTo>
                    <a:pt x="881724" y="130837"/>
                  </a:lnTo>
                  <a:lnTo>
                    <a:pt x="881724" y="20572"/>
                  </a:lnTo>
                  <a:lnTo>
                    <a:pt x="895507" y="17973"/>
                  </a:lnTo>
                  <a:lnTo>
                    <a:pt x="895507" y="2221"/>
                  </a:lnTo>
                  <a:close/>
                  <a:moveTo>
                    <a:pt x="698448" y="16713"/>
                  </a:moveTo>
                  <a:cubicBezTo>
                    <a:pt x="692470" y="11404"/>
                    <a:pt x="685516" y="7309"/>
                    <a:pt x="677970" y="4663"/>
                  </a:cubicBezTo>
                  <a:cubicBezTo>
                    <a:pt x="669299" y="1583"/>
                    <a:pt x="660155" y="63"/>
                    <a:pt x="650956" y="173"/>
                  </a:cubicBezTo>
                  <a:cubicBezTo>
                    <a:pt x="639047" y="-126"/>
                    <a:pt x="627359" y="3434"/>
                    <a:pt x="617640" y="10333"/>
                  </a:cubicBezTo>
                  <a:cubicBezTo>
                    <a:pt x="609260" y="16146"/>
                    <a:pt x="604306" y="25731"/>
                    <a:pt x="604408" y="35930"/>
                  </a:cubicBezTo>
                  <a:cubicBezTo>
                    <a:pt x="604038" y="45642"/>
                    <a:pt x="608417" y="54928"/>
                    <a:pt x="616143" y="60819"/>
                  </a:cubicBezTo>
                  <a:cubicBezTo>
                    <a:pt x="626611" y="68136"/>
                    <a:pt x="638330" y="73476"/>
                    <a:pt x="650719" y="76571"/>
                  </a:cubicBezTo>
                  <a:cubicBezTo>
                    <a:pt x="657327" y="78217"/>
                    <a:pt x="663581" y="81076"/>
                    <a:pt x="669149" y="84998"/>
                  </a:cubicBezTo>
                  <a:cubicBezTo>
                    <a:pt x="672654" y="87968"/>
                    <a:pt x="674599" y="92378"/>
                    <a:pt x="674426" y="96970"/>
                  </a:cubicBezTo>
                  <a:cubicBezTo>
                    <a:pt x="674576" y="101499"/>
                    <a:pt x="672520" y="105815"/>
                    <a:pt x="668913" y="108548"/>
                  </a:cubicBezTo>
                  <a:cubicBezTo>
                    <a:pt x="664258" y="111635"/>
                    <a:pt x="658737" y="113155"/>
                    <a:pt x="653161" y="112880"/>
                  </a:cubicBezTo>
                  <a:cubicBezTo>
                    <a:pt x="648144" y="112943"/>
                    <a:pt x="643150" y="112226"/>
                    <a:pt x="638354" y="110753"/>
                  </a:cubicBezTo>
                  <a:cubicBezTo>
                    <a:pt x="634502" y="109737"/>
                    <a:pt x="630887" y="107965"/>
                    <a:pt x="627721" y="105555"/>
                  </a:cubicBezTo>
                  <a:lnTo>
                    <a:pt x="625043" y="87282"/>
                  </a:lnTo>
                  <a:lnTo>
                    <a:pt x="604487" y="87282"/>
                  </a:lnTo>
                  <a:lnTo>
                    <a:pt x="604487" y="114140"/>
                  </a:lnTo>
                  <a:cubicBezTo>
                    <a:pt x="610299" y="120023"/>
                    <a:pt x="617309" y="124591"/>
                    <a:pt x="625043" y="127529"/>
                  </a:cubicBezTo>
                  <a:cubicBezTo>
                    <a:pt x="633841" y="130876"/>
                    <a:pt x="643198" y="132538"/>
                    <a:pt x="652610" y="132412"/>
                  </a:cubicBezTo>
                  <a:cubicBezTo>
                    <a:pt x="664825" y="132971"/>
                    <a:pt x="676907" y="129632"/>
                    <a:pt x="687107" y="122882"/>
                  </a:cubicBezTo>
                  <a:cubicBezTo>
                    <a:pt x="695597" y="116928"/>
                    <a:pt x="700520" y="107098"/>
                    <a:pt x="700181" y="96734"/>
                  </a:cubicBezTo>
                  <a:cubicBezTo>
                    <a:pt x="700504" y="87030"/>
                    <a:pt x="696456" y="77689"/>
                    <a:pt x="689154" y="71294"/>
                  </a:cubicBezTo>
                  <a:cubicBezTo>
                    <a:pt x="679711" y="63686"/>
                    <a:pt x="668677" y="58298"/>
                    <a:pt x="656863" y="55542"/>
                  </a:cubicBezTo>
                  <a:cubicBezTo>
                    <a:pt x="649569" y="53644"/>
                    <a:pt x="642552" y="50816"/>
                    <a:pt x="635991" y="47114"/>
                  </a:cubicBezTo>
                  <a:cubicBezTo>
                    <a:pt x="632242" y="44807"/>
                    <a:pt x="629950" y="40727"/>
                    <a:pt x="629926" y="36324"/>
                  </a:cubicBezTo>
                  <a:cubicBezTo>
                    <a:pt x="629895" y="31795"/>
                    <a:pt x="632029" y="27519"/>
                    <a:pt x="635676" y="24825"/>
                  </a:cubicBezTo>
                  <a:cubicBezTo>
                    <a:pt x="640520" y="21557"/>
                    <a:pt x="646309" y="19981"/>
                    <a:pt x="652137" y="20336"/>
                  </a:cubicBezTo>
                  <a:cubicBezTo>
                    <a:pt x="656752" y="20328"/>
                    <a:pt x="661352" y="20856"/>
                    <a:pt x="665841" y="21911"/>
                  </a:cubicBezTo>
                  <a:cubicBezTo>
                    <a:pt x="669244" y="22707"/>
                    <a:pt x="672528" y="23951"/>
                    <a:pt x="675608" y="25613"/>
                  </a:cubicBezTo>
                  <a:lnTo>
                    <a:pt x="678994" y="43334"/>
                  </a:lnTo>
                  <a:lnTo>
                    <a:pt x="698291" y="43334"/>
                  </a:lnTo>
                  <a:close/>
                  <a:moveTo>
                    <a:pt x="474611" y="1906"/>
                  </a:moveTo>
                  <a:lnTo>
                    <a:pt x="474611" y="36167"/>
                  </a:lnTo>
                  <a:lnTo>
                    <a:pt x="494222" y="36167"/>
                  </a:lnTo>
                  <a:lnTo>
                    <a:pt x="495246" y="21832"/>
                  </a:lnTo>
                  <a:lnTo>
                    <a:pt x="518874" y="21832"/>
                  </a:lnTo>
                  <a:lnTo>
                    <a:pt x="518874" y="112407"/>
                  </a:lnTo>
                  <a:lnTo>
                    <a:pt x="505091" y="115085"/>
                  </a:lnTo>
                  <a:lnTo>
                    <a:pt x="505091" y="130837"/>
                  </a:lnTo>
                  <a:lnTo>
                    <a:pt x="558412" y="130837"/>
                  </a:lnTo>
                  <a:lnTo>
                    <a:pt x="558412" y="115085"/>
                  </a:lnTo>
                  <a:lnTo>
                    <a:pt x="544708" y="112407"/>
                  </a:lnTo>
                  <a:lnTo>
                    <a:pt x="544708" y="21832"/>
                  </a:lnTo>
                  <a:lnTo>
                    <a:pt x="568336" y="21832"/>
                  </a:lnTo>
                  <a:lnTo>
                    <a:pt x="569438" y="36167"/>
                  </a:lnTo>
                  <a:lnTo>
                    <a:pt x="589207" y="36167"/>
                  </a:lnTo>
                  <a:lnTo>
                    <a:pt x="589207" y="1906"/>
                  </a:lnTo>
                  <a:close/>
                  <a:moveTo>
                    <a:pt x="459568" y="16713"/>
                  </a:moveTo>
                  <a:cubicBezTo>
                    <a:pt x="453590" y="11404"/>
                    <a:pt x="446634" y="7309"/>
                    <a:pt x="439090" y="4663"/>
                  </a:cubicBezTo>
                  <a:cubicBezTo>
                    <a:pt x="430423" y="1575"/>
                    <a:pt x="421275" y="55"/>
                    <a:pt x="412075" y="173"/>
                  </a:cubicBezTo>
                  <a:cubicBezTo>
                    <a:pt x="400163" y="-126"/>
                    <a:pt x="388475" y="3434"/>
                    <a:pt x="378759" y="10333"/>
                  </a:cubicBezTo>
                  <a:cubicBezTo>
                    <a:pt x="370203" y="16043"/>
                    <a:pt x="365062" y="25644"/>
                    <a:pt x="365055" y="35930"/>
                  </a:cubicBezTo>
                  <a:cubicBezTo>
                    <a:pt x="364682" y="45642"/>
                    <a:pt x="369060" y="54928"/>
                    <a:pt x="376790" y="60819"/>
                  </a:cubicBezTo>
                  <a:cubicBezTo>
                    <a:pt x="387287" y="68136"/>
                    <a:pt x="399031" y="73476"/>
                    <a:pt x="411445" y="76571"/>
                  </a:cubicBezTo>
                  <a:cubicBezTo>
                    <a:pt x="418028" y="78225"/>
                    <a:pt x="424250" y="81084"/>
                    <a:pt x="429796" y="84998"/>
                  </a:cubicBezTo>
                  <a:cubicBezTo>
                    <a:pt x="433299" y="87968"/>
                    <a:pt x="435244" y="92378"/>
                    <a:pt x="435073" y="96970"/>
                  </a:cubicBezTo>
                  <a:cubicBezTo>
                    <a:pt x="435225" y="101499"/>
                    <a:pt x="433169" y="105815"/>
                    <a:pt x="429560" y="108548"/>
                  </a:cubicBezTo>
                  <a:cubicBezTo>
                    <a:pt x="424907" y="111635"/>
                    <a:pt x="419386" y="113155"/>
                    <a:pt x="413808" y="112880"/>
                  </a:cubicBezTo>
                  <a:cubicBezTo>
                    <a:pt x="408766" y="112935"/>
                    <a:pt x="403746" y="112218"/>
                    <a:pt x="398922" y="110753"/>
                  </a:cubicBezTo>
                  <a:cubicBezTo>
                    <a:pt x="395126" y="109721"/>
                    <a:pt x="391567" y="107949"/>
                    <a:pt x="388447" y="105555"/>
                  </a:cubicBezTo>
                  <a:lnTo>
                    <a:pt x="385690" y="87282"/>
                  </a:lnTo>
                  <a:lnTo>
                    <a:pt x="365527" y="87282"/>
                  </a:lnTo>
                  <a:lnTo>
                    <a:pt x="365527" y="114140"/>
                  </a:lnTo>
                  <a:cubicBezTo>
                    <a:pt x="371343" y="120023"/>
                    <a:pt x="378353" y="124591"/>
                    <a:pt x="386084" y="127529"/>
                  </a:cubicBezTo>
                  <a:cubicBezTo>
                    <a:pt x="394883" y="130876"/>
                    <a:pt x="404236" y="132538"/>
                    <a:pt x="413650" y="132412"/>
                  </a:cubicBezTo>
                  <a:cubicBezTo>
                    <a:pt x="425870" y="132979"/>
                    <a:pt x="437952" y="129640"/>
                    <a:pt x="448147" y="122882"/>
                  </a:cubicBezTo>
                  <a:cubicBezTo>
                    <a:pt x="456640" y="116928"/>
                    <a:pt x="461556" y="107098"/>
                    <a:pt x="461221" y="96734"/>
                  </a:cubicBezTo>
                  <a:cubicBezTo>
                    <a:pt x="461548" y="87030"/>
                    <a:pt x="457500" y="77689"/>
                    <a:pt x="450195" y="71294"/>
                  </a:cubicBezTo>
                  <a:cubicBezTo>
                    <a:pt x="440782" y="63686"/>
                    <a:pt x="429769" y="58298"/>
                    <a:pt x="417982" y="55542"/>
                  </a:cubicBezTo>
                  <a:cubicBezTo>
                    <a:pt x="410661" y="53659"/>
                    <a:pt x="403618" y="50824"/>
                    <a:pt x="397032" y="47114"/>
                  </a:cubicBezTo>
                  <a:cubicBezTo>
                    <a:pt x="393284" y="44807"/>
                    <a:pt x="390992" y="40727"/>
                    <a:pt x="390967" y="36324"/>
                  </a:cubicBezTo>
                  <a:cubicBezTo>
                    <a:pt x="390928" y="31772"/>
                    <a:pt x="393101" y="27487"/>
                    <a:pt x="396795" y="24825"/>
                  </a:cubicBezTo>
                  <a:cubicBezTo>
                    <a:pt x="401605" y="21549"/>
                    <a:pt x="407370" y="19966"/>
                    <a:pt x="413178" y="20336"/>
                  </a:cubicBezTo>
                  <a:cubicBezTo>
                    <a:pt x="417791" y="20328"/>
                    <a:pt x="422390" y="20856"/>
                    <a:pt x="426882" y="21911"/>
                  </a:cubicBezTo>
                  <a:cubicBezTo>
                    <a:pt x="430292" y="22691"/>
                    <a:pt x="433579" y="23935"/>
                    <a:pt x="436648" y="25613"/>
                  </a:cubicBezTo>
                  <a:lnTo>
                    <a:pt x="440035" y="43334"/>
                  </a:lnTo>
                  <a:lnTo>
                    <a:pt x="459568" y="43334"/>
                  </a:lnTo>
                  <a:close/>
                  <a:moveTo>
                    <a:pt x="347885" y="130522"/>
                  </a:moveTo>
                  <a:lnTo>
                    <a:pt x="347885" y="94371"/>
                  </a:lnTo>
                  <a:lnTo>
                    <a:pt x="328195" y="94371"/>
                  </a:lnTo>
                  <a:lnTo>
                    <a:pt x="326935" y="110517"/>
                  </a:lnTo>
                  <a:lnTo>
                    <a:pt x="290626" y="110517"/>
                  </a:lnTo>
                  <a:lnTo>
                    <a:pt x="290626" y="20100"/>
                  </a:lnTo>
                  <a:lnTo>
                    <a:pt x="304409" y="17501"/>
                  </a:lnTo>
                  <a:lnTo>
                    <a:pt x="304409" y="1748"/>
                  </a:lnTo>
                  <a:lnTo>
                    <a:pt x="251167" y="1748"/>
                  </a:lnTo>
                  <a:lnTo>
                    <a:pt x="251167" y="17501"/>
                  </a:lnTo>
                  <a:lnTo>
                    <a:pt x="264872" y="20100"/>
                  </a:lnTo>
                  <a:lnTo>
                    <a:pt x="264872" y="112407"/>
                  </a:lnTo>
                  <a:lnTo>
                    <a:pt x="251167" y="115085"/>
                  </a:lnTo>
                  <a:lnTo>
                    <a:pt x="251167" y="130837"/>
                  </a:lnTo>
                  <a:close/>
                  <a:moveTo>
                    <a:pt x="176502" y="31362"/>
                  </a:moveTo>
                  <a:lnTo>
                    <a:pt x="177054" y="31362"/>
                  </a:lnTo>
                  <a:lnTo>
                    <a:pt x="191782" y="76886"/>
                  </a:lnTo>
                  <a:lnTo>
                    <a:pt x="162010" y="76886"/>
                  </a:lnTo>
                  <a:close/>
                  <a:moveTo>
                    <a:pt x="115463" y="130364"/>
                  </a:moveTo>
                  <a:lnTo>
                    <a:pt x="159175" y="130364"/>
                  </a:lnTo>
                  <a:lnTo>
                    <a:pt x="159175" y="114612"/>
                  </a:lnTo>
                  <a:lnTo>
                    <a:pt x="150275" y="113037"/>
                  </a:lnTo>
                  <a:lnTo>
                    <a:pt x="155946" y="95395"/>
                  </a:lnTo>
                  <a:lnTo>
                    <a:pt x="197610" y="95395"/>
                  </a:lnTo>
                  <a:lnTo>
                    <a:pt x="203281" y="113037"/>
                  </a:lnTo>
                  <a:lnTo>
                    <a:pt x="194381" y="114612"/>
                  </a:lnTo>
                  <a:lnTo>
                    <a:pt x="194381" y="130364"/>
                  </a:lnTo>
                  <a:lnTo>
                    <a:pt x="238172" y="130364"/>
                  </a:lnTo>
                  <a:lnTo>
                    <a:pt x="238172" y="114612"/>
                  </a:lnTo>
                  <a:lnTo>
                    <a:pt x="228957" y="113273"/>
                  </a:lnTo>
                  <a:lnTo>
                    <a:pt x="190128" y="1433"/>
                  </a:lnTo>
                  <a:lnTo>
                    <a:pt x="163743" y="1433"/>
                  </a:lnTo>
                  <a:lnTo>
                    <a:pt x="124363" y="113273"/>
                  </a:lnTo>
                  <a:lnTo>
                    <a:pt x="115227" y="114612"/>
                  </a:lnTo>
                  <a:close/>
                  <a:moveTo>
                    <a:pt x="47020" y="17343"/>
                  </a:moveTo>
                  <a:lnTo>
                    <a:pt x="37254" y="19076"/>
                  </a:lnTo>
                  <a:lnTo>
                    <a:pt x="60015" y="96182"/>
                  </a:lnTo>
                  <a:lnTo>
                    <a:pt x="61591" y="103271"/>
                  </a:lnTo>
                  <a:lnTo>
                    <a:pt x="62142" y="103271"/>
                  </a:lnTo>
                  <a:lnTo>
                    <a:pt x="63638" y="96340"/>
                  </a:lnTo>
                  <a:lnTo>
                    <a:pt x="86479" y="19076"/>
                  </a:lnTo>
                  <a:lnTo>
                    <a:pt x="76791" y="17343"/>
                  </a:lnTo>
                  <a:lnTo>
                    <a:pt x="76791" y="1591"/>
                  </a:lnTo>
                  <a:lnTo>
                    <a:pt x="124048" y="1591"/>
                  </a:lnTo>
                  <a:lnTo>
                    <a:pt x="124048" y="17343"/>
                  </a:lnTo>
                  <a:lnTo>
                    <a:pt x="113258" y="18761"/>
                  </a:lnTo>
                  <a:lnTo>
                    <a:pt x="75374" y="130364"/>
                  </a:lnTo>
                  <a:lnTo>
                    <a:pt x="48595" y="130364"/>
                  </a:lnTo>
                  <a:lnTo>
                    <a:pt x="10633" y="18918"/>
                  </a:lnTo>
                  <a:lnTo>
                    <a:pt x="0" y="17501"/>
                  </a:lnTo>
                  <a:lnTo>
                    <a:pt x="0" y="1748"/>
                  </a:lnTo>
                  <a:lnTo>
                    <a:pt x="47256" y="1748"/>
                  </a:lnTo>
                  <a:close/>
                </a:path>
              </a:pathLst>
            </a:custGeom>
            <a:solidFill>
              <a:srgbClr val="FFFFFF"/>
            </a:solidFill>
            <a:ln w="7858" cap="flat">
              <a:noFill/>
              <a:prstDash val="solid"/>
              <a:miter/>
            </a:ln>
          </p:spPr>
          <p:txBody>
            <a:bodyPr lIns="72000" tIns="36000" rIns="72000" bIns="36000" rtlCol="0" anchor="ctr"/>
            <a:lstStyle/>
            <a:p>
              <a:endParaRPr lang="lv-LV"/>
            </a:p>
          </p:txBody>
        </p:sp>
      </p:grpSp>
      <p:sp>
        <p:nvSpPr>
          <p:cNvPr id="27" name="Text Placeholder 20">
            <a:extLst>
              <a:ext uri="{FF2B5EF4-FFF2-40B4-BE49-F238E27FC236}">
                <a16:creationId xmlns:a16="http://schemas.microsoft.com/office/drawing/2014/main" id="{5999AE9D-6624-4B14-BE6D-17B68939B3B1}"/>
              </a:ext>
            </a:extLst>
          </p:cNvPr>
          <p:cNvSpPr>
            <a:spLocks noGrp="1"/>
          </p:cNvSpPr>
          <p:nvPr>
            <p:ph type="body" sz="quarter" idx="11" hasCustomPrompt="1"/>
          </p:nvPr>
        </p:nvSpPr>
        <p:spPr>
          <a:xfrm>
            <a:off x="6986464" y="4396461"/>
            <a:ext cx="1490786" cy="193002"/>
          </a:xfrm>
        </p:spPr>
        <p:txBody>
          <a:bodyPr wrap="square" anchor="b" anchorCtr="0">
            <a:spAutoFit/>
          </a:bodyPr>
          <a:lstStyle>
            <a:lvl1pPr algn="r">
              <a:defRPr sz="1200"/>
            </a:lvl1pPr>
          </a:lstStyle>
          <a:p>
            <a:pPr lvl="0"/>
            <a:r>
              <a:rPr lang="lv-LV" dirty="0"/>
              <a:t>X.XX.202X.</a:t>
            </a:r>
          </a:p>
        </p:txBody>
      </p:sp>
    </p:spTree>
    <p:extLst>
      <p:ext uri="{BB962C8B-B14F-4D97-AF65-F5344CB8AC3E}">
        <p14:creationId xmlns:p14="http://schemas.microsoft.com/office/powerpoint/2010/main" val="412307666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White">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lumMod val="60000"/>
                    <a:lumOff val="40000"/>
                  </a:schemeClr>
                </a:solidFill>
              </a:defRPr>
            </a:lvl1pPr>
          </a:lstStyle>
          <a:p>
            <a:fld id="{7D818A06-01C8-4740-BA7B-FC4932E60795}" type="slidenum">
              <a:rPr lang="lv-LV" smtClean="0"/>
              <a:pPr/>
              <a:t>‹#›</a:t>
            </a:fld>
            <a:endParaRPr lang="lv-LV"/>
          </a:p>
        </p:txBody>
      </p:sp>
      <p:sp>
        <p:nvSpPr>
          <p:cNvPr id="3" name="Title 1">
            <a:extLst>
              <a:ext uri="{FF2B5EF4-FFF2-40B4-BE49-F238E27FC236}">
                <a16:creationId xmlns:a16="http://schemas.microsoft.com/office/drawing/2014/main" id="{414CD0D5-8F33-4D0B-842B-A1F9154900E9}"/>
              </a:ext>
            </a:extLst>
          </p:cNvPr>
          <p:cNvSpPr>
            <a:spLocks noGrp="1"/>
          </p:cNvSpPr>
          <p:nvPr>
            <p:ph type="title"/>
          </p:nvPr>
        </p:nvSpPr>
        <p:spPr>
          <a:xfrm>
            <a:off x="666750" y="411163"/>
            <a:ext cx="7812087" cy="581867"/>
          </a:xfrm>
          <a:prstGeom prst="rect">
            <a:avLst/>
          </a:prstGeom>
        </p:spPr>
        <p:txBody>
          <a:bodyPr bIns="180000" anchor="t" anchorCtr="0">
            <a:spAutoFit/>
          </a:bodyPr>
          <a:lstStyle>
            <a:lvl1pPr marL="0" indent="0">
              <a:defRPr>
                <a:solidFill>
                  <a:schemeClr val="bg1"/>
                </a:solidFill>
              </a:defRPr>
            </a:lvl1pPr>
          </a:lstStyle>
          <a:p>
            <a:r>
              <a:rPr lang="en-US" dirty="0"/>
              <a:t>Click to edit Master title style</a:t>
            </a:r>
            <a:endParaRPr lang="lv-LV" dirty="0"/>
          </a:p>
        </p:txBody>
      </p:sp>
    </p:spTree>
    <p:extLst>
      <p:ext uri="{BB962C8B-B14F-4D97-AF65-F5344CB8AC3E}">
        <p14:creationId xmlns:p14="http://schemas.microsoft.com/office/powerpoint/2010/main" val="215148967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 PICTURES WITH TEXT white">
    <p:bg>
      <p:bgRef idx="1001">
        <a:schemeClr val="bg1"/>
      </p:bgRef>
    </p:bg>
    <p:spTree>
      <p:nvGrpSpPr>
        <p:cNvPr id="1" name=""/>
        <p:cNvGrpSpPr/>
        <p:nvPr/>
      </p:nvGrpSpPr>
      <p:grpSpPr>
        <a:xfrm>
          <a:off x="0" y="0"/>
          <a:ext cx="0" cy="0"/>
          <a:chOff x="0" y="0"/>
          <a:chExt cx="0" cy="0"/>
        </a:xfrm>
      </p:grpSpPr>
      <p:sp>
        <p:nvSpPr>
          <p:cNvPr id="8" name="Picture Placeholder 7"/>
          <p:cNvSpPr>
            <a:spLocks noGrp="1"/>
          </p:cNvSpPr>
          <p:nvPr>
            <p:ph type="pic" sz="quarter" idx="19" hasCustomPrompt="1"/>
          </p:nvPr>
        </p:nvSpPr>
        <p:spPr>
          <a:xfrm>
            <a:off x="611472" y="1716948"/>
            <a:ext cx="2496612" cy="2509041"/>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Picture</a:t>
            </a:r>
            <a:endParaRPr lang="lv-LV" dirty="0"/>
          </a:p>
        </p:txBody>
      </p:sp>
      <p:sp>
        <p:nvSpPr>
          <p:cNvPr id="2" name="Title 1"/>
          <p:cNvSpPr>
            <a:spLocks noGrp="1"/>
          </p:cNvSpPr>
          <p:nvPr>
            <p:ph type="title"/>
          </p:nvPr>
        </p:nvSpPr>
        <p:spPr>
          <a:xfrm>
            <a:off x="666750" y="226882"/>
            <a:ext cx="7812087" cy="760693"/>
          </a:xfrm>
        </p:spPr>
        <p:txBody>
          <a:bodyPr/>
          <a:lstStyle>
            <a:lvl1pPr>
              <a:defRPr>
                <a:solidFill>
                  <a:schemeClr val="tx1"/>
                </a:solidFill>
              </a:defRPr>
            </a:lvl1pPr>
          </a:lstStyle>
          <a:p>
            <a:r>
              <a:rPr lang="en-US" dirty="0"/>
              <a:t>Click to edit Master title style</a:t>
            </a:r>
            <a:endParaRPr lang="lv-LV" dirty="0"/>
          </a:p>
        </p:txBody>
      </p:sp>
      <p:sp>
        <p:nvSpPr>
          <p:cNvPr id="7" name="Date Placeholder 6"/>
          <p:cNvSpPr>
            <a:spLocks noGrp="1"/>
          </p:cNvSpPr>
          <p:nvPr>
            <p:ph type="dt" sz="half" idx="21"/>
          </p:nvPr>
        </p:nvSpPr>
        <p:spPr/>
        <p:txBody>
          <a:bodyPr/>
          <a:lstStyle/>
          <a:p>
            <a:fld id="{23B5CD38-1577-4316-B083-AF96C43D5AFC}" type="datetime1">
              <a:rPr lang="lv-LV" smtClean="0"/>
              <a:t>01.12.2023</a:t>
            </a:fld>
            <a:endParaRPr lang="lv-LV" dirty="0"/>
          </a:p>
        </p:txBody>
      </p:sp>
      <p:sp>
        <p:nvSpPr>
          <p:cNvPr id="9" name="Footer Placeholder 8"/>
          <p:cNvSpPr>
            <a:spLocks noGrp="1"/>
          </p:cNvSpPr>
          <p:nvPr>
            <p:ph type="ftr" sz="quarter" idx="22"/>
          </p:nvPr>
        </p:nvSpPr>
        <p:spPr/>
        <p:txBody>
          <a:bodyPr/>
          <a:lstStyle/>
          <a:p>
            <a:r>
              <a:rPr lang="lv-LV"/>
              <a:t>Cits nosaukums</a:t>
            </a:r>
            <a:endParaRPr lang="lv-LV" dirty="0"/>
          </a:p>
        </p:txBody>
      </p:sp>
      <p:sp>
        <p:nvSpPr>
          <p:cNvPr id="10" name="Slide Number Placeholder 9"/>
          <p:cNvSpPr>
            <a:spLocks noGrp="1"/>
          </p:cNvSpPr>
          <p:nvPr>
            <p:ph type="sldNum" sz="quarter" idx="23"/>
          </p:nvPr>
        </p:nvSpPr>
        <p:spPr/>
        <p:txBody>
          <a:bodyPr/>
          <a:lstStyle/>
          <a:p>
            <a:fld id="{7D818A06-01C8-4740-BA7B-FC4932E60795}" type="slidenum">
              <a:rPr lang="lv-LV" smtClean="0"/>
              <a:pPr/>
              <a:t>‹#›</a:t>
            </a:fld>
            <a:endParaRPr lang="lv-LV" dirty="0"/>
          </a:p>
        </p:txBody>
      </p:sp>
      <p:sp>
        <p:nvSpPr>
          <p:cNvPr id="4" name="TextBox 3"/>
          <p:cNvSpPr txBox="1"/>
          <p:nvPr userDrawn="1"/>
        </p:nvSpPr>
        <p:spPr>
          <a:xfrm>
            <a:off x="2267744" y="1347614"/>
            <a:ext cx="184731" cy="369332"/>
          </a:xfrm>
          <a:prstGeom prst="rect">
            <a:avLst/>
          </a:prstGeom>
          <a:noFill/>
        </p:spPr>
        <p:txBody>
          <a:bodyPr wrap="none" rtlCol="0">
            <a:spAutoFit/>
          </a:bodyPr>
          <a:lstStyle/>
          <a:p>
            <a:endParaRPr lang="lv-LV" dirty="0"/>
          </a:p>
        </p:txBody>
      </p:sp>
      <p:sp>
        <p:nvSpPr>
          <p:cNvPr id="13" name="Picture Placeholder 7">
            <a:extLst>
              <a:ext uri="{FF2B5EF4-FFF2-40B4-BE49-F238E27FC236}">
                <a16:creationId xmlns:a16="http://schemas.microsoft.com/office/drawing/2014/main" id="{2A5AE897-DFB1-4431-9943-634DC5500C98}"/>
              </a:ext>
            </a:extLst>
          </p:cNvPr>
          <p:cNvSpPr>
            <a:spLocks noGrp="1"/>
          </p:cNvSpPr>
          <p:nvPr>
            <p:ph type="pic" sz="quarter" idx="24" hasCustomPrompt="1"/>
          </p:nvPr>
        </p:nvSpPr>
        <p:spPr>
          <a:xfrm>
            <a:off x="3257406" y="1716947"/>
            <a:ext cx="2496612" cy="2509041"/>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Picture</a:t>
            </a:r>
            <a:endParaRPr lang="lv-LV" dirty="0"/>
          </a:p>
        </p:txBody>
      </p:sp>
      <p:sp>
        <p:nvSpPr>
          <p:cNvPr id="14" name="Picture Placeholder 7">
            <a:extLst>
              <a:ext uri="{FF2B5EF4-FFF2-40B4-BE49-F238E27FC236}">
                <a16:creationId xmlns:a16="http://schemas.microsoft.com/office/drawing/2014/main" id="{31CD1F8D-34E7-458A-A924-13AB1FC5A9D3}"/>
              </a:ext>
            </a:extLst>
          </p:cNvPr>
          <p:cNvSpPr>
            <a:spLocks noGrp="1"/>
          </p:cNvSpPr>
          <p:nvPr>
            <p:ph type="pic" sz="quarter" idx="25" hasCustomPrompt="1"/>
          </p:nvPr>
        </p:nvSpPr>
        <p:spPr>
          <a:xfrm>
            <a:off x="5903340" y="1716946"/>
            <a:ext cx="2496612" cy="2509041"/>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Picture</a:t>
            </a:r>
            <a:endParaRPr lang="lv-LV" dirty="0"/>
          </a:p>
        </p:txBody>
      </p:sp>
      <p:sp>
        <p:nvSpPr>
          <p:cNvPr id="11" name="Text Placeholder 4">
            <a:extLst>
              <a:ext uri="{FF2B5EF4-FFF2-40B4-BE49-F238E27FC236}">
                <a16:creationId xmlns:a16="http://schemas.microsoft.com/office/drawing/2014/main" id="{8F53620B-43B2-4BEA-8E6C-E5B860A2509D}"/>
              </a:ext>
            </a:extLst>
          </p:cNvPr>
          <p:cNvSpPr>
            <a:spLocks noGrp="1"/>
          </p:cNvSpPr>
          <p:nvPr>
            <p:ph type="body" sz="quarter" idx="26" hasCustomPrompt="1"/>
          </p:nvPr>
        </p:nvSpPr>
        <p:spPr>
          <a:xfrm>
            <a:off x="914421" y="1347612"/>
            <a:ext cx="1890713" cy="233362"/>
          </a:xfrm>
        </p:spPr>
        <p:txBody>
          <a:bodyPr/>
          <a:lstStyle>
            <a:lvl1pPr marL="0" indent="0" algn="ctr">
              <a:buNone/>
              <a:defRPr sz="1400" b="1">
                <a:latin typeface="+mj-lt"/>
              </a:defRPr>
            </a:lvl1pPr>
          </a:lstStyle>
          <a:p>
            <a:pPr lvl="0"/>
            <a:r>
              <a:rPr lang="en-GB" dirty="0" err="1"/>
              <a:t>Bildes</a:t>
            </a:r>
            <a:r>
              <a:rPr lang="en-GB" dirty="0"/>
              <a:t> </a:t>
            </a:r>
            <a:r>
              <a:rPr lang="en-GB" dirty="0" err="1"/>
              <a:t>nosaukums</a:t>
            </a:r>
            <a:endParaRPr lang="lv-LV" dirty="0"/>
          </a:p>
        </p:txBody>
      </p:sp>
      <p:sp>
        <p:nvSpPr>
          <p:cNvPr id="12" name="Text Placeholder 4">
            <a:extLst>
              <a:ext uri="{FF2B5EF4-FFF2-40B4-BE49-F238E27FC236}">
                <a16:creationId xmlns:a16="http://schemas.microsoft.com/office/drawing/2014/main" id="{91D9D001-56FD-4F24-BE70-7362D76F8AB8}"/>
              </a:ext>
            </a:extLst>
          </p:cNvPr>
          <p:cNvSpPr>
            <a:spLocks noGrp="1"/>
          </p:cNvSpPr>
          <p:nvPr>
            <p:ph type="body" sz="quarter" idx="27" hasCustomPrompt="1"/>
          </p:nvPr>
        </p:nvSpPr>
        <p:spPr>
          <a:xfrm>
            <a:off x="3560355" y="1347612"/>
            <a:ext cx="1890713" cy="233362"/>
          </a:xfrm>
        </p:spPr>
        <p:txBody>
          <a:bodyPr/>
          <a:lstStyle>
            <a:lvl1pPr marL="0" indent="0" algn="ctr">
              <a:buNone/>
              <a:defRPr sz="1400" b="1">
                <a:latin typeface="+mj-lt"/>
              </a:defRPr>
            </a:lvl1pPr>
          </a:lstStyle>
          <a:p>
            <a:pPr lvl="0"/>
            <a:r>
              <a:rPr lang="en-GB" dirty="0" err="1"/>
              <a:t>Bildes</a:t>
            </a:r>
            <a:r>
              <a:rPr lang="en-GB" dirty="0"/>
              <a:t> </a:t>
            </a:r>
            <a:r>
              <a:rPr lang="en-GB" dirty="0" err="1"/>
              <a:t>nosaukums</a:t>
            </a:r>
            <a:endParaRPr lang="lv-LV" dirty="0"/>
          </a:p>
        </p:txBody>
      </p:sp>
      <p:sp>
        <p:nvSpPr>
          <p:cNvPr id="15" name="Text Placeholder 4">
            <a:extLst>
              <a:ext uri="{FF2B5EF4-FFF2-40B4-BE49-F238E27FC236}">
                <a16:creationId xmlns:a16="http://schemas.microsoft.com/office/drawing/2014/main" id="{9D26A56A-76AE-4C75-BE97-211DE25AF2F3}"/>
              </a:ext>
            </a:extLst>
          </p:cNvPr>
          <p:cNvSpPr>
            <a:spLocks noGrp="1"/>
          </p:cNvSpPr>
          <p:nvPr>
            <p:ph type="body" sz="quarter" idx="28" hasCustomPrompt="1"/>
          </p:nvPr>
        </p:nvSpPr>
        <p:spPr>
          <a:xfrm>
            <a:off x="6206289" y="1347612"/>
            <a:ext cx="1890713" cy="233362"/>
          </a:xfrm>
        </p:spPr>
        <p:txBody>
          <a:bodyPr/>
          <a:lstStyle>
            <a:lvl1pPr marL="0" indent="0" algn="ctr">
              <a:buNone/>
              <a:defRPr sz="1400" b="1">
                <a:latin typeface="+mj-lt"/>
              </a:defRPr>
            </a:lvl1pPr>
          </a:lstStyle>
          <a:p>
            <a:pPr lvl="0"/>
            <a:r>
              <a:rPr lang="en-GB" dirty="0" err="1"/>
              <a:t>Bildes</a:t>
            </a:r>
            <a:r>
              <a:rPr lang="en-GB" dirty="0"/>
              <a:t> </a:t>
            </a:r>
            <a:r>
              <a:rPr lang="en-GB" dirty="0" err="1"/>
              <a:t>nosaukums</a:t>
            </a:r>
            <a:endParaRPr lang="lv-LV" dirty="0"/>
          </a:p>
        </p:txBody>
      </p:sp>
      <p:sp>
        <p:nvSpPr>
          <p:cNvPr id="16" name="Text Placeholder 10">
            <a:extLst>
              <a:ext uri="{FF2B5EF4-FFF2-40B4-BE49-F238E27FC236}">
                <a16:creationId xmlns:a16="http://schemas.microsoft.com/office/drawing/2014/main" id="{4C0CF108-F7E8-49FC-9891-5DFD5B5B9285}"/>
              </a:ext>
            </a:extLst>
          </p:cNvPr>
          <p:cNvSpPr>
            <a:spLocks noGrp="1"/>
          </p:cNvSpPr>
          <p:nvPr>
            <p:ph type="body" sz="quarter" idx="29" hasCustomPrompt="1"/>
          </p:nvPr>
        </p:nvSpPr>
        <p:spPr>
          <a:xfrm>
            <a:off x="841395" y="4345149"/>
            <a:ext cx="2036763" cy="386889"/>
          </a:xfrm>
        </p:spPr>
        <p:txBody>
          <a:bodyPr/>
          <a:lstStyle>
            <a:lvl1pPr marL="0" indent="0">
              <a:buNone/>
              <a:defRPr/>
            </a:lvl1pPr>
          </a:lstStyle>
          <a:p>
            <a:pPr lvl="0"/>
            <a:r>
              <a:rPr lang="en-GB" dirty="0"/>
              <a:t>°</a:t>
            </a:r>
            <a:r>
              <a:rPr lang="en-GB" dirty="0" err="1"/>
              <a:t>Paskaidrojošs</a:t>
            </a:r>
            <a:r>
              <a:rPr lang="en-GB" dirty="0"/>
              <a:t> </a:t>
            </a:r>
            <a:r>
              <a:rPr lang="en-GB" dirty="0" err="1"/>
              <a:t>papildteksts</a:t>
            </a:r>
            <a:endParaRPr lang="lv-LV" dirty="0"/>
          </a:p>
        </p:txBody>
      </p:sp>
      <p:sp>
        <p:nvSpPr>
          <p:cNvPr id="17" name="Text Placeholder 10">
            <a:extLst>
              <a:ext uri="{FF2B5EF4-FFF2-40B4-BE49-F238E27FC236}">
                <a16:creationId xmlns:a16="http://schemas.microsoft.com/office/drawing/2014/main" id="{72C4F4C9-F774-4E62-8F0C-4316C43487A8}"/>
              </a:ext>
            </a:extLst>
          </p:cNvPr>
          <p:cNvSpPr>
            <a:spLocks noGrp="1"/>
          </p:cNvSpPr>
          <p:nvPr>
            <p:ph type="body" sz="quarter" idx="30" hasCustomPrompt="1"/>
          </p:nvPr>
        </p:nvSpPr>
        <p:spPr>
          <a:xfrm>
            <a:off x="3487329" y="4345149"/>
            <a:ext cx="2036763" cy="386889"/>
          </a:xfrm>
        </p:spPr>
        <p:txBody>
          <a:bodyPr/>
          <a:lstStyle>
            <a:lvl1pPr marL="0" indent="0">
              <a:buNone/>
              <a:defRPr/>
            </a:lvl1pPr>
          </a:lstStyle>
          <a:p>
            <a:pPr lvl="0"/>
            <a:r>
              <a:rPr lang="en-GB" dirty="0"/>
              <a:t>°</a:t>
            </a:r>
            <a:r>
              <a:rPr lang="en-GB" dirty="0" err="1"/>
              <a:t>Paskaidrojošs</a:t>
            </a:r>
            <a:r>
              <a:rPr lang="en-GB" dirty="0"/>
              <a:t> </a:t>
            </a:r>
            <a:r>
              <a:rPr lang="en-GB" dirty="0" err="1"/>
              <a:t>papildteksts</a:t>
            </a:r>
            <a:endParaRPr lang="lv-LV" dirty="0"/>
          </a:p>
        </p:txBody>
      </p:sp>
      <p:sp>
        <p:nvSpPr>
          <p:cNvPr id="18" name="Text Placeholder 10">
            <a:extLst>
              <a:ext uri="{FF2B5EF4-FFF2-40B4-BE49-F238E27FC236}">
                <a16:creationId xmlns:a16="http://schemas.microsoft.com/office/drawing/2014/main" id="{8502C571-4934-4152-A9AC-1A385BD59EE7}"/>
              </a:ext>
            </a:extLst>
          </p:cNvPr>
          <p:cNvSpPr>
            <a:spLocks noGrp="1"/>
          </p:cNvSpPr>
          <p:nvPr>
            <p:ph type="body" sz="quarter" idx="31" hasCustomPrompt="1"/>
          </p:nvPr>
        </p:nvSpPr>
        <p:spPr>
          <a:xfrm>
            <a:off x="6133263" y="4345148"/>
            <a:ext cx="2036763" cy="386889"/>
          </a:xfrm>
        </p:spPr>
        <p:txBody>
          <a:bodyPr/>
          <a:lstStyle>
            <a:lvl1pPr marL="0" indent="0">
              <a:buNone/>
              <a:defRPr/>
            </a:lvl1pPr>
          </a:lstStyle>
          <a:p>
            <a:pPr lvl="0"/>
            <a:r>
              <a:rPr lang="en-GB" dirty="0"/>
              <a:t>°</a:t>
            </a:r>
            <a:r>
              <a:rPr lang="en-GB" dirty="0" err="1"/>
              <a:t>Paskaidrojošs</a:t>
            </a:r>
            <a:r>
              <a:rPr lang="en-GB" dirty="0"/>
              <a:t> </a:t>
            </a:r>
            <a:r>
              <a:rPr lang="en-GB" dirty="0" err="1"/>
              <a:t>papildteksts</a:t>
            </a:r>
            <a:endParaRPr lang="lv-LV" dirty="0"/>
          </a:p>
        </p:txBody>
      </p:sp>
    </p:spTree>
    <p:extLst>
      <p:ext uri="{BB962C8B-B14F-4D97-AF65-F5344CB8AC3E}">
        <p14:creationId xmlns:p14="http://schemas.microsoft.com/office/powerpoint/2010/main" val="3747179555"/>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TEXT WITH 2 PICTURES">
    <p:spTree>
      <p:nvGrpSpPr>
        <p:cNvPr id="1" name=""/>
        <p:cNvGrpSpPr/>
        <p:nvPr/>
      </p:nvGrpSpPr>
      <p:grpSpPr>
        <a:xfrm>
          <a:off x="0" y="0"/>
          <a:ext cx="0" cy="0"/>
          <a:chOff x="0" y="0"/>
          <a:chExt cx="0" cy="0"/>
        </a:xfrm>
      </p:grpSpPr>
      <p:sp>
        <p:nvSpPr>
          <p:cNvPr id="2" name="Title 1"/>
          <p:cNvSpPr>
            <a:spLocks noGrp="1"/>
          </p:cNvSpPr>
          <p:nvPr>
            <p:ph type="title"/>
          </p:nvPr>
        </p:nvSpPr>
        <p:spPr>
          <a:xfrm>
            <a:off x="666750" y="226882"/>
            <a:ext cx="7812087" cy="760693"/>
          </a:xfrm>
        </p:spPr>
        <p:txBody>
          <a:bodyPr/>
          <a:lstStyle>
            <a:lvl1pPr>
              <a:defRPr>
                <a:solidFill>
                  <a:schemeClr val="tx1"/>
                </a:solidFill>
              </a:defRPr>
            </a:lvl1pPr>
          </a:lstStyle>
          <a:p>
            <a:r>
              <a:rPr lang="en-US" dirty="0"/>
              <a:t>Click to edit Master title style</a:t>
            </a:r>
            <a:endParaRPr lang="lv-LV" dirty="0"/>
          </a:p>
        </p:txBody>
      </p:sp>
      <p:sp>
        <p:nvSpPr>
          <p:cNvPr id="7" name="Date Placeholder 6"/>
          <p:cNvSpPr>
            <a:spLocks noGrp="1"/>
          </p:cNvSpPr>
          <p:nvPr>
            <p:ph type="dt" sz="half" idx="21"/>
          </p:nvPr>
        </p:nvSpPr>
        <p:spPr/>
        <p:txBody>
          <a:bodyPr/>
          <a:lstStyle/>
          <a:p>
            <a:fld id="{23B5CD38-1577-4316-B083-AF96C43D5AFC}" type="datetime1">
              <a:rPr lang="lv-LV" smtClean="0"/>
              <a:t>01.12.2023</a:t>
            </a:fld>
            <a:endParaRPr lang="lv-LV" dirty="0"/>
          </a:p>
        </p:txBody>
      </p:sp>
      <p:sp>
        <p:nvSpPr>
          <p:cNvPr id="9" name="Footer Placeholder 8"/>
          <p:cNvSpPr>
            <a:spLocks noGrp="1"/>
          </p:cNvSpPr>
          <p:nvPr>
            <p:ph type="ftr" sz="quarter" idx="22"/>
          </p:nvPr>
        </p:nvSpPr>
        <p:spPr/>
        <p:txBody>
          <a:bodyPr/>
          <a:lstStyle/>
          <a:p>
            <a:r>
              <a:rPr lang="lv-LV"/>
              <a:t>Cits nosaukums</a:t>
            </a:r>
            <a:endParaRPr lang="lv-LV" dirty="0"/>
          </a:p>
        </p:txBody>
      </p:sp>
      <p:sp>
        <p:nvSpPr>
          <p:cNvPr id="10" name="Slide Number Placeholder 9"/>
          <p:cNvSpPr>
            <a:spLocks noGrp="1"/>
          </p:cNvSpPr>
          <p:nvPr>
            <p:ph type="sldNum" sz="quarter" idx="23"/>
          </p:nvPr>
        </p:nvSpPr>
        <p:spPr/>
        <p:txBody>
          <a:bodyPr/>
          <a:lstStyle/>
          <a:p>
            <a:fld id="{7D818A06-01C8-4740-BA7B-FC4932E60795}" type="slidenum">
              <a:rPr lang="lv-LV" smtClean="0"/>
              <a:pPr/>
              <a:t>‹#›</a:t>
            </a:fld>
            <a:endParaRPr lang="lv-LV" dirty="0"/>
          </a:p>
        </p:txBody>
      </p:sp>
      <p:sp>
        <p:nvSpPr>
          <p:cNvPr id="4" name="TextBox 3"/>
          <p:cNvSpPr txBox="1"/>
          <p:nvPr userDrawn="1"/>
        </p:nvSpPr>
        <p:spPr>
          <a:xfrm>
            <a:off x="2267744" y="1347614"/>
            <a:ext cx="184731" cy="369332"/>
          </a:xfrm>
          <a:prstGeom prst="rect">
            <a:avLst/>
          </a:prstGeom>
          <a:noFill/>
        </p:spPr>
        <p:txBody>
          <a:bodyPr wrap="none" rtlCol="0">
            <a:spAutoFit/>
          </a:bodyPr>
          <a:lstStyle/>
          <a:p>
            <a:endParaRPr lang="lv-LV" dirty="0"/>
          </a:p>
        </p:txBody>
      </p:sp>
      <p:sp>
        <p:nvSpPr>
          <p:cNvPr id="11" name="Picture Placeholder 7">
            <a:extLst>
              <a:ext uri="{FF2B5EF4-FFF2-40B4-BE49-F238E27FC236}">
                <a16:creationId xmlns:a16="http://schemas.microsoft.com/office/drawing/2014/main" id="{DDE1BEB2-0AD6-440B-9B52-4BDA8DFF4B61}"/>
              </a:ext>
            </a:extLst>
          </p:cNvPr>
          <p:cNvSpPr>
            <a:spLocks noGrp="1"/>
          </p:cNvSpPr>
          <p:nvPr>
            <p:ph type="pic" sz="quarter" idx="19" hasCustomPrompt="1"/>
          </p:nvPr>
        </p:nvSpPr>
        <p:spPr>
          <a:xfrm>
            <a:off x="669081" y="1339669"/>
            <a:ext cx="3111576" cy="3127066"/>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Picture</a:t>
            </a:r>
            <a:endParaRPr lang="lv-LV" dirty="0"/>
          </a:p>
        </p:txBody>
      </p:sp>
      <p:sp>
        <p:nvSpPr>
          <p:cNvPr id="12" name="Picture Placeholder 7">
            <a:extLst>
              <a:ext uri="{FF2B5EF4-FFF2-40B4-BE49-F238E27FC236}">
                <a16:creationId xmlns:a16="http://schemas.microsoft.com/office/drawing/2014/main" id="{080F162A-54F5-40D6-9AB9-B6B7766A8C60}"/>
              </a:ext>
            </a:extLst>
          </p:cNvPr>
          <p:cNvSpPr>
            <a:spLocks noGrp="1"/>
          </p:cNvSpPr>
          <p:nvPr>
            <p:ph type="pic" sz="quarter" idx="30" hasCustomPrompt="1"/>
          </p:nvPr>
        </p:nvSpPr>
        <p:spPr>
          <a:xfrm>
            <a:off x="4168455" y="1339669"/>
            <a:ext cx="3111576" cy="3127066"/>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Picture</a:t>
            </a:r>
            <a:endParaRPr lang="lv-LV" dirty="0"/>
          </a:p>
        </p:txBody>
      </p:sp>
    </p:spTree>
    <p:extLst>
      <p:ext uri="{BB962C8B-B14F-4D97-AF65-F5344CB8AC3E}">
        <p14:creationId xmlns:p14="http://schemas.microsoft.com/office/powerpoint/2010/main" val="33184300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TEXT WITH 2 PICTURES">
    <p:bg>
      <p:bgRef idx="1001">
        <a:schemeClr val="bg1"/>
      </p:bgRef>
    </p:bg>
    <p:spTree>
      <p:nvGrpSpPr>
        <p:cNvPr id="1" name=""/>
        <p:cNvGrpSpPr/>
        <p:nvPr/>
      </p:nvGrpSpPr>
      <p:grpSpPr>
        <a:xfrm>
          <a:off x="0" y="0"/>
          <a:ext cx="0" cy="0"/>
          <a:chOff x="0" y="0"/>
          <a:chExt cx="0" cy="0"/>
        </a:xfrm>
      </p:grpSpPr>
      <p:sp>
        <p:nvSpPr>
          <p:cNvPr id="8" name="Picture Placeholder 7"/>
          <p:cNvSpPr>
            <a:spLocks noGrp="1"/>
          </p:cNvSpPr>
          <p:nvPr>
            <p:ph type="pic" sz="quarter" idx="19" hasCustomPrompt="1"/>
          </p:nvPr>
        </p:nvSpPr>
        <p:spPr>
          <a:xfrm>
            <a:off x="669081" y="1339669"/>
            <a:ext cx="3111576" cy="3127066"/>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Picture</a:t>
            </a:r>
            <a:endParaRPr lang="lv-LV" dirty="0"/>
          </a:p>
        </p:txBody>
      </p:sp>
      <p:sp>
        <p:nvSpPr>
          <p:cNvPr id="2" name="Title 1"/>
          <p:cNvSpPr>
            <a:spLocks noGrp="1"/>
          </p:cNvSpPr>
          <p:nvPr>
            <p:ph type="title"/>
          </p:nvPr>
        </p:nvSpPr>
        <p:spPr>
          <a:xfrm>
            <a:off x="666750" y="226882"/>
            <a:ext cx="7812087" cy="760693"/>
          </a:xfrm>
        </p:spPr>
        <p:txBody>
          <a:bodyPr/>
          <a:lstStyle>
            <a:lvl1pPr>
              <a:defRPr>
                <a:solidFill>
                  <a:schemeClr val="tx1"/>
                </a:solidFill>
              </a:defRPr>
            </a:lvl1pPr>
          </a:lstStyle>
          <a:p>
            <a:r>
              <a:rPr lang="en-US" dirty="0"/>
              <a:t>Click to edit Master title style</a:t>
            </a:r>
            <a:endParaRPr lang="lv-LV" dirty="0"/>
          </a:p>
        </p:txBody>
      </p:sp>
      <p:sp>
        <p:nvSpPr>
          <p:cNvPr id="7" name="Date Placeholder 6"/>
          <p:cNvSpPr>
            <a:spLocks noGrp="1"/>
          </p:cNvSpPr>
          <p:nvPr>
            <p:ph type="dt" sz="half" idx="21"/>
          </p:nvPr>
        </p:nvSpPr>
        <p:spPr/>
        <p:txBody>
          <a:bodyPr/>
          <a:lstStyle/>
          <a:p>
            <a:fld id="{23B5CD38-1577-4316-B083-AF96C43D5AFC}" type="datetime1">
              <a:rPr lang="lv-LV" smtClean="0"/>
              <a:t>01.12.2023</a:t>
            </a:fld>
            <a:endParaRPr lang="lv-LV" dirty="0"/>
          </a:p>
        </p:txBody>
      </p:sp>
      <p:sp>
        <p:nvSpPr>
          <p:cNvPr id="9" name="Footer Placeholder 8"/>
          <p:cNvSpPr>
            <a:spLocks noGrp="1"/>
          </p:cNvSpPr>
          <p:nvPr>
            <p:ph type="ftr" sz="quarter" idx="22"/>
          </p:nvPr>
        </p:nvSpPr>
        <p:spPr/>
        <p:txBody>
          <a:bodyPr/>
          <a:lstStyle/>
          <a:p>
            <a:r>
              <a:rPr lang="lv-LV"/>
              <a:t>Cits nosaukums</a:t>
            </a:r>
            <a:endParaRPr lang="lv-LV" dirty="0"/>
          </a:p>
        </p:txBody>
      </p:sp>
      <p:sp>
        <p:nvSpPr>
          <p:cNvPr id="10" name="Slide Number Placeholder 9"/>
          <p:cNvSpPr>
            <a:spLocks noGrp="1"/>
          </p:cNvSpPr>
          <p:nvPr>
            <p:ph type="sldNum" sz="quarter" idx="23"/>
          </p:nvPr>
        </p:nvSpPr>
        <p:spPr/>
        <p:txBody>
          <a:bodyPr/>
          <a:lstStyle/>
          <a:p>
            <a:fld id="{7D818A06-01C8-4740-BA7B-FC4932E60795}" type="slidenum">
              <a:rPr lang="lv-LV" smtClean="0"/>
              <a:pPr/>
              <a:t>‹#›</a:t>
            </a:fld>
            <a:endParaRPr lang="lv-LV" dirty="0"/>
          </a:p>
        </p:txBody>
      </p:sp>
      <p:sp>
        <p:nvSpPr>
          <p:cNvPr id="4" name="TextBox 3"/>
          <p:cNvSpPr txBox="1"/>
          <p:nvPr userDrawn="1"/>
        </p:nvSpPr>
        <p:spPr>
          <a:xfrm>
            <a:off x="2267744" y="1347614"/>
            <a:ext cx="184731" cy="369332"/>
          </a:xfrm>
          <a:prstGeom prst="rect">
            <a:avLst/>
          </a:prstGeom>
          <a:noFill/>
        </p:spPr>
        <p:txBody>
          <a:bodyPr wrap="none" rtlCol="0">
            <a:spAutoFit/>
          </a:bodyPr>
          <a:lstStyle/>
          <a:p>
            <a:endParaRPr lang="lv-LV" dirty="0"/>
          </a:p>
        </p:txBody>
      </p:sp>
      <p:sp>
        <p:nvSpPr>
          <p:cNvPr id="11" name="Picture Placeholder 7">
            <a:extLst>
              <a:ext uri="{FF2B5EF4-FFF2-40B4-BE49-F238E27FC236}">
                <a16:creationId xmlns:a16="http://schemas.microsoft.com/office/drawing/2014/main" id="{4BEB578C-D686-4178-9EB3-BA246EA48824}"/>
              </a:ext>
            </a:extLst>
          </p:cNvPr>
          <p:cNvSpPr>
            <a:spLocks noGrp="1"/>
          </p:cNvSpPr>
          <p:nvPr>
            <p:ph type="pic" sz="quarter" idx="30" hasCustomPrompt="1"/>
          </p:nvPr>
        </p:nvSpPr>
        <p:spPr>
          <a:xfrm>
            <a:off x="4168455" y="1339669"/>
            <a:ext cx="3111576" cy="3127066"/>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Picture</a:t>
            </a:r>
            <a:endParaRPr lang="lv-LV" dirty="0"/>
          </a:p>
        </p:txBody>
      </p:sp>
    </p:spTree>
    <p:extLst>
      <p:ext uri="{BB962C8B-B14F-4D97-AF65-F5344CB8AC3E}">
        <p14:creationId xmlns:p14="http://schemas.microsoft.com/office/powerpoint/2010/main" val="730899151"/>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TEXT WITH 2 PICTURES">
    <p:spTree>
      <p:nvGrpSpPr>
        <p:cNvPr id="1" name=""/>
        <p:cNvGrpSpPr/>
        <p:nvPr/>
      </p:nvGrpSpPr>
      <p:grpSpPr>
        <a:xfrm>
          <a:off x="0" y="0"/>
          <a:ext cx="0" cy="0"/>
          <a:chOff x="0" y="0"/>
          <a:chExt cx="0" cy="0"/>
        </a:xfrm>
      </p:grpSpPr>
      <p:sp>
        <p:nvSpPr>
          <p:cNvPr id="2" name="Title 1"/>
          <p:cNvSpPr>
            <a:spLocks noGrp="1"/>
          </p:cNvSpPr>
          <p:nvPr>
            <p:ph type="title"/>
          </p:nvPr>
        </p:nvSpPr>
        <p:spPr>
          <a:xfrm>
            <a:off x="666750" y="226882"/>
            <a:ext cx="7812087" cy="760693"/>
          </a:xfrm>
        </p:spPr>
        <p:txBody>
          <a:bodyPr/>
          <a:lstStyle>
            <a:lvl1pPr>
              <a:defRPr>
                <a:solidFill>
                  <a:schemeClr val="tx1"/>
                </a:solidFill>
              </a:defRPr>
            </a:lvl1pPr>
          </a:lstStyle>
          <a:p>
            <a:r>
              <a:rPr lang="en-US" dirty="0"/>
              <a:t>Click to edit Master title style</a:t>
            </a:r>
            <a:endParaRPr lang="lv-LV" dirty="0"/>
          </a:p>
        </p:txBody>
      </p:sp>
      <p:sp>
        <p:nvSpPr>
          <p:cNvPr id="7" name="Date Placeholder 6"/>
          <p:cNvSpPr>
            <a:spLocks noGrp="1"/>
          </p:cNvSpPr>
          <p:nvPr>
            <p:ph type="dt" sz="half" idx="21"/>
          </p:nvPr>
        </p:nvSpPr>
        <p:spPr/>
        <p:txBody>
          <a:bodyPr/>
          <a:lstStyle/>
          <a:p>
            <a:fld id="{23B5CD38-1577-4316-B083-AF96C43D5AFC}" type="datetime1">
              <a:rPr lang="lv-LV" smtClean="0"/>
              <a:t>01.12.2023</a:t>
            </a:fld>
            <a:endParaRPr lang="lv-LV" dirty="0"/>
          </a:p>
        </p:txBody>
      </p:sp>
      <p:sp>
        <p:nvSpPr>
          <p:cNvPr id="9" name="Footer Placeholder 8"/>
          <p:cNvSpPr>
            <a:spLocks noGrp="1"/>
          </p:cNvSpPr>
          <p:nvPr>
            <p:ph type="ftr" sz="quarter" idx="22"/>
          </p:nvPr>
        </p:nvSpPr>
        <p:spPr/>
        <p:txBody>
          <a:bodyPr/>
          <a:lstStyle/>
          <a:p>
            <a:r>
              <a:rPr lang="lv-LV"/>
              <a:t>Cits nosaukums</a:t>
            </a:r>
            <a:endParaRPr lang="lv-LV" dirty="0"/>
          </a:p>
        </p:txBody>
      </p:sp>
      <p:sp>
        <p:nvSpPr>
          <p:cNvPr id="10" name="Slide Number Placeholder 9"/>
          <p:cNvSpPr>
            <a:spLocks noGrp="1"/>
          </p:cNvSpPr>
          <p:nvPr>
            <p:ph type="sldNum" sz="quarter" idx="23"/>
          </p:nvPr>
        </p:nvSpPr>
        <p:spPr/>
        <p:txBody>
          <a:bodyPr/>
          <a:lstStyle/>
          <a:p>
            <a:fld id="{7D818A06-01C8-4740-BA7B-FC4932E60795}" type="slidenum">
              <a:rPr lang="lv-LV" smtClean="0"/>
              <a:pPr/>
              <a:t>‹#›</a:t>
            </a:fld>
            <a:endParaRPr lang="lv-LV" dirty="0"/>
          </a:p>
        </p:txBody>
      </p:sp>
      <p:sp>
        <p:nvSpPr>
          <p:cNvPr id="4" name="TextBox 3"/>
          <p:cNvSpPr txBox="1"/>
          <p:nvPr userDrawn="1"/>
        </p:nvSpPr>
        <p:spPr>
          <a:xfrm>
            <a:off x="2267744" y="1347614"/>
            <a:ext cx="184731" cy="369332"/>
          </a:xfrm>
          <a:prstGeom prst="rect">
            <a:avLst/>
          </a:prstGeom>
          <a:noFill/>
        </p:spPr>
        <p:txBody>
          <a:bodyPr wrap="none" rtlCol="0">
            <a:spAutoFit/>
          </a:bodyPr>
          <a:lstStyle/>
          <a:p>
            <a:endParaRPr lang="lv-LV" dirty="0"/>
          </a:p>
        </p:txBody>
      </p:sp>
      <p:sp>
        <p:nvSpPr>
          <p:cNvPr id="11" name="Picture Placeholder 7">
            <a:extLst>
              <a:ext uri="{FF2B5EF4-FFF2-40B4-BE49-F238E27FC236}">
                <a16:creationId xmlns:a16="http://schemas.microsoft.com/office/drawing/2014/main" id="{DDE1BEB2-0AD6-440B-9B52-4BDA8DFF4B61}"/>
              </a:ext>
            </a:extLst>
          </p:cNvPr>
          <p:cNvSpPr>
            <a:spLocks noGrp="1"/>
          </p:cNvSpPr>
          <p:nvPr>
            <p:ph type="pic" sz="quarter" idx="19" hasCustomPrompt="1"/>
          </p:nvPr>
        </p:nvSpPr>
        <p:spPr>
          <a:xfrm>
            <a:off x="669081" y="1671629"/>
            <a:ext cx="2462727" cy="2474987"/>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Picture</a:t>
            </a:r>
            <a:endParaRPr lang="lv-LV" dirty="0"/>
          </a:p>
        </p:txBody>
      </p:sp>
      <p:sp>
        <p:nvSpPr>
          <p:cNvPr id="12" name="Picture Placeholder 7">
            <a:extLst>
              <a:ext uri="{FF2B5EF4-FFF2-40B4-BE49-F238E27FC236}">
                <a16:creationId xmlns:a16="http://schemas.microsoft.com/office/drawing/2014/main" id="{080F162A-54F5-40D6-9AB9-B6B7766A8C60}"/>
              </a:ext>
            </a:extLst>
          </p:cNvPr>
          <p:cNvSpPr>
            <a:spLocks noGrp="1"/>
          </p:cNvSpPr>
          <p:nvPr>
            <p:ph type="pic" sz="quarter" idx="30" hasCustomPrompt="1"/>
          </p:nvPr>
        </p:nvSpPr>
        <p:spPr>
          <a:xfrm>
            <a:off x="3336625" y="1671629"/>
            <a:ext cx="1123641" cy="1129235"/>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Picture</a:t>
            </a:r>
            <a:endParaRPr lang="lv-LV" dirty="0"/>
          </a:p>
        </p:txBody>
      </p:sp>
      <p:sp>
        <p:nvSpPr>
          <p:cNvPr id="13" name="Picture Placeholder 7">
            <a:extLst>
              <a:ext uri="{FF2B5EF4-FFF2-40B4-BE49-F238E27FC236}">
                <a16:creationId xmlns:a16="http://schemas.microsoft.com/office/drawing/2014/main" id="{723C9518-D20A-4A95-86F2-212C10CFE56A}"/>
              </a:ext>
            </a:extLst>
          </p:cNvPr>
          <p:cNvSpPr>
            <a:spLocks noGrp="1"/>
          </p:cNvSpPr>
          <p:nvPr>
            <p:ph type="pic" sz="quarter" idx="31" hasCustomPrompt="1"/>
          </p:nvPr>
        </p:nvSpPr>
        <p:spPr>
          <a:xfrm>
            <a:off x="3336625" y="2998018"/>
            <a:ext cx="1123641" cy="1129235"/>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Picture</a:t>
            </a:r>
            <a:endParaRPr lang="lv-LV" dirty="0"/>
          </a:p>
        </p:txBody>
      </p:sp>
      <p:sp>
        <p:nvSpPr>
          <p:cNvPr id="14" name="Picture Placeholder 7">
            <a:extLst>
              <a:ext uri="{FF2B5EF4-FFF2-40B4-BE49-F238E27FC236}">
                <a16:creationId xmlns:a16="http://schemas.microsoft.com/office/drawing/2014/main" id="{3432B49C-6793-460B-A49C-48AB3D223FFD}"/>
              </a:ext>
            </a:extLst>
          </p:cNvPr>
          <p:cNvSpPr>
            <a:spLocks noGrp="1"/>
          </p:cNvSpPr>
          <p:nvPr>
            <p:ph type="pic" sz="quarter" idx="32" hasCustomPrompt="1"/>
          </p:nvPr>
        </p:nvSpPr>
        <p:spPr>
          <a:xfrm>
            <a:off x="6004390" y="1671628"/>
            <a:ext cx="1123641" cy="1129235"/>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Picture</a:t>
            </a:r>
            <a:endParaRPr lang="lv-LV" dirty="0"/>
          </a:p>
        </p:txBody>
      </p:sp>
      <p:sp>
        <p:nvSpPr>
          <p:cNvPr id="15" name="Picture Placeholder 7">
            <a:extLst>
              <a:ext uri="{FF2B5EF4-FFF2-40B4-BE49-F238E27FC236}">
                <a16:creationId xmlns:a16="http://schemas.microsoft.com/office/drawing/2014/main" id="{2D10634E-81BF-4B5B-80E9-E40FB2D08585}"/>
              </a:ext>
            </a:extLst>
          </p:cNvPr>
          <p:cNvSpPr>
            <a:spLocks noGrp="1"/>
          </p:cNvSpPr>
          <p:nvPr>
            <p:ph type="pic" sz="quarter" idx="33" hasCustomPrompt="1"/>
          </p:nvPr>
        </p:nvSpPr>
        <p:spPr>
          <a:xfrm>
            <a:off x="6012194" y="2998017"/>
            <a:ext cx="1123641" cy="1129235"/>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Picture</a:t>
            </a:r>
            <a:endParaRPr lang="lv-LV" dirty="0"/>
          </a:p>
        </p:txBody>
      </p:sp>
      <p:sp>
        <p:nvSpPr>
          <p:cNvPr id="16" name="Text Placeholder 10">
            <a:extLst>
              <a:ext uri="{FF2B5EF4-FFF2-40B4-BE49-F238E27FC236}">
                <a16:creationId xmlns:a16="http://schemas.microsoft.com/office/drawing/2014/main" id="{83876B56-F82C-4530-BF35-CE719FB3D171}"/>
              </a:ext>
            </a:extLst>
          </p:cNvPr>
          <p:cNvSpPr>
            <a:spLocks noGrp="1"/>
          </p:cNvSpPr>
          <p:nvPr>
            <p:ph type="body" sz="quarter" idx="29" hasCustomPrompt="1"/>
          </p:nvPr>
        </p:nvSpPr>
        <p:spPr>
          <a:xfrm>
            <a:off x="882062" y="4216365"/>
            <a:ext cx="2036763" cy="386889"/>
          </a:xfrm>
        </p:spPr>
        <p:txBody>
          <a:bodyPr/>
          <a:lstStyle>
            <a:lvl1pPr marL="0" indent="0">
              <a:buNone/>
              <a:defRPr/>
            </a:lvl1pPr>
          </a:lstStyle>
          <a:p>
            <a:pPr lvl="0"/>
            <a:r>
              <a:rPr lang="en-GB" dirty="0"/>
              <a:t>°</a:t>
            </a:r>
            <a:r>
              <a:rPr lang="en-GB" dirty="0" err="1"/>
              <a:t>Paskaidrojošs</a:t>
            </a:r>
            <a:r>
              <a:rPr lang="en-GB" dirty="0"/>
              <a:t> </a:t>
            </a:r>
            <a:r>
              <a:rPr lang="en-GB" dirty="0" err="1"/>
              <a:t>papildteksts</a:t>
            </a:r>
            <a:endParaRPr lang="lv-LV" dirty="0"/>
          </a:p>
        </p:txBody>
      </p:sp>
      <p:sp>
        <p:nvSpPr>
          <p:cNvPr id="17" name="Text Placeholder 4">
            <a:extLst>
              <a:ext uri="{FF2B5EF4-FFF2-40B4-BE49-F238E27FC236}">
                <a16:creationId xmlns:a16="http://schemas.microsoft.com/office/drawing/2014/main" id="{E92CB0BA-2FCF-446C-807C-F76A115ABA49}"/>
              </a:ext>
            </a:extLst>
          </p:cNvPr>
          <p:cNvSpPr>
            <a:spLocks noGrp="1"/>
          </p:cNvSpPr>
          <p:nvPr>
            <p:ph type="body" sz="quarter" idx="26" hasCustomPrompt="1"/>
          </p:nvPr>
        </p:nvSpPr>
        <p:spPr>
          <a:xfrm>
            <a:off x="914421" y="1347612"/>
            <a:ext cx="1890713" cy="233362"/>
          </a:xfrm>
        </p:spPr>
        <p:txBody>
          <a:bodyPr/>
          <a:lstStyle>
            <a:lvl1pPr marL="0" indent="0" algn="ctr">
              <a:buNone/>
              <a:defRPr sz="1400" b="1">
                <a:latin typeface="+mj-lt"/>
              </a:defRPr>
            </a:lvl1pPr>
          </a:lstStyle>
          <a:p>
            <a:pPr lvl="0"/>
            <a:r>
              <a:rPr lang="en-GB" dirty="0" err="1"/>
              <a:t>Bildes</a:t>
            </a:r>
            <a:r>
              <a:rPr lang="en-GB" dirty="0"/>
              <a:t> </a:t>
            </a:r>
            <a:r>
              <a:rPr lang="en-GB" dirty="0" err="1"/>
              <a:t>nosaukums</a:t>
            </a:r>
            <a:endParaRPr lang="lv-LV" dirty="0"/>
          </a:p>
        </p:txBody>
      </p:sp>
      <p:sp>
        <p:nvSpPr>
          <p:cNvPr id="18" name="Text Placeholder 10">
            <a:extLst>
              <a:ext uri="{FF2B5EF4-FFF2-40B4-BE49-F238E27FC236}">
                <a16:creationId xmlns:a16="http://schemas.microsoft.com/office/drawing/2014/main" id="{6607A48B-4E4C-422E-8911-3B9E29F8A3B9}"/>
              </a:ext>
            </a:extLst>
          </p:cNvPr>
          <p:cNvSpPr>
            <a:spLocks noGrp="1"/>
          </p:cNvSpPr>
          <p:nvPr>
            <p:ph type="body" sz="quarter" idx="34" hasCustomPrompt="1"/>
          </p:nvPr>
        </p:nvSpPr>
        <p:spPr>
          <a:xfrm>
            <a:off x="4683737" y="1685409"/>
            <a:ext cx="1123642" cy="1115454"/>
          </a:xfrm>
        </p:spPr>
        <p:txBody>
          <a:bodyPr anchor="t"/>
          <a:lstStyle>
            <a:lvl1pPr marL="0" indent="0">
              <a:buNone/>
              <a:defRPr/>
            </a:lvl1pPr>
          </a:lstStyle>
          <a:p>
            <a:pPr lvl="0"/>
            <a:r>
              <a:rPr lang="en-GB" dirty="0" err="1"/>
              <a:t>Mazās</a:t>
            </a:r>
            <a:r>
              <a:rPr lang="en-GB" dirty="0"/>
              <a:t> </a:t>
            </a:r>
            <a:r>
              <a:rPr lang="en-GB" dirty="0" err="1"/>
              <a:t>bildes</a:t>
            </a:r>
            <a:r>
              <a:rPr lang="en-GB" dirty="0"/>
              <a:t> </a:t>
            </a:r>
            <a:r>
              <a:rPr lang="en-GB" dirty="0" err="1"/>
              <a:t>teksts</a:t>
            </a:r>
            <a:endParaRPr lang="lv-LV" dirty="0"/>
          </a:p>
        </p:txBody>
      </p:sp>
      <p:sp>
        <p:nvSpPr>
          <p:cNvPr id="19" name="Text Placeholder 10">
            <a:extLst>
              <a:ext uri="{FF2B5EF4-FFF2-40B4-BE49-F238E27FC236}">
                <a16:creationId xmlns:a16="http://schemas.microsoft.com/office/drawing/2014/main" id="{DA9CB269-2C12-42E5-B872-787D9E50F6F8}"/>
              </a:ext>
            </a:extLst>
          </p:cNvPr>
          <p:cNvSpPr>
            <a:spLocks noGrp="1"/>
          </p:cNvSpPr>
          <p:nvPr>
            <p:ph type="body" sz="quarter" idx="35" hasCustomPrompt="1"/>
          </p:nvPr>
        </p:nvSpPr>
        <p:spPr>
          <a:xfrm>
            <a:off x="4683736" y="3031162"/>
            <a:ext cx="1123642" cy="1115454"/>
          </a:xfrm>
        </p:spPr>
        <p:txBody>
          <a:bodyPr anchor="t"/>
          <a:lstStyle>
            <a:lvl1pPr marL="0" indent="0">
              <a:buNone/>
              <a:defRPr/>
            </a:lvl1pPr>
          </a:lstStyle>
          <a:p>
            <a:pPr lvl="0"/>
            <a:r>
              <a:rPr lang="en-GB" dirty="0" err="1"/>
              <a:t>Mazās</a:t>
            </a:r>
            <a:r>
              <a:rPr lang="en-GB" dirty="0"/>
              <a:t> </a:t>
            </a:r>
            <a:r>
              <a:rPr lang="en-GB" dirty="0" err="1"/>
              <a:t>bildes</a:t>
            </a:r>
            <a:r>
              <a:rPr lang="en-GB" dirty="0"/>
              <a:t> </a:t>
            </a:r>
            <a:r>
              <a:rPr lang="en-GB" dirty="0" err="1"/>
              <a:t>teksts</a:t>
            </a:r>
            <a:endParaRPr lang="lv-LV" dirty="0"/>
          </a:p>
        </p:txBody>
      </p:sp>
      <p:sp>
        <p:nvSpPr>
          <p:cNvPr id="20" name="Text Placeholder 10">
            <a:extLst>
              <a:ext uri="{FF2B5EF4-FFF2-40B4-BE49-F238E27FC236}">
                <a16:creationId xmlns:a16="http://schemas.microsoft.com/office/drawing/2014/main" id="{A9788038-79F2-4115-A683-4A616C34F86F}"/>
              </a:ext>
            </a:extLst>
          </p:cNvPr>
          <p:cNvSpPr>
            <a:spLocks noGrp="1"/>
          </p:cNvSpPr>
          <p:nvPr>
            <p:ph type="body" sz="quarter" idx="36" hasCustomPrompt="1"/>
          </p:nvPr>
        </p:nvSpPr>
        <p:spPr>
          <a:xfrm>
            <a:off x="7332848" y="1671628"/>
            <a:ext cx="1123642" cy="1115454"/>
          </a:xfrm>
        </p:spPr>
        <p:txBody>
          <a:bodyPr anchor="t"/>
          <a:lstStyle>
            <a:lvl1pPr marL="0" indent="0">
              <a:buNone/>
              <a:defRPr/>
            </a:lvl1pPr>
          </a:lstStyle>
          <a:p>
            <a:pPr lvl="0"/>
            <a:r>
              <a:rPr lang="en-GB" dirty="0" err="1"/>
              <a:t>Mazās</a:t>
            </a:r>
            <a:r>
              <a:rPr lang="en-GB" dirty="0"/>
              <a:t> </a:t>
            </a:r>
            <a:r>
              <a:rPr lang="en-GB" dirty="0" err="1"/>
              <a:t>bildes</a:t>
            </a:r>
            <a:r>
              <a:rPr lang="en-GB" dirty="0"/>
              <a:t> </a:t>
            </a:r>
            <a:r>
              <a:rPr lang="en-GB" dirty="0" err="1"/>
              <a:t>teksts</a:t>
            </a:r>
            <a:endParaRPr lang="lv-LV" dirty="0"/>
          </a:p>
        </p:txBody>
      </p:sp>
      <p:sp>
        <p:nvSpPr>
          <p:cNvPr id="21" name="Text Placeholder 10">
            <a:extLst>
              <a:ext uri="{FF2B5EF4-FFF2-40B4-BE49-F238E27FC236}">
                <a16:creationId xmlns:a16="http://schemas.microsoft.com/office/drawing/2014/main" id="{4738C62B-E077-40FF-B531-B41B05D4482B}"/>
              </a:ext>
            </a:extLst>
          </p:cNvPr>
          <p:cNvSpPr>
            <a:spLocks noGrp="1"/>
          </p:cNvSpPr>
          <p:nvPr>
            <p:ph type="body" sz="quarter" idx="37" hasCustomPrompt="1"/>
          </p:nvPr>
        </p:nvSpPr>
        <p:spPr>
          <a:xfrm>
            <a:off x="7331063" y="3014142"/>
            <a:ext cx="1123642" cy="1115454"/>
          </a:xfrm>
        </p:spPr>
        <p:txBody>
          <a:bodyPr anchor="t"/>
          <a:lstStyle>
            <a:lvl1pPr marL="0" indent="0">
              <a:buNone/>
              <a:defRPr/>
            </a:lvl1pPr>
          </a:lstStyle>
          <a:p>
            <a:pPr lvl="0"/>
            <a:r>
              <a:rPr lang="en-GB" dirty="0" err="1"/>
              <a:t>Mazās</a:t>
            </a:r>
            <a:r>
              <a:rPr lang="en-GB" dirty="0"/>
              <a:t> </a:t>
            </a:r>
            <a:r>
              <a:rPr lang="en-GB" dirty="0" err="1"/>
              <a:t>bildes</a:t>
            </a:r>
            <a:r>
              <a:rPr lang="en-GB" dirty="0"/>
              <a:t> </a:t>
            </a:r>
            <a:r>
              <a:rPr lang="en-GB" dirty="0" err="1"/>
              <a:t>teksts</a:t>
            </a:r>
            <a:endParaRPr lang="lv-LV" dirty="0"/>
          </a:p>
        </p:txBody>
      </p:sp>
    </p:spTree>
    <p:extLst>
      <p:ext uri="{BB962C8B-B14F-4D97-AF65-F5344CB8AC3E}">
        <p14:creationId xmlns:p14="http://schemas.microsoft.com/office/powerpoint/2010/main" val="2931595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6_TEXT WITH 2 PICTURES">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66750" y="226882"/>
            <a:ext cx="7812087" cy="760693"/>
          </a:xfrm>
        </p:spPr>
        <p:txBody>
          <a:bodyPr/>
          <a:lstStyle>
            <a:lvl1pPr>
              <a:defRPr>
                <a:solidFill>
                  <a:schemeClr val="tx1"/>
                </a:solidFill>
              </a:defRPr>
            </a:lvl1pPr>
          </a:lstStyle>
          <a:p>
            <a:r>
              <a:rPr lang="en-US" dirty="0"/>
              <a:t>Click to edit Master title style</a:t>
            </a:r>
            <a:endParaRPr lang="lv-LV" dirty="0"/>
          </a:p>
        </p:txBody>
      </p:sp>
      <p:sp>
        <p:nvSpPr>
          <p:cNvPr id="7" name="Date Placeholder 6"/>
          <p:cNvSpPr>
            <a:spLocks noGrp="1"/>
          </p:cNvSpPr>
          <p:nvPr>
            <p:ph type="dt" sz="half" idx="21"/>
          </p:nvPr>
        </p:nvSpPr>
        <p:spPr/>
        <p:txBody>
          <a:bodyPr/>
          <a:lstStyle/>
          <a:p>
            <a:fld id="{23B5CD38-1577-4316-B083-AF96C43D5AFC}" type="datetime1">
              <a:rPr lang="lv-LV" smtClean="0"/>
              <a:t>01.12.2023</a:t>
            </a:fld>
            <a:endParaRPr lang="lv-LV" dirty="0"/>
          </a:p>
        </p:txBody>
      </p:sp>
      <p:sp>
        <p:nvSpPr>
          <p:cNvPr id="9" name="Footer Placeholder 8"/>
          <p:cNvSpPr>
            <a:spLocks noGrp="1"/>
          </p:cNvSpPr>
          <p:nvPr>
            <p:ph type="ftr" sz="quarter" idx="22"/>
          </p:nvPr>
        </p:nvSpPr>
        <p:spPr/>
        <p:txBody>
          <a:bodyPr/>
          <a:lstStyle/>
          <a:p>
            <a:r>
              <a:rPr lang="lv-LV"/>
              <a:t>Cits nosaukums</a:t>
            </a:r>
            <a:endParaRPr lang="lv-LV" dirty="0"/>
          </a:p>
        </p:txBody>
      </p:sp>
      <p:sp>
        <p:nvSpPr>
          <p:cNvPr id="10" name="Slide Number Placeholder 9"/>
          <p:cNvSpPr>
            <a:spLocks noGrp="1"/>
          </p:cNvSpPr>
          <p:nvPr>
            <p:ph type="sldNum" sz="quarter" idx="23"/>
          </p:nvPr>
        </p:nvSpPr>
        <p:spPr/>
        <p:txBody>
          <a:bodyPr/>
          <a:lstStyle/>
          <a:p>
            <a:fld id="{7D818A06-01C8-4740-BA7B-FC4932E60795}" type="slidenum">
              <a:rPr lang="lv-LV" smtClean="0"/>
              <a:pPr/>
              <a:t>‹#›</a:t>
            </a:fld>
            <a:endParaRPr lang="lv-LV" dirty="0"/>
          </a:p>
        </p:txBody>
      </p:sp>
      <p:sp>
        <p:nvSpPr>
          <p:cNvPr id="4" name="TextBox 3"/>
          <p:cNvSpPr txBox="1"/>
          <p:nvPr userDrawn="1"/>
        </p:nvSpPr>
        <p:spPr>
          <a:xfrm>
            <a:off x="2267744" y="1347614"/>
            <a:ext cx="184731" cy="369332"/>
          </a:xfrm>
          <a:prstGeom prst="rect">
            <a:avLst/>
          </a:prstGeom>
          <a:noFill/>
        </p:spPr>
        <p:txBody>
          <a:bodyPr wrap="none" rtlCol="0">
            <a:spAutoFit/>
          </a:bodyPr>
          <a:lstStyle/>
          <a:p>
            <a:endParaRPr lang="lv-LV" dirty="0"/>
          </a:p>
        </p:txBody>
      </p:sp>
      <p:sp>
        <p:nvSpPr>
          <p:cNvPr id="11" name="Picture Placeholder 7">
            <a:extLst>
              <a:ext uri="{FF2B5EF4-FFF2-40B4-BE49-F238E27FC236}">
                <a16:creationId xmlns:a16="http://schemas.microsoft.com/office/drawing/2014/main" id="{DDE1BEB2-0AD6-440B-9B52-4BDA8DFF4B61}"/>
              </a:ext>
            </a:extLst>
          </p:cNvPr>
          <p:cNvSpPr>
            <a:spLocks noGrp="1"/>
          </p:cNvSpPr>
          <p:nvPr>
            <p:ph type="pic" sz="quarter" idx="19" hasCustomPrompt="1"/>
          </p:nvPr>
        </p:nvSpPr>
        <p:spPr>
          <a:xfrm>
            <a:off x="669081" y="1671629"/>
            <a:ext cx="2462727" cy="2474987"/>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Picture</a:t>
            </a:r>
            <a:endParaRPr lang="lv-LV" dirty="0"/>
          </a:p>
        </p:txBody>
      </p:sp>
      <p:sp>
        <p:nvSpPr>
          <p:cNvPr id="12" name="Picture Placeholder 7">
            <a:extLst>
              <a:ext uri="{FF2B5EF4-FFF2-40B4-BE49-F238E27FC236}">
                <a16:creationId xmlns:a16="http://schemas.microsoft.com/office/drawing/2014/main" id="{080F162A-54F5-40D6-9AB9-B6B7766A8C60}"/>
              </a:ext>
            </a:extLst>
          </p:cNvPr>
          <p:cNvSpPr>
            <a:spLocks noGrp="1"/>
          </p:cNvSpPr>
          <p:nvPr>
            <p:ph type="pic" sz="quarter" idx="30" hasCustomPrompt="1"/>
          </p:nvPr>
        </p:nvSpPr>
        <p:spPr>
          <a:xfrm>
            <a:off x="3336625" y="1671629"/>
            <a:ext cx="1123641" cy="1129235"/>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Picture</a:t>
            </a:r>
            <a:endParaRPr lang="lv-LV" dirty="0"/>
          </a:p>
        </p:txBody>
      </p:sp>
      <p:sp>
        <p:nvSpPr>
          <p:cNvPr id="13" name="Picture Placeholder 7">
            <a:extLst>
              <a:ext uri="{FF2B5EF4-FFF2-40B4-BE49-F238E27FC236}">
                <a16:creationId xmlns:a16="http://schemas.microsoft.com/office/drawing/2014/main" id="{723C9518-D20A-4A95-86F2-212C10CFE56A}"/>
              </a:ext>
            </a:extLst>
          </p:cNvPr>
          <p:cNvSpPr>
            <a:spLocks noGrp="1"/>
          </p:cNvSpPr>
          <p:nvPr>
            <p:ph type="pic" sz="quarter" idx="31" hasCustomPrompt="1"/>
          </p:nvPr>
        </p:nvSpPr>
        <p:spPr>
          <a:xfrm>
            <a:off x="3336625" y="2998018"/>
            <a:ext cx="1123641" cy="1129235"/>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Picture</a:t>
            </a:r>
            <a:endParaRPr lang="lv-LV" dirty="0"/>
          </a:p>
        </p:txBody>
      </p:sp>
      <p:sp>
        <p:nvSpPr>
          <p:cNvPr id="14" name="Picture Placeholder 7">
            <a:extLst>
              <a:ext uri="{FF2B5EF4-FFF2-40B4-BE49-F238E27FC236}">
                <a16:creationId xmlns:a16="http://schemas.microsoft.com/office/drawing/2014/main" id="{3432B49C-6793-460B-A49C-48AB3D223FFD}"/>
              </a:ext>
            </a:extLst>
          </p:cNvPr>
          <p:cNvSpPr>
            <a:spLocks noGrp="1"/>
          </p:cNvSpPr>
          <p:nvPr>
            <p:ph type="pic" sz="quarter" idx="32" hasCustomPrompt="1"/>
          </p:nvPr>
        </p:nvSpPr>
        <p:spPr>
          <a:xfrm>
            <a:off x="6004390" y="1671628"/>
            <a:ext cx="1123641" cy="1129235"/>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Picture</a:t>
            </a:r>
            <a:endParaRPr lang="lv-LV" dirty="0"/>
          </a:p>
        </p:txBody>
      </p:sp>
      <p:sp>
        <p:nvSpPr>
          <p:cNvPr id="15" name="Picture Placeholder 7">
            <a:extLst>
              <a:ext uri="{FF2B5EF4-FFF2-40B4-BE49-F238E27FC236}">
                <a16:creationId xmlns:a16="http://schemas.microsoft.com/office/drawing/2014/main" id="{2D10634E-81BF-4B5B-80E9-E40FB2D08585}"/>
              </a:ext>
            </a:extLst>
          </p:cNvPr>
          <p:cNvSpPr>
            <a:spLocks noGrp="1"/>
          </p:cNvSpPr>
          <p:nvPr>
            <p:ph type="pic" sz="quarter" idx="33" hasCustomPrompt="1"/>
          </p:nvPr>
        </p:nvSpPr>
        <p:spPr>
          <a:xfrm>
            <a:off x="6012194" y="2998017"/>
            <a:ext cx="1123641" cy="1129235"/>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Picture</a:t>
            </a:r>
            <a:endParaRPr lang="lv-LV" dirty="0"/>
          </a:p>
        </p:txBody>
      </p:sp>
      <p:sp>
        <p:nvSpPr>
          <p:cNvPr id="16" name="Text Placeholder 10">
            <a:extLst>
              <a:ext uri="{FF2B5EF4-FFF2-40B4-BE49-F238E27FC236}">
                <a16:creationId xmlns:a16="http://schemas.microsoft.com/office/drawing/2014/main" id="{83876B56-F82C-4530-BF35-CE719FB3D171}"/>
              </a:ext>
            </a:extLst>
          </p:cNvPr>
          <p:cNvSpPr>
            <a:spLocks noGrp="1"/>
          </p:cNvSpPr>
          <p:nvPr>
            <p:ph type="body" sz="quarter" idx="29" hasCustomPrompt="1"/>
          </p:nvPr>
        </p:nvSpPr>
        <p:spPr>
          <a:xfrm>
            <a:off x="882062" y="4216365"/>
            <a:ext cx="2036763" cy="386889"/>
          </a:xfrm>
        </p:spPr>
        <p:txBody>
          <a:bodyPr/>
          <a:lstStyle>
            <a:lvl1pPr marL="0" indent="0">
              <a:buNone/>
              <a:defRPr/>
            </a:lvl1pPr>
          </a:lstStyle>
          <a:p>
            <a:pPr lvl="0"/>
            <a:r>
              <a:rPr lang="en-GB" dirty="0"/>
              <a:t>°</a:t>
            </a:r>
            <a:r>
              <a:rPr lang="en-GB" dirty="0" err="1"/>
              <a:t>Paskaidrojošs</a:t>
            </a:r>
            <a:r>
              <a:rPr lang="en-GB" dirty="0"/>
              <a:t> </a:t>
            </a:r>
            <a:r>
              <a:rPr lang="en-GB" dirty="0" err="1"/>
              <a:t>papildteksts</a:t>
            </a:r>
            <a:endParaRPr lang="lv-LV" dirty="0"/>
          </a:p>
        </p:txBody>
      </p:sp>
      <p:sp>
        <p:nvSpPr>
          <p:cNvPr id="17" name="Text Placeholder 4">
            <a:extLst>
              <a:ext uri="{FF2B5EF4-FFF2-40B4-BE49-F238E27FC236}">
                <a16:creationId xmlns:a16="http://schemas.microsoft.com/office/drawing/2014/main" id="{E92CB0BA-2FCF-446C-807C-F76A115ABA49}"/>
              </a:ext>
            </a:extLst>
          </p:cNvPr>
          <p:cNvSpPr>
            <a:spLocks noGrp="1"/>
          </p:cNvSpPr>
          <p:nvPr>
            <p:ph type="body" sz="quarter" idx="26" hasCustomPrompt="1"/>
          </p:nvPr>
        </p:nvSpPr>
        <p:spPr>
          <a:xfrm>
            <a:off x="914421" y="1347612"/>
            <a:ext cx="1890713" cy="233362"/>
          </a:xfrm>
        </p:spPr>
        <p:txBody>
          <a:bodyPr/>
          <a:lstStyle>
            <a:lvl1pPr marL="0" indent="0" algn="ctr">
              <a:buNone/>
              <a:defRPr sz="1400" b="1">
                <a:latin typeface="+mj-lt"/>
              </a:defRPr>
            </a:lvl1pPr>
          </a:lstStyle>
          <a:p>
            <a:pPr lvl="0"/>
            <a:r>
              <a:rPr lang="en-GB" dirty="0" err="1"/>
              <a:t>Bildes</a:t>
            </a:r>
            <a:r>
              <a:rPr lang="en-GB" dirty="0"/>
              <a:t> </a:t>
            </a:r>
            <a:r>
              <a:rPr lang="en-GB" dirty="0" err="1"/>
              <a:t>nosaukums</a:t>
            </a:r>
            <a:endParaRPr lang="lv-LV" dirty="0"/>
          </a:p>
        </p:txBody>
      </p:sp>
      <p:sp>
        <p:nvSpPr>
          <p:cNvPr id="18" name="Text Placeholder 10">
            <a:extLst>
              <a:ext uri="{FF2B5EF4-FFF2-40B4-BE49-F238E27FC236}">
                <a16:creationId xmlns:a16="http://schemas.microsoft.com/office/drawing/2014/main" id="{6607A48B-4E4C-422E-8911-3B9E29F8A3B9}"/>
              </a:ext>
            </a:extLst>
          </p:cNvPr>
          <p:cNvSpPr>
            <a:spLocks noGrp="1"/>
          </p:cNvSpPr>
          <p:nvPr>
            <p:ph type="body" sz="quarter" idx="34" hasCustomPrompt="1"/>
          </p:nvPr>
        </p:nvSpPr>
        <p:spPr>
          <a:xfrm>
            <a:off x="4683737" y="1685409"/>
            <a:ext cx="1123642" cy="1115454"/>
          </a:xfrm>
        </p:spPr>
        <p:txBody>
          <a:bodyPr anchor="t"/>
          <a:lstStyle>
            <a:lvl1pPr marL="0" indent="0">
              <a:buNone/>
              <a:defRPr/>
            </a:lvl1pPr>
          </a:lstStyle>
          <a:p>
            <a:pPr lvl="0"/>
            <a:r>
              <a:rPr lang="en-GB" dirty="0" err="1"/>
              <a:t>Mazās</a:t>
            </a:r>
            <a:r>
              <a:rPr lang="en-GB" dirty="0"/>
              <a:t> </a:t>
            </a:r>
            <a:r>
              <a:rPr lang="en-GB" dirty="0" err="1"/>
              <a:t>bildes</a:t>
            </a:r>
            <a:r>
              <a:rPr lang="en-GB" dirty="0"/>
              <a:t> </a:t>
            </a:r>
            <a:r>
              <a:rPr lang="en-GB" dirty="0" err="1"/>
              <a:t>teksts</a:t>
            </a:r>
            <a:endParaRPr lang="lv-LV" dirty="0"/>
          </a:p>
        </p:txBody>
      </p:sp>
      <p:sp>
        <p:nvSpPr>
          <p:cNvPr id="19" name="Text Placeholder 10">
            <a:extLst>
              <a:ext uri="{FF2B5EF4-FFF2-40B4-BE49-F238E27FC236}">
                <a16:creationId xmlns:a16="http://schemas.microsoft.com/office/drawing/2014/main" id="{DA9CB269-2C12-42E5-B872-787D9E50F6F8}"/>
              </a:ext>
            </a:extLst>
          </p:cNvPr>
          <p:cNvSpPr>
            <a:spLocks noGrp="1"/>
          </p:cNvSpPr>
          <p:nvPr>
            <p:ph type="body" sz="quarter" idx="35" hasCustomPrompt="1"/>
          </p:nvPr>
        </p:nvSpPr>
        <p:spPr>
          <a:xfrm>
            <a:off x="4683736" y="3031162"/>
            <a:ext cx="1123642" cy="1115454"/>
          </a:xfrm>
        </p:spPr>
        <p:txBody>
          <a:bodyPr anchor="t"/>
          <a:lstStyle>
            <a:lvl1pPr marL="0" indent="0">
              <a:buNone/>
              <a:defRPr/>
            </a:lvl1pPr>
          </a:lstStyle>
          <a:p>
            <a:pPr lvl="0"/>
            <a:r>
              <a:rPr lang="en-GB" dirty="0" err="1"/>
              <a:t>Mazās</a:t>
            </a:r>
            <a:r>
              <a:rPr lang="en-GB" dirty="0"/>
              <a:t> </a:t>
            </a:r>
            <a:r>
              <a:rPr lang="en-GB" dirty="0" err="1"/>
              <a:t>bildes</a:t>
            </a:r>
            <a:r>
              <a:rPr lang="en-GB" dirty="0"/>
              <a:t> </a:t>
            </a:r>
            <a:r>
              <a:rPr lang="en-GB" dirty="0" err="1"/>
              <a:t>teksts</a:t>
            </a:r>
            <a:endParaRPr lang="lv-LV" dirty="0"/>
          </a:p>
        </p:txBody>
      </p:sp>
      <p:sp>
        <p:nvSpPr>
          <p:cNvPr id="20" name="Text Placeholder 10">
            <a:extLst>
              <a:ext uri="{FF2B5EF4-FFF2-40B4-BE49-F238E27FC236}">
                <a16:creationId xmlns:a16="http://schemas.microsoft.com/office/drawing/2014/main" id="{A9788038-79F2-4115-A683-4A616C34F86F}"/>
              </a:ext>
            </a:extLst>
          </p:cNvPr>
          <p:cNvSpPr>
            <a:spLocks noGrp="1"/>
          </p:cNvSpPr>
          <p:nvPr>
            <p:ph type="body" sz="quarter" idx="36" hasCustomPrompt="1"/>
          </p:nvPr>
        </p:nvSpPr>
        <p:spPr>
          <a:xfrm>
            <a:off x="7332848" y="1671628"/>
            <a:ext cx="1123642" cy="1115454"/>
          </a:xfrm>
        </p:spPr>
        <p:txBody>
          <a:bodyPr anchor="t"/>
          <a:lstStyle>
            <a:lvl1pPr marL="0" indent="0">
              <a:buNone/>
              <a:defRPr/>
            </a:lvl1pPr>
          </a:lstStyle>
          <a:p>
            <a:pPr lvl="0"/>
            <a:r>
              <a:rPr lang="en-GB" dirty="0" err="1"/>
              <a:t>Mazās</a:t>
            </a:r>
            <a:r>
              <a:rPr lang="en-GB" dirty="0"/>
              <a:t> </a:t>
            </a:r>
            <a:r>
              <a:rPr lang="en-GB" dirty="0" err="1"/>
              <a:t>bildes</a:t>
            </a:r>
            <a:r>
              <a:rPr lang="en-GB" dirty="0"/>
              <a:t> </a:t>
            </a:r>
            <a:r>
              <a:rPr lang="en-GB" dirty="0" err="1"/>
              <a:t>teksts</a:t>
            </a:r>
            <a:endParaRPr lang="lv-LV" dirty="0"/>
          </a:p>
        </p:txBody>
      </p:sp>
      <p:sp>
        <p:nvSpPr>
          <p:cNvPr id="21" name="Text Placeholder 10">
            <a:extLst>
              <a:ext uri="{FF2B5EF4-FFF2-40B4-BE49-F238E27FC236}">
                <a16:creationId xmlns:a16="http://schemas.microsoft.com/office/drawing/2014/main" id="{4738C62B-E077-40FF-B531-B41B05D4482B}"/>
              </a:ext>
            </a:extLst>
          </p:cNvPr>
          <p:cNvSpPr>
            <a:spLocks noGrp="1"/>
          </p:cNvSpPr>
          <p:nvPr>
            <p:ph type="body" sz="quarter" idx="37" hasCustomPrompt="1"/>
          </p:nvPr>
        </p:nvSpPr>
        <p:spPr>
          <a:xfrm>
            <a:off x="7331063" y="3014142"/>
            <a:ext cx="1123642" cy="1115454"/>
          </a:xfrm>
        </p:spPr>
        <p:txBody>
          <a:bodyPr anchor="t"/>
          <a:lstStyle>
            <a:lvl1pPr marL="0" indent="0">
              <a:buNone/>
              <a:defRPr/>
            </a:lvl1pPr>
          </a:lstStyle>
          <a:p>
            <a:pPr lvl="0"/>
            <a:r>
              <a:rPr lang="en-GB" dirty="0" err="1"/>
              <a:t>Mazās</a:t>
            </a:r>
            <a:r>
              <a:rPr lang="en-GB" dirty="0"/>
              <a:t> </a:t>
            </a:r>
            <a:r>
              <a:rPr lang="en-GB" dirty="0" err="1"/>
              <a:t>bildes</a:t>
            </a:r>
            <a:r>
              <a:rPr lang="en-GB" dirty="0"/>
              <a:t> </a:t>
            </a:r>
            <a:r>
              <a:rPr lang="en-GB" dirty="0" err="1"/>
              <a:t>teksts</a:t>
            </a:r>
            <a:endParaRPr lang="lv-LV" dirty="0"/>
          </a:p>
        </p:txBody>
      </p:sp>
    </p:spTree>
    <p:extLst>
      <p:ext uri="{BB962C8B-B14F-4D97-AF65-F5344CB8AC3E}">
        <p14:creationId xmlns:p14="http://schemas.microsoft.com/office/powerpoint/2010/main" val="1217332383"/>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7_TEXT WITH 2 PICTURES">
    <p:spTree>
      <p:nvGrpSpPr>
        <p:cNvPr id="1" name=""/>
        <p:cNvGrpSpPr/>
        <p:nvPr/>
      </p:nvGrpSpPr>
      <p:grpSpPr>
        <a:xfrm>
          <a:off x="0" y="0"/>
          <a:ext cx="0" cy="0"/>
          <a:chOff x="0" y="0"/>
          <a:chExt cx="0" cy="0"/>
        </a:xfrm>
      </p:grpSpPr>
      <p:sp>
        <p:nvSpPr>
          <p:cNvPr id="2" name="Title 1"/>
          <p:cNvSpPr>
            <a:spLocks noGrp="1"/>
          </p:cNvSpPr>
          <p:nvPr>
            <p:ph type="title"/>
          </p:nvPr>
        </p:nvSpPr>
        <p:spPr>
          <a:xfrm>
            <a:off x="666750" y="226882"/>
            <a:ext cx="7812087" cy="760693"/>
          </a:xfrm>
        </p:spPr>
        <p:txBody>
          <a:bodyPr/>
          <a:lstStyle>
            <a:lvl1pPr>
              <a:defRPr>
                <a:solidFill>
                  <a:schemeClr val="tx1"/>
                </a:solidFill>
              </a:defRPr>
            </a:lvl1pPr>
          </a:lstStyle>
          <a:p>
            <a:r>
              <a:rPr lang="en-US" dirty="0"/>
              <a:t>Click to edit Master title style</a:t>
            </a:r>
            <a:endParaRPr lang="lv-LV" dirty="0"/>
          </a:p>
        </p:txBody>
      </p:sp>
      <p:sp>
        <p:nvSpPr>
          <p:cNvPr id="7" name="Date Placeholder 6"/>
          <p:cNvSpPr>
            <a:spLocks noGrp="1"/>
          </p:cNvSpPr>
          <p:nvPr>
            <p:ph type="dt" sz="half" idx="21"/>
          </p:nvPr>
        </p:nvSpPr>
        <p:spPr/>
        <p:txBody>
          <a:bodyPr/>
          <a:lstStyle/>
          <a:p>
            <a:fld id="{23B5CD38-1577-4316-B083-AF96C43D5AFC}" type="datetime1">
              <a:rPr lang="lv-LV" smtClean="0"/>
              <a:t>01.12.2023</a:t>
            </a:fld>
            <a:endParaRPr lang="lv-LV" dirty="0"/>
          </a:p>
        </p:txBody>
      </p:sp>
      <p:sp>
        <p:nvSpPr>
          <p:cNvPr id="9" name="Footer Placeholder 8"/>
          <p:cNvSpPr>
            <a:spLocks noGrp="1"/>
          </p:cNvSpPr>
          <p:nvPr>
            <p:ph type="ftr" sz="quarter" idx="22"/>
          </p:nvPr>
        </p:nvSpPr>
        <p:spPr/>
        <p:txBody>
          <a:bodyPr/>
          <a:lstStyle/>
          <a:p>
            <a:r>
              <a:rPr lang="lv-LV"/>
              <a:t>Cits nosaukums</a:t>
            </a:r>
            <a:endParaRPr lang="lv-LV" dirty="0"/>
          </a:p>
        </p:txBody>
      </p:sp>
      <p:sp>
        <p:nvSpPr>
          <p:cNvPr id="10" name="Slide Number Placeholder 9"/>
          <p:cNvSpPr>
            <a:spLocks noGrp="1"/>
          </p:cNvSpPr>
          <p:nvPr>
            <p:ph type="sldNum" sz="quarter" idx="23"/>
          </p:nvPr>
        </p:nvSpPr>
        <p:spPr/>
        <p:txBody>
          <a:bodyPr/>
          <a:lstStyle/>
          <a:p>
            <a:fld id="{7D818A06-01C8-4740-BA7B-FC4932E60795}" type="slidenum">
              <a:rPr lang="lv-LV" smtClean="0"/>
              <a:pPr/>
              <a:t>‹#›</a:t>
            </a:fld>
            <a:endParaRPr lang="lv-LV" dirty="0"/>
          </a:p>
        </p:txBody>
      </p:sp>
      <p:sp>
        <p:nvSpPr>
          <p:cNvPr id="4" name="TextBox 3"/>
          <p:cNvSpPr txBox="1"/>
          <p:nvPr userDrawn="1"/>
        </p:nvSpPr>
        <p:spPr>
          <a:xfrm>
            <a:off x="2267744" y="1347614"/>
            <a:ext cx="184731" cy="369332"/>
          </a:xfrm>
          <a:prstGeom prst="rect">
            <a:avLst/>
          </a:prstGeom>
          <a:noFill/>
        </p:spPr>
        <p:txBody>
          <a:bodyPr wrap="none" rtlCol="0">
            <a:spAutoFit/>
          </a:bodyPr>
          <a:lstStyle/>
          <a:p>
            <a:endParaRPr lang="lv-LV" dirty="0"/>
          </a:p>
        </p:txBody>
      </p:sp>
      <p:sp>
        <p:nvSpPr>
          <p:cNvPr id="11" name="Picture Placeholder 7">
            <a:extLst>
              <a:ext uri="{FF2B5EF4-FFF2-40B4-BE49-F238E27FC236}">
                <a16:creationId xmlns:a16="http://schemas.microsoft.com/office/drawing/2014/main" id="{DDE1BEB2-0AD6-440B-9B52-4BDA8DFF4B61}"/>
              </a:ext>
            </a:extLst>
          </p:cNvPr>
          <p:cNvSpPr>
            <a:spLocks noGrp="1"/>
          </p:cNvSpPr>
          <p:nvPr>
            <p:ph type="pic" sz="quarter" idx="19" hasCustomPrompt="1"/>
          </p:nvPr>
        </p:nvSpPr>
        <p:spPr>
          <a:xfrm>
            <a:off x="687510" y="1444380"/>
            <a:ext cx="1580234" cy="1588101"/>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Picture</a:t>
            </a:r>
            <a:endParaRPr lang="lv-LV" dirty="0"/>
          </a:p>
        </p:txBody>
      </p:sp>
      <p:sp>
        <p:nvSpPr>
          <p:cNvPr id="12" name="Picture Placeholder 7">
            <a:extLst>
              <a:ext uri="{FF2B5EF4-FFF2-40B4-BE49-F238E27FC236}">
                <a16:creationId xmlns:a16="http://schemas.microsoft.com/office/drawing/2014/main" id="{080F162A-54F5-40D6-9AB9-B6B7766A8C60}"/>
              </a:ext>
            </a:extLst>
          </p:cNvPr>
          <p:cNvSpPr>
            <a:spLocks noGrp="1"/>
          </p:cNvSpPr>
          <p:nvPr>
            <p:ph type="pic" sz="quarter" idx="30" hasCustomPrompt="1"/>
          </p:nvPr>
        </p:nvSpPr>
        <p:spPr>
          <a:xfrm>
            <a:off x="2657292" y="1447946"/>
            <a:ext cx="1123641" cy="1129235"/>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Picture</a:t>
            </a:r>
            <a:endParaRPr lang="lv-LV" dirty="0"/>
          </a:p>
        </p:txBody>
      </p:sp>
      <p:sp>
        <p:nvSpPr>
          <p:cNvPr id="13" name="Picture Placeholder 7">
            <a:extLst>
              <a:ext uri="{FF2B5EF4-FFF2-40B4-BE49-F238E27FC236}">
                <a16:creationId xmlns:a16="http://schemas.microsoft.com/office/drawing/2014/main" id="{723C9518-D20A-4A95-86F2-212C10CFE56A}"/>
              </a:ext>
            </a:extLst>
          </p:cNvPr>
          <p:cNvSpPr>
            <a:spLocks noGrp="1"/>
          </p:cNvSpPr>
          <p:nvPr>
            <p:ph type="pic" sz="quarter" idx="31" hasCustomPrompt="1"/>
          </p:nvPr>
        </p:nvSpPr>
        <p:spPr>
          <a:xfrm>
            <a:off x="2657292" y="3037552"/>
            <a:ext cx="1123641" cy="1129235"/>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Picture</a:t>
            </a:r>
            <a:endParaRPr lang="lv-LV" dirty="0"/>
          </a:p>
        </p:txBody>
      </p:sp>
      <p:sp>
        <p:nvSpPr>
          <p:cNvPr id="14" name="Picture Placeholder 7">
            <a:extLst>
              <a:ext uri="{FF2B5EF4-FFF2-40B4-BE49-F238E27FC236}">
                <a16:creationId xmlns:a16="http://schemas.microsoft.com/office/drawing/2014/main" id="{3432B49C-6793-460B-A49C-48AB3D223FFD}"/>
              </a:ext>
            </a:extLst>
          </p:cNvPr>
          <p:cNvSpPr>
            <a:spLocks noGrp="1"/>
          </p:cNvSpPr>
          <p:nvPr>
            <p:ph type="pic" sz="quarter" idx="32" hasCustomPrompt="1"/>
          </p:nvPr>
        </p:nvSpPr>
        <p:spPr>
          <a:xfrm>
            <a:off x="5516476" y="1442515"/>
            <a:ext cx="1123641" cy="1129235"/>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Picture</a:t>
            </a:r>
            <a:endParaRPr lang="lv-LV" dirty="0"/>
          </a:p>
        </p:txBody>
      </p:sp>
      <p:sp>
        <p:nvSpPr>
          <p:cNvPr id="15" name="Picture Placeholder 7">
            <a:extLst>
              <a:ext uri="{FF2B5EF4-FFF2-40B4-BE49-F238E27FC236}">
                <a16:creationId xmlns:a16="http://schemas.microsoft.com/office/drawing/2014/main" id="{2D10634E-81BF-4B5B-80E9-E40FB2D08585}"/>
              </a:ext>
            </a:extLst>
          </p:cNvPr>
          <p:cNvSpPr>
            <a:spLocks noGrp="1"/>
          </p:cNvSpPr>
          <p:nvPr>
            <p:ph type="pic" sz="quarter" idx="33" hasCustomPrompt="1"/>
          </p:nvPr>
        </p:nvSpPr>
        <p:spPr>
          <a:xfrm>
            <a:off x="5517916" y="3037552"/>
            <a:ext cx="1123641" cy="1129235"/>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Picture</a:t>
            </a:r>
            <a:endParaRPr lang="lv-LV" dirty="0"/>
          </a:p>
        </p:txBody>
      </p:sp>
      <p:sp>
        <p:nvSpPr>
          <p:cNvPr id="17" name="Text Placeholder 4">
            <a:extLst>
              <a:ext uri="{FF2B5EF4-FFF2-40B4-BE49-F238E27FC236}">
                <a16:creationId xmlns:a16="http://schemas.microsoft.com/office/drawing/2014/main" id="{E92CB0BA-2FCF-446C-807C-F76A115ABA49}"/>
              </a:ext>
            </a:extLst>
          </p:cNvPr>
          <p:cNvSpPr>
            <a:spLocks noGrp="1"/>
          </p:cNvSpPr>
          <p:nvPr>
            <p:ph type="body" sz="quarter" idx="26" hasCustomPrompt="1"/>
          </p:nvPr>
        </p:nvSpPr>
        <p:spPr>
          <a:xfrm>
            <a:off x="666751" y="3216657"/>
            <a:ext cx="1600994" cy="435238"/>
          </a:xfrm>
        </p:spPr>
        <p:txBody>
          <a:bodyPr/>
          <a:lstStyle>
            <a:lvl1pPr marL="0" indent="0" algn="l">
              <a:buNone/>
              <a:defRPr sz="1200" b="1">
                <a:latin typeface="+mj-lt"/>
              </a:defRPr>
            </a:lvl1pPr>
          </a:lstStyle>
          <a:p>
            <a:pPr lvl="0"/>
            <a:r>
              <a:rPr lang="en-GB" dirty="0" err="1"/>
              <a:t>Bildes</a:t>
            </a:r>
            <a:r>
              <a:rPr lang="en-GB" dirty="0"/>
              <a:t> </a:t>
            </a:r>
            <a:r>
              <a:rPr lang="en-GB" dirty="0" err="1"/>
              <a:t>nosaukums</a:t>
            </a:r>
            <a:r>
              <a:rPr lang="en-GB" dirty="0"/>
              <a:t> </a:t>
            </a:r>
            <a:r>
              <a:rPr lang="en-GB" dirty="0" err="1"/>
              <a:t>ar</a:t>
            </a:r>
            <a:r>
              <a:rPr lang="en-GB" dirty="0"/>
              <a:t> </a:t>
            </a:r>
            <a:r>
              <a:rPr lang="en-GB" dirty="0" err="1"/>
              <a:t>izceltu</a:t>
            </a:r>
            <a:r>
              <a:rPr lang="en-GB" dirty="0"/>
              <a:t> </a:t>
            </a:r>
            <a:r>
              <a:rPr lang="en-GB" dirty="0" err="1"/>
              <a:t>tekstu</a:t>
            </a:r>
            <a:endParaRPr lang="lv-LV" dirty="0"/>
          </a:p>
        </p:txBody>
      </p:sp>
      <p:sp>
        <p:nvSpPr>
          <p:cNvPr id="18" name="Text Placeholder 10">
            <a:extLst>
              <a:ext uri="{FF2B5EF4-FFF2-40B4-BE49-F238E27FC236}">
                <a16:creationId xmlns:a16="http://schemas.microsoft.com/office/drawing/2014/main" id="{6607A48B-4E4C-422E-8911-3B9E29F8A3B9}"/>
              </a:ext>
            </a:extLst>
          </p:cNvPr>
          <p:cNvSpPr>
            <a:spLocks noGrp="1"/>
          </p:cNvSpPr>
          <p:nvPr>
            <p:ph type="body" sz="quarter" idx="34" hasCustomPrompt="1"/>
          </p:nvPr>
        </p:nvSpPr>
        <p:spPr>
          <a:xfrm>
            <a:off x="3995075" y="1882563"/>
            <a:ext cx="1367993" cy="689187"/>
          </a:xfrm>
        </p:spPr>
        <p:txBody>
          <a:bodyPr anchor="t"/>
          <a:lstStyle>
            <a:lvl1pPr marL="0" indent="0">
              <a:buNone/>
              <a:defRPr sz="1200"/>
            </a:lvl1pPr>
          </a:lstStyle>
          <a:p>
            <a:pPr lvl="0"/>
            <a:r>
              <a:rPr lang="en-GB" dirty="0" err="1"/>
              <a:t>Bildes</a:t>
            </a:r>
            <a:r>
              <a:rPr lang="en-GB" dirty="0"/>
              <a:t> </a:t>
            </a:r>
            <a:r>
              <a:rPr lang="en-GB" dirty="0" err="1"/>
              <a:t>apraksta</a:t>
            </a:r>
            <a:r>
              <a:rPr lang="en-GB" dirty="0"/>
              <a:t> </a:t>
            </a:r>
            <a:r>
              <a:rPr lang="en-GB" dirty="0" err="1"/>
              <a:t>teksts</a:t>
            </a:r>
            <a:r>
              <a:rPr lang="en-GB" dirty="0"/>
              <a:t> </a:t>
            </a:r>
            <a:r>
              <a:rPr lang="en-GB" dirty="0" err="1"/>
              <a:t>vairākās</a:t>
            </a:r>
            <a:r>
              <a:rPr lang="en-GB" dirty="0"/>
              <a:t> </a:t>
            </a:r>
            <a:r>
              <a:rPr lang="en-GB" dirty="0" err="1"/>
              <a:t>rindiņās</a:t>
            </a:r>
            <a:endParaRPr lang="lv-LV" dirty="0"/>
          </a:p>
        </p:txBody>
      </p:sp>
      <p:sp>
        <p:nvSpPr>
          <p:cNvPr id="22" name="Text Placeholder 10">
            <a:extLst>
              <a:ext uri="{FF2B5EF4-FFF2-40B4-BE49-F238E27FC236}">
                <a16:creationId xmlns:a16="http://schemas.microsoft.com/office/drawing/2014/main" id="{8DCD7F4C-7BE2-4436-BCA5-EF7E1DA6EE2C}"/>
              </a:ext>
            </a:extLst>
          </p:cNvPr>
          <p:cNvSpPr>
            <a:spLocks noGrp="1"/>
          </p:cNvSpPr>
          <p:nvPr>
            <p:ph type="body" sz="quarter" idx="38" hasCustomPrompt="1"/>
          </p:nvPr>
        </p:nvSpPr>
        <p:spPr>
          <a:xfrm>
            <a:off x="3995074" y="1444380"/>
            <a:ext cx="1367993" cy="335282"/>
          </a:xfrm>
        </p:spPr>
        <p:txBody>
          <a:bodyPr anchor="t"/>
          <a:lstStyle>
            <a:lvl1pPr marL="0" indent="0">
              <a:buNone/>
              <a:defRPr sz="1200">
                <a:latin typeface="+mj-lt"/>
              </a:defRPr>
            </a:lvl1pPr>
          </a:lstStyle>
          <a:p>
            <a:pPr lvl="0"/>
            <a:r>
              <a:rPr lang="en-GB" dirty="0" err="1"/>
              <a:t>Bildes</a:t>
            </a:r>
            <a:r>
              <a:rPr lang="en-GB" dirty="0"/>
              <a:t> </a:t>
            </a:r>
            <a:r>
              <a:rPr lang="en-GB" dirty="0" err="1"/>
              <a:t>nosaukums</a:t>
            </a:r>
            <a:r>
              <a:rPr lang="en-GB" dirty="0"/>
              <a:t> </a:t>
            </a:r>
            <a:r>
              <a:rPr lang="en-GB" dirty="0" err="1"/>
              <a:t>ar</a:t>
            </a:r>
            <a:r>
              <a:rPr lang="en-GB" dirty="0"/>
              <a:t> </a:t>
            </a:r>
            <a:r>
              <a:rPr lang="en-GB" dirty="0" err="1"/>
              <a:t>izceltu</a:t>
            </a:r>
            <a:r>
              <a:rPr lang="en-GB" dirty="0"/>
              <a:t> </a:t>
            </a:r>
            <a:r>
              <a:rPr lang="en-GB" dirty="0" err="1"/>
              <a:t>tekstu</a:t>
            </a:r>
            <a:endParaRPr lang="en-GB" dirty="0"/>
          </a:p>
        </p:txBody>
      </p:sp>
      <p:sp>
        <p:nvSpPr>
          <p:cNvPr id="23" name="Text Placeholder 10">
            <a:extLst>
              <a:ext uri="{FF2B5EF4-FFF2-40B4-BE49-F238E27FC236}">
                <a16:creationId xmlns:a16="http://schemas.microsoft.com/office/drawing/2014/main" id="{AAA2AD34-44C3-48C7-9FD5-ECB104BBD59E}"/>
              </a:ext>
            </a:extLst>
          </p:cNvPr>
          <p:cNvSpPr>
            <a:spLocks noGrp="1"/>
          </p:cNvSpPr>
          <p:nvPr>
            <p:ph type="body" sz="quarter" idx="39" hasCustomPrompt="1"/>
          </p:nvPr>
        </p:nvSpPr>
        <p:spPr>
          <a:xfrm>
            <a:off x="3999314" y="3477600"/>
            <a:ext cx="1367993" cy="689187"/>
          </a:xfrm>
        </p:spPr>
        <p:txBody>
          <a:bodyPr anchor="t"/>
          <a:lstStyle>
            <a:lvl1pPr marL="0" indent="0">
              <a:buNone/>
              <a:defRPr sz="1200"/>
            </a:lvl1pPr>
          </a:lstStyle>
          <a:p>
            <a:pPr lvl="0"/>
            <a:r>
              <a:rPr lang="en-GB" dirty="0" err="1"/>
              <a:t>Bildes</a:t>
            </a:r>
            <a:r>
              <a:rPr lang="en-GB" dirty="0"/>
              <a:t> </a:t>
            </a:r>
            <a:r>
              <a:rPr lang="en-GB" dirty="0" err="1"/>
              <a:t>apraksta</a:t>
            </a:r>
            <a:r>
              <a:rPr lang="en-GB" dirty="0"/>
              <a:t> </a:t>
            </a:r>
            <a:r>
              <a:rPr lang="en-GB" dirty="0" err="1"/>
              <a:t>teksts</a:t>
            </a:r>
            <a:r>
              <a:rPr lang="en-GB" dirty="0"/>
              <a:t> </a:t>
            </a:r>
            <a:r>
              <a:rPr lang="en-GB" dirty="0" err="1"/>
              <a:t>vairākās</a:t>
            </a:r>
            <a:r>
              <a:rPr lang="en-GB" dirty="0"/>
              <a:t> </a:t>
            </a:r>
            <a:r>
              <a:rPr lang="en-GB" dirty="0" err="1"/>
              <a:t>rindiņās</a:t>
            </a:r>
            <a:endParaRPr lang="lv-LV" dirty="0"/>
          </a:p>
        </p:txBody>
      </p:sp>
      <p:sp>
        <p:nvSpPr>
          <p:cNvPr id="24" name="Text Placeholder 10">
            <a:extLst>
              <a:ext uri="{FF2B5EF4-FFF2-40B4-BE49-F238E27FC236}">
                <a16:creationId xmlns:a16="http://schemas.microsoft.com/office/drawing/2014/main" id="{72150232-8E35-4758-A724-D53917E3AB7C}"/>
              </a:ext>
            </a:extLst>
          </p:cNvPr>
          <p:cNvSpPr>
            <a:spLocks noGrp="1"/>
          </p:cNvSpPr>
          <p:nvPr>
            <p:ph type="body" sz="quarter" idx="40" hasCustomPrompt="1"/>
          </p:nvPr>
        </p:nvSpPr>
        <p:spPr>
          <a:xfrm>
            <a:off x="3999313" y="3039417"/>
            <a:ext cx="1367993" cy="335282"/>
          </a:xfrm>
        </p:spPr>
        <p:txBody>
          <a:bodyPr anchor="t"/>
          <a:lstStyle>
            <a:lvl1pPr marL="0" indent="0">
              <a:buNone/>
              <a:defRPr sz="1200">
                <a:latin typeface="+mj-lt"/>
              </a:defRPr>
            </a:lvl1pPr>
          </a:lstStyle>
          <a:p>
            <a:pPr lvl="0"/>
            <a:r>
              <a:rPr lang="en-GB" dirty="0" err="1"/>
              <a:t>Bildes</a:t>
            </a:r>
            <a:r>
              <a:rPr lang="en-GB" dirty="0"/>
              <a:t> </a:t>
            </a:r>
            <a:r>
              <a:rPr lang="en-GB" dirty="0" err="1"/>
              <a:t>nosaukums</a:t>
            </a:r>
            <a:r>
              <a:rPr lang="en-GB" dirty="0"/>
              <a:t> </a:t>
            </a:r>
            <a:r>
              <a:rPr lang="en-GB" dirty="0" err="1"/>
              <a:t>ar</a:t>
            </a:r>
            <a:r>
              <a:rPr lang="en-GB" dirty="0"/>
              <a:t> </a:t>
            </a:r>
            <a:r>
              <a:rPr lang="en-GB" dirty="0" err="1"/>
              <a:t>izceltu</a:t>
            </a:r>
            <a:r>
              <a:rPr lang="en-GB" dirty="0"/>
              <a:t> </a:t>
            </a:r>
            <a:r>
              <a:rPr lang="en-GB" dirty="0" err="1"/>
              <a:t>tekstu</a:t>
            </a:r>
            <a:endParaRPr lang="en-GB" dirty="0"/>
          </a:p>
        </p:txBody>
      </p:sp>
      <p:sp>
        <p:nvSpPr>
          <p:cNvPr id="25" name="Text Placeholder 10">
            <a:extLst>
              <a:ext uri="{FF2B5EF4-FFF2-40B4-BE49-F238E27FC236}">
                <a16:creationId xmlns:a16="http://schemas.microsoft.com/office/drawing/2014/main" id="{C238B557-1AB6-4D58-9491-645009652895}"/>
              </a:ext>
            </a:extLst>
          </p:cNvPr>
          <p:cNvSpPr>
            <a:spLocks noGrp="1"/>
          </p:cNvSpPr>
          <p:nvPr>
            <p:ph type="body" sz="quarter" idx="41" hasCustomPrompt="1"/>
          </p:nvPr>
        </p:nvSpPr>
        <p:spPr>
          <a:xfrm>
            <a:off x="6882608" y="1882563"/>
            <a:ext cx="1367993" cy="689187"/>
          </a:xfrm>
        </p:spPr>
        <p:txBody>
          <a:bodyPr anchor="t"/>
          <a:lstStyle>
            <a:lvl1pPr marL="0" indent="0">
              <a:buNone/>
              <a:defRPr sz="1200"/>
            </a:lvl1pPr>
          </a:lstStyle>
          <a:p>
            <a:pPr lvl="0"/>
            <a:r>
              <a:rPr lang="en-GB" dirty="0" err="1"/>
              <a:t>Bildes</a:t>
            </a:r>
            <a:r>
              <a:rPr lang="en-GB" dirty="0"/>
              <a:t> </a:t>
            </a:r>
            <a:r>
              <a:rPr lang="en-GB" dirty="0" err="1"/>
              <a:t>apraksta</a:t>
            </a:r>
            <a:r>
              <a:rPr lang="en-GB" dirty="0"/>
              <a:t> </a:t>
            </a:r>
            <a:r>
              <a:rPr lang="en-GB" dirty="0" err="1"/>
              <a:t>teksts</a:t>
            </a:r>
            <a:r>
              <a:rPr lang="en-GB" dirty="0"/>
              <a:t> </a:t>
            </a:r>
            <a:r>
              <a:rPr lang="en-GB" dirty="0" err="1"/>
              <a:t>vairākās</a:t>
            </a:r>
            <a:r>
              <a:rPr lang="en-GB" dirty="0"/>
              <a:t> </a:t>
            </a:r>
            <a:r>
              <a:rPr lang="en-GB" dirty="0" err="1"/>
              <a:t>rindiņās</a:t>
            </a:r>
            <a:endParaRPr lang="lv-LV" dirty="0"/>
          </a:p>
        </p:txBody>
      </p:sp>
      <p:sp>
        <p:nvSpPr>
          <p:cNvPr id="26" name="Text Placeholder 10">
            <a:extLst>
              <a:ext uri="{FF2B5EF4-FFF2-40B4-BE49-F238E27FC236}">
                <a16:creationId xmlns:a16="http://schemas.microsoft.com/office/drawing/2014/main" id="{CB728A4A-67C6-438F-BA88-490DC9E28AC8}"/>
              </a:ext>
            </a:extLst>
          </p:cNvPr>
          <p:cNvSpPr>
            <a:spLocks noGrp="1"/>
          </p:cNvSpPr>
          <p:nvPr>
            <p:ph type="body" sz="quarter" idx="42" hasCustomPrompt="1"/>
          </p:nvPr>
        </p:nvSpPr>
        <p:spPr>
          <a:xfrm>
            <a:off x="6882607" y="1444380"/>
            <a:ext cx="1367993" cy="335282"/>
          </a:xfrm>
        </p:spPr>
        <p:txBody>
          <a:bodyPr anchor="t"/>
          <a:lstStyle>
            <a:lvl1pPr marL="0" indent="0">
              <a:buNone/>
              <a:defRPr sz="1200">
                <a:latin typeface="+mj-lt"/>
              </a:defRPr>
            </a:lvl1pPr>
          </a:lstStyle>
          <a:p>
            <a:pPr lvl="0"/>
            <a:r>
              <a:rPr lang="en-GB" dirty="0" err="1"/>
              <a:t>Bildes</a:t>
            </a:r>
            <a:r>
              <a:rPr lang="en-GB" dirty="0"/>
              <a:t> </a:t>
            </a:r>
            <a:r>
              <a:rPr lang="en-GB" dirty="0" err="1"/>
              <a:t>nosaukums</a:t>
            </a:r>
            <a:r>
              <a:rPr lang="en-GB" dirty="0"/>
              <a:t> </a:t>
            </a:r>
            <a:r>
              <a:rPr lang="en-GB" dirty="0" err="1"/>
              <a:t>ar</a:t>
            </a:r>
            <a:r>
              <a:rPr lang="en-GB" dirty="0"/>
              <a:t> </a:t>
            </a:r>
            <a:r>
              <a:rPr lang="en-GB" dirty="0" err="1"/>
              <a:t>izceltu</a:t>
            </a:r>
            <a:r>
              <a:rPr lang="en-GB" dirty="0"/>
              <a:t> </a:t>
            </a:r>
            <a:r>
              <a:rPr lang="en-GB" dirty="0" err="1"/>
              <a:t>tekstu</a:t>
            </a:r>
            <a:endParaRPr lang="en-GB" dirty="0"/>
          </a:p>
        </p:txBody>
      </p:sp>
      <p:sp>
        <p:nvSpPr>
          <p:cNvPr id="27" name="Text Placeholder 10">
            <a:extLst>
              <a:ext uri="{FF2B5EF4-FFF2-40B4-BE49-F238E27FC236}">
                <a16:creationId xmlns:a16="http://schemas.microsoft.com/office/drawing/2014/main" id="{62976C56-C4CF-4A88-9A19-72AAE92BDFCB}"/>
              </a:ext>
            </a:extLst>
          </p:cNvPr>
          <p:cNvSpPr>
            <a:spLocks noGrp="1"/>
          </p:cNvSpPr>
          <p:nvPr>
            <p:ph type="body" sz="quarter" idx="43" hasCustomPrompt="1"/>
          </p:nvPr>
        </p:nvSpPr>
        <p:spPr>
          <a:xfrm>
            <a:off x="6882607" y="3477600"/>
            <a:ext cx="1367993" cy="689187"/>
          </a:xfrm>
        </p:spPr>
        <p:txBody>
          <a:bodyPr anchor="t"/>
          <a:lstStyle>
            <a:lvl1pPr marL="0" indent="0">
              <a:buNone/>
              <a:defRPr sz="1200"/>
            </a:lvl1pPr>
          </a:lstStyle>
          <a:p>
            <a:pPr lvl="0"/>
            <a:r>
              <a:rPr lang="en-GB" dirty="0" err="1"/>
              <a:t>Bildes</a:t>
            </a:r>
            <a:r>
              <a:rPr lang="en-GB" dirty="0"/>
              <a:t> </a:t>
            </a:r>
            <a:r>
              <a:rPr lang="en-GB" dirty="0" err="1"/>
              <a:t>apraksta</a:t>
            </a:r>
            <a:r>
              <a:rPr lang="en-GB" dirty="0"/>
              <a:t> </a:t>
            </a:r>
            <a:r>
              <a:rPr lang="en-GB" dirty="0" err="1"/>
              <a:t>teksts</a:t>
            </a:r>
            <a:r>
              <a:rPr lang="en-GB" dirty="0"/>
              <a:t> </a:t>
            </a:r>
            <a:r>
              <a:rPr lang="en-GB" dirty="0" err="1"/>
              <a:t>vairākās</a:t>
            </a:r>
            <a:r>
              <a:rPr lang="en-GB" dirty="0"/>
              <a:t> </a:t>
            </a:r>
            <a:r>
              <a:rPr lang="en-GB" dirty="0" err="1"/>
              <a:t>rindiņās</a:t>
            </a:r>
            <a:endParaRPr lang="lv-LV" dirty="0"/>
          </a:p>
        </p:txBody>
      </p:sp>
      <p:sp>
        <p:nvSpPr>
          <p:cNvPr id="28" name="Text Placeholder 10">
            <a:extLst>
              <a:ext uri="{FF2B5EF4-FFF2-40B4-BE49-F238E27FC236}">
                <a16:creationId xmlns:a16="http://schemas.microsoft.com/office/drawing/2014/main" id="{FE2980B6-0800-4DAA-B5D8-8370FB25BA59}"/>
              </a:ext>
            </a:extLst>
          </p:cNvPr>
          <p:cNvSpPr>
            <a:spLocks noGrp="1"/>
          </p:cNvSpPr>
          <p:nvPr>
            <p:ph type="body" sz="quarter" idx="44" hasCustomPrompt="1"/>
          </p:nvPr>
        </p:nvSpPr>
        <p:spPr>
          <a:xfrm>
            <a:off x="6882606" y="3039417"/>
            <a:ext cx="1367993" cy="335282"/>
          </a:xfrm>
        </p:spPr>
        <p:txBody>
          <a:bodyPr anchor="t"/>
          <a:lstStyle>
            <a:lvl1pPr marL="0" indent="0">
              <a:buNone/>
              <a:defRPr sz="1200">
                <a:latin typeface="+mj-lt"/>
              </a:defRPr>
            </a:lvl1pPr>
          </a:lstStyle>
          <a:p>
            <a:pPr lvl="0"/>
            <a:r>
              <a:rPr lang="en-GB" dirty="0" err="1"/>
              <a:t>Bildes</a:t>
            </a:r>
            <a:r>
              <a:rPr lang="en-GB" dirty="0"/>
              <a:t> </a:t>
            </a:r>
            <a:r>
              <a:rPr lang="en-GB" dirty="0" err="1"/>
              <a:t>nosaukums</a:t>
            </a:r>
            <a:r>
              <a:rPr lang="en-GB" dirty="0"/>
              <a:t> </a:t>
            </a:r>
            <a:r>
              <a:rPr lang="en-GB" dirty="0" err="1"/>
              <a:t>ar</a:t>
            </a:r>
            <a:r>
              <a:rPr lang="en-GB" dirty="0"/>
              <a:t> </a:t>
            </a:r>
            <a:r>
              <a:rPr lang="en-GB" dirty="0" err="1"/>
              <a:t>izceltu</a:t>
            </a:r>
            <a:r>
              <a:rPr lang="en-GB" dirty="0"/>
              <a:t> </a:t>
            </a:r>
            <a:r>
              <a:rPr lang="en-GB" dirty="0" err="1"/>
              <a:t>tekstu</a:t>
            </a:r>
            <a:endParaRPr lang="en-GB" dirty="0"/>
          </a:p>
        </p:txBody>
      </p:sp>
      <p:sp>
        <p:nvSpPr>
          <p:cNvPr id="30" name="Text Placeholder 10">
            <a:extLst>
              <a:ext uri="{FF2B5EF4-FFF2-40B4-BE49-F238E27FC236}">
                <a16:creationId xmlns:a16="http://schemas.microsoft.com/office/drawing/2014/main" id="{34664010-C697-4384-A9EC-36016E89A225}"/>
              </a:ext>
            </a:extLst>
          </p:cNvPr>
          <p:cNvSpPr>
            <a:spLocks noGrp="1"/>
          </p:cNvSpPr>
          <p:nvPr>
            <p:ph type="body" sz="quarter" idx="45" hasCustomPrompt="1"/>
          </p:nvPr>
        </p:nvSpPr>
        <p:spPr>
          <a:xfrm>
            <a:off x="666750" y="3651896"/>
            <a:ext cx="1600994" cy="514892"/>
          </a:xfrm>
        </p:spPr>
        <p:txBody>
          <a:bodyPr anchor="t"/>
          <a:lstStyle>
            <a:lvl1pPr marL="0" indent="0">
              <a:buNone/>
              <a:defRPr sz="1200"/>
            </a:lvl1pPr>
          </a:lstStyle>
          <a:p>
            <a:pPr lvl="0"/>
            <a:r>
              <a:rPr lang="en-GB" dirty="0" err="1"/>
              <a:t>Bildes</a:t>
            </a:r>
            <a:r>
              <a:rPr lang="en-GB" dirty="0"/>
              <a:t> </a:t>
            </a:r>
            <a:r>
              <a:rPr lang="en-GB" dirty="0" err="1"/>
              <a:t>apraksta</a:t>
            </a:r>
            <a:r>
              <a:rPr lang="en-GB" dirty="0"/>
              <a:t> </a:t>
            </a:r>
            <a:r>
              <a:rPr lang="en-GB" dirty="0" err="1"/>
              <a:t>teksts</a:t>
            </a:r>
            <a:r>
              <a:rPr lang="en-GB" dirty="0"/>
              <a:t> </a:t>
            </a:r>
            <a:r>
              <a:rPr lang="en-GB" dirty="0" err="1"/>
              <a:t>vairākās</a:t>
            </a:r>
            <a:r>
              <a:rPr lang="en-GB" dirty="0"/>
              <a:t> </a:t>
            </a:r>
            <a:r>
              <a:rPr lang="en-GB" dirty="0" err="1"/>
              <a:t>rindiņās</a:t>
            </a:r>
            <a:endParaRPr lang="lv-LV" dirty="0"/>
          </a:p>
        </p:txBody>
      </p:sp>
      <p:cxnSp>
        <p:nvCxnSpPr>
          <p:cNvPr id="5" name="Straight Connector 4">
            <a:extLst>
              <a:ext uri="{FF2B5EF4-FFF2-40B4-BE49-F238E27FC236}">
                <a16:creationId xmlns:a16="http://schemas.microsoft.com/office/drawing/2014/main" id="{FFF20CB2-9815-48A9-9888-CBE443586796}"/>
              </a:ext>
            </a:extLst>
          </p:cNvPr>
          <p:cNvCxnSpPr>
            <a:cxnSpLocks/>
          </p:cNvCxnSpPr>
          <p:nvPr userDrawn="1"/>
        </p:nvCxnSpPr>
        <p:spPr>
          <a:xfrm>
            <a:off x="2411655" y="1450679"/>
            <a:ext cx="0" cy="272427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89190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8_TEXT WITH 2 PICTURES">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66750" y="226882"/>
            <a:ext cx="7812087" cy="760693"/>
          </a:xfrm>
        </p:spPr>
        <p:txBody>
          <a:bodyPr/>
          <a:lstStyle>
            <a:lvl1pPr>
              <a:defRPr>
                <a:solidFill>
                  <a:schemeClr val="tx1"/>
                </a:solidFill>
              </a:defRPr>
            </a:lvl1pPr>
          </a:lstStyle>
          <a:p>
            <a:r>
              <a:rPr lang="en-US" dirty="0"/>
              <a:t>Click to edit Master title style</a:t>
            </a:r>
            <a:endParaRPr lang="lv-LV" dirty="0"/>
          </a:p>
        </p:txBody>
      </p:sp>
      <p:sp>
        <p:nvSpPr>
          <p:cNvPr id="7" name="Date Placeholder 6"/>
          <p:cNvSpPr>
            <a:spLocks noGrp="1"/>
          </p:cNvSpPr>
          <p:nvPr>
            <p:ph type="dt" sz="half" idx="21"/>
          </p:nvPr>
        </p:nvSpPr>
        <p:spPr/>
        <p:txBody>
          <a:bodyPr/>
          <a:lstStyle/>
          <a:p>
            <a:fld id="{23B5CD38-1577-4316-B083-AF96C43D5AFC}" type="datetime1">
              <a:rPr lang="lv-LV" smtClean="0"/>
              <a:t>01.12.2023</a:t>
            </a:fld>
            <a:endParaRPr lang="lv-LV" dirty="0"/>
          </a:p>
        </p:txBody>
      </p:sp>
      <p:sp>
        <p:nvSpPr>
          <p:cNvPr id="9" name="Footer Placeholder 8"/>
          <p:cNvSpPr>
            <a:spLocks noGrp="1"/>
          </p:cNvSpPr>
          <p:nvPr>
            <p:ph type="ftr" sz="quarter" idx="22"/>
          </p:nvPr>
        </p:nvSpPr>
        <p:spPr/>
        <p:txBody>
          <a:bodyPr/>
          <a:lstStyle/>
          <a:p>
            <a:r>
              <a:rPr lang="lv-LV"/>
              <a:t>Cits nosaukums</a:t>
            </a:r>
            <a:endParaRPr lang="lv-LV" dirty="0"/>
          </a:p>
        </p:txBody>
      </p:sp>
      <p:sp>
        <p:nvSpPr>
          <p:cNvPr id="10" name="Slide Number Placeholder 9"/>
          <p:cNvSpPr>
            <a:spLocks noGrp="1"/>
          </p:cNvSpPr>
          <p:nvPr>
            <p:ph type="sldNum" sz="quarter" idx="23"/>
          </p:nvPr>
        </p:nvSpPr>
        <p:spPr/>
        <p:txBody>
          <a:bodyPr/>
          <a:lstStyle/>
          <a:p>
            <a:fld id="{7D818A06-01C8-4740-BA7B-FC4932E60795}" type="slidenum">
              <a:rPr lang="lv-LV" smtClean="0"/>
              <a:pPr/>
              <a:t>‹#›</a:t>
            </a:fld>
            <a:endParaRPr lang="lv-LV" dirty="0"/>
          </a:p>
        </p:txBody>
      </p:sp>
      <p:sp>
        <p:nvSpPr>
          <p:cNvPr id="4" name="TextBox 3"/>
          <p:cNvSpPr txBox="1"/>
          <p:nvPr userDrawn="1"/>
        </p:nvSpPr>
        <p:spPr>
          <a:xfrm>
            <a:off x="2267744" y="1347614"/>
            <a:ext cx="184731" cy="369332"/>
          </a:xfrm>
          <a:prstGeom prst="rect">
            <a:avLst/>
          </a:prstGeom>
          <a:noFill/>
        </p:spPr>
        <p:txBody>
          <a:bodyPr wrap="none" rtlCol="0">
            <a:spAutoFit/>
          </a:bodyPr>
          <a:lstStyle/>
          <a:p>
            <a:endParaRPr lang="lv-LV" dirty="0"/>
          </a:p>
        </p:txBody>
      </p:sp>
      <p:sp>
        <p:nvSpPr>
          <p:cNvPr id="11" name="Picture Placeholder 7">
            <a:extLst>
              <a:ext uri="{FF2B5EF4-FFF2-40B4-BE49-F238E27FC236}">
                <a16:creationId xmlns:a16="http://schemas.microsoft.com/office/drawing/2014/main" id="{DDE1BEB2-0AD6-440B-9B52-4BDA8DFF4B61}"/>
              </a:ext>
            </a:extLst>
          </p:cNvPr>
          <p:cNvSpPr>
            <a:spLocks noGrp="1"/>
          </p:cNvSpPr>
          <p:nvPr>
            <p:ph type="pic" sz="quarter" idx="19" hasCustomPrompt="1"/>
          </p:nvPr>
        </p:nvSpPr>
        <p:spPr>
          <a:xfrm>
            <a:off x="687510" y="1444380"/>
            <a:ext cx="1580234" cy="1588101"/>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Picture</a:t>
            </a:r>
            <a:endParaRPr lang="lv-LV" dirty="0"/>
          </a:p>
        </p:txBody>
      </p:sp>
      <p:sp>
        <p:nvSpPr>
          <p:cNvPr id="12" name="Picture Placeholder 7">
            <a:extLst>
              <a:ext uri="{FF2B5EF4-FFF2-40B4-BE49-F238E27FC236}">
                <a16:creationId xmlns:a16="http://schemas.microsoft.com/office/drawing/2014/main" id="{080F162A-54F5-40D6-9AB9-B6B7766A8C60}"/>
              </a:ext>
            </a:extLst>
          </p:cNvPr>
          <p:cNvSpPr>
            <a:spLocks noGrp="1"/>
          </p:cNvSpPr>
          <p:nvPr>
            <p:ph type="pic" sz="quarter" idx="30" hasCustomPrompt="1"/>
          </p:nvPr>
        </p:nvSpPr>
        <p:spPr>
          <a:xfrm>
            <a:off x="2657292" y="1447946"/>
            <a:ext cx="1123641" cy="1129235"/>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Picture</a:t>
            </a:r>
            <a:endParaRPr lang="lv-LV" dirty="0"/>
          </a:p>
        </p:txBody>
      </p:sp>
      <p:sp>
        <p:nvSpPr>
          <p:cNvPr id="13" name="Picture Placeholder 7">
            <a:extLst>
              <a:ext uri="{FF2B5EF4-FFF2-40B4-BE49-F238E27FC236}">
                <a16:creationId xmlns:a16="http://schemas.microsoft.com/office/drawing/2014/main" id="{723C9518-D20A-4A95-86F2-212C10CFE56A}"/>
              </a:ext>
            </a:extLst>
          </p:cNvPr>
          <p:cNvSpPr>
            <a:spLocks noGrp="1"/>
          </p:cNvSpPr>
          <p:nvPr>
            <p:ph type="pic" sz="quarter" idx="31" hasCustomPrompt="1"/>
          </p:nvPr>
        </p:nvSpPr>
        <p:spPr>
          <a:xfrm>
            <a:off x="2657292" y="3037552"/>
            <a:ext cx="1123641" cy="1129235"/>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Picture</a:t>
            </a:r>
            <a:endParaRPr lang="lv-LV" dirty="0"/>
          </a:p>
        </p:txBody>
      </p:sp>
      <p:sp>
        <p:nvSpPr>
          <p:cNvPr id="14" name="Picture Placeholder 7">
            <a:extLst>
              <a:ext uri="{FF2B5EF4-FFF2-40B4-BE49-F238E27FC236}">
                <a16:creationId xmlns:a16="http://schemas.microsoft.com/office/drawing/2014/main" id="{3432B49C-6793-460B-A49C-48AB3D223FFD}"/>
              </a:ext>
            </a:extLst>
          </p:cNvPr>
          <p:cNvSpPr>
            <a:spLocks noGrp="1"/>
          </p:cNvSpPr>
          <p:nvPr>
            <p:ph type="pic" sz="quarter" idx="32" hasCustomPrompt="1"/>
          </p:nvPr>
        </p:nvSpPr>
        <p:spPr>
          <a:xfrm>
            <a:off x="5516476" y="1442515"/>
            <a:ext cx="1123641" cy="1129235"/>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Picture</a:t>
            </a:r>
            <a:endParaRPr lang="lv-LV" dirty="0"/>
          </a:p>
        </p:txBody>
      </p:sp>
      <p:sp>
        <p:nvSpPr>
          <p:cNvPr id="15" name="Picture Placeholder 7">
            <a:extLst>
              <a:ext uri="{FF2B5EF4-FFF2-40B4-BE49-F238E27FC236}">
                <a16:creationId xmlns:a16="http://schemas.microsoft.com/office/drawing/2014/main" id="{2D10634E-81BF-4B5B-80E9-E40FB2D08585}"/>
              </a:ext>
            </a:extLst>
          </p:cNvPr>
          <p:cNvSpPr>
            <a:spLocks noGrp="1"/>
          </p:cNvSpPr>
          <p:nvPr>
            <p:ph type="pic" sz="quarter" idx="33" hasCustomPrompt="1"/>
          </p:nvPr>
        </p:nvSpPr>
        <p:spPr>
          <a:xfrm>
            <a:off x="5517916" y="3037552"/>
            <a:ext cx="1123641" cy="1129235"/>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Picture</a:t>
            </a:r>
            <a:endParaRPr lang="lv-LV" dirty="0"/>
          </a:p>
        </p:txBody>
      </p:sp>
      <p:sp>
        <p:nvSpPr>
          <p:cNvPr id="17" name="Text Placeholder 4">
            <a:extLst>
              <a:ext uri="{FF2B5EF4-FFF2-40B4-BE49-F238E27FC236}">
                <a16:creationId xmlns:a16="http://schemas.microsoft.com/office/drawing/2014/main" id="{E92CB0BA-2FCF-446C-807C-F76A115ABA49}"/>
              </a:ext>
            </a:extLst>
          </p:cNvPr>
          <p:cNvSpPr>
            <a:spLocks noGrp="1"/>
          </p:cNvSpPr>
          <p:nvPr>
            <p:ph type="body" sz="quarter" idx="26" hasCustomPrompt="1"/>
          </p:nvPr>
        </p:nvSpPr>
        <p:spPr>
          <a:xfrm>
            <a:off x="666751" y="3216657"/>
            <a:ext cx="1600994" cy="435238"/>
          </a:xfrm>
        </p:spPr>
        <p:txBody>
          <a:bodyPr/>
          <a:lstStyle>
            <a:lvl1pPr marL="0" indent="0" algn="l">
              <a:buNone/>
              <a:defRPr sz="1200" b="1">
                <a:latin typeface="+mj-lt"/>
              </a:defRPr>
            </a:lvl1pPr>
          </a:lstStyle>
          <a:p>
            <a:pPr lvl="0"/>
            <a:r>
              <a:rPr lang="en-GB" dirty="0" err="1"/>
              <a:t>Bildes</a:t>
            </a:r>
            <a:r>
              <a:rPr lang="en-GB" dirty="0"/>
              <a:t> </a:t>
            </a:r>
            <a:r>
              <a:rPr lang="en-GB" dirty="0" err="1"/>
              <a:t>nosaukums</a:t>
            </a:r>
            <a:r>
              <a:rPr lang="en-GB" dirty="0"/>
              <a:t> </a:t>
            </a:r>
            <a:r>
              <a:rPr lang="en-GB" dirty="0" err="1"/>
              <a:t>ar</a:t>
            </a:r>
            <a:r>
              <a:rPr lang="en-GB" dirty="0"/>
              <a:t> </a:t>
            </a:r>
            <a:r>
              <a:rPr lang="en-GB" dirty="0" err="1"/>
              <a:t>izceltu</a:t>
            </a:r>
            <a:r>
              <a:rPr lang="en-GB" dirty="0"/>
              <a:t> </a:t>
            </a:r>
            <a:r>
              <a:rPr lang="en-GB" dirty="0" err="1"/>
              <a:t>tekstu</a:t>
            </a:r>
            <a:endParaRPr lang="lv-LV" dirty="0"/>
          </a:p>
        </p:txBody>
      </p:sp>
      <p:sp>
        <p:nvSpPr>
          <p:cNvPr id="18" name="Text Placeholder 10">
            <a:extLst>
              <a:ext uri="{FF2B5EF4-FFF2-40B4-BE49-F238E27FC236}">
                <a16:creationId xmlns:a16="http://schemas.microsoft.com/office/drawing/2014/main" id="{6607A48B-4E4C-422E-8911-3B9E29F8A3B9}"/>
              </a:ext>
            </a:extLst>
          </p:cNvPr>
          <p:cNvSpPr>
            <a:spLocks noGrp="1"/>
          </p:cNvSpPr>
          <p:nvPr>
            <p:ph type="body" sz="quarter" idx="34" hasCustomPrompt="1"/>
          </p:nvPr>
        </p:nvSpPr>
        <p:spPr>
          <a:xfrm>
            <a:off x="3995075" y="1882563"/>
            <a:ext cx="1367993" cy="689187"/>
          </a:xfrm>
        </p:spPr>
        <p:txBody>
          <a:bodyPr anchor="t"/>
          <a:lstStyle>
            <a:lvl1pPr marL="0" indent="0">
              <a:buNone/>
              <a:defRPr sz="1200"/>
            </a:lvl1pPr>
          </a:lstStyle>
          <a:p>
            <a:pPr lvl="0"/>
            <a:r>
              <a:rPr lang="en-GB" dirty="0" err="1"/>
              <a:t>Bildes</a:t>
            </a:r>
            <a:r>
              <a:rPr lang="en-GB" dirty="0"/>
              <a:t> </a:t>
            </a:r>
            <a:r>
              <a:rPr lang="en-GB" dirty="0" err="1"/>
              <a:t>apraksta</a:t>
            </a:r>
            <a:r>
              <a:rPr lang="en-GB" dirty="0"/>
              <a:t> </a:t>
            </a:r>
            <a:r>
              <a:rPr lang="en-GB" dirty="0" err="1"/>
              <a:t>teksts</a:t>
            </a:r>
            <a:r>
              <a:rPr lang="en-GB" dirty="0"/>
              <a:t> </a:t>
            </a:r>
            <a:r>
              <a:rPr lang="en-GB" dirty="0" err="1"/>
              <a:t>vairākās</a:t>
            </a:r>
            <a:r>
              <a:rPr lang="en-GB" dirty="0"/>
              <a:t> </a:t>
            </a:r>
            <a:r>
              <a:rPr lang="en-GB" dirty="0" err="1"/>
              <a:t>rindiņās</a:t>
            </a:r>
            <a:endParaRPr lang="lv-LV" dirty="0"/>
          </a:p>
        </p:txBody>
      </p:sp>
      <p:sp>
        <p:nvSpPr>
          <p:cNvPr id="22" name="Text Placeholder 10">
            <a:extLst>
              <a:ext uri="{FF2B5EF4-FFF2-40B4-BE49-F238E27FC236}">
                <a16:creationId xmlns:a16="http://schemas.microsoft.com/office/drawing/2014/main" id="{8DCD7F4C-7BE2-4436-BCA5-EF7E1DA6EE2C}"/>
              </a:ext>
            </a:extLst>
          </p:cNvPr>
          <p:cNvSpPr>
            <a:spLocks noGrp="1"/>
          </p:cNvSpPr>
          <p:nvPr>
            <p:ph type="body" sz="quarter" idx="38" hasCustomPrompt="1"/>
          </p:nvPr>
        </p:nvSpPr>
        <p:spPr>
          <a:xfrm>
            <a:off x="3995074" y="1444380"/>
            <a:ext cx="1367993" cy="335282"/>
          </a:xfrm>
        </p:spPr>
        <p:txBody>
          <a:bodyPr anchor="t"/>
          <a:lstStyle>
            <a:lvl1pPr marL="0" indent="0">
              <a:buNone/>
              <a:defRPr sz="1200">
                <a:latin typeface="+mj-lt"/>
              </a:defRPr>
            </a:lvl1pPr>
          </a:lstStyle>
          <a:p>
            <a:pPr lvl="0"/>
            <a:r>
              <a:rPr lang="en-GB" dirty="0" err="1"/>
              <a:t>Bildes</a:t>
            </a:r>
            <a:r>
              <a:rPr lang="en-GB" dirty="0"/>
              <a:t> </a:t>
            </a:r>
            <a:r>
              <a:rPr lang="en-GB" dirty="0" err="1"/>
              <a:t>nosaukums</a:t>
            </a:r>
            <a:r>
              <a:rPr lang="en-GB" dirty="0"/>
              <a:t> </a:t>
            </a:r>
            <a:r>
              <a:rPr lang="en-GB" dirty="0" err="1"/>
              <a:t>ar</a:t>
            </a:r>
            <a:r>
              <a:rPr lang="en-GB" dirty="0"/>
              <a:t> </a:t>
            </a:r>
            <a:r>
              <a:rPr lang="en-GB" dirty="0" err="1"/>
              <a:t>izceltu</a:t>
            </a:r>
            <a:r>
              <a:rPr lang="en-GB" dirty="0"/>
              <a:t> </a:t>
            </a:r>
            <a:r>
              <a:rPr lang="en-GB" dirty="0" err="1"/>
              <a:t>tekstu</a:t>
            </a:r>
            <a:endParaRPr lang="en-GB" dirty="0"/>
          </a:p>
        </p:txBody>
      </p:sp>
      <p:sp>
        <p:nvSpPr>
          <p:cNvPr id="23" name="Text Placeholder 10">
            <a:extLst>
              <a:ext uri="{FF2B5EF4-FFF2-40B4-BE49-F238E27FC236}">
                <a16:creationId xmlns:a16="http://schemas.microsoft.com/office/drawing/2014/main" id="{AAA2AD34-44C3-48C7-9FD5-ECB104BBD59E}"/>
              </a:ext>
            </a:extLst>
          </p:cNvPr>
          <p:cNvSpPr>
            <a:spLocks noGrp="1"/>
          </p:cNvSpPr>
          <p:nvPr>
            <p:ph type="body" sz="quarter" idx="39" hasCustomPrompt="1"/>
          </p:nvPr>
        </p:nvSpPr>
        <p:spPr>
          <a:xfrm>
            <a:off x="3999314" y="3477600"/>
            <a:ext cx="1367993" cy="689187"/>
          </a:xfrm>
        </p:spPr>
        <p:txBody>
          <a:bodyPr anchor="t"/>
          <a:lstStyle>
            <a:lvl1pPr marL="0" indent="0">
              <a:buNone/>
              <a:defRPr sz="1200"/>
            </a:lvl1pPr>
          </a:lstStyle>
          <a:p>
            <a:pPr lvl="0"/>
            <a:r>
              <a:rPr lang="en-GB" dirty="0" err="1"/>
              <a:t>Bildes</a:t>
            </a:r>
            <a:r>
              <a:rPr lang="en-GB" dirty="0"/>
              <a:t> </a:t>
            </a:r>
            <a:r>
              <a:rPr lang="en-GB" dirty="0" err="1"/>
              <a:t>apraksta</a:t>
            </a:r>
            <a:r>
              <a:rPr lang="en-GB" dirty="0"/>
              <a:t> </a:t>
            </a:r>
            <a:r>
              <a:rPr lang="en-GB" dirty="0" err="1"/>
              <a:t>teksts</a:t>
            </a:r>
            <a:r>
              <a:rPr lang="en-GB" dirty="0"/>
              <a:t> </a:t>
            </a:r>
            <a:r>
              <a:rPr lang="en-GB" dirty="0" err="1"/>
              <a:t>vairākās</a:t>
            </a:r>
            <a:r>
              <a:rPr lang="en-GB" dirty="0"/>
              <a:t> </a:t>
            </a:r>
            <a:r>
              <a:rPr lang="en-GB" dirty="0" err="1"/>
              <a:t>rindiņās</a:t>
            </a:r>
            <a:endParaRPr lang="lv-LV" dirty="0"/>
          </a:p>
        </p:txBody>
      </p:sp>
      <p:sp>
        <p:nvSpPr>
          <p:cNvPr id="24" name="Text Placeholder 10">
            <a:extLst>
              <a:ext uri="{FF2B5EF4-FFF2-40B4-BE49-F238E27FC236}">
                <a16:creationId xmlns:a16="http://schemas.microsoft.com/office/drawing/2014/main" id="{72150232-8E35-4758-A724-D53917E3AB7C}"/>
              </a:ext>
            </a:extLst>
          </p:cNvPr>
          <p:cNvSpPr>
            <a:spLocks noGrp="1"/>
          </p:cNvSpPr>
          <p:nvPr>
            <p:ph type="body" sz="quarter" idx="40" hasCustomPrompt="1"/>
          </p:nvPr>
        </p:nvSpPr>
        <p:spPr>
          <a:xfrm>
            <a:off x="3999313" y="3039417"/>
            <a:ext cx="1367993" cy="335282"/>
          </a:xfrm>
        </p:spPr>
        <p:txBody>
          <a:bodyPr anchor="t"/>
          <a:lstStyle>
            <a:lvl1pPr marL="0" indent="0">
              <a:buNone/>
              <a:defRPr sz="1200">
                <a:latin typeface="+mj-lt"/>
              </a:defRPr>
            </a:lvl1pPr>
          </a:lstStyle>
          <a:p>
            <a:pPr lvl="0"/>
            <a:r>
              <a:rPr lang="en-GB" dirty="0" err="1"/>
              <a:t>Bildes</a:t>
            </a:r>
            <a:r>
              <a:rPr lang="en-GB" dirty="0"/>
              <a:t> </a:t>
            </a:r>
            <a:r>
              <a:rPr lang="en-GB" dirty="0" err="1"/>
              <a:t>nosaukums</a:t>
            </a:r>
            <a:r>
              <a:rPr lang="en-GB" dirty="0"/>
              <a:t> </a:t>
            </a:r>
            <a:r>
              <a:rPr lang="en-GB" dirty="0" err="1"/>
              <a:t>ar</a:t>
            </a:r>
            <a:r>
              <a:rPr lang="en-GB" dirty="0"/>
              <a:t> </a:t>
            </a:r>
            <a:r>
              <a:rPr lang="en-GB" dirty="0" err="1"/>
              <a:t>izceltu</a:t>
            </a:r>
            <a:r>
              <a:rPr lang="en-GB" dirty="0"/>
              <a:t> </a:t>
            </a:r>
            <a:r>
              <a:rPr lang="en-GB" dirty="0" err="1"/>
              <a:t>tekstu</a:t>
            </a:r>
            <a:endParaRPr lang="en-GB" dirty="0"/>
          </a:p>
        </p:txBody>
      </p:sp>
      <p:sp>
        <p:nvSpPr>
          <p:cNvPr id="25" name="Text Placeholder 10">
            <a:extLst>
              <a:ext uri="{FF2B5EF4-FFF2-40B4-BE49-F238E27FC236}">
                <a16:creationId xmlns:a16="http://schemas.microsoft.com/office/drawing/2014/main" id="{C238B557-1AB6-4D58-9491-645009652895}"/>
              </a:ext>
            </a:extLst>
          </p:cNvPr>
          <p:cNvSpPr>
            <a:spLocks noGrp="1"/>
          </p:cNvSpPr>
          <p:nvPr>
            <p:ph type="body" sz="quarter" idx="41" hasCustomPrompt="1"/>
          </p:nvPr>
        </p:nvSpPr>
        <p:spPr>
          <a:xfrm>
            <a:off x="6882608" y="1882563"/>
            <a:ext cx="1367993" cy="689187"/>
          </a:xfrm>
        </p:spPr>
        <p:txBody>
          <a:bodyPr anchor="t"/>
          <a:lstStyle>
            <a:lvl1pPr marL="0" indent="0">
              <a:buNone/>
              <a:defRPr sz="1200"/>
            </a:lvl1pPr>
          </a:lstStyle>
          <a:p>
            <a:pPr lvl="0"/>
            <a:r>
              <a:rPr lang="en-GB" dirty="0" err="1"/>
              <a:t>Bildes</a:t>
            </a:r>
            <a:r>
              <a:rPr lang="en-GB" dirty="0"/>
              <a:t> </a:t>
            </a:r>
            <a:r>
              <a:rPr lang="en-GB" dirty="0" err="1"/>
              <a:t>apraksta</a:t>
            </a:r>
            <a:r>
              <a:rPr lang="en-GB" dirty="0"/>
              <a:t> </a:t>
            </a:r>
            <a:r>
              <a:rPr lang="en-GB" dirty="0" err="1"/>
              <a:t>teksts</a:t>
            </a:r>
            <a:r>
              <a:rPr lang="en-GB" dirty="0"/>
              <a:t> </a:t>
            </a:r>
            <a:r>
              <a:rPr lang="en-GB" dirty="0" err="1"/>
              <a:t>vairākās</a:t>
            </a:r>
            <a:r>
              <a:rPr lang="en-GB" dirty="0"/>
              <a:t> </a:t>
            </a:r>
            <a:r>
              <a:rPr lang="en-GB" dirty="0" err="1"/>
              <a:t>rindiņās</a:t>
            </a:r>
            <a:endParaRPr lang="lv-LV" dirty="0"/>
          </a:p>
        </p:txBody>
      </p:sp>
      <p:sp>
        <p:nvSpPr>
          <p:cNvPr id="26" name="Text Placeholder 10">
            <a:extLst>
              <a:ext uri="{FF2B5EF4-FFF2-40B4-BE49-F238E27FC236}">
                <a16:creationId xmlns:a16="http://schemas.microsoft.com/office/drawing/2014/main" id="{CB728A4A-67C6-438F-BA88-490DC9E28AC8}"/>
              </a:ext>
            </a:extLst>
          </p:cNvPr>
          <p:cNvSpPr>
            <a:spLocks noGrp="1"/>
          </p:cNvSpPr>
          <p:nvPr>
            <p:ph type="body" sz="quarter" idx="42" hasCustomPrompt="1"/>
          </p:nvPr>
        </p:nvSpPr>
        <p:spPr>
          <a:xfrm>
            <a:off x="6882607" y="1444380"/>
            <a:ext cx="1367993" cy="335282"/>
          </a:xfrm>
        </p:spPr>
        <p:txBody>
          <a:bodyPr anchor="t"/>
          <a:lstStyle>
            <a:lvl1pPr marL="0" indent="0">
              <a:buNone/>
              <a:defRPr sz="1200">
                <a:latin typeface="+mj-lt"/>
              </a:defRPr>
            </a:lvl1pPr>
          </a:lstStyle>
          <a:p>
            <a:pPr lvl="0"/>
            <a:r>
              <a:rPr lang="en-GB" dirty="0" err="1"/>
              <a:t>Bildes</a:t>
            </a:r>
            <a:r>
              <a:rPr lang="en-GB" dirty="0"/>
              <a:t> </a:t>
            </a:r>
            <a:r>
              <a:rPr lang="en-GB" dirty="0" err="1"/>
              <a:t>nosaukums</a:t>
            </a:r>
            <a:r>
              <a:rPr lang="en-GB" dirty="0"/>
              <a:t> </a:t>
            </a:r>
            <a:r>
              <a:rPr lang="en-GB" dirty="0" err="1"/>
              <a:t>ar</a:t>
            </a:r>
            <a:r>
              <a:rPr lang="en-GB" dirty="0"/>
              <a:t> </a:t>
            </a:r>
            <a:r>
              <a:rPr lang="en-GB" dirty="0" err="1"/>
              <a:t>izceltu</a:t>
            </a:r>
            <a:r>
              <a:rPr lang="en-GB" dirty="0"/>
              <a:t> </a:t>
            </a:r>
            <a:r>
              <a:rPr lang="en-GB" dirty="0" err="1"/>
              <a:t>tekstu</a:t>
            </a:r>
            <a:endParaRPr lang="en-GB" dirty="0"/>
          </a:p>
        </p:txBody>
      </p:sp>
      <p:sp>
        <p:nvSpPr>
          <p:cNvPr id="27" name="Text Placeholder 10">
            <a:extLst>
              <a:ext uri="{FF2B5EF4-FFF2-40B4-BE49-F238E27FC236}">
                <a16:creationId xmlns:a16="http://schemas.microsoft.com/office/drawing/2014/main" id="{62976C56-C4CF-4A88-9A19-72AAE92BDFCB}"/>
              </a:ext>
            </a:extLst>
          </p:cNvPr>
          <p:cNvSpPr>
            <a:spLocks noGrp="1"/>
          </p:cNvSpPr>
          <p:nvPr>
            <p:ph type="body" sz="quarter" idx="43" hasCustomPrompt="1"/>
          </p:nvPr>
        </p:nvSpPr>
        <p:spPr>
          <a:xfrm>
            <a:off x="6882607" y="3477600"/>
            <a:ext cx="1367993" cy="689187"/>
          </a:xfrm>
        </p:spPr>
        <p:txBody>
          <a:bodyPr anchor="t"/>
          <a:lstStyle>
            <a:lvl1pPr marL="0" indent="0">
              <a:buNone/>
              <a:defRPr sz="1200"/>
            </a:lvl1pPr>
          </a:lstStyle>
          <a:p>
            <a:pPr lvl="0"/>
            <a:r>
              <a:rPr lang="en-GB" dirty="0" err="1"/>
              <a:t>Bildes</a:t>
            </a:r>
            <a:r>
              <a:rPr lang="en-GB" dirty="0"/>
              <a:t> </a:t>
            </a:r>
            <a:r>
              <a:rPr lang="en-GB" dirty="0" err="1"/>
              <a:t>apraksta</a:t>
            </a:r>
            <a:r>
              <a:rPr lang="en-GB" dirty="0"/>
              <a:t> </a:t>
            </a:r>
            <a:r>
              <a:rPr lang="en-GB" dirty="0" err="1"/>
              <a:t>teksts</a:t>
            </a:r>
            <a:r>
              <a:rPr lang="en-GB" dirty="0"/>
              <a:t> </a:t>
            </a:r>
            <a:r>
              <a:rPr lang="en-GB" dirty="0" err="1"/>
              <a:t>vairākās</a:t>
            </a:r>
            <a:r>
              <a:rPr lang="en-GB" dirty="0"/>
              <a:t> </a:t>
            </a:r>
            <a:r>
              <a:rPr lang="en-GB" dirty="0" err="1"/>
              <a:t>rindiņās</a:t>
            </a:r>
            <a:endParaRPr lang="lv-LV" dirty="0"/>
          </a:p>
        </p:txBody>
      </p:sp>
      <p:sp>
        <p:nvSpPr>
          <p:cNvPr id="28" name="Text Placeholder 10">
            <a:extLst>
              <a:ext uri="{FF2B5EF4-FFF2-40B4-BE49-F238E27FC236}">
                <a16:creationId xmlns:a16="http://schemas.microsoft.com/office/drawing/2014/main" id="{FE2980B6-0800-4DAA-B5D8-8370FB25BA59}"/>
              </a:ext>
            </a:extLst>
          </p:cNvPr>
          <p:cNvSpPr>
            <a:spLocks noGrp="1"/>
          </p:cNvSpPr>
          <p:nvPr>
            <p:ph type="body" sz="quarter" idx="44" hasCustomPrompt="1"/>
          </p:nvPr>
        </p:nvSpPr>
        <p:spPr>
          <a:xfrm>
            <a:off x="6882606" y="3039417"/>
            <a:ext cx="1367993" cy="335282"/>
          </a:xfrm>
        </p:spPr>
        <p:txBody>
          <a:bodyPr anchor="t"/>
          <a:lstStyle>
            <a:lvl1pPr marL="0" indent="0">
              <a:buNone/>
              <a:defRPr sz="1200">
                <a:latin typeface="+mj-lt"/>
              </a:defRPr>
            </a:lvl1pPr>
          </a:lstStyle>
          <a:p>
            <a:pPr lvl="0"/>
            <a:r>
              <a:rPr lang="en-GB" dirty="0" err="1"/>
              <a:t>Bildes</a:t>
            </a:r>
            <a:r>
              <a:rPr lang="en-GB" dirty="0"/>
              <a:t> </a:t>
            </a:r>
            <a:r>
              <a:rPr lang="en-GB" dirty="0" err="1"/>
              <a:t>nosaukums</a:t>
            </a:r>
            <a:r>
              <a:rPr lang="en-GB" dirty="0"/>
              <a:t> </a:t>
            </a:r>
            <a:r>
              <a:rPr lang="en-GB" dirty="0" err="1"/>
              <a:t>ar</a:t>
            </a:r>
            <a:r>
              <a:rPr lang="en-GB" dirty="0"/>
              <a:t> </a:t>
            </a:r>
            <a:r>
              <a:rPr lang="en-GB" dirty="0" err="1"/>
              <a:t>izceltu</a:t>
            </a:r>
            <a:r>
              <a:rPr lang="en-GB" dirty="0"/>
              <a:t> </a:t>
            </a:r>
            <a:r>
              <a:rPr lang="en-GB" dirty="0" err="1"/>
              <a:t>tekstu</a:t>
            </a:r>
            <a:endParaRPr lang="en-GB" dirty="0"/>
          </a:p>
        </p:txBody>
      </p:sp>
      <p:sp>
        <p:nvSpPr>
          <p:cNvPr id="30" name="Text Placeholder 10">
            <a:extLst>
              <a:ext uri="{FF2B5EF4-FFF2-40B4-BE49-F238E27FC236}">
                <a16:creationId xmlns:a16="http://schemas.microsoft.com/office/drawing/2014/main" id="{34664010-C697-4384-A9EC-36016E89A225}"/>
              </a:ext>
            </a:extLst>
          </p:cNvPr>
          <p:cNvSpPr>
            <a:spLocks noGrp="1"/>
          </p:cNvSpPr>
          <p:nvPr>
            <p:ph type="body" sz="quarter" idx="45" hasCustomPrompt="1"/>
          </p:nvPr>
        </p:nvSpPr>
        <p:spPr>
          <a:xfrm>
            <a:off x="666750" y="3651896"/>
            <a:ext cx="1600994" cy="514892"/>
          </a:xfrm>
        </p:spPr>
        <p:txBody>
          <a:bodyPr anchor="t"/>
          <a:lstStyle>
            <a:lvl1pPr marL="0" indent="0">
              <a:buNone/>
              <a:defRPr sz="1200"/>
            </a:lvl1pPr>
          </a:lstStyle>
          <a:p>
            <a:pPr lvl="0"/>
            <a:r>
              <a:rPr lang="en-GB" dirty="0" err="1"/>
              <a:t>Bildes</a:t>
            </a:r>
            <a:r>
              <a:rPr lang="en-GB" dirty="0"/>
              <a:t> </a:t>
            </a:r>
            <a:r>
              <a:rPr lang="en-GB" dirty="0" err="1"/>
              <a:t>apraksta</a:t>
            </a:r>
            <a:r>
              <a:rPr lang="en-GB" dirty="0"/>
              <a:t> </a:t>
            </a:r>
            <a:r>
              <a:rPr lang="en-GB" dirty="0" err="1"/>
              <a:t>teksts</a:t>
            </a:r>
            <a:r>
              <a:rPr lang="en-GB" dirty="0"/>
              <a:t> </a:t>
            </a:r>
            <a:r>
              <a:rPr lang="en-GB" dirty="0" err="1"/>
              <a:t>vairākās</a:t>
            </a:r>
            <a:r>
              <a:rPr lang="en-GB" dirty="0"/>
              <a:t> </a:t>
            </a:r>
            <a:r>
              <a:rPr lang="en-GB" dirty="0" err="1"/>
              <a:t>rindiņās</a:t>
            </a:r>
            <a:endParaRPr lang="lv-LV" dirty="0"/>
          </a:p>
        </p:txBody>
      </p:sp>
      <p:cxnSp>
        <p:nvCxnSpPr>
          <p:cNvPr id="5" name="Straight Connector 4">
            <a:extLst>
              <a:ext uri="{FF2B5EF4-FFF2-40B4-BE49-F238E27FC236}">
                <a16:creationId xmlns:a16="http://schemas.microsoft.com/office/drawing/2014/main" id="{FFF20CB2-9815-48A9-9888-CBE443586796}"/>
              </a:ext>
            </a:extLst>
          </p:cNvPr>
          <p:cNvCxnSpPr>
            <a:cxnSpLocks/>
          </p:cNvCxnSpPr>
          <p:nvPr userDrawn="1"/>
        </p:nvCxnSpPr>
        <p:spPr>
          <a:xfrm>
            <a:off x="2411655" y="1450679"/>
            <a:ext cx="0" cy="272427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4967522"/>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NEPILNI TEKSTI">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lv-LV"/>
          </a:p>
        </p:txBody>
      </p:sp>
      <p:sp>
        <p:nvSpPr>
          <p:cNvPr id="3" name="Content Placeholder 2"/>
          <p:cNvSpPr>
            <a:spLocks noGrp="1"/>
          </p:cNvSpPr>
          <p:nvPr>
            <p:ph idx="1"/>
          </p:nvPr>
        </p:nvSpPr>
        <p:spPr>
          <a:xfrm>
            <a:off x="666749" y="2298700"/>
            <a:ext cx="4479925" cy="2289175"/>
          </a:xfrm>
        </p:spPr>
        <p:txBody>
          <a:bodyPr>
            <a:normAutofit/>
          </a:bodyPr>
          <a:lstStyle>
            <a:lvl1pPr marL="0" indent="0">
              <a:buNone/>
              <a:defRPr sz="22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dirty="0"/>
              <a:t>Click to edit Master text styles</a:t>
            </a:r>
          </a:p>
        </p:txBody>
      </p:sp>
      <p:sp>
        <p:nvSpPr>
          <p:cNvPr id="7" name="Date Placeholder 6"/>
          <p:cNvSpPr>
            <a:spLocks noGrp="1"/>
          </p:cNvSpPr>
          <p:nvPr>
            <p:ph type="dt" sz="half" idx="10"/>
          </p:nvPr>
        </p:nvSpPr>
        <p:spPr/>
        <p:txBody>
          <a:bodyPr/>
          <a:lstStyle/>
          <a:p>
            <a:fld id="{8EADD64E-5557-4BBF-867A-5D421A7DB0A8}" type="datetime1">
              <a:rPr lang="lv-LV" smtClean="0"/>
              <a:t>01.12.2023</a:t>
            </a:fld>
            <a:endParaRPr lang="lv-LV" dirty="0"/>
          </a:p>
        </p:txBody>
      </p:sp>
      <p:sp>
        <p:nvSpPr>
          <p:cNvPr id="8" name="Footer Placeholder 7"/>
          <p:cNvSpPr>
            <a:spLocks noGrp="1"/>
          </p:cNvSpPr>
          <p:nvPr>
            <p:ph type="ftr" sz="quarter" idx="11"/>
          </p:nvPr>
        </p:nvSpPr>
        <p:spPr/>
        <p:txBody>
          <a:bodyPr/>
          <a:lstStyle/>
          <a:p>
            <a:r>
              <a:rPr lang="lv-LV"/>
              <a:t>Cits nosaukums</a:t>
            </a:r>
            <a:endParaRPr lang="lv-LV" dirty="0"/>
          </a:p>
        </p:txBody>
      </p:sp>
      <p:sp>
        <p:nvSpPr>
          <p:cNvPr id="9" name="Slide Number Placeholder 8"/>
          <p:cNvSpPr>
            <a:spLocks noGrp="1"/>
          </p:cNvSpPr>
          <p:nvPr>
            <p:ph type="sldNum" sz="quarter" idx="12"/>
          </p:nvPr>
        </p:nvSpPr>
        <p:spPr/>
        <p:txBody>
          <a:bodyPr/>
          <a:lstStyle/>
          <a:p>
            <a:fld id="{7D818A06-01C8-4740-BA7B-FC4932E60795}" type="slidenum">
              <a:rPr lang="lv-LV" smtClean="0"/>
              <a:pPr/>
              <a:t>‹#›</a:t>
            </a:fld>
            <a:endParaRPr lang="lv-LV" dirty="0"/>
          </a:p>
        </p:txBody>
      </p:sp>
      <p:sp>
        <p:nvSpPr>
          <p:cNvPr id="11" name="Text Placeholder 10"/>
          <p:cNvSpPr>
            <a:spLocks noGrp="1"/>
          </p:cNvSpPr>
          <p:nvPr>
            <p:ph type="body" sz="quarter" idx="14" hasCustomPrompt="1"/>
          </p:nvPr>
        </p:nvSpPr>
        <p:spPr>
          <a:xfrm>
            <a:off x="666750" y="1722895"/>
            <a:ext cx="4479925" cy="578820"/>
          </a:xfrm>
        </p:spPr>
        <p:txBody>
          <a:bodyPr>
            <a:normAutofit/>
          </a:bodyPr>
          <a:lstStyle>
            <a:lvl1pPr marL="0" indent="0">
              <a:buNone/>
              <a:defRPr sz="3000">
                <a:latin typeface="+mj-lt"/>
              </a:defRPr>
            </a:lvl1pPr>
          </a:lstStyle>
          <a:p>
            <a:pPr lvl="0"/>
            <a:r>
              <a:rPr lang="lv-LV" dirty="0"/>
              <a:t>Apakšvirsisraksts (H2)</a:t>
            </a:r>
          </a:p>
        </p:txBody>
      </p:sp>
    </p:spTree>
    <p:extLst>
      <p:ext uri="{BB962C8B-B14F-4D97-AF65-F5344CB8AC3E}">
        <p14:creationId xmlns:p14="http://schemas.microsoft.com/office/powerpoint/2010/main" val="27535647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NEPILNI TEKSTI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lv-LV"/>
          </a:p>
        </p:txBody>
      </p:sp>
      <p:sp>
        <p:nvSpPr>
          <p:cNvPr id="3" name="Content Placeholder 2"/>
          <p:cNvSpPr>
            <a:spLocks noGrp="1"/>
          </p:cNvSpPr>
          <p:nvPr>
            <p:ph idx="1"/>
          </p:nvPr>
        </p:nvSpPr>
        <p:spPr>
          <a:xfrm>
            <a:off x="666749" y="2298700"/>
            <a:ext cx="4479925" cy="2289175"/>
          </a:xfrm>
        </p:spPr>
        <p:txBody>
          <a:bodyPr>
            <a:normAutofit/>
          </a:bodyPr>
          <a:lstStyle>
            <a:lvl1pPr marL="0" indent="0">
              <a:buNone/>
              <a:defRPr sz="22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dirty="0"/>
              <a:t>Click to edit Master text styles</a:t>
            </a:r>
          </a:p>
        </p:txBody>
      </p:sp>
      <p:sp>
        <p:nvSpPr>
          <p:cNvPr id="7" name="Date Placeholder 6"/>
          <p:cNvSpPr>
            <a:spLocks noGrp="1"/>
          </p:cNvSpPr>
          <p:nvPr>
            <p:ph type="dt" sz="half" idx="10"/>
          </p:nvPr>
        </p:nvSpPr>
        <p:spPr/>
        <p:txBody>
          <a:bodyPr/>
          <a:lstStyle/>
          <a:p>
            <a:fld id="{49E359D6-B04C-41D5-8D3B-8603DB31D3FD}" type="datetime1">
              <a:rPr lang="lv-LV" smtClean="0"/>
              <a:t>01.12.2023</a:t>
            </a:fld>
            <a:endParaRPr lang="lv-LV" dirty="0"/>
          </a:p>
        </p:txBody>
      </p:sp>
      <p:sp>
        <p:nvSpPr>
          <p:cNvPr id="8" name="Footer Placeholder 7"/>
          <p:cNvSpPr>
            <a:spLocks noGrp="1"/>
          </p:cNvSpPr>
          <p:nvPr>
            <p:ph type="ftr" sz="quarter" idx="11"/>
          </p:nvPr>
        </p:nvSpPr>
        <p:spPr/>
        <p:txBody>
          <a:bodyPr/>
          <a:lstStyle/>
          <a:p>
            <a:r>
              <a:rPr lang="lv-LV"/>
              <a:t>Cits nosaukums</a:t>
            </a:r>
            <a:endParaRPr lang="lv-LV" dirty="0"/>
          </a:p>
        </p:txBody>
      </p:sp>
      <p:sp>
        <p:nvSpPr>
          <p:cNvPr id="9" name="Slide Number Placeholder 8"/>
          <p:cNvSpPr>
            <a:spLocks noGrp="1"/>
          </p:cNvSpPr>
          <p:nvPr>
            <p:ph type="sldNum" sz="quarter" idx="12"/>
          </p:nvPr>
        </p:nvSpPr>
        <p:spPr/>
        <p:txBody>
          <a:bodyPr/>
          <a:lstStyle/>
          <a:p>
            <a:fld id="{7D818A06-01C8-4740-BA7B-FC4932E60795}" type="slidenum">
              <a:rPr lang="lv-LV" smtClean="0"/>
              <a:pPr/>
              <a:t>‹#›</a:t>
            </a:fld>
            <a:endParaRPr lang="lv-LV" dirty="0"/>
          </a:p>
        </p:txBody>
      </p:sp>
      <p:sp>
        <p:nvSpPr>
          <p:cNvPr id="11" name="Text Placeholder 10"/>
          <p:cNvSpPr>
            <a:spLocks noGrp="1"/>
          </p:cNvSpPr>
          <p:nvPr>
            <p:ph type="body" sz="quarter" idx="14" hasCustomPrompt="1"/>
          </p:nvPr>
        </p:nvSpPr>
        <p:spPr>
          <a:xfrm>
            <a:off x="666750" y="1722895"/>
            <a:ext cx="4479925" cy="578820"/>
          </a:xfrm>
        </p:spPr>
        <p:txBody>
          <a:bodyPr>
            <a:normAutofit/>
          </a:bodyPr>
          <a:lstStyle>
            <a:lvl1pPr marL="0" indent="0">
              <a:buNone/>
              <a:defRPr sz="3000">
                <a:latin typeface="+mj-lt"/>
              </a:defRPr>
            </a:lvl1pPr>
          </a:lstStyle>
          <a:p>
            <a:pPr lvl="0"/>
            <a:r>
              <a:rPr lang="lv-LV" dirty="0"/>
              <a:t>Apakšvirsisraksts (H2)</a:t>
            </a:r>
          </a:p>
        </p:txBody>
      </p:sp>
    </p:spTree>
    <p:extLst>
      <p:ext uri="{BB962C8B-B14F-4D97-AF65-F5344CB8AC3E}">
        <p14:creationId xmlns:p14="http://schemas.microsoft.com/office/powerpoint/2010/main" val="2500600451"/>
      </p:ext>
    </p:extLst>
  </p:cSld>
  <p:clrMapOvr>
    <a:overrideClrMapping bg1="lt1" tx1="dk1" bg2="lt2" tx2="dk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TARPSLAID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5143500"/>
          </a:xfrm>
        </p:spPr>
        <p:txBody>
          <a:bodyPr/>
          <a:lstStyle/>
          <a:p>
            <a:endParaRPr lang="lv-LV" dirty="0"/>
          </a:p>
        </p:txBody>
      </p:sp>
      <p:sp>
        <p:nvSpPr>
          <p:cNvPr id="2" name="Title 1"/>
          <p:cNvSpPr>
            <a:spLocks noGrp="1"/>
          </p:cNvSpPr>
          <p:nvPr>
            <p:ph type="ctrTitle" hasCustomPrompt="1"/>
          </p:nvPr>
        </p:nvSpPr>
        <p:spPr>
          <a:xfrm>
            <a:off x="666750" y="2571750"/>
            <a:ext cx="3149600" cy="1112851"/>
          </a:xfrm>
        </p:spPr>
        <p:txBody>
          <a:bodyPr/>
          <a:lstStyle>
            <a:lvl1pPr>
              <a:defRPr b="0" baseline="0">
                <a:solidFill>
                  <a:schemeClr val="tx1"/>
                </a:solidFill>
              </a:defRPr>
            </a:lvl1pPr>
          </a:lstStyle>
          <a:p>
            <a:r>
              <a:rPr lang="lv-LV" dirty="0"/>
              <a:t>STARPSLAIDS</a:t>
            </a:r>
            <a:br>
              <a:rPr lang="lv-LV" dirty="0"/>
            </a:br>
            <a:r>
              <a:rPr lang="lv-LV" dirty="0"/>
              <a:t>AR TEKSTU UZ</a:t>
            </a:r>
            <a:br>
              <a:rPr lang="lv-LV" dirty="0"/>
            </a:br>
            <a:r>
              <a:rPr lang="lv-LV" dirty="0"/>
              <a:t>BILDES</a:t>
            </a:r>
          </a:p>
        </p:txBody>
      </p:sp>
      <p:sp>
        <p:nvSpPr>
          <p:cNvPr id="3" name="Subtitle 2"/>
          <p:cNvSpPr>
            <a:spLocks noGrp="1"/>
          </p:cNvSpPr>
          <p:nvPr>
            <p:ph type="subTitle" idx="1" hasCustomPrompt="1"/>
          </p:nvPr>
        </p:nvSpPr>
        <p:spPr>
          <a:xfrm>
            <a:off x="666750" y="3825240"/>
            <a:ext cx="3149600" cy="762635"/>
          </a:xfrm>
        </p:spPr>
        <p:txBody>
          <a:bodyPr>
            <a:normAutofit/>
          </a:bodyPr>
          <a:lstStyle>
            <a:lvl1pPr marL="0" indent="0" algn="l">
              <a:buNone/>
              <a:defRPr sz="1800" spc="50" baseline="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dirty="0"/>
              <a:t>Papildus teksts</a:t>
            </a:r>
            <a:br>
              <a:rPr lang="lv-LV" dirty="0"/>
            </a:br>
            <a:endParaRPr lang="lv-LV" dirty="0"/>
          </a:p>
        </p:txBody>
      </p:sp>
    </p:spTree>
    <p:extLst>
      <p:ext uri="{BB962C8B-B14F-4D97-AF65-F5344CB8AC3E}">
        <p14:creationId xmlns:p14="http://schemas.microsoft.com/office/powerpoint/2010/main" val="1873471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White">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lumMod val="60000"/>
                    <a:lumOff val="40000"/>
                  </a:schemeClr>
                </a:solidFill>
              </a:defRPr>
            </a:lvl1pPr>
          </a:lstStyle>
          <a:p>
            <a:fld id="{7D818A06-01C8-4740-BA7B-FC4932E60795}" type="slidenum">
              <a:rPr lang="lv-LV" smtClean="0"/>
              <a:pPr/>
              <a:t>‹#›</a:t>
            </a:fld>
            <a:endParaRPr lang="lv-LV"/>
          </a:p>
        </p:txBody>
      </p:sp>
    </p:spTree>
    <p:extLst>
      <p:ext uri="{BB962C8B-B14F-4D97-AF65-F5344CB8AC3E}">
        <p14:creationId xmlns:p14="http://schemas.microsoft.com/office/powerpoint/2010/main" val="3828802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TARPSLAIDS 2">
    <p:bg>
      <p:bgPr>
        <a:solidFill>
          <a:schemeClr val="bg2"/>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330575" y="0"/>
            <a:ext cx="5813425" cy="5143500"/>
          </a:xfrm>
        </p:spPr>
        <p:txBody>
          <a:bodyPr/>
          <a:lstStyle/>
          <a:p>
            <a:endParaRPr lang="lv-LV" dirty="0"/>
          </a:p>
        </p:txBody>
      </p:sp>
      <p:sp>
        <p:nvSpPr>
          <p:cNvPr id="2" name="Title 1"/>
          <p:cNvSpPr>
            <a:spLocks noGrp="1"/>
          </p:cNvSpPr>
          <p:nvPr>
            <p:ph type="ctrTitle" hasCustomPrompt="1"/>
          </p:nvPr>
        </p:nvSpPr>
        <p:spPr>
          <a:xfrm>
            <a:off x="666750" y="2795394"/>
            <a:ext cx="2663825" cy="1112851"/>
          </a:xfrm>
        </p:spPr>
        <p:txBody>
          <a:bodyPr/>
          <a:lstStyle>
            <a:lvl1pPr>
              <a:defRPr b="0" baseline="0">
                <a:solidFill>
                  <a:schemeClr val="tx1"/>
                </a:solidFill>
              </a:defRPr>
            </a:lvl1pPr>
          </a:lstStyle>
          <a:p>
            <a:r>
              <a:rPr lang="lv-LV" dirty="0"/>
              <a:t>STARPSLAIDS</a:t>
            </a:r>
            <a:br>
              <a:rPr lang="lv-LV" dirty="0"/>
            </a:br>
            <a:r>
              <a:rPr lang="lv-LV" dirty="0"/>
              <a:t>AR BILDI UN</a:t>
            </a:r>
            <a:br>
              <a:rPr lang="lv-LV" dirty="0"/>
            </a:br>
            <a:r>
              <a:rPr lang="lv-LV" dirty="0"/>
              <a:t>VIRSRAKSTU</a:t>
            </a:r>
          </a:p>
        </p:txBody>
      </p:sp>
      <p:sp>
        <p:nvSpPr>
          <p:cNvPr id="3" name="Subtitle 2"/>
          <p:cNvSpPr>
            <a:spLocks noGrp="1"/>
          </p:cNvSpPr>
          <p:nvPr>
            <p:ph type="subTitle" idx="1" hasCustomPrompt="1"/>
          </p:nvPr>
        </p:nvSpPr>
        <p:spPr>
          <a:xfrm>
            <a:off x="666750" y="4083918"/>
            <a:ext cx="2663825" cy="648071"/>
          </a:xfrm>
        </p:spPr>
        <p:txBody>
          <a:bodyPr>
            <a:normAutofit/>
          </a:bodyPr>
          <a:lstStyle>
            <a:lvl1pPr marL="0" indent="0" algn="l">
              <a:buNone/>
              <a:defRPr sz="1800" spc="50" baseline="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dirty="0"/>
              <a:t>Papildus teksts</a:t>
            </a:r>
            <a:br>
              <a:rPr lang="lv-LV" dirty="0"/>
            </a:br>
            <a:endParaRPr lang="lv-LV" dirty="0"/>
          </a:p>
        </p:txBody>
      </p:sp>
    </p:spTree>
    <p:extLst>
      <p:ext uri="{BB962C8B-B14F-4D97-AF65-F5344CB8AC3E}">
        <p14:creationId xmlns:p14="http://schemas.microsoft.com/office/powerpoint/2010/main" val="34261601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ROJEKTS">
    <p:bg>
      <p:bgPr>
        <a:solidFill>
          <a:schemeClr val="bg2"/>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330575" y="0"/>
            <a:ext cx="5813425" cy="5143500"/>
          </a:xfrm>
        </p:spPr>
        <p:txBody>
          <a:bodyPr/>
          <a:lstStyle/>
          <a:p>
            <a:endParaRPr lang="lv-LV" dirty="0"/>
          </a:p>
        </p:txBody>
      </p:sp>
      <p:sp>
        <p:nvSpPr>
          <p:cNvPr id="2" name="Title 1"/>
          <p:cNvSpPr>
            <a:spLocks noGrp="1"/>
          </p:cNvSpPr>
          <p:nvPr>
            <p:ph type="ctrTitle" hasCustomPrompt="1"/>
          </p:nvPr>
        </p:nvSpPr>
        <p:spPr>
          <a:xfrm>
            <a:off x="666751" y="1336674"/>
            <a:ext cx="2663824" cy="1505111"/>
          </a:xfrm>
        </p:spPr>
        <p:txBody>
          <a:bodyPr>
            <a:noAutofit/>
          </a:bodyPr>
          <a:lstStyle>
            <a:lvl1pPr>
              <a:defRPr sz="2200" b="0" baseline="0">
                <a:solidFill>
                  <a:schemeClr val="tx1"/>
                </a:solidFill>
              </a:defRPr>
            </a:lvl1pPr>
          </a:lstStyle>
          <a:p>
            <a:r>
              <a:rPr lang="lv-LV" dirty="0"/>
              <a:t>TEKSTS</a:t>
            </a:r>
            <a:br>
              <a:rPr lang="lv-LV" dirty="0"/>
            </a:br>
            <a:r>
              <a:rPr lang="lv-LV" dirty="0"/>
              <a:t>PAR</a:t>
            </a:r>
            <a:br>
              <a:rPr lang="lv-LV" dirty="0"/>
            </a:br>
            <a:r>
              <a:rPr lang="lv-LV" dirty="0"/>
              <a:t>PROJEKTU</a:t>
            </a:r>
            <a:br>
              <a:rPr lang="lv-LV" dirty="0"/>
            </a:br>
            <a:r>
              <a:rPr lang="lv-LV" dirty="0"/>
              <a:t>cetras rindās</a:t>
            </a:r>
          </a:p>
        </p:txBody>
      </p:sp>
      <p:sp>
        <p:nvSpPr>
          <p:cNvPr id="3" name="Subtitle 2"/>
          <p:cNvSpPr>
            <a:spLocks noGrp="1"/>
          </p:cNvSpPr>
          <p:nvPr>
            <p:ph type="subTitle" idx="1" hasCustomPrompt="1"/>
          </p:nvPr>
        </p:nvSpPr>
        <p:spPr>
          <a:xfrm>
            <a:off x="666750" y="3856847"/>
            <a:ext cx="2663824" cy="299079"/>
          </a:xfrm>
        </p:spPr>
        <p:txBody>
          <a:bodyPr>
            <a:normAutofit/>
          </a:bodyPr>
          <a:lstStyle>
            <a:lvl1pPr marL="0" indent="0" algn="l">
              <a:buNone/>
              <a:defRPr sz="1800" spc="50" baseline="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dirty="0"/>
              <a:t>Projekta kopsumma</a:t>
            </a:r>
            <a:br>
              <a:rPr lang="lv-LV" dirty="0"/>
            </a:br>
            <a:endParaRPr lang="lv-LV" dirty="0"/>
          </a:p>
        </p:txBody>
      </p:sp>
      <p:sp>
        <p:nvSpPr>
          <p:cNvPr id="7" name="Text Placeholder 6"/>
          <p:cNvSpPr>
            <a:spLocks noGrp="1"/>
          </p:cNvSpPr>
          <p:nvPr>
            <p:ph type="body" sz="quarter" idx="11" hasCustomPrompt="1"/>
          </p:nvPr>
        </p:nvSpPr>
        <p:spPr>
          <a:xfrm>
            <a:off x="666750" y="4155926"/>
            <a:ext cx="2663824" cy="431800"/>
          </a:xfrm>
        </p:spPr>
        <p:txBody>
          <a:bodyPr>
            <a:noAutofit/>
          </a:bodyPr>
          <a:lstStyle>
            <a:lvl1pPr marL="0" indent="0">
              <a:buNone/>
              <a:defRPr sz="2800" b="1">
                <a:solidFill>
                  <a:schemeClr val="accent1"/>
                </a:solidFill>
                <a:latin typeface="+mj-lt"/>
              </a:defRPr>
            </a:lvl1pPr>
          </a:lstStyle>
          <a:p>
            <a:pPr lvl="0"/>
            <a:r>
              <a:rPr lang="lv-LV" dirty="0"/>
              <a:t>€ 3 361 310</a:t>
            </a:r>
          </a:p>
        </p:txBody>
      </p:sp>
      <p:sp>
        <p:nvSpPr>
          <p:cNvPr id="8" name="Text Placeholder 7"/>
          <p:cNvSpPr>
            <a:spLocks noGrp="1"/>
          </p:cNvSpPr>
          <p:nvPr>
            <p:ph type="body" sz="quarter" idx="12" hasCustomPrompt="1"/>
          </p:nvPr>
        </p:nvSpPr>
        <p:spPr>
          <a:xfrm>
            <a:off x="666749" y="2841786"/>
            <a:ext cx="2663826" cy="882092"/>
          </a:xfrm>
        </p:spPr>
        <p:txBody>
          <a:bodyPr/>
          <a:lstStyle>
            <a:lvl1pPr marL="0" indent="0">
              <a:buNone/>
              <a:defRPr sz="1600"/>
            </a:lvl1pPr>
          </a:lstStyle>
          <a:p>
            <a:pPr lvl="0"/>
            <a:r>
              <a:rPr lang="lv-LV" sz="1400" dirty="0">
                <a:latin typeface="+mn-lt"/>
              </a:rPr>
              <a:t>Papildus teksts</a:t>
            </a:r>
            <a:endParaRPr lang="lv-LV" dirty="0"/>
          </a:p>
        </p:txBody>
      </p:sp>
    </p:spTree>
    <p:extLst>
      <p:ext uri="{BB962C8B-B14F-4D97-AF65-F5344CB8AC3E}">
        <p14:creationId xmlns:p14="http://schemas.microsoft.com/office/powerpoint/2010/main" val="25679346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urbuļi">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B86005-D39E-4F9B-935D-DB63B41BD5C8}" type="datetime1">
              <a:rPr lang="lv-LV" smtClean="0"/>
              <a:t>01.12.2023</a:t>
            </a:fld>
            <a:endParaRPr lang="lv-LV"/>
          </a:p>
        </p:txBody>
      </p:sp>
      <p:sp>
        <p:nvSpPr>
          <p:cNvPr id="3" name="Footer Placeholder 2"/>
          <p:cNvSpPr>
            <a:spLocks noGrp="1"/>
          </p:cNvSpPr>
          <p:nvPr>
            <p:ph type="ftr" sz="quarter" idx="11"/>
          </p:nvPr>
        </p:nvSpPr>
        <p:spPr/>
        <p:txBody>
          <a:bodyPr/>
          <a:lstStyle/>
          <a:p>
            <a:r>
              <a:rPr lang="lv-LV"/>
              <a:t>Cits nosaukums</a:t>
            </a:r>
          </a:p>
        </p:txBody>
      </p:sp>
      <p:sp>
        <p:nvSpPr>
          <p:cNvPr id="4" name="Slide Number Placeholder 3"/>
          <p:cNvSpPr>
            <a:spLocks noGrp="1"/>
          </p:cNvSpPr>
          <p:nvPr>
            <p:ph type="sldNum" sz="quarter" idx="12"/>
          </p:nvPr>
        </p:nvSpPr>
        <p:spPr/>
        <p:txBody>
          <a:bodyPr/>
          <a:lstStyle/>
          <a:p>
            <a:fld id="{7D818A06-01C8-4740-BA7B-FC4932E60795}" type="slidenum">
              <a:rPr lang="lv-LV" smtClean="0"/>
              <a:t>‹#›</a:t>
            </a:fld>
            <a:endParaRPr lang="lv-LV"/>
          </a:p>
        </p:txBody>
      </p:sp>
    </p:spTree>
    <p:extLst>
      <p:ext uri="{BB962C8B-B14F-4D97-AF65-F5344CB8AC3E}">
        <p14:creationId xmlns:p14="http://schemas.microsoft.com/office/powerpoint/2010/main" val="14218491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FONTI">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65384" y="1916058"/>
            <a:ext cx="1736576" cy="1489308"/>
          </a:xfrm>
        </p:spPr>
        <p:txBody>
          <a:bodyPr>
            <a:noAutofit/>
          </a:bodyPr>
          <a:lstStyle>
            <a:lvl1pPr>
              <a:defRPr lang="lv-LV" sz="9200" b="1" i="0" u="none" strike="noStrike" baseline="0" smtClean="0"/>
            </a:lvl1pPr>
          </a:lstStyle>
          <a:p>
            <a:r>
              <a:rPr lang="lv-LV" dirty="0"/>
              <a:t>01</a:t>
            </a:r>
          </a:p>
        </p:txBody>
      </p:sp>
      <p:sp>
        <p:nvSpPr>
          <p:cNvPr id="3" name="Content Placeholder 2"/>
          <p:cNvSpPr>
            <a:spLocks noGrp="1"/>
          </p:cNvSpPr>
          <p:nvPr>
            <p:ph idx="1" hasCustomPrompt="1"/>
          </p:nvPr>
        </p:nvSpPr>
        <p:spPr>
          <a:xfrm>
            <a:off x="300286" y="3354313"/>
            <a:ext cx="2376264" cy="43204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lv-LV" dirty="0"/>
              <a:t>Standarta uzskaitījums</a:t>
            </a:r>
          </a:p>
        </p:txBody>
      </p:sp>
      <p:sp>
        <p:nvSpPr>
          <p:cNvPr id="7" name="Date Placeholder 6"/>
          <p:cNvSpPr>
            <a:spLocks noGrp="1"/>
          </p:cNvSpPr>
          <p:nvPr>
            <p:ph type="dt" sz="half" idx="10"/>
          </p:nvPr>
        </p:nvSpPr>
        <p:spPr/>
        <p:txBody>
          <a:bodyPr/>
          <a:lstStyle/>
          <a:p>
            <a:fld id="{63BFCAED-47D7-4BB2-9490-FFA373BC96F7}" type="datetime1">
              <a:rPr lang="lv-LV" smtClean="0"/>
              <a:t>01.12.2023</a:t>
            </a:fld>
            <a:endParaRPr lang="lv-LV" dirty="0"/>
          </a:p>
        </p:txBody>
      </p:sp>
      <p:sp>
        <p:nvSpPr>
          <p:cNvPr id="8" name="Footer Placeholder 7"/>
          <p:cNvSpPr>
            <a:spLocks noGrp="1"/>
          </p:cNvSpPr>
          <p:nvPr>
            <p:ph type="ftr" sz="quarter" idx="11"/>
          </p:nvPr>
        </p:nvSpPr>
        <p:spPr/>
        <p:txBody>
          <a:bodyPr/>
          <a:lstStyle/>
          <a:p>
            <a:r>
              <a:rPr lang="lv-LV"/>
              <a:t>Cits nosaukums</a:t>
            </a:r>
            <a:endParaRPr lang="lv-LV" dirty="0"/>
          </a:p>
        </p:txBody>
      </p:sp>
      <p:sp>
        <p:nvSpPr>
          <p:cNvPr id="9" name="Slide Number Placeholder 8"/>
          <p:cNvSpPr>
            <a:spLocks noGrp="1"/>
          </p:cNvSpPr>
          <p:nvPr>
            <p:ph type="sldNum" sz="quarter" idx="12"/>
          </p:nvPr>
        </p:nvSpPr>
        <p:spPr/>
        <p:txBody>
          <a:bodyPr/>
          <a:lstStyle/>
          <a:p>
            <a:fld id="{7D818A06-01C8-4740-BA7B-FC4932E60795}" type="slidenum">
              <a:rPr lang="lv-LV" smtClean="0"/>
              <a:pPr/>
              <a:t>‹#›</a:t>
            </a:fld>
            <a:endParaRPr lang="lv-LV" dirty="0"/>
          </a:p>
        </p:txBody>
      </p:sp>
      <p:sp>
        <p:nvSpPr>
          <p:cNvPr id="10" name="Title 1"/>
          <p:cNvSpPr txBox="1">
            <a:spLocks/>
          </p:cNvSpPr>
          <p:nvPr userDrawn="1"/>
        </p:nvSpPr>
        <p:spPr>
          <a:xfrm>
            <a:off x="609600" y="379282"/>
            <a:ext cx="8229600" cy="760693"/>
          </a:xfrm>
          <a:prstGeom prst="rect">
            <a:avLst/>
          </a:prstGeom>
        </p:spPr>
        <p:txBody>
          <a:bodyPr vert="horz" lIns="91440" tIns="45720" rIns="91440" bIns="45720" rtlCol="0" anchor="ctr">
            <a:normAutofit/>
          </a:bodyPr>
          <a:lstStyle>
            <a:lvl1pPr marL="179388" indent="0" algn="l" defTabSz="914400" rtl="0" eaLnBrk="1" latinLnBrk="0" hangingPunct="1">
              <a:spcBef>
                <a:spcPct val="0"/>
              </a:spcBef>
              <a:buNone/>
              <a:defRPr sz="2600" b="0" kern="1200" cap="all" baseline="0">
                <a:solidFill>
                  <a:schemeClr val="tx1"/>
                </a:solidFill>
                <a:latin typeface="+mj-lt"/>
                <a:ea typeface="+mj-ea"/>
                <a:cs typeface="+mj-cs"/>
              </a:defRPr>
            </a:lvl1pPr>
          </a:lstStyle>
          <a:p>
            <a:r>
              <a:rPr lang="en-US" dirty="0"/>
              <a:t>BURTU IZMĒRI UN STILI</a:t>
            </a:r>
            <a:endParaRPr lang="lv-LV" dirty="0"/>
          </a:p>
        </p:txBody>
      </p:sp>
      <p:sp>
        <p:nvSpPr>
          <p:cNvPr id="13" name="Text Placeholder 12"/>
          <p:cNvSpPr>
            <a:spLocks noGrp="1"/>
          </p:cNvSpPr>
          <p:nvPr>
            <p:ph type="body" sz="quarter" idx="13" hasCustomPrompt="1"/>
          </p:nvPr>
        </p:nvSpPr>
        <p:spPr>
          <a:xfrm>
            <a:off x="4208463" y="1357313"/>
            <a:ext cx="3240087" cy="350341"/>
          </a:xfrm>
        </p:spPr>
        <p:txBody>
          <a:bodyPr>
            <a:normAutofit/>
          </a:bodyPr>
          <a:lstStyle>
            <a:lvl1pPr marL="0" indent="0">
              <a:buNone/>
              <a:defRPr sz="2200"/>
            </a:lvl1pPr>
          </a:lstStyle>
          <a:p>
            <a:pPr lvl="0"/>
            <a:r>
              <a:rPr lang="lv-LV" dirty="0"/>
              <a:t>Palielināts pamatteksts</a:t>
            </a:r>
          </a:p>
        </p:txBody>
      </p:sp>
      <p:sp>
        <p:nvSpPr>
          <p:cNvPr id="14" name="Text Placeholder 12"/>
          <p:cNvSpPr>
            <a:spLocks noGrp="1"/>
          </p:cNvSpPr>
          <p:nvPr>
            <p:ph type="body" sz="quarter" idx="14" hasCustomPrompt="1"/>
          </p:nvPr>
        </p:nvSpPr>
        <p:spPr>
          <a:xfrm>
            <a:off x="4192513" y="1707654"/>
            <a:ext cx="3240087" cy="350341"/>
          </a:xfrm>
        </p:spPr>
        <p:txBody>
          <a:bodyPr>
            <a:normAutofit/>
          </a:bodyPr>
          <a:lstStyle>
            <a:lvl1pPr marL="0" indent="0">
              <a:buNone/>
              <a:defRPr sz="2200" b="1">
                <a:solidFill>
                  <a:schemeClr val="accent1"/>
                </a:solidFill>
                <a:latin typeface="+mj-lt"/>
              </a:defRPr>
            </a:lvl1pPr>
          </a:lstStyle>
          <a:p>
            <a:pPr lvl="0"/>
            <a:r>
              <a:rPr lang="lv-LV" dirty="0"/>
              <a:t>Highlight tekstam</a:t>
            </a:r>
          </a:p>
        </p:txBody>
      </p:sp>
      <p:sp>
        <p:nvSpPr>
          <p:cNvPr id="15" name="Text Placeholder 12"/>
          <p:cNvSpPr>
            <a:spLocks noGrp="1"/>
          </p:cNvSpPr>
          <p:nvPr>
            <p:ph type="body" sz="quarter" idx="15" hasCustomPrompt="1"/>
          </p:nvPr>
        </p:nvSpPr>
        <p:spPr>
          <a:xfrm>
            <a:off x="4183385" y="2408684"/>
            <a:ext cx="2116807" cy="221183"/>
          </a:xfrm>
        </p:spPr>
        <p:txBody>
          <a:bodyPr>
            <a:normAutofit/>
          </a:bodyPr>
          <a:lstStyle>
            <a:lvl1pPr marL="0" indent="0">
              <a:buNone/>
              <a:defRPr sz="1600"/>
            </a:lvl1pPr>
          </a:lstStyle>
          <a:p>
            <a:pPr lvl="0"/>
            <a:r>
              <a:rPr lang="lv-LV" dirty="0"/>
              <a:t>Standarta pamatteksts</a:t>
            </a:r>
          </a:p>
        </p:txBody>
      </p:sp>
      <p:sp>
        <p:nvSpPr>
          <p:cNvPr id="16" name="Text Placeholder 12"/>
          <p:cNvSpPr>
            <a:spLocks noGrp="1"/>
          </p:cNvSpPr>
          <p:nvPr>
            <p:ph type="body" sz="quarter" idx="16" hasCustomPrompt="1"/>
          </p:nvPr>
        </p:nvSpPr>
        <p:spPr>
          <a:xfrm>
            <a:off x="4196011" y="2650347"/>
            <a:ext cx="2104182" cy="225086"/>
          </a:xfrm>
        </p:spPr>
        <p:txBody>
          <a:bodyPr>
            <a:noAutofit/>
          </a:bodyPr>
          <a:lstStyle>
            <a:lvl1pPr marL="0" indent="0">
              <a:buNone/>
              <a:defRPr sz="1600" b="1">
                <a:solidFill>
                  <a:schemeClr val="accent1"/>
                </a:solidFill>
                <a:latin typeface="+mj-lt"/>
              </a:defRPr>
            </a:lvl1pPr>
          </a:lstStyle>
          <a:p>
            <a:pPr lvl="0"/>
            <a:r>
              <a:rPr lang="lv-LV" dirty="0"/>
              <a:t>Highlight tekstam</a:t>
            </a:r>
          </a:p>
        </p:txBody>
      </p:sp>
      <p:sp>
        <p:nvSpPr>
          <p:cNvPr id="17" name="Text Placeholder 12"/>
          <p:cNvSpPr>
            <a:spLocks noGrp="1"/>
          </p:cNvSpPr>
          <p:nvPr>
            <p:ph type="body" sz="quarter" idx="17" hasCustomPrompt="1"/>
          </p:nvPr>
        </p:nvSpPr>
        <p:spPr>
          <a:xfrm>
            <a:off x="4164335" y="3291830"/>
            <a:ext cx="2495897" cy="221183"/>
          </a:xfrm>
        </p:spPr>
        <p:txBody>
          <a:bodyPr>
            <a:normAutofit/>
          </a:bodyPr>
          <a:lstStyle>
            <a:lvl1pPr marL="0" indent="0">
              <a:buNone/>
              <a:defRPr sz="1200"/>
            </a:lvl1pPr>
          </a:lstStyle>
          <a:p>
            <a:pPr lvl="0"/>
            <a:r>
              <a:rPr lang="lv-LV" dirty="0"/>
              <a:t>Mazākais pieņemamais pamatteksts</a:t>
            </a:r>
          </a:p>
        </p:txBody>
      </p:sp>
      <p:sp>
        <p:nvSpPr>
          <p:cNvPr id="18" name="Text Placeholder 12"/>
          <p:cNvSpPr>
            <a:spLocks noGrp="1"/>
          </p:cNvSpPr>
          <p:nvPr>
            <p:ph type="body" sz="quarter" idx="18" hasCustomPrompt="1"/>
          </p:nvPr>
        </p:nvSpPr>
        <p:spPr>
          <a:xfrm>
            <a:off x="4176961" y="3533493"/>
            <a:ext cx="2483272" cy="225086"/>
          </a:xfrm>
        </p:spPr>
        <p:txBody>
          <a:bodyPr>
            <a:noAutofit/>
          </a:bodyPr>
          <a:lstStyle>
            <a:lvl1pPr marL="0" indent="0">
              <a:buNone/>
              <a:defRPr sz="1200" b="1">
                <a:solidFill>
                  <a:schemeClr val="accent1"/>
                </a:solidFill>
                <a:latin typeface="+mj-lt"/>
              </a:defRPr>
            </a:lvl1pPr>
          </a:lstStyle>
          <a:p>
            <a:pPr lvl="0"/>
            <a:r>
              <a:rPr lang="lv-LV" dirty="0"/>
              <a:t>Highlight tekstam</a:t>
            </a:r>
          </a:p>
        </p:txBody>
      </p:sp>
      <p:sp>
        <p:nvSpPr>
          <p:cNvPr id="19" name="Text Placeholder 12"/>
          <p:cNvSpPr>
            <a:spLocks noGrp="1"/>
          </p:cNvSpPr>
          <p:nvPr>
            <p:ph type="body" sz="quarter" idx="19" hasCustomPrompt="1"/>
          </p:nvPr>
        </p:nvSpPr>
        <p:spPr>
          <a:xfrm>
            <a:off x="300668" y="4068678"/>
            <a:ext cx="3024336" cy="221183"/>
          </a:xfrm>
        </p:spPr>
        <p:txBody>
          <a:bodyPr>
            <a:noAutofit/>
          </a:bodyPr>
          <a:lstStyle>
            <a:lvl1pPr marL="0" indent="0">
              <a:buNone/>
              <a:defRPr sz="1400"/>
            </a:lvl1pPr>
          </a:lstStyle>
          <a:p>
            <a:pPr lvl="0"/>
            <a:r>
              <a:rPr lang="lv-LV" dirty="0"/>
              <a:t>Fonti: Calibri Light pamattekstam,</a:t>
            </a:r>
          </a:p>
        </p:txBody>
      </p:sp>
      <p:sp>
        <p:nvSpPr>
          <p:cNvPr id="20" name="Title 1"/>
          <p:cNvSpPr txBox="1">
            <a:spLocks/>
          </p:cNvSpPr>
          <p:nvPr userDrawn="1"/>
        </p:nvSpPr>
        <p:spPr>
          <a:xfrm>
            <a:off x="592128" y="4315183"/>
            <a:ext cx="5870728" cy="288032"/>
          </a:xfrm>
          <a:prstGeom prst="rect">
            <a:avLst/>
          </a:prstGeom>
        </p:spPr>
        <p:txBody>
          <a:bodyPr vert="horz" lIns="91440" tIns="45720" rIns="91440" bIns="45720" rtlCol="0" anchor="ctr">
            <a:noAutofit/>
          </a:bodyPr>
          <a:lstStyle>
            <a:lvl1pPr marL="179388" indent="0" algn="l" defTabSz="914400" rtl="0" eaLnBrk="1" latinLnBrk="0" hangingPunct="1">
              <a:spcBef>
                <a:spcPct val="0"/>
              </a:spcBef>
              <a:buNone/>
              <a:defRPr sz="3000" b="0" kern="1200" cap="none" baseline="0">
                <a:solidFill>
                  <a:schemeClr val="tx1"/>
                </a:solidFill>
                <a:latin typeface="+mj-lt"/>
                <a:ea typeface="+mj-ea"/>
                <a:cs typeface="+mj-cs"/>
              </a:defRPr>
            </a:lvl1pPr>
          </a:lstStyle>
          <a:p>
            <a:r>
              <a:rPr lang="en-US" sz="1400" dirty="0" err="1"/>
              <a:t>Roboto</a:t>
            </a:r>
            <a:r>
              <a:rPr lang="en-US" sz="1400" dirty="0"/>
              <a:t> slab Regular </a:t>
            </a:r>
            <a:r>
              <a:rPr lang="en-US" sz="1400" dirty="0" err="1"/>
              <a:t>lielajiem</a:t>
            </a:r>
            <a:r>
              <a:rPr lang="en-US" sz="1400" dirty="0"/>
              <a:t> </a:t>
            </a:r>
            <a:r>
              <a:rPr lang="en-US" sz="1400" dirty="0" err="1"/>
              <a:t>virsrakstiem</a:t>
            </a:r>
            <a:r>
              <a:rPr lang="en-US" sz="1400" dirty="0"/>
              <a:t> (H1 un H2)</a:t>
            </a:r>
            <a:endParaRPr lang="lv-LV" sz="1400" dirty="0"/>
          </a:p>
        </p:txBody>
      </p:sp>
      <p:sp>
        <p:nvSpPr>
          <p:cNvPr id="21" name="Title 1"/>
          <p:cNvSpPr txBox="1">
            <a:spLocks/>
          </p:cNvSpPr>
          <p:nvPr userDrawn="1"/>
        </p:nvSpPr>
        <p:spPr>
          <a:xfrm>
            <a:off x="584136" y="4549875"/>
            <a:ext cx="3195776" cy="288032"/>
          </a:xfrm>
          <a:prstGeom prst="rect">
            <a:avLst/>
          </a:prstGeom>
        </p:spPr>
        <p:txBody>
          <a:bodyPr vert="horz" lIns="91440" tIns="45720" rIns="91440" bIns="45720" rtlCol="0" anchor="ctr">
            <a:noAutofit/>
          </a:bodyPr>
          <a:lstStyle>
            <a:lvl1pPr marL="179388" indent="0" algn="l" defTabSz="914400" rtl="0" eaLnBrk="1" latinLnBrk="0" hangingPunct="1">
              <a:spcBef>
                <a:spcPct val="0"/>
              </a:spcBef>
              <a:buNone/>
              <a:defRPr sz="3000" b="0" kern="1200" cap="none" baseline="0">
                <a:solidFill>
                  <a:schemeClr val="tx1"/>
                </a:solidFill>
                <a:latin typeface="+mj-lt"/>
                <a:ea typeface="+mj-ea"/>
                <a:cs typeface="+mj-cs"/>
              </a:defRPr>
            </a:lvl1pPr>
          </a:lstStyle>
          <a:p>
            <a:r>
              <a:rPr lang="en-US" sz="1400" b="1" dirty="0" err="1"/>
              <a:t>Roboto</a:t>
            </a:r>
            <a:r>
              <a:rPr lang="en-US" sz="1400" b="1" dirty="0"/>
              <a:t> slab Bold H3 </a:t>
            </a:r>
            <a:r>
              <a:rPr lang="en-US" sz="1400" b="1" dirty="0" err="1"/>
              <a:t>virsrakstiem</a:t>
            </a:r>
            <a:endParaRPr lang="lv-LV" sz="1400" b="1" dirty="0"/>
          </a:p>
        </p:txBody>
      </p:sp>
      <p:sp>
        <p:nvSpPr>
          <p:cNvPr id="22" name="Title 1"/>
          <p:cNvSpPr txBox="1">
            <a:spLocks/>
          </p:cNvSpPr>
          <p:nvPr userDrawn="1"/>
        </p:nvSpPr>
        <p:spPr>
          <a:xfrm>
            <a:off x="3419872" y="4558230"/>
            <a:ext cx="3195776" cy="288032"/>
          </a:xfrm>
          <a:prstGeom prst="rect">
            <a:avLst/>
          </a:prstGeom>
        </p:spPr>
        <p:txBody>
          <a:bodyPr vert="horz" lIns="91440" tIns="45720" rIns="91440" bIns="45720" rtlCol="0" anchor="ctr">
            <a:noAutofit/>
          </a:bodyPr>
          <a:lstStyle>
            <a:lvl1pPr marL="179388" indent="0" algn="l" defTabSz="914400" rtl="0" eaLnBrk="1" latinLnBrk="0" hangingPunct="1">
              <a:spcBef>
                <a:spcPct val="0"/>
              </a:spcBef>
              <a:buNone/>
              <a:defRPr sz="3000" b="0" kern="1200" cap="none" baseline="0">
                <a:solidFill>
                  <a:schemeClr val="tx1"/>
                </a:solidFill>
                <a:latin typeface="+mj-lt"/>
                <a:ea typeface="+mj-ea"/>
                <a:cs typeface="+mj-cs"/>
              </a:defRPr>
            </a:lvl1pPr>
          </a:lstStyle>
          <a:p>
            <a:r>
              <a:rPr lang="en-US" sz="1400" b="1" dirty="0">
                <a:solidFill>
                  <a:schemeClr val="accent1"/>
                </a:solidFill>
              </a:rPr>
              <a:t>un </a:t>
            </a:r>
            <a:r>
              <a:rPr lang="en-US" sz="1400" b="1" dirty="0" err="1">
                <a:solidFill>
                  <a:schemeClr val="accent1"/>
                </a:solidFill>
              </a:rPr>
              <a:t>izceltajam</a:t>
            </a:r>
            <a:r>
              <a:rPr lang="en-US" sz="1400" b="1" dirty="0">
                <a:solidFill>
                  <a:schemeClr val="accent1"/>
                </a:solidFill>
              </a:rPr>
              <a:t> </a:t>
            </a:r>
            <a:r>
              <a:rPr lang="en-US" sz="1400" b="1" dirty="0" err="1">
                <a:solidFill>
                  <a:schemeClr val="accent1"/>
                </a:solidFill>
              </a:rPr>
              <a:t>tekstam</a:t>
            </a:r>
            <a:endParaRPr lang="lv-LV" sz="1400" b="1" dirty="0">
              <a:solidFill>
                <a:schemeClr val="accent1"/>
              </a:solidFill>
            </a:endParaRPr>
          </a:p>
        </p:txBody>
      </p:sp>
      <p:sp>
        <p:nvSpPr>
          <p:cNvPr id="23" name="Text Placeholder 12"/>
          <p:cNvSpPr>
            <a:spLocks noGrp="1"/>
          </p:cNvSpPr>
          <p:nvPr>
            <p:ph type="body" sz="quarter" idx="20" hasCustomPrompt="1"/>
          </p:nvPr>
        </p:nvSpPr>
        <p:spPr>
          <a:xfrm>
            <a:off x="7020272" y="3066889"/>
            <a:ext cx="1417692" cy="221183"/>
          </a:xfrm>
        </p:spPr>
        <p:txBody>
          <a:bodyPr>
            <a:normAutofit/>
          </a:bodyPr>
          <a:lstStyle>
            <a:lvl1pPr marL="0" indent="0">
              <a:buNone/>
              <a:defRPr sz="1600"/>
            </a:lvl1pPr>
          </a:lstStyle>
          <a:p>
            <a:pPr lvl="0"/>
            <a:r>
              <a:rPr lang="lv-LV" dirty="0"/>
              <a:t>Grafiskie cipari</a:t>
            </a:r>
          </a:p>
        </p:txBody>
      </p:sp>
      <p:sp>
        <p:nvSpPr>
          <p:cNvPr id="26" name="Text Placeholder 25"/>
          <p:cNvSpPr>
            <a:spLocks noGrp="1"/>
          </p:cNvSpPr>
          <p:nvPr>
            <p:ph type="body" sz="quarter" idx="21" hasCustomPrompt="1"/>
          </p:nvPr>
        </p:nvSpPr>
        <p:spPr>
          <a:xfrm>
            <a:off x="314777" y="1203598"/>
            <a:ext cx="3734494" cy="920864"/>
          </a:xfrm>
        </p:spPr>
        <p:txBody>
          <a:bodyPr>
            <a:noAutofit/>
          </a:bodyPr>
          <a:lstStyle>
            <a:lvl1pPr marL="0" indent="0">
              <a:buNone/>
              <a:defRPr sz="2800" baseline="0">
                <a:latin typeface="+mj-lt"/>
              </a:defRPr>
            </a:lvl1pPr>
          </a:lstStyle>
          <a:p>
            <a:pPr lvl="0"/>
            <a:r>
              <a:rPr lang="lv-LV" dirty="0"/>
              <a:t>Palielināti apakšvrisraksti (H2)</a:t>
            </a:r>
          </a:p>
        </p:txBody>
      </p:sp>
      <p:sp>
        <p:nvSpPr>
          <p:cNvPr id="28" name="Text Placeholder 27"/>
          <p:cNvSpPr>
            <a:spLocks noGrp="1"/>
          </p:cNvSpPr>
          <p:nvPr>
            <p:ph type="body" sz="quarter" idx="22" hasCustomPrompt="1"/>
          </p:nvPr>
        </p:nvSpPr>
        <p:spPr>
          <a:xfrm>
            <a:off x="297776" y="2355726"/>
            <a:ext cx="2834064" cy="811213"/>
          </a:xfrm>
        </p:spPr>
        <p:txBody>
          <a:bodyPr>
            <a:normAutofit/>
          </a:bodyPr>
          <a:lstStyle>
            <a:lvl1pPr marL="0" indent="0">
              <a:buNone/>
              <a:defRPr sz="1800" baseline="0">
                <a:latin typeface="+mj-lt"/>
              </a:defRPr>
            </a:lvl1pPr>
          </a:lstStyle>
          <a:p>
            <a:pPr lvl="0"/>
            <a:r>
              <a:rPr lang="lv-LV" dirty="0"/>
              <a:t>Standarta apakšvrisraksti (H2)</a:t>
            </a:r>
          </a:p>
        </p:txBody>
      </p:sp>
    </p:spTree>
    <p:extLst>
      <p:ext uri="{BB962C8B-B14F-4D97-AF65-F5344CB8AC3E}">
        <p14:creationId xmlns:p14="http://schemas.microsoft.com/office/powerpoint/2010/main" val="116929533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FONTI">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65384" y="1916058"/>
            <a:ext cx="1736576" cy="1489308"/>
          </a:xfrm>
        </p:spPr>
        <p:txBody>
          <a:bodyPr>
            <a:noAutofit/>
          </a:bodyPr>
          <a:lstStyle>
            <a:lvl1pPr>
              <a:defRPr lang="lv-LV" sz="9200" b="1" i="0" u="none" strike="noStrike" baseline="0" smtClean="0"/>
            </a:lvl1pPr>
          </a:lstStyle>
          <a:p>
            <a:r>
              <a:rPr lang="lv-LV" dirty="0"/>
              <a:t>01</a:t>
            </a:r>
          </a:p>
        </p:txBody>
      </p:sp>
      <p:sp>
        <p:nvSpPr>
          <p:cNvPr id="3" name="Content Placeholder 2"/>
          <p:cNvSpPr>
            <a:spLocks noGrp="1"/>
          </p:cNvSpPr>
          <p:nvPr>
            <p:ph idx="1" hasCustomPrompt="1"/>
          </p:nvPr>
        </p:nvSpPr>
        <p:spPr>
          <a:xfrm>
            <a:off x="300286" y="3354313"/>
            <a:ext cx="2376264" cy="43204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lv-LV" dirty="0"/>
              <a:t>Standarta uzskaitījums</a:t>
            </a:r>
          </a:p>
        </p:txBody>
      </p:sp>
      <p:sp>
        <p:nvSpPr>
          <p:cNvPr id="7" name="Date Placeholder 6"/>
          <p:cNvSpPr>
            <a:spLocks noGrp="1"/>
          </p:cNvSpPr>
          <p:nvPr>
            <p:ph type="dt" sz="half" idx="10"/>
          </p:nvPr>
        </p:nvSpPr>
        <p:spPr/>
        <p:txBody>
          <a:bodyPr/>
          <a:lstStyle/>
          <a:p>
            <a:fld id="{92E6964F-C1A9-46E5-AE31-B48C51F54F31}" type="datetime1">
              <a:rPr lang="lv-LV" smtClean="0"/>
              <a:t>01.12.2023</a:t>
            </a:fld>
            <a:endParaRPr lang="lv-LV" dirty="0"/>
          </a:p>
        </p:txBody>
      </p:sp>
      <p:sp>
        <p:nvSpPr>
          <p:cNvPr id="8" name="Footer Placeholder 7"/>
          <p:cNvSpPr>
            <a:spLocks noGrp="1"/>
          </p:cNvSpPr>
          <p:nvPr>
            <p:ph type="ftr" sz="quarter" idx="11"/>
          </p:nvPr>
        </p:nvSpPr>
        <p:spPr/>
        <p:txBody>
          <a:bodyPr/>
          <a:lstStyle/>
          <a:p>
            <a:r>
              <a:rPr lang="lv-LV"/>
              <a:t>Cits nosaukums</a:t>
            </a:r>
            <a:endParaRPr lang="lv-LV" dirty="0"/>
          </a:p>
        </p:txBody>
      </p:sp>
      <p:sp>
        <p:nvSpPr>
          <p:cNvPr id="9" name="Slide Number Placeholder 8"/>
          <p:cNvSpPr>
            <a:spLocks noGrp="1"/>
          </p:cNvSpPr>
          <p:nvPr>
            <p:ph type="sldNum" sz="quarter" idx="12"/>
          </p:nvPr>
        </p:nvSpPr>
        <p:spPr/>
        <p:txBody>
          <a:bodyPr/>
          <a:lstStyle/>
          <a:p>
            <a:fld id="{7D818A06-01C8-4740-BA7B-FC4932E60795}" type="slidenum">
              <a:rPr lang="lv-LV" smtClean="0"/>
              <a:pPr/>
              <a:t>‹#›</a:t>
            </a:fld>
            <a:endParaRPr lang="lv-LV" dirty="0"/>
          </a:p>
        </p:txBody>
      </p:sp>
      <p:sp>
        <p:nvSpPr>
          <p:cNvPr id="10" name="Title 1"/>
          <p:cNvSpPr txBox="1">
            <a:spLocks/>
          </p:cNvSpPr>
          <p:nvPr userDrawn="1"/>
        </p:nvSpPr>
        <p:spPr>
          <a:xfrm>
            <a:off x="609600" y="379282"/>
            <a:ext cx="8229600" cy="760693"/>
          </a:xfrm>
          <a:prstGeom prst="rect">
            <a:avLst/>
          </a:prstGeom>
        </p:spPr>
        <p:txBody>
          <a:bodyPr vert="horz" lIns="91440" tIns="45720" rIns="91440" bIns="45720" rtlCol="0" anchor="ctr">
            <a:normAutofit/>
          </a:bodyPr>
          <a:lstStyle>
            <a:lvl1pPr marL="179388" indent="0" algn="l" defTabSz="914400" rtl="0" eaLnBrk="1" latinLnBrk="0" hangingPunct="1">
              <a:spcBef>
                <a:spcPct val="0"/>
              </a:spcBef>
              <a:buNone/>
              <a:defRPr sz="2600" b="0" kern="1200" cap="all" baseline="0">
                <a:solidFill>
                  <a:schemeClr val="tx1"/>
                </a:solidFill>
                <a:latin typeface="+mj-lt"/>
                <a:ea typeface="+mj-ea"/>
                <a:cs typeface="+mj-cs"/>
              </a:defRPr>
            </a:lvl1pPr>
          </a:lstStyle>
          <a:p>
            <a:r>
              <a:rPr lang="en-US" dirty="0"/>
              <a:t>BURTU IZMĒRI UN STILI</a:t>
            </a:r>
            <a:endParaRPr lang="lv-LV" dirty="0"/>
          </a:p>
        </p:txBody>
      </p:sp>
      <p:sp>
        <p:nvSpPr>
          <p:cNvPr id="13" name="Text Placeholder 12"/>
          <p:cNvSpPr>
            <a:spLocks noGrp="1"/>
          </p:cNvSpPr>
          <p:nvPr>
            <p:ph type="body" sz="quarter" idx="13" hasCustomPrompt="1"/>
          </p:nvPr>
        </p:nvSpPr>
        <p:spPr>
          <a:xfrm>
            <a:off x="4208463" y="1357313"/>
            <a:ext cx="3240087" cy="350341"/>
          </a:xfrm>
        </p:spPr>
        <p:txBody>
          <a:bodyPr>
            <a:normAutofit/>
          </a:bodyPr>
          <a:lstStyle>
            <a:lvl1pPr marL="0" indent="0">
              <a:buNone/>
              <a:defRPr sz="2200"/>
            </a:lvl1pPr>
          </a:lstStyle>
          <a:p>
            <a:pPr lvl="0"/>
            <a:r>
              <a:rPr lang="lv-LV" dirty="0"/>
              <a:t>Palielināts pamatteksts</a:t>
            </a:r>
          </a:p>
        </p:txBody>
      </p:sp>
      <p:sp>
        <p:nvSpPr>
          <p:cNvPr id="14" name="Text Placeholder 12"/>
          <p:cNvSpPr>
            <a:spLocks noGrp="1"/>
          </p:cNvSpPr>
          <p:nvPr>
            <p:ph type="body" sz="quarter" idx="14" hasCustomPrompt="1"/>
          </p:nvPr>
        </p:nvSpPr>
        <p:spPr>
          <a:xfrm>
            <a:off x="4192513" y="1707654"/>
            <a:ext cx="3240087" cy="350341"/>
          </a:xfrm>
        </p:spPr>
        <p:txBody>
          <a:bodyPr>
            <a:normAutofit/>
          </a:bodyPr>
          <a:lstStyle>
            <a:lvl1pPr marL="0" indent="0">
              <a:buNone/>
              <a:defRPr sz="2200" b="1">
                <a:solidFill>
                  <a:schemeClr val="accent1"/>
                </a:solidFill>
                <a:latin typeface="+mj-lt"/>
              </a:defRPr>
            </a:lvl1pPr>
          </a:lstStyle>
          <a:p>
            <a:pPr lvl="0"/>
            <a:r>
              <a:rPr lang="lv-LV" dirty="0"/>
              <a:t>Highlight tekstam</a:t>
            </a:r>
          </a:p>
        </p:txBody>
      </p:sp>
      <p:sp>
        <p:nvSpPr>
          <p:cNvPr id="15" name="Text Placeholder 12"/>
          <p:cNvSpPr>
            <a:spLocks noGrp="1"/>
          </p:cNvSpPr>
          <p:nvPr>
            <p:ph type="body" sz="quarter" idx="15" hasCustomPrompt="1"/>
          </p:nvPr>
        </p:nvSpPr>
        <p:spPr>
          <a:xfrm>
            <a:off x="4183385" y="2408684"/>
            <a:ext cx="2116807" cy="221183"/>
          </a:xfrm>
        </p:spPr>
        <p:txBody>
          <a:bodyPr>
            <a:normAutofit/>
          </a:bodyPr>
          <a:lstStyle>
            <a:lvl1pPr marL="0" indent="0">
              <a:buNone/>
              <a:defRPr sz="1600"/>
            </a:lvl1pPr>
          </a:lstStyle>
          <a:p>
            <a:pPr lvl="0"/>
            <a:r>
              <a:rPr lang="lv-LV" dirty="0"/>
              <a:t>Standarta pamatteksts</a:t>
            </a:r>
          </a:p>
        </p:txBody>
      </p:sp>
      <p:sp>
        <p:nvSpPr>
          <p:cNvPr id="16" name="Text Placeholder 12"/>
          <p:cNvSpPr>
            <a:spLocks noGrp="1"/>
          </p:cNvSpPr>
          <p:nvPr>
            <p:ph type="body" sz="quarter" idx="16" hasCustomPrompt="1"/>
          </p:nvPr>
        </p:nvSpPr>
        <p:spPr>
          <a:xfrm>
            <a:off x="4196011" y="2650347"/>
            <a:ext cx="2104182" cy="225086"/>
          </a:xfrm>
        </p:spPr>
        <p:txBody>
          <a:bodyPr>
            <a:noAutofit/>
          </a:bodyPr>
          <a:lstStyle>
            <a:lvl1pPr marL="0" indent="0">
              <a:buNone/>
              <a:defRPr sz="1600" b="1">
                <a:solidFill>
                  <a:schemeClr val="accent1"/>
                </a:solidFill>
                <a:latin typeface="+mj-lt"/>
              </a:defRPr>
            </a:lvl1pPr>
          </a:lstStyle>
          <a:p>
            <a:pPr lvl="0"/>
            <a:r>
              <a:rPr lang="lv-LV" dirty="0"/>
              <a:t>Highlight tekstam</a:t>
            </a:r>
          </a:p>
        </p:txBody>
      </p:sp>
      <p:sp>
        <p:nvSpPr>
          <p:cNvPr id="17" name="Text Placeholder 12"/>
          <p:cNvSpPr>
            <a:spLocks noGrp="1"/>
          </p:cNvSpPr>
          <p:nvPr>
            <p:ph type="body" sz="quarter" idx="17" hasCustomPrompt="1"/>
          </p:nvPr>
        </p:nvSpPr>
        <p:spPr>
          <a:xfrm>
            <a:off x="4164335" y="3291830"/>
            <a:ext cx="2495897" cy="221183"/>
          </a:xfrm>
        </p:spPr>
        <p:txBody>
          <a:bodyPr>
            <a:normAutofit/>
          </a:bodyPr>
          <a:lstStyle>
            <a:lvl1pPr marL="0" indent="0">
              <a:buNone/>
              <a:defRPr sz="1200"/>
            </a:lvl1pPr>
          </a:lstStyle>
          <a:p>
            <a:pPr lvl="0"/>
            <a:r>
              <a:rPr lang="lv-LV" dirty="0"/>
              <a:t>Mazākais pieņemamais pamatteksts</a:t>
            </a:r>
          </a:p>
        </p:txBody>
      </p:sp>
      <p:sp>
        <p:nvSpPr>
          <p:cNvPr id="18" name="Text Placeholder 12"/>
          <p:cNvSpPr>
            <a:spLocks noGrp="1"/>
          </p:cNvSpPr>
          <p:nvPr>
            <p:ph type="body" sz="quarter" idx="18" hasCustomPrompt="1"/>
          </p:nvPr>
        </p:nvSpPr>
        <p:spPr>
          <a:xfrm>
            <a:off x="4176961" y="3533493"/>
            <a:ext cx="2483272" cy="225086"/>
          </a:xfrm>
        </p:spPr>
        <p:txBody>
          <a:bodyPr>
            <a:noAutofit/>
          </a:bodyPr>
          <a:lstStyle>
            <a:lvl1pPr marL="0" indent="0">
              <a:buNone/>
              <a:defRPr sz="1200" b="1">
                <a:solidFill>
                  <a:schemeClr val="accent1"/>
                </a:solidFill>
                <a:latin typeface="+mj-lt"/>
              </a:defRPr>
            </a:lvl1pPr>
          </a:lstStyle>
          <a:p>
            <a:pPr lvl="0"/>
            <a:r>
              <a:rPr lang="lv-LV" dirty="0"/>
              <a:t>Highlight tekstam</a:t>
            </a:r>
          </a:p>
        </p:txBody>
      </p:sp>
      <p:sp>
        <p:nvSpPr>
          <p:cNvPr id="19" name="Text Placeholder 12"/>
          <p:cNvSpPr>
            <a:spLocks noGrp="1"/>
          </p:cNvSpPr>
          <p:nvPr>
            <p:ph type="body" sz="quarter" idx="19" hasCustomPrompt="1"/>
          </p:nvPr>
        </p:nvSpPr>
        <p:spPr>
          <a:xfrm>
            <a:off x="300668" y="4068678"/>
            <a:ext cx="3024336" cy="221183"/>
          </a:xfrm>
        </p:spPr>
        <p:txBody>
          <a:bodyPr>
            <a:noAutofit/>
          </a:bodyPr>
          <a:lstStyle>
            <a:lvl1pPr marL="0" indent="0">
              <a:buNone/>
              <a:defRPr sz="1400"/>
            </a:lvl1pPr>
          </a:lstStyle>
          <a:p>
            <a:pPr lvl="0"/>
            <a:r>
              <a:rPr lang="lv-LV" dirty="0"/>
              <a:t>Fonti: Calibri Light pamattekstam,</a:t>
            </a:r>
          </a:p>
        </p:txBody>
      </p:sp>
      <p:sp>
        <p:nvSpPr>
          <p:cNvPr id="20" name="Title 1"/>
          <p:cNvSpPr txBox="1">
            <a:spLocks/>
          </p:cNvSpPr>
          <p:nvPr userDrawn="1"/>
        </p:nvSpPr>
        <p:spPr>
          <a:xfrm>
            <a:off x="592128" y="4315183"/>
            <a:ext cx="5870728" cy="288032"/>
          </a:xfrm>
          <a:prstGeom prst="rect">
            <a:avLst/>
          </a:prstGeom>
        </p:spPr>
        <p:txBody>
          <a:bodyPr vert="horz" lIns="91440" tIns="45720" rIns="91440" bIns="45720" rtlCol="0" anchor="ctr">
            <a:noAutofit/>
          </a:bodyPr>
          <a:lstStyle>
            <a:lvl1pPr marL="179388" indent="0" algn="l" defTabSz="914400" rtl="0" eaLnBrk="1" latinLnBrk="0" hangingPunct="1">
              <a:spcBef>
                <a:spcPct val="0"/>
              </a:spcBef>
              <a:buNone/>
              <a:defRPr sz="3000" b="0" kern="1200" cap="none" baseline="0">
                <a:solidFill>
                  <a:schemeClr val="tx1"/>
                </a:solidFill>
                <a:latin typeface="+mj-lt"/>
                <a:ea typeface="+mj-ea"/>
                <a:cs typeface="+mj-cs"/>
              </a:defRPr>
            </a:lvl1pPr>
          </a:lstStyle>
          <a:p>
            <a:r>
              <a:rPr lang="en-US" sz="1400" dirty="0" err="1"/>
              <a:t>Roboto</a:t>
            </a:r>
            <a:r>
              <a:rPr lang="en-US" sz="1400" dirty="0"/>
              <a:t> slab Regular </a:t>
            </a:r>
            <a:r>
              <a:rPr lang="en-US" sz="1400" dirty="0" err="1"/>
              <a:t>lielajiem</a:t>
            </a:r>
            <a:r>
              <a:rPr lang="en-US" sz="1400" dirty="0"/>
              <a:t> </a:t>
            </a:r>
            <a:r>
              <a:rPr lang="en-US" sz="1400" dirty="0" err="1"/>
              <a:t>virsrakstiem</a:t>
            </a:r>
            <a:r>
              <a:rPr lang="en-US" sz="1400" dirty="0"/>
              <a:t> (H1 un H2)</a:t>
            </a:r>
            <a:endParaRPr lang="lv-LV" sz="1400" dirty="0"/>
          </a:p>
        </p:txBody>
      </p:sp>
      <p:sp>
        <p:nvSpPr>
          <p:cNvPr id="21" name="Title 1"/>
          <p:cNvSpPr txBox="1">
            <a:spLocks/>
          </p:cNvSpPr>
          <p:nvPr userDrawn="1"/>
        </p:nvSpPr>
        <p:spPr>
          <a:xfrm>
            <a:off x="584136" y="4549875"/>
            <a:ext cx="3195776" cy="288032"/>
          </a:xfrm>
          <a:prstGeom prst="rect">
            <a:avLst/>
          </a:prstGeom>
        </p:spPr>
        <p:txBody>
          <a:bodyPr vert="horz" lIns="91440" tIns="45720" rIns="91440" bIns="45720" rtlCol="0" anchor="ctr">
            <a:noAutofit/>
          </a:bodyPr>
          <a:lstStyle>
            <a:lvl1pPr marL="179388" indent="0" algn="l" defTabSz="914400" rtl="0" eaLnBrk="1" latinLnBrk="0" hangingPunct="1">
              <a:spcBef>
                <a:spcPct val="0"/>
              </a:spcBef>
              <a:buNone/>
              <a:defRPr sz="3000" b="0" kern="1200" cap="none" baseline="0">
                <a:solidFill>
                  <a:schemeClr val="tx1"/>
                </a:solidFill>
                <a:latin typeface="+mj-lt"/>
                <a:ea typeface="+mj-ea"/>
                <a:cs typeface="+mj-cs"/>
              </a:defRPr>
            </a:lvl1pPr>
          </a:lstStyle>
          <a:p>
            <a:r>
              <a:rPr lang="en-US" sz="1400" b="1" dirty="0" err="1"/>
              <a:t>Roboto</a:t>
            </a:r>
            <a:r>
              <a:rPr lang="en-US" sz="1400" b="1" dirty="0"/>
              <a:t> slab Bold H3 </a:t>
            </a:r>
            <a:r>
              <a:rPr lang="en-US" sz="1400" b="1" dirty="0" err="1"/>
              <a:t>virsrakstiem</a:t>
            </a:r>
            <a:endParaRPr lang="lv-LV" sz="1400" b="1" dirty="0"/>
          </a:p>
        </p:txBody>
      </p:sp>
      <p:sp>
        <p:nvSpPr>
          <p:cNvPr id="22" name="Title 1"/>
          <p:cNvSpPr txBox="1">
            <a:spLocks/>
          </p:cNvSpPr>
          <p:nvPr userDrawn="1"/>
        </p:nvSpPr>
        <p:spPr>
          <a:xfrm>
            <a:off x="3419872" y="4558230"/>
            <a:ext cx="3195776" cy="288032"/>
          </a:xfrm>
          <a:prstGeom prst="rect">
            <a:avLst/>
          </a:prstGeom>
        </p:spPr>
        <p:txBody>
          <a:bodyPr vert="horz" lIns="91440" tIns="45720" rIns="91440" bIns="45720" rtlCol="0" anchor="ctr">
            <a:noAutofit/>
          </a:bodyPr>
          <a:lstStyle>
            <a:lvl1pPr marL="179388" indent="0" algn="l" defTabSz="914400" rtl="0" eaLnBrk="1" latinLnBrk="0" hangingPunct="1">
              <a:spcBef>
                <a:spcPct val="0"/>
              </a:spcBef>
              <a:buNone/>
              <a:defRPr sz="3000" b="0" kern="1200" cap="none" baseline="0">
                <a:solidFill>
                  <a:schemeClr val="tx1"/>
                </a:solidFill>
                <a:latin typeface="+mj-lt"/>
                <a:ea typeface="+mj-ea"/>
                <a:cs typeface="+mj-cs"/>
              </a:defRPr>
            </a:lvl1pPr>
          </a:lstStyle>
          <a:p>
            <a:pPr algn="l"/>
            <a:r>
              <a:rPr lang="en-US" sz="1400" b="1" dirty="0">
                <a:solidFill>
                  <a:schemeClr val="accent1"/>
                </a:solidFill>
              </a:rPr>
              <a:t>un </a:t>
            </a:r>
            <a:r>
              <a:rPr lang="en-US" sz="1400" b="1" dirty="0" err="1">
                <a:solidFill>
                  <a:schemeClr val="accent1"/>
                </a:solidFill>
              </a:rPr>
              <a:t>izceltajam</a:t>
            </a:r>
            <a:r>
              <a:rPr lang="en-US" sz="1400" b="1" dirty="0">
                <a:solidFill>
                  <a:schemeClr val="accent1"/>
                </a:solidFill>
              </a:rPr>
              <a:t> </a:t>
            </a:r>
            <a:r>
              <a:rPr lang="en-US" sz="1400" b="1" dirty="0" err="1">
                <a:solidFill>
                  <a:schemeClr val="accent1"/>
                </a:solidFill>
              </a:rPr>
              <a:t>tekstam</a:t>
            </a:r>
            <a:endParaRPr lang="lv-LV" sz="1400" b="1" dirty="0">
              <a:solidFill>
                <a:schemeClr val="accent1"/>
              </a:solidFill>
            </a:endParaRPr>
          </a:p>
        </p:txBody>
      </p:sp>
      <p:sp>
        <p:nvSpPr>
          <p:cNvPr id="23" name="Text Placeholder 12"/>
          <p:cNvSpPr>
            <a:spLocks noGrp="1"/>
          </p:cNvSpPr>
          <p:nvPr>
            <p:ph type="body" sz="quarter" idx="20" hasCustomPrompt="1"/>
          </p:nvPr>
        </p:nvSpPr>
        <p:spPr>
          <a:xfrm>
            <a:off x="7020272" y="3066889"/>
            <a:ext cx="1417692" cy="221183"/>
          </a:xfrm>
        </p:spPr>
        <p:txBody>
          <a:bodyPr>
            <a:normAutofit/>
          </a:bodyPr>
          <a:lstStyle>
            <a:lvl1pPr marL="0" indent="0">
              <a:buNone/>
              <a:defRPr sz="1600"/>
            </a:lvl1pPr>
          </a:lstStyle>
          <a:p>
            <a:pPr lvl="0"/>
            <a:r>
              <a:rPr lang="lv-LV" dirty="0"/>
              <a:t>Grafiskie cipari</a:t>
            </a:r>
          </a:p>
        </p:txBody>
      </p:sp>
      <p:sp>
        <p:nvSpPr>
          <p:cNvPr id="26" name="Text Placeholder 25"/>
          <p:cNvSpPr>
            <a:spLocks noGrp="1"/>
          </p:cNvSpPr>
          <p:nvPr>
            <p:ph type="body" sz="quarter" idx="21" hasCustomPrompt="1"/>
          </p:nvPr>
        </p:nvSpPr>
        <p:spPr>
          <a:xfrm>
            <a:off x="314777" y="1203598"/>
            <a:ext cx="3734494" cy="920864"/>
          </a:xfrm>
        </p:spPr>
        <p:txBody>
          <a:bodyPr>
            <a:noAutofit/>
          </a:bodyPr>
          <a:lstStyle>
            <a:lvl1pPr marL="0" indent="0">
              <a:buNone/>
              <a:defRPr sz="2800" baseline="0">
                <a:latin typeface="+mj-lt"/>
              </a:defRPr>
            </a:lvl1pPr>
          </a:lstStyle>
          <a:p>
            <a:pPr lvl="0"/>
            <a:r>
              <a:rPr lang="lv-LV" dirty="0"/>
              <a:t>Palielināti apakšvrisraksti (H2)</a:t>
            </a:r>
          </a:p>
        </p:txBody>
      </p:sp>
      <p:sp>
        <p:nvSpPr>
          <p:cNvPr id="28" name="Text Placeholder 27"/>
          <p:cNvSpPr>
            <a:spLocks noGrp="1"/>
          </p:cNvSpPr>
          <p:nvPr>
            <p:ph type="body" sz="quarter" idx="22" hasCustomPrompt="1"/>
          </p:nvPr>
        </p:nvSpPr>
        <p:spPr>
          <a:xfrm>
            <a:off x="297776" y="2355726"/>
            <a:ext cx="2834064" cy="811213"/>
          </a:xfrm>
        </p:spPr>
        <p:txBody>
          <a:bodyPr>
            <a:normAutofit/>
          </a:bodyPr>
          <a:lstStyle>
            <a:lvl1pPr marL="0" indent="0">
              <a:buNone/>
              <a:defRPr sz="1800" baseline="0">
                <a:latin typeface="+mj-lt"/>
              </a:defRPr>
            </a:lvl1pPr>
          </a:lstStyle>
          <a:p>
            <a:pPr lvl="0"/>
            <a:r>
              <a:rPr lang="lv-LV" dirty="0"/>
              <a:t>Standarta apakšvrisraksti (H2)</a:t>
            </a:r>
          </a:p>
        </p:txBody>
      </p:sp>
    </p:spTree>
    <p:extLst>
      <p:ext uri="{BB962C8B-B14F-4D97-AF65-F5344CB8AC3E}">
        <p14:creationId xmlns:p14="http://schemas.microsoft.com/office/powerpoint/2010/main" val="1857132994"/>
      </p:ext>
    </p:extLst>
  </p:cSld>
  <p:clrMapOvr>
    <a:overrideClrMapping bg1="lt1" tx1="dk1" bg2="lt2" tx2="dk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ELEMENTI">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lv-LV" dirty="0"/>
              <a:t>ELEMENTI</a:t>
            </a:r>
          </a:p>
        </p:txBody>
      </p:sp>
      <p:sp>
        <p:nvSpPr>
          <p:cNvPr id="3" name="Date Placeholder 2"/>
          <p:cNvSpPr>
            <a:spLocks noGrp="1"/>
          </p:cNvSpPr>
          <p:nvPr>
            <p:ph type="dt" sz="half" idx="10"/>
          </p:nvPr>
        </p:nvSpPr>
        <p:spPr/>
        <p:txBody>
          <a:bodyPr/>
          <a:lstStyle/>
          <a:p>
            <a:fld id="{44C51ADC-87B6-4266-A7C9-96EA1F300956}" type="datetime1">
              <a:rPr lang="lv-LV" smtClean="0"/>
              <a:t>01.12.2023</a:t>
            </a:fld>
            <a:endParaRPr lang="lv-LV" dirty="0"/>
          </a:p>
        </p:txBody>
      </p:sp>
      <p:sp>
        <p:nvSpPr>
          <p:cNvPr id="4" name="Footer Placeholder 3"/>
          <p:cNvSpPr>
            <a:spLocks noGrp="1"/>
          </p:cNvSpPr>
          <p:nvPr>
            <p:ph type="ftr" sz="quarter" idx="11"/>
          </p:nvPr>
        </p:nvSpPr>
        <p:spPr/>
        <p:txBody>
          <a:bodyPr/>
          <a:lstStyle/>
          <a:p>
            <a:r>
              <a:rPr lang="lv-LV"/>
              <a:t>Cits nosaukums</a:t>
            </a:r>
          </a:p>
        </p:txBody>
      </p:sp>
      <p:sp>
        <p:nvSpPr>
          <p:cNvPr id="5" name="Slide Number Placeholder 4"/>
          <p:cNvSpPr>
            <a:spLocks noGrp="1"/>
          </p:cNvSpPr>
          <p:nvPr>
            <p:ph type="sldNum" sz="quarter" idx="12"/>
          </p:nvPr>
        </p:nvSpPr>
        <p:spPr/>
        <p:txBody>
          <a:bodyPr/>
          <a:lstStyle/>
          <a:p>
            <a:fld id="{7D818A06-01C8-4740-BA7B-FC4932E60795}" type="slidenum">
              <a:rPr lang="lv-LV" smtClean="0"/>
              <a:t>‹#›</a:t>
            </a:fld>
            <a:endParaRPr lang="lv-LV"/>
          </a:p>
        </p:txBody>
      </p:sp>
    </p:spTree>
    <p:extLst>
      <p:ext uri="{BB962C8B-B14F-4D97-AF65-F5344CB8AC3E}">
        <p14:creationId xmlns:p14="http://schemas.microsoft.com/office/powerpoint/2010/main" val="4240112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ELEMENTI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lv-LV" dirty="0"/>
              <a:t>ELEMENTI</a:t>
            </a:r>
          </a:p>
        </p:txBody>
      </p:sp>
      <p:sp>
        <p:nvSpPr>
          <p:cNvPr id="3" name="Date Placeholder 2"/>
          <p:cNvSpPr>
            <a:spLocks noGrp="1"/>
          </p:cNvSpPr>
          <p:nvPr>
            <p:ph type="dt" sz="half" idx="10"/>
          </p:nvPr>
        </p:nvSpPr>
        <p:spPr/>
        <p:txBody>
          <a:bodyPr/>
          <a:lstStyle/>
          <a:p>
            <a:fld id="{916FDE1B-72BD-414A-A7C7-9555153544DB}" type="datetime1">
              <a:rPr lang="lv-LV" smtClean="0"/>
              <a:t>01.12.2023</a:t>
            </a:fld>
            <a:endParaRPr lang="lv-LV" dirty="0"/>
          </a:p>
        </p:txBody>
      </p:sp>
      <p:sp>
        <p:nvSpPr>
          <p:cNvPr id="4" name="Footer Placeholder 3"/>
          <p:cNvSpPr>
            <a:spLocks noGrp="1"/>
          </p:cNvSpPr>
          <p:nvPr>
            <p:ph type="ftr" sz="quarter" idx="11"/>
          </p:nvPr>
        </p:nvSpPr>
        <p:spPr/>
        <p:txBody>
          <a:bodyPr/>
          <a:lstStyle/>
          <a:p>
            <a:r>
              <a:rPr lang="lv-LV"/>
              <a:t>Cits nosaukums</a:t>
            </a:r>
          </a:p>
        </p:txBody>
      </p:sp>
      <p:sp>
        <p:nvSpPr>
          <p:cNvPr id="5" name="Slide Number Placeholder 4"/>
          <p:cNvSpPr>
            <a:spLocks noGrp="1"/>
          </p:cNvSpPr>
          <p:nvPr>
            <p:ph type="sldNum" sz="quarter" idx="12"/>
          </p:nvPr>
        </p:nvSpPr>
        <p:spPr/>
        <p:txBody>
          <a:bodyPr/>
          <a:lstStyle/>
          <a:p>
            <a:fld id="{7D818A06-01C8-4740-BA7B-FC4932E60795}" type="slidenum">
              <a:rPr lang="lv-LV" smtClean="0"/>
              <a:t>‹#›</a:t>
            </a:fld>
            <a:endParaRPr lang="lv-LV"/>
          </a:p>
        </p:txBody>
      </p:sp>
    </p:spTree>
    <p:extLst>
      <p:ext uri="{BB962C8B-B14F-4D97-AF65-F5344CB8AC3E}">
        <p14:creationId xmlns:p14="http://schemas.microsoft.com/office/powerpoint/2010/main" val="3910265502"/>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KCENTA STARPSLAID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30325" y="1981809"/>
            <a:ext cx="6481764" cy="733958"/>
          </a:xfrm>
        </p:spPr>
        <p:txBody>
          <a:bodyPr>
            <a:noAutofit/>
          </a:bodyPr>
          <a:lstStyle>
            <a:lvl1pPr algn="ctr">
              <a:defRPr sz="3800" b="0" baseline="0">
                <a:solidFill>
                  <a:schemeClr val="bg1">
                    <a:lumMod val="50000"/>
                  </a:schemeClr>
                </a:solidFill>
              </a:defRPr>
            </a:lvl1pPr>
          </a:lstStyle>
          <a:p>
            <a:r>
              <a:rPr lang="lv-LV" dirty="0"/>
              <a:t>AKCENTA STARPSLAIDS</a:t>
            </a:r>
          </a:p>
        </p:txBody>
      </p:sp>
      <p:sp>
        <p:nvSpPr>
          <p:cNvPr id="3" name="Subtitle 2"/>
          <p:cNvSpPr>
            <a:spLocks noGrp="1"/>
          </p:cNvSpPr>
          <p:nvPr>
            <p:ph type="subTitle" idx="1" hasCustomPrompt="1"/>
          </p:nvPr>
        </p:nvSpPr>
        <p:spPr>
          <a:xfrm>
            <a:off x="2662237" y="2736975"/>
            <a:ext cx="3819525" cy="482848"/>
          </a:xfrm>
        </p:spPr>
        <p:txBody>
          <a:bodyPr>
            <a:noAutofit/>
          </a:bodyPr>
          <a:lstStyle>
            <a:lvl1pPr marL="0" indent="0" algn="ctr">
              <a:buNone/>
              <a:defRPr sz="2200" spc="50" baseline="0">
                <a:solidFill>
                  <a:schemeClr val="bg1">
                    <a:lumMod val="50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dirty="0"/>
              <a:t>Kāds starpslaida teksts</a:t>
            </a:r>
          </a:p>
        </p:txBody>
      </p:sp>
    </p:spTree>
    <p:extLst>
      <p:ext uri="{BB962C8B-B14F-4D97-AF65-F5344CB8AC3E}">
        <p14:creationId xmlns:p14="http://schemas.microsoft.com/office/powerpoint/2010/main" val="19228973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KCENTA STARPSLAIDS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6750" y="2480856"/>
            <a:ext cx="7812088" cy="1728192"/>
          </a:xfrm>
        </p:spPr>
        <p:txBody>
          <a:bodyPr>
            <a:noAutofit/>
          </a:bodyPr>
          <a:lstStyle>
            <a:lvl1pPr algn="ctr">
              <a:defRPr sz="2800" b="0" spc="-100" baseline="0">
                <a:solidFill>
                  <a:schemeClr val="tx1"/>
                </a:solidFill>
              </a:defRPr>
            </a:lvl1pPr>
          </a:lstStyle>
          <a:p>
            <a:r>
              <a:rPr lang="lv-LV" dirty="0"/>
              <a:t>STARPDISCIPLINĀRĀ IZGLĪTĪBAS, KULTŪRAS UN RADOŠO INDUSTRIJU ATBALSTA CENTRA “TABFAB” MIERA IELĀ 58A, RĪGĀ, IEVIEŠANA</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50936" y="879458"/>
            <a:ext cx="2174590" cy="1469688"/>
          </a:xfrm>
          <a:prstGeom prst="rect">
            <a:avLst/>
          </a:prstGeom>
        </p:spPr>
      </p:pic>
    </p:spTree>
    <p:extLst>
      <p:ext uri="{BB962C8B-B14F-4D97-AF65-F5344CB8AC3E}">
        <p14:creationId xmlns:p14="http://schemas.microsoft.com/office/powerpoint/2010/main" val="3149442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lv-LV"/>
          </a:p>
        </p:txBody>
      </p:sp>
      <p:sp>
        <p:nvSpPr>
          <p:cNvPr id="3" name="Content Placeholder 2"/>
          <p:cNvSpPr>
            <a:spLocks noGrp="1"/>
          </p:cNvSpPr>
          <p:nvPr>
            <p:ph idx="1"/>
          </p:nvPr>
        </p:nvSpPr>
        <p:spPr>
          <a:xfrm>
            <a:off x="666750" y="1336675"/>
            <a:ext cx="7812088" cy="3251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7" name="Date Placeholder 6"/>
          <p:cNvSpPr>
            <a:spLocks noGrp="1"/>
          </p:cNvSpPr>
          <p:nvPr>
            <p:ph type="dt" sz="half" idx="10"/>
          </p:nvPr>
        </p:nvSpPr>
        <p:spPr/>
        <p:txBody>
          <a:bodyPr/>
          <a:lstStyle/>
          <a:p>
            <a:fld id="{9FD06BF8-D377-4C3C-B138-F29267799703}" type="datetime1">
              <a:rPr lang="lv-LV" smtClean="0"/>
              <a:t>01.12.2023</a:t>
            </a:fld>
            <a:endParaRPr lang="lv-LV" dirty="0"/>
          </a:p>
        </p:txBody>
      </p:sp>
      <p:sp>
        <p:nvSpPr>
          <p:cNvPr id="8" name="Footer Placeholder 7"/>
          <p:cNvSpPr>
            <a:spLocks noGrp="1"/>
          </p:cNvSpPr>
          <p:nvPr>
            <p:ph type="ftr" sz="quarter" idx="11"/>
          </p:nvPr>
        </p:nvSpPr>
        <p:spPr/>
        <p:txBody>
          <a:bodyPr/>
          <a:lstStyle/>
          <a:p>
            <a:r>
              <a:rPr lang="lv-LV"/>
              <a:t>Cits nosaukums</a:t>
            </a:r>
            <a:endParaRPr lang="lv-LV" dirty="0"/>
          </a:p>
        </p:txBody>
      </p:sp>
      <p:sp>
        <p:nvSpPr>
          <p:cNvPr id="9" name="Slide Number Placeholder 8"/>
          <p:cNvSpPr>
            <a:spLocks noGrp="1"/>
          </p:cNvSpPr>
          <p:nvPr>
            <p:ph type="sldNum" sz="quarter" idx="12"/>
          </p:nvPr>
        </p:nvSpPr>
        <p:spPr/>
        <p:txBody>
          <a:bodyPr/>
          <a:lstStyle/>
          <a:p>
            <a:fld id="{7D818A06-01C8-4740-BA7B-FC4932E60795}" type="slidenum">
              <a:rPr lang="lv-LV" smtClean="0"/>
              <a:pPr/>
              <a:t>‹#›</a:t>
            </a:fld>
            <a:endParaRPr lang="lv-LV" dirty="0"/>
          </a:p>
        </p:txBody>
      </p:sp>
    </p:spTree>
    <p:extLst>
      <p:ext uri="{BB962C8B-B14F-4D97-AF65-F5344CB8AC3E}">
        <p14:creationId xmlns:p14="http://schemas.microsoft.com/office/powerpoint/2010/main" val="2797028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Text Gray">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id="{95F83ED8-67B8-4E40-8A61-801C69C2182A}"/>
              </a:ext>
            </a:extLst>
          </p:cNvPr>
          <p:cNvSpPr>
            <a:spLocks noGrp="1"/>
          </p:cNvSpPr>
          <p:nvPr>
            <p:ph type="sldNum" sz="quarter" idx="12"/>
          </p:nvPr>
        </p:nvSpPr>
        <p:spPr>
          <a:xfrm>
            <a:off x="8676455" y="4776498"/>
            <a:ext cx="425173" cy="273844"/>
          </a:xfrm>
        </p:spPr>
        <p:txBody>
          <a:bodyPr/>
          <a:lstStyle>
            <a:lvl1pPr>
              <a:defRPr>
                <a:solidFill>
                  <a:schemeClr val="bg1">
                    <a:lumMod val="60000"/>
                    <a:lumOff val="40000"/>
                  </a:schemeClr>
                </a:solidFill>
              </a:defRPr>
            </a:lvl1pPr>
          </a:lstStyle>
          <a:p>
            <a:fld id="{7D818A06-01C8-4740-BA7B-FC4932E60795}" type="slidenum">
              <a:rPr lang="lv-LV" smtClean="0"/>
              <a:pPr/>
              <a:t>‹#›</a:t>
            </a:fld>
            <a:endParaRPr lang="lv-LV"/>
          </a:p>
        </p:txBody>
      </p:sp>
      <p:sp>
        <p:nvSpPr>
          <p:cNvPr id="12" name="Title 1">
            <a:extLst>
              <a:ext uri="{FF2B5EF4-FFF2-40B4-BE49-F238E27FC236}">
                <a16:creationId xmlns:a16="http://schemas.microsoft.com/office/drawing/2014/main" id="{6FB439AA-AC40-44D6-BDD6-5BBA95E72A85}"/>
              </a:ext>
            </a:extLst>
          </p:cNvPr>
          <p:cNvSpPr>
            <a:spLocks noGrp="1"/>
          </p:cNvSpPr>
          <p:nvPr>
            <p:ph type="title"/>
          </p:nvPr>
        </p:nvSpPr>
        <p:spPr>
          <a:xfrm>
            <a:off x="666750" y="411163"/>
            <a:ext cx="7812087" cy="581867"/>
          </a:xfrm>
          <a:prstGeom prst="rect">
            <a:avLst/>
          </a:prstGeom>
        </p:spPr>
        <p:txBody>
          <a:bodyPr bIns="180000" anchor="t" anchorCtr="0">
            <a:spAutoFit/>
          </a:bodyPr>
          <a:lstStyle>
            <a:lvl1pPr marL="0" indent="0">
              <a:defRPr>
                <a:solidFill>
                  <a:schemeClr val="bg1">
                    <a:lumMod val="75000"/>
                  </a:schemeClr>
                </a:solidFill>
              </a:defRPr>
            </a:lvl1pPr>
          </a:lstStyle>
          <a:p>
            <a:r>
              <a:rPr lang="en-US"/>
              <a:t>Click to edit Master title style</a:t>
            </a:r>
            <a:endParaRPr lang="lv-LV"/>
          </a:p>
        </p:txBody>
      </p:sp>
      <p:sp>
        <p:nvSpPr>
          <p:cNvPr id="13" name="Content Placeholder 2">
            <a:extLst>
              <a:ext uri="{FF2B5EF4-FFF2-40B4-BE49-F238E27FC236}">
                <a16:creationId xmlns:a16="http://schemas.microsoft.com/office/drawing/2014/main" id="{C55F1BEE-B377-4B0B-BA79-4A4398C9C77C}"/>
              </a:ext>
            </a:extLst>
          </p:cNvPr>
          <p:cNvSpPr>
            <a:spLocks noGrp="1"/>
          </p:cNvSpPr>
          <p:nvPr>
            <p:ph sz="half" idx="1"/>
          </p:nvPr>
        </p:nvSpPr>
        <p:spPr>
          <a:xfrm>
            <a:off x="666751" y="1346200"/>
            <a:ext cx="3814762" cy="3248422"/>
          </a:xfrm>
          <a:prstGeom prst="rect">
            <a:avLst/>
          </a:prstGeom>
        </p:spPr>
        <p:txBody>
          <a:bodyPr>
            <a:noAutofit/>
          </a:bodyPr>
          <a:lstStyle>
            <a:lvl1pPr marL="0" indent="0">
              <a:buNone/>
              <a:defRPr sz="1400">
                <a:solidFill>
                  <a:schemeClr val="bg1">
                    <a:lumMod val="75000"/>
                  </a:schemeClr>
                </a:solidFill>
              </a:defRPr>
            </a:lvl1pPr>
            <a:lvl2pPr>
              <a:buClr>
                <a:schemeClr val="tx1"/>
              </a:buClr>
              <a:defRPr sz="1200">
                <a:solidFill>
                  <a:schemeClr val="bg1">
                    <a:lumMod val="75000"/>
                  </a:schemeClr>
                </a:solidFill>
              </a:defRPr>
            </a:lvl2pPr>
            <a:lvl3pPr>
              <a:buClr>
                <a:schemeClr val="tx1"/>
              </a:buClr>
              <a:defRPr sz="1100">
                <a:solidFill>
                  <a:schemeClr val="bg1">
                    <a:lumMod val="75000"/>
                  </a:schemeClr>
                </a:solidFill>
              </a:defRPr>
            </a:lvl3pPr>
            <a:lvl4pPr>
              <a:defRPr sz="1050">
                <a:solidFill>
                  <a:schemeClr val="bg1">
                    <a:lumMod val="75000"/>
                  </a:schemeClr>
                </a:solidFill>
              </a:defRPr>
            </a:lvl4pPr>
            <a:lvl5pPr>
              <a:buClr>
                <a:schemeClr val="bg1">
                  <a:lumMod val="75000"/>
                </a:schemeClr>
              </a:buClr>
              <a:defRPr sz="1050">
                <a:solidFill>
                  <a:schemeClr val="bg1">
                    <a:lumMod val="7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15" name="Content Placeholder 2">
            <a:extLst>
              <a:ext uri="{FF2B5EF4-FFF2-40B4-BE49-F238E27FC236}">
                <a16:creationId xmlns:a16="http://schemas.microsoft.com/office/drawing/2014/main" id="{915915B3-D299-436F-A619-15E15BCB06B1}"/>
              </a:ext>
            </a:extLst>
          </p:cNvPr>
          <p:cNvSpPr>
            <a:spLocks noGrp="1"/>
          </p:cNvSpPr>
          <p:nvPr>
            <p:ph sz="half" idx="13"/>
          </p:nvPr>
        </p:nvSpPr>
        <p:spPr>
          <a:xfrm>
            <a:off x="4662487" y="1346200"/>
            <a:ext cx="3814762" cy="3248422"/>
          </a:xfrm>
          <a:prstGeom prst="rect">
            <a:avLst/>
          </a:prstGeom>
        </p:spPr>
        <p:txBody>
          <a:bodyPr>
            <a:noAutofit/>
          </a:bodyPr>
          <a:lstStyle>
            <a:lvl1pPr marL="0" indent="0">
              <a:buNone/>
              <a:defRPr sz="1400">
                <a:solidFill>
                  <a:schemeClr val="bg1">
                    <a:lumMod val="75000"/>
                  </a:schemeClr>
                </a:solidFill>
              </a:defRPr>
            </a:lvl1pPr>
            <a:lvl2pPr>
              <a:buClr>
                <a:schemeClr val="tx1"/>
              </a:buClr>
              <a:defRPr sz="1200">
                <a:solidFill>
                  <a:schemeClr val="bg1">
                    <a:lumMod val="75000"/>
                  </a:schemeClr>
                </a:solidFill>
              </a:defRPr>
            </a:lvl2pPr>
            <a:lvl3pPr>
              <a:buClr>
                <a:schemeClr val="tx1"/>
              </a:buClr>
              <a:defRPr sz="1100">
                <a:solidFill>
                  <a:schemeClr val="bg1">
                    <a:lumMod val="75000"/>
                  </a:schemeClr>
                </a:solidFill>
              </a:defRPr>
            </a:lvl3pPr>
            <a:lvl4pPr>
              <a:defRPr sz="1050">
                <a:solidFill>
                  <a:schemeClr val="bg1">
                    <a:lumMod val="75000"/>
                  </a:schemeClr>
                </a:solidFill>
              </a:defRPr>
            </a:lvl4pPr>
            <a:lvl5pPr>
              <a:buClr>
                <a:schemeClr val="bg1">
                  <a:lumMod val="75000"/>
                </a:schemeClr>
              </a:buClr>
              <a:defRPr sz="1050">
                <a:solidFill>
                  <a:schemeClr val="bg1">
                    <a:lumMod val="7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Tree>
    <p:extLst>
      <p:ext uri="{BB962C8B-B14F-4D97-AF65-F5344CB8AC3E}">
        <p14:creationId xmlns:p14="http://schemas.microsoft.com/office/powerpoint/2010/main" val="51558514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AB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idx="1"/>
          </p:nvPr>
        </p:nvSpPr>
        <p:spPr>
          <a:xfrm>
            <a:off x="573206" y="1336675"/>
            <a:ext cx="7990764" cy="32579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7" name="Date Placeholder 6"/>
          <p:cNvSpPr>
            <a:spLocks noGrp="1"/>
          </p:cNvSpPr>
          <p:nvPr>
            <p:ph type="dt" sz="half" idx="10"/>
          </p:nvPr>
        </p:nvSpPr>
        <p:spPr/>
        <p:txBody>
          <a:bodyPr/>
          <a:lstStyle/>
          <a:p>
            <a:fld id="{6C160836-C5E9-460A-BFB2-2807AEE05040}" type="datetime1">
              <a:rPr lang="lv-LV" smtClean="0"/>
              <a:t>01.12.2023</a:t>
            </a:fld>
            <a:endParaRPr lang="lv-LV" dirty="0"/>
          </a:p>
        </p:txBody>
      </p:sp>
      <p:sp>
        <p:nvSpPr>
          <p:cNvPr id="8" name="Footer Placeholder 7"/>
          <p:cNvSpPr>
            <a:spLocks noGrp="1"/>
          </p:cNvSpPr>
          <p:nvPr>
            <p:ph type="ftr" sz="quarter" idx="11"/>
          </p:nvPr>
        </p:nvSpPr>
        <p:spPr/>
        <p:txBody>
          <a:bodyPr/>
          <a:lstStyle/>
          <a:p>
            <a:r>
              <a:rPr lang="lv-LV"/>
              <a:t>Cits nosaukums</a:t>
            </a:r>
            <a:endParaRPr lang="lv-LV" dirty="0"/>
          </a:p>
        </p:txBody>
      </p:sp>
      <p:sp>
        <p:nvSpPr>
          <p:cNvPr id="9" name="Slide Number Placeholder 8"/>
          <p:cNvSpPr>
            <a:spLocks noGrp="1"/>
          </p:cNvSpPr>
          <p:nvPr>
            <p:ph type="sldNum" sz="quarter" idx="12"/>
          </p:nvPr>
        </p:nvSpPr>
        <p:spPr/>
        <p:txBody>
          <a:bodyPr/>
          <a:lstStyle/>
          <a:p>
            <a:fld id="{7D818A06-01C8-4740-BA7B-FC4932E60795}" type="slidenum">
              <a:rPr lang="lv-LV" smtClean="0"/>
              <a:pPr/>
              <a:t>‹#›</a:t>
            </a:fld>
            <a:endParaRPr lang="lv-LV" dirty="0"/>
          </a:p>
        </p:txBody>
      </p:sp>
    </p:spTree>
    <p:extLst>
      <p:ext uri="{BB962C8B-B14F-4D97-AF65-F5344CB8AC3E}">
        <p14:creationId xmlns:p14="http://schemas.microsoft.com/office/powerpoint/2010/main" val="25359866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PALDIES PAR UZMANĪBU(rekvizīti)">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149600" y="3371154"/>
            <a:ext cx="2843214" cy="353165"/>
          </a:xfrm>
        </p:spPr>
        <p:txBody>
          <a:bodyPr>
            <a:normAutofit/>
          </a:bodyPr>
          <a:lstStyle>
            <a:lvl1pPr marL="0" indent="0" algn="ctr">
              <a:buNone/>
              <a:defRPr sz="1400" spc="50" baseline="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dirty="0"/>
              <a:t>Autors</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58870" y="882440"/>
            <a:ext cx="2157819" cy="1458351"/>
          </a:xfrm>
          <a:prstGeom prst="rect">
            <a:avLst/>
          </a:prstGeom>
        </p:spPr>
      </p:pic>
      <p:sp>
        <p:nvSpPr>
          <p:cNvPr id="10" name="TextBox 9"/>
          <p:cNvSpPr txBox="1"/>
          <p:nvPr userDrawn="1"/>
        </p:nvSpPr>
        <p:spPr>
          <a:xfrm>
            <a:off x="2707107" y="4249880"/>
            <a:ext cx="3744416" cy="600164"/>
          </a:xfrm>
          <a:prstGeom prst="rect">
            <a:avLst/>
          </a:prstGeom>
          <a:noFill/>
        </p:spPr>
        <p:txBody>
          <a:bodyPr wrap="square" rtlCol="0">
            <a:spAutoFit/>
          </a:bodyPr>
          <a:lstStyle/>
          <a:p>
            <a:pPr algn="ctr"/>
            <a:r>
              <a:rPr lang="lv-LV" sz="1100" b="0" i="0" u="none" strike="noStrike" kern="1200" baseline="0" dirty="0">
                <a:solidFill>
                  <a:schemeClr val="tx1"/>
                </a:solidFill>
                <a:latin typeface="+mn-lt"/>
                <a:ea typeface="+mn-ea"/>
                <a:cs typeface="+mn-cs"/>
              </a:rPr>
              <a:t>Reģistrācijas Nr.: 40003294758 • Vaļņu iela 28, Rīga, LV-1980 </a:t>
            </a:r>
          </a:p>
          <a:p>
            <a:pPr algn="ctr"/>
            <a:r>
              <a:rPr lang="lv-LV" sz="1100" b="0" i="0" u="none" strike="noStrike" kern="1200" baseline="0" dirty="0">
                <a:solidFill>
                  <a:schemeClr val="tx1"/>
                </a:solidFill>
                <a:latin typeface="+mn-lt"/>
                <a:ea typeface="+mn-ea"/>
                <a:cs typeface="+mn-cs"/>
              </a:rPr>
              <a:t>+371 80 002 000 • vni@vni.lv </a:t>
            </a:r>
          </a:p>
          <a:p>
            <a:pPr algn="ctr"/>
            <a:r>
              <a:rPr lang="lv-LV" sz="1100" b="1" i="0" u="none" strike="noStrike" kern="1200" baseline="0" dirty="0">
                <a:solidFill>
                  <a:schemeClr val="accent1"/>
                </a:solidFill>
                <a:latin typeface="+mj-lt"/>
                <a:ea typeface="+mn-ea"/>
                <a:cs typeface="+mn-cs"/>
              </a:rPr>
              <a:t>www.vni.lv </a:t>
            </a:r>
            <a:endParaRPr lang="lv-LV" sz="1100" b="1" dirty="0">
              <a:solidFill>
                <a:schemeClr val="accent1"/>
              </a:solidFill>
              <a:latin typeface="+mj-lt"/>
            </a:endParaRPr>
          </a:p>
        </p:txBody>
      </p:sp>
      <p:sp>
        <p:nvSpPr>
          <p:cNvPr id="6" name="Title 5"/>
          <p:cNvSpPr>
            <a:spLocks noGrp="1"/>
          </p:cNvSpPr>
          <p:nvPr>
            <p:ph type="title" hasCustomPrompt="1"/>
          </p:nvPr>
        </p:nvSpPr>
        <p:spPr>
          <a:xfrm>
            <a:off x="1296897" y="2751774"/>
            <a:ext cx="6481763" cy="606790"/>
          </a:xfrm>
        </p:spPr>
        <p:txBody>
          <a:bodyPr/>
          <a:lstStyle>
            <a:lvl1pPr algn="ctr">
              <a:defRPr baseline="0"/>
            </a:lvl1pPr>
          </a:lstStyle>
          <a:p>
            <a:r>
              <a:rPr lang="en-GB" dirty="0" err="1"/>
              <a:t>Paldies</a:t>
            </a:r>
            <a:r>
              <a:rPr lang="en-GB" dirty="0"/>
              <a:t> Par </a:t>
            </a:r>
            <a:r>
              <a:rPr lang="en-GB" dirty="0" err="1"/>
              <a:t>uzmanību</a:t>
            </a:r>
            <a:r>
              <a:rPr lang="en-GB" dirty="0"/>
              <a:t>!</a:t>
            </a:r>
          </a:p>
        </p:txBody>
      </p:sp>
    </p:spTree>
    <p:extLst>
      <p:ext uri="{BB962C8B-B14F-4D97-AF65-F5344CB8AC3E}">
        <p14:creationId xmlns:p14="http://schemas.microsoft.com/office/powerpoint/2010/main" val="62996261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149600" y="3371154"/>
            <a:ext cx="2843214" cy="353165"/>
          </a:xfrm>
        </p:spPr>
        <p:txBody>
          <a:bodyPr>
            <a:normAutofit/>
          </a:bodyPr>
          <a:lstStyle>
            <a:lvl1pPr marL="0" indent="0" algn="ctr">
              <a:buNone/>
              <a:defRPr sz="1400" spc="50" baseline="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dirty="0"/>
              <a:t>Autor</a:t>
            </a:r>
          </a:p>
        </p:txBody>
      </p:sp>
      <p:sp>
        <p:nvSpPr>
          <p:cNvPr id="10" name="TextBox 9"/>
          <p:cNvSpPr txBox="1"/>
          <p:nvPr userDrawn="1"/>
        </p:nvSpPr>
        <p:spPr>
          <a:xfrm>
            <a:off x="2627784" y="4249879"/>
            <a:ext cx="3903062" cy="600164"/>
          </a:xfrm>
          <a:prstGeom prst="rect">
            <a:avLst/>
          </a:prstGeom>
          <a:noFill/>
        </p:spPr>
        <p:txBody>
          <a:bodyPr wrap="square" rtlCol="0">
            <a:spAutoFit/>
          </a:bodyPr>
          <a:lstStyle/>
          <a:p>
            <a:pPr algn="ctr"/>
            <a:r>
              <a:rPr lang="lv-LV" sz="1100" b="0" i="0" u="none" strike="noStrike" kern="1200" baseline="0" dirty="0">
                <a:solidFill>
                  <a:schemeClr val="tx1"/>
                </a:solidFill>
                <a:latin typeface="+mn-lt"/>
                <a:ea typeface="+mn-ea"/>
                <a:cs typeface="+mn-cs"/>
              </a:rPr>
              <a:t>Registration no.: 40003294758 • 28 Vaļņu street, Riga, LV-1980 +371 80 002 000 • vni@vni.lv</a:t>
            </a:r>
          </a:p>
          <a:p>
            <a:pPr algn="ctr"/>
            <a:r>
              <a:rPr lang="lv-LV" sz="1100" b="1" i="0" u="none" strike="noStrike" kern="1200" baseline="0" dirty="0">
                <a:solidFill>
                  <a:schemeClr val="accent1"/>
                </a:solidFill>
                <a:latin typeface="+mj-lt"/>
                <a:ea typeface="+mn-ea"/>
                <a:cs typeface="+mn-cs"/>
              </a:rPr>
              <a:t>www.vni.lv</a:t>
            </a:r>
            <a:endParaRPr lang="lv-LV" sz="1100" b="1" dirty="0">
              <a:solidFill>
                <a:schemeClr val="accent1"/>
              </a:solidFill>
              <a:latin typeface="+mj-lt"/>
            </a:endParaRPr>
          </a:p>
        </p:txBody>
      </p:sp>
      <p:sp>
        <p:nvSpPr>
          <p:cNvPr id="6" name="Title 5"/>
          <p:cNvSpPr>
            <a:spLocks noGrp="1"/>
          </p:cNvSpPr>
          <p:nvPr>
            <p:ph type="title" hasCustomPrompt="1"/>
          </p:nvPr>
        </p:nvSpPr>
        <p:spPr>
          <a:xfrm>
            <a:off x="1330325" y="2751774"/>
            <a:ext cx="6481763" cy="606790"/>
          </a:xfrm>
        </p:spPr>
        <p:txBody>
          <a:bodyPr/>
          <a:lstStyle>
            <a:lvl1pPr algn="ctr">
              <a:defRPr baseline="0"/>
            </a:lvl1pPr>
          </a:lstStyle>
          <a:p>
            <a:r>
              <a:rPr lang="en-GB" dirty="0"/>
              <a:t>Thank you for your attention!!</a:t>
            </a:r>
          </a:p>
        </p:txBody>
      </p:sp>
      <p:pic>
        <p:nvPicPr>
          <p:cNvPr id="8" name="Picture 7">
            <a:extLst>
              <a:ext uri="{FF2B5EF4-FFF2-40B4-BE49-F238E27FC236}">
                <a16:creationId xmlns:a16="http://schemas.microsoft.com/office/drawing/2014/main" id="{CD8F0421-B40C-4506-ADB4-879FFACD10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126" y="453458"/>
            <a:ext cx="2477750" cy="2118292"/>
          </a:xfrm>
          <a:prstGeom prst="rect">
            <a:avLst/>
          </a:prstGeom>
        </p:spPr>
      </p:pic>
    </p:spTree>
    <p:extLst>
      <p:ext uri="{BB962C8B-B14F-4D97-AF65-F5344CB8AC3E}">
        <p14:creationId xmlns:p14="http://schemas.microsoft.com/office/powerpoint/2010/main" val="214897214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PALDIES PAR UZMANĪBU(shor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58870" y="882440"/>
            <a:ext cx="2157819" cy="1458351"/>
          </a:xfrm>
          <a:prstGeom prst="rect">
            <a:avLst/>
          </a:prstGeom>
        </p:spPr>
      </p:pic>
      <p:sp>
        <p:nvSpPr>
          <p:cNvPr id="10" name="TextBox 9"/>
          <p:cNvSpPr txBox="1"/>
          <p:nvPr userDrawn="1"/>
        </p:nvSpPr>
        <p:spPr>
          <a:xfrm>
            <a:off x="2707107" y="4249880"/>
            <a:ext cx="3744416" cy="600164"/>
          </a:xfrm>
          <a:prstGeom prst="rect">
            <a:avLst/>
          </a:prstGeom>
          <a:noFill/>
        </p:spPr>
        <p:txBody>
          <a:bodyPr wrap="square" rtlCol="0">
            <a:spAutoFit/>
          </a:bodyPr>
          <a:lstStyle/>
          <a:p>
            <a:pPr algn="ctr"/>
            <a:r>
              <a:rPr lang="lv-LV" sz="1100" b="0" i="0" u="none" strike="noStrike" kern="1200" baseline="0" dirty="0">
                <a:solidFill>
                  <a:schemeClr val="tx1"/>
                </a:solidFill>
                <a:latin typeface="+mn-lt"/>
                <a:ea typeface="+mn-ea"/>
                <a:cs typeface="+mn-cs"/>
              </a:rPr>
              <a:t>Reģistrācijas Nr.: 40003294758 • Vaļņu iela 28, Rīga, LV-1980 </a:t>
            </a:r>
          </a:p>
          <a:p>
            <a:pPr algn="ctr"/>
            <a:r>
              <a:rPr lang="lv-LV" sz="1100" b="0" i="0" u="none" strike="noStrike" kern="1200" baseline="0" dirty="0">
                <a:solidFill>
                  <a:schemeClr val="tx1"/>
                </a:solidFill>
                <a:latin typeface="+mn-lt"/>
                <a:ea typeface="+mn-ea"/>
                <a:cs typeface="+mn-cs"/>
              </a:rPr>
              <a:t>+371 80 002 000 • vni@vni.lv </a:t>
            </a:r>
          </a:p>
          <a:p>
            <a:pPr algn="ctr"/>
            <a:r>
              <a:rPr lang="lv-LV" sz="1100" b="1" i="0" u="none" strike="noStrike" kern="1200" baseline="0" dirty="0">
                <a:solidFill>
                  <a:schemeClr val="accent1"/>
                </a:solidFill>
                <a:latin typeface="+mj-lt"/>
                <a:ea typeface="+mn-ea"/>
                <a:cs typeface="+mn-cs"/>
              </a:rPr>
              <a:t>www.vni.lv </a:t>
            </a:r>
            <a:endParaRPr lang="lv-LV" sz="1100" b="1" dirty="0">
              <a:solidFill>
                <a:schemeClr val="accent1"/>
              </a:solidFill>
              <a:latin typeface="+mj-lt"/>
            </a:endParaRPr>
          </a:p>
        </p:txBody>
      </p:sp>
      <p:sp>
        <p:nvSpPr>
          <p:cNvPr id="6" name="Subtitle 2"/>
          <p:cNvSpPr>
            <a:spLocks noGrp="1"/>
          </p:cNvSpPr>
          <p:nvPr>
            <p:ph type="subTitle" idx="1" hasCustomPrompt="1"/>
          </p:nvPr>
        </p:nvSpPr>
        <p:spPr>
          <a:xfrm>
            <a:off x="3149600" y="3371154"/>
            <a:ext cx="2843214" cy="353165"/>
          </a:xfrm>
        </p:spPr>
        <p:txBody>
          <a:bodyPr>
            <a:normAutofit/>
          </a:bodyPr>
          <a:lstStyle>
            <a:lvl1pPr marL="0" indent="0" algn="ctr">
              <a:buNone/>
              <a:defRPr sz="1400" spc="50" baseline="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dirty="0"/>
              <a:t>Autors</a:t>
            </a:r>
          </a:p>
        </p:txBody>
      </p:sp>
      <p:sp>
        <p:nvSpPr>
          <p:cNvPr id="7" name="Title 5"/>
          <p:cNvSpPr>
            <a:spLocks noGrp="1"/>
          </p:cNvSpPr>
          <p:nvPr>
            <p:ph type="title" hasCustomPrompt="1"/>
          </p:nvPr>
        </p:nvSpPr>
        <p:spPr>
          <a:xfrm>
            <a:off x="1296897" y="2751774"/>
            <a:ext cx="6481763" cy="606790"/>
          </a:xfrm>
        </p:spPr>
        <p:txBody>
          <a:bodyPr/>
          <a:lstStyle>
            <a:lvl1pPr algn="ctr">
              <a:defRPr baseline="0"/>
            </a:lvl1pPr>
          </a:lstStyle>
          <a:p>
            <a:r>
              <a:rPr lang="en-GB" dirty="0" err="1"/>
              <a:t>Paldies</a:t>
            </a:r>
            <a:r>
              <a:rPr lang="en-GB" dirty="0"/>
              <a:t> Par </a:t>
            </a:r>
            <a:r>
              <a:rPr lang="en-GB" dirty="0" err="1"/>
              <a:t>uzmanību</a:t>
            </a:r>
            <a:r>
              <a:rPr lang="en-GB" dirty="0"/>
              <a:t>!</a:t>
            </a:r>
          </a:p>
        </p:txBody>
      </p:sp>
    </p:spTree>
    <p:extLst>
      <p:ext uri="{BB962C8B-B14F-4D97-AF65-F5344CB8AC3E}">
        <p14:creationId xmlns:p14="http://schemas.microsoft.com/office/powerpoint/2010/main" val="48105640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FULLY CUSTOM FINAL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58870" y="882440"/>
            <a:ext cx="2157819" cy="1458351"/>
          </a:xfrm>
          <a:prstGeom prst="rect">
            <a:avLst/>
          </a:prstGeom>
        </p:spPr>
      </p:pic>
      <p:sp>
        <p:nvSpPr>
          <p:cNvPr id="6" name="Subtitle 2"/>
          <p:cNvSpPr>
            <a:spLocks noGrp="1"/>
          </p:cNvSpPr>
          <p:nvPr>
            <p:ph type="subTitle" idx="1" hasCustomPrompt="1"/>
          </p:nvPr>
        </p:nvSpPr>
        <p:spPr>
          <a:xfrm>
            <a:off x="3149600" y="3371154"/>
            <a:ext cx="2843214" cy="353165"/>
          </a:xfrm>
        </p:spPr>
        <p:txBody>
          <a:bodyPr>
            <a:normAutofit/>
          </a:bodyPr>
          <a:lstStyle>
            <a:lvl1pPr marL="0" indent="0" algn="ctr">
              <a:buNone/>
              <a:defRPr sz="1400" spc="50" baseline="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dirty="0"/>
              <a:t>Autors</a:t>
            </a:r>
          </a:p>
        </p:txBody>
      </p:sp>
      <p:sp>
        <p:nvSpPr>
          <p:cNvPr id="7" name="Title 5"/>
          <p:cNvSpPr>
            <a:spLocks noGrp="1"/>
          </p:cNvSpPr>
          <p:nvPr>
            <p:ph type="title"/>
          </p:nvPr>
        </p:nvSpPr>
        <p:spPr>
          <a:xfrm>
            <a:off x="1296897" y="2751774"/>
            <a:ext cx="6481763" cy="606790"/>
          </a:xfrm>
        </p:spPr>
        <p:txBody>
          <a:bodyPr/>
          <a:lstStyle>
            <a:lvl1pPr algn="ctr">
              <a:defRPr baseline="0"/>
            </a:lvl1pPr>
          </a:lstStyle>
          <a:p>
            <a:endParaRPr lang="en-GB" dirty="0"/>
          </a:p>
        </p:txBody>
      </p:sp>
      <p:sp>
        <p:nvSpPr>
          <p:cNvPr id="3" name="Text Placeholder 2"/>
          <p:cNvSpPr>
            <a:spLocks noGrp="1"/>
          </p:cNvSpPr>
          <p:nvPr>
            <p:ph type="body" sz="quarter" idx="10"/>
          </p:nvPr>
        </p:nvSpPr>
        <p:spPr>
          <a:xfrm>
            <a:off x="2662238" y="4238174"/>
            <a:ext cx="3819525" cy="392146"/>
          </a:xfrm>
        </p:spPr>
        <p:txBody>
          <a:bodyPr/>
          <a:lstStyle>
            <a:lvl1pPr marL="0" indent="0" algn="ctr">
              <a:buNone/>
              <a:defRPr sz="1100"/>
            </a:lvl1pPr>
          </a:lstStyle>
          <a:p>
            <a:pPr lvl="0"/>
            <a:endParaRPr lang="en-GB" dirty="0"/>
          </a:p>
        </p:txBody>
      </p:sp>
      <p:sp>
        <p:nvSpPr>
          <p:cNvPr id="8" name="Text Placeholder 2"/>
          <p:cNvSpPr>
            <a:spLocks noGrp="1"/>
          </p:cNvSpPr>
          <p:nvPr>
            <p:ph type="body" sz="quarter" idx="11" hasCustomPrompt="1"/>
          </p:nvPr>
        </p:nvSpPr>
        <p:spPr>
          <a:xfrm>
            <a:off x="2662238" y="4642026"/>
            <a:ext cx="3819525" cy="208018"/>
          </a:xfrm>
        </p:spPr>
        <p:txBody>
          <a:bodyPr/>
          <a:lstStyle>
            <a:lvl1pPr marL="0" indent="0" algn="ctr">
              <a:buNone/>
              <a:defRPr sz="1100" b="1">
                <a:solidFill>
                  <a:schemeClr val="accent1"/>
                </a:solidFill>
                <a:latin typeface="+mj-lt"/>
              </a:defRPr>
            </a:lvl1pPr>
          </a:lstStyle>
          <a:p>
            <a:pPr lvl="0"/>
            <a:r>
              <a:rPr lang="en-GB" dirty="0"/>
              <a:t>www</a:t>
            </a:r>
          </a:p>
        </p:txBody>
      </p:sp>
    </p:spTree>
    <p:extLst>
      <p:ext uri="{BB962C8B-B14F-4D97-AF65-F5344CB8AC3E}">
        <p14:creationId xmlns:p14="http://schemas.microsoft.com/office/powerpoint/2010/main" val="42340184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66751" y="3305176"/>
            <a:ext cx="7812088" cy="1021556"/>
          </a:xfrm>
        </p:spPr>
        <p:txBody>
          <a:bodyPr anchor="t"/>
          <a:lstStyle>
            <a:lvl1pPr algn="l">
              <a:defRPr sz="4000" b="1" cap="all"/>
            </a:lvl1pPr>
          </a:lstStyle>
          <a:p>
            <a:r>
              <a:rPr lang="en-US" dirty="0"/>
              <a:t>Click to edit Master title style</a:t>
            </a:r>
            <a:endParaRPr lang="lv-LV" dirty="0"/>
          </a:p>
        </p:txBody>
      </p:sp>
      <p:sp>
        <p:nvSpPr>
          <p:cNvPr id="3" name="Text Placeholder 2"/>
          <p:cNvSpPr>
            <a:spLocks noGrp="1"/>
          </p:cNvSpPr>
          <p:nvPr>
            <p:ph type="body" idx="1"/>
          </p:nvPr>
        </p:nvSpPr>
        <p:spPr>
          <a:xfrm>
            <a:off x="666751" y="2180035"/>
            <a:ext cx="7812088"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35AE9A73-8757-4855-A878-B7AA12240426}" type="datetime1">
              <a:rPr lang="lv-LV" smtClean="0"/>
              <a:t>01.12.2023</a:t>
            </a:fld>
            <a:endParaRPr lang="lv-LV" dirty="0"/>
          </a:p>
        </p:txBody>
      </p:sp>
      <p:sp>
        <p:nvSpPr>
          <p:cNvPr id="8" name="Footer Placeholder 7"/>
          <p:cNvSpPr>
            <a:spLocks noGrp="1"/>
          </p:cNvSpPr>
          <p:nvPr>
            <p:ph type="ftr" sz="quarter" idx="11"/>
          </p:nvPr>
        </p:nvSpPr>
        <p:spPr/>
        <p:txBody>
          <a:bodyPr/>
          <a:lstStyle/>
          <a:p>
            <a:r>
              <a:rPr lang="lv-LV"/>
              <a:t>Cits nosaukums</a:t>
            </a:r>
            <a:endParaRPr lang="lv-LV" dirty="0"/>
          </a:p>
        </p:txBody>
      </p:sp>
      <p:sp>
        <p:nvSpPr>
          <p:cNvPr id="9" name="Slide Number Placeholder 8"/>
          <p:cNvSpPr>
            <a:spLocks noGrp="1"/>
          </p:cNvSpPr>
          <p:nvPr>
            <p:ph type="sldNum" sz="quarter" idx="12"/>
          </p:nvPr>
        </p:nvSpPr>
        <p:spPr/>
        <p:txBody>
          <a:bodyPr/>
          <a:lstStyle/>
          <a:p>
            <a:fld id="{7D818A06-01C8-4740-BA7B-FC4932E60795}" type="slidenum">
              <a:rPr lang="lv-LV" smtClean="0"/>
              <a:pPr/>
              <a:t>‹#›</a:t>
            </a:fld>
            <a:endParaRPr lang="lv-LV" dirty="0"/>
          </a:p>
        </p:txBody>
      </p:sp>
    </p:spTree>
    <p:extLst>
      <p:ext uri="{BB962C8B-B14F-4D97-AF65-F5344CB8AC3E}">
        <p14:creationId xmlns:p14="http://schemas.microsoft.com/office/powerpoint/2010/main" val="230803592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Date Placeholder 2"/>
          <p:cNvSpPr>
            <a:spLocks noGrp="1"/>
          </p:cNvSpPr>
          <p:nvPr>
            <p:ph type="dt" sz="half" idx="10"/>
          </p:nvPr>
        </p:nvSpPr>
        <p:spPr/>
        <p:txBody>
          <a:bodyPr/>
          <a:lstStyle/>
          <a:p>
            <a:fld id="{6F16D117-525A-4358-A562-8FFBF3305F21}" type="datetime1">
              <a:rPr lang="lv-LV" smtClean="0"/>
              <a:t>01.12.2023</a:t>
            </a:fld>
            <a:endParaRPr lang="lv-LV" dirty="0"/>
          </a:p>
        </p:txBody>
      </p:sp>
      <p:sp>
        <p:nvSpPr>
          <p:cNvPr id="4" name="Footer Placeholder 3"/>
          <p:cNvSpPr>
            <a:spLocks noGrp="1"/>
          </p:cNvSpPr>
          <p:nvPr>
            <p:ph type="ftr" sz="quarter" idx="11"/>
          </p:nvPr>
        </p:nvSpPr>
        <p:spPr/>
        <p:txBody>
          <a:bodyPr/>
          <a:lstStyle/>
          <a:p>
            <a:r>
              <a:rPr lang="lv-LV"/>
              <a:t>Cits nosaukums</a:t>
            </a:r>
          </a:p>
        </p:txBody>
      </p:sp>
      <p:sp>
        <p:nvSpPr>
          <p:cNvPr id="5" name="Slide Number Placeholder 4"/>
          <p:cNvSpPr>
            <a:spLocks noGrp="1"/>
          </p:cNvSpPr>
          <p:nvPr>
            <p:ph type="sldNum" sz="quarter" idx="12"/>
          </p:nvPr>
        </p:nvSpPr>
        <p:spPr/>
        <p:txBody>
          <a:bodyPr/>
          <a:lstStyle/>
          <a:p>
            <a:fld id="{7D818A06-01C8-4740-BA7B-FC4932E60795}" type="slidenum">
              <a:rPr lang="lv-LV" smtClean="0"/>
              <a:t>‹#›</a:t>
            </a:fld>
            <a:endParaRPr lang="lv-LV"/>
          </a:p>
        </p:txBody>
      </p:sp>
    </p:spTree>
    <p:extLst>
      <p:ext uri="{BB962C8B-B14F-4D97-AF65-F5344CB8AC3E}">
        <p14:creationId xmlns:p14="http://schemas.microsoft.com/office/powerpoint/2010/main" val="17189094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C6B6BD-8FB3-4761-8920-BD2D0BBA7135}" type="datetime1">
              <a:rPr lang="lv-LV" smtClean="0"/>
              <a:t>01.12.2023</a:t>
            </a:fld>
            <a:endParaRPr lang="lv-LV"/>
          </a:p>
        </p:txBody>
      </p:sp>
      <p:sp>
        <p:nvSpPr>
          <p:cNvPr id="3" name="Footer Placeholder 2"/>
          <p:cNvSpPr>
            <a:spLocks noGrp="1"/>
          </p:cNvSpPr>
          <p:nvPr>
            <p:ph type="ftr" sz="quarter" idx="11"/>
          </p:nvPr>
        </p:nvSpPr>
        <p:spPr/>
        <p:txBody>
          <a:bodyPr/>
          <a:lstStyle/>
          <a:p>
            <a:r>
              <a:rPr lang="lv-LV"/>
              <a:t>Cits nosaukums</a:t>
            </a:r>
          </a:p>
        </p:txBody>
      </p:sp>
      <p:sp>
        <p:nvSpPr>
          <p:cNvPr id="4" name="Slide Number Placeholder 3"/>
          <p:cNvSpPr>
            <a:spLocks noGrp="1"/>
          </p:cNvSpPr>
          <p:nvPr>
            <p:ph type="sldNum" sz="quarter" idx="12"/>
          </p:nvPr>
        </p:nvSpPr>
        <p:spPr/>
        <p:txBody>
          <a:bodyPr/>
          <a:lstStyle/>
          <a:p>
            <a:fld id="{7D818A06-01C8-4740-BA7B-FC4932E60795}" type="slidenum">
              <a:rPr lang="lv-LV" smtClean="0"/>
              <a:t>‹#›</a:t>
            </a:fld>
            <a:endParaRPr lang="lv-LV"/>
          </a:p>
        </p:txBody>
      </p:sp>
    </p:spTree>
    <p:extLst>
      <p:ext uri="{BB962C8B-B14F-4D97-AF65-F5344CB8AC3E}">
        <p14:creationId xmlns:p14="http://schemas.microsoft.com/office/powerpoint/2010/main" val="276226947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lv-LV"/>
          </a:p>
        </p:txBody>
      </p:sp>
      <p:sp>
        <p:nvSpPr>
          <p:cNvPr id="3" name="Text Placeholder 2"/>
          <p:cNvSpPr>
            <a:spLocks noGrp="1"/>
          </p:cNvSpPr>
          <p:nvPr>
            <p:ph type="body" idx="1"/>
          </p:nvPr>
        </p:nvSpPr>
        <p:spPr>
          <a:xfrm>
            <a:off x="666750" y="1336676"/>
            <a:ext cx="3814763" cy="424966"/>
          </a:xfrm>
        </p:spPr>
        <p:txBody>
          <a:bodyPr anchor="b">
            <a:normAutofit/>
          </a:bodyPr>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66750" y="1761642"/>
            <a:ext cx="3814763" cy="2832980"/>
          </a:xfrm>
        </p:spPr>
        <p:txBody>
          <a:bodyPr>
            <a:normAutofit/>
          </a:bodyPr>
          <a:lstStyle>
            <a:lvl1pPr>
              <a:defRPr sz="16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5" name="Text Placeholder 4"/>
          <p:cNvSpPr>
            <a:spLocks noGrp="1"/>
          </p:cNvSpPr>
          <p:nvPr>
            <p:ph type="body" sz="quarter" idx="3"/>
          </p:nvPr>
        </p:nvSpPr>
        <p:spPr>
          <a:xfrm>
            <a:off x="4645029" y="1336675"/>
            <a:ext cx="3833810" cy="424966"/>
          </a:xfrm>
        </p:spPr>
        <p:txBody>
          <a:bodyPr anchor="b">
            <a:normAutofit/>
          </a:bodyPr>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761642"/>
            <a:ext cx="3833810" cy="2832980"/>
          </a:xfrm>
        </p:spPr>
        <p:txBody>
          <a:bodyPr>
            <a:normAutofit/>
          </a:bodyPr>
          <a:lstStyle>
            <a:lvl1pPr>
              <a:defRPr sz="16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p:cNvSpPr>
            <a:spLocks noGrp="1"/>
          </p:cNvSpPr>
          <p:nvPr>
            <p:ph type="dt" sz="half" idx="10"/>
          </p:nvPr>
        </p:nvSpPr>
        <p:spPr/>
        <p:txBody>
          <a:bodyPr/>
          <a:lstStyle/>
          <a:p>
            <a:fld id="{A5F8197C-FEAA-4944-9480-6B6E1DC88DF9}" type="datetime1">
              <a:rPr lang="lv-LV" smtClean="0"/>
              <a:t>01.12.2023</a:t>
            </a:fld>
            <a:endParaRPr lang="lv-LV"/>
          </a:p>
        </p:txBody>
      </p:sp>
      <p:sp>
        <p:nvSpPr>
          <p:cNvPr id="8" name="Footer Placeholder 7"/>
          <p:cNvSpPr>
            <a:spLocks noGrp="1"/>
          </p:cNvSpPr>
          <p:nvPr>
            <p:ph type="ftr" sz="quarter" idx="11"/>
          </p:nvPr>
        </p:nvSpPr>
        <p:spPr/>
        <p:txBody>
          <a:bodyPr/>
          <a:lstStyle/>
          <a:p>
            <a:r>
              <a:rPr lang="lv-LV"/>
              <a:t>Cits nosaukums</a:t>
            </a:r>
          </a:p>
        </p:txBody>
      </p:sp>
      <p:sp>
        <p:nvSpPr>
          <p:cNvPr id="9" name="Slide Number Placeholder 8"/>
          <p:cNvSpPr>
            <a:spLocks noGrp="1"/>
          </p:cNvSpPr>
          <p:nvPr>
            <p:ph type="sldNum" sz="quarter" idx="12"/>
          </p:nvPr>
        </p:nvSpPr>
        <p:spPr/>
        <p:txBody>
          <a:bodyPr/>
          <a:lstStyle/>
          <a:p>
            <a:fld id="{7D818A06-01C8-4740-BA7B-FC4932E60795}" type="slidenum">
              <a:rPr lang="lv-LV" smtClean="0"/>
              <a:t>‹#›</a:t>
            </a:fld>
            <a:endParaRPr lang="lv-LV"/>
          </a:p>
        </p:txBody>
      </p:sp>
    </p:spTree>
    <p:extLst>
      <p:ext uri="{BB962C8B-B14F-4D97-AF65-F5344CB8AC3E}">
        <p14:creationId xmlns:p14="http://schemas.microsoft.com/office/powerpoint/2010/main" val="27553020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411461"/>
            <a:ext cx="2692397" cy="664863"/>
          </a:xfrm>
        </p:spPr>
        <p:txBody>
          <a:bodyPr anchor="b"/>
          <a:lstStyle>
            <a:lvl1pPr algn="l">
              <a:defRPr sz="1800" b="1"/>
            </a:lvl1pPr>
          </a:lstStyle>
          <a:p>
            <a:r>
              <a:rPr lang="en-US" dirty="0"/>
              <a:t>Click to edit Master title style</a:t>
            </a:r>
            <a:endParaRPr lang="lv-LV" dirty="0"/>
          </a:p>
        </p:txBody>
      </p:sp>
      <p:sp>
        <p:nvSpPr>
          <p:cNvPr id="3" name="Content Placeholder 2"/>
          <p:cNvSpPr>
            <a:spLocks noGrp="1"/>
          </p:cNvSpPr>
          <p:nvPr>
            <p:ph idx="1"/>
          </p:nvPr>
        </p:nvSpPr>
        <p:spPr>
          <a:xfrm>
            <a:off x="3330575" y="501474"/>
            <a:ext cx="5356225" cy="409315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4" name="Text Placeholder 3"/>
          <p:cNvSpPr>
            <a:spLocks noGrp="1"/>
          </p:cNvSpPr>
          <p:nvPr>
            <p:ph type="body" sz="half" idx="2"/>
          </p:nvPr>
        </p:nvSpPr>
        <p:spPr>
          <a:xfrm>
            <a:off x="457204" y="1076327"/>
            <a:ext cx="2692396"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45A28C-8309-488C-B7BB-E3022932A47B}" type="datetime1">
              <a:rPr lang="lv-LV" smtClean="0"/>
              <a:t>01.12.2023</a:t>
            </a:fld>
            <a:endParaRPr lang="lv-LV"/>
          </a:p>
        </p:txBody>
      </p:sp>
      <p:sp>
        <p:nvSpPr>
          <p:cNvPr id="6" name="Footer Placeholder 5"/>
          <p:cNvSpPr>
            <a:spLocks noGrp="1"/>
          </p:cNvSpPr>
          <p:nvPr>
            <p:ph type="ftr" sz="quarter" idx="11"/>
          </p:nvPr>
        </p:nvSpPr>
        <p:spPr/>
        <p:txBody>
          <a:bodyPr/>
          <a:lstStyle/>
          <a:p>
            <a:r>
              <a:rPr lang="lv-LV"/>
              <a:t>Cits nosaukums</a:t>
            </a:r>
          </a:p>
        </p:txBody>
      </p:sp>
      <p:sp>
        <p:nvSpPr>
          <p:cNvPr id="7" name="Slide Number Placeholder 6"/>
          <p:cNvSpPr>
            <a:spLocks noGrp="1"/>
          </p:cNvSpPr>
          <p:nvPr>
            <p:ph type="sldNum" sz="quarter" idx="12"/>
          </p:nvPr>
        </p:nvSpPr>
        <p:spPr/>
        <p:txBody>
          <a:bodyPr/>
          <a:lstStyle/>
          <a:p>
            <a:fld id="{7D818A06-01C8-4740-BA7B-FC4932E60795}" type="slidenum">
              <a:rPr lang="lv-LV" smtClean="0"/>
              <a:t>‹#›</a:t>
            </a:fld>
            <a:endParaRPr lang="lv-LV"/>
          </a:p>
        </p:txBody>
      </p:sp>
    </p:spTree>
    <p:extLst>
      <p:ext uri="{BB962C8B-B14F-4D97-AF65-F5344CB8AC3E}">
        <p14:creationId xmlns:p14="http://schemas.microsoft.com/office/powerpoint/2010/main" val="811381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Text Beige">
    <p:bg>
      <p:bgPr>
        <a:solidFill>
          <a:schemeClr val="accent3">
            <a:lumMod val="9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7D818A06-01C8-4740-BA7B-FC4932E60795}" type="slidenum">
              <a:rPr lang="lv-LV" smtClean="0"/>
              <a:pPr/>
              <a:t>‹#›</a:t>
            </a:fld>
            <a:endParaRPr lang="lv-LV"/>
          </a:p>
        </p:txBody>
      </p:sp>
      <p:sp>
        <p:nvSpPr>
          <p:cNvPr id="3" name="Title 1">
            <a:extLst>
              <a:ext uri="{FF2B5EF4-FFF2-40B4-BE49-F238E27FC236}">
                <a16:creationId xmlns:a16="http://schemas.microsoft.com/office/drawing/2014/main" id="{5AC557B9-2DA4-4923-A17B-54396D581D2A}"/>
              </a:ext>
            </a:extLst>
          </p:cNvPr>
          <p:cNvSpPr>
            <a:spLocks noGrp="1"/>
          </p:cNvSpPr>
          <p:nvPr>
            <p:ph type="title"/>
          </p:nvPr>
        </p:nvSpPr>
        <p:spPr>
          <a:xfrm>
            <a:off x="666750" y="411163"/>
            <a:ext cx="7812087" cy="581867"/>
          </a:xfrm>
          <a:prstGeom prst="rect">
            <a:avLst/>
          </a:prstGeom>
        </p:spPr>
        <p:txBody>
          <a:bodyPr bIns="180000" anchor="t" anchorCtr="0">
            <a:spAutoFit/>
          </a:bodyPr>
          <a:lstStyle>
            <a:lvl1pPr marL="0" indent="0">
              <a:defRPr>
                <a:solidFill>
                  <a:schemeClr val="bg1">
                    <a:lumMod val="75000"/>
                  </a:schemeClr>
                </a:solidFill>
              </a:defRPr>
            </a:lvl1pPr>
          </a:lstStyle>
          <a:p>
            <a:r>
              <a:rPr lang="en-US" dirty="0"/>
              <a:t>Click to edit Master title style</a:t>
            </a:r>
            <a:endParaRPr lang="lv-LV" dirty="0"/>
          </a:p>
        </p:txBody>
      </p:sp>
      <p:sp>
        <p:nvSpPr>
          <p:cNvPr id="5" name="Content Placeholder 2">
            <a:extLst>
              <a:ext uri="{FF2B5EF4-FFF2-40B4-BE49-F238E27FC236}">
                <a16:creationId xmlns:a16="http://schemas.microsoft.com/office/drawing/2014/main" id="{B19A248D-6BE8-4C74-864C-C597611477A4}"/>
              </a:ext>
            </a:extLst>
          </p:cNvPr>
          <p:cNvSpPr>
            <a:spLocks noGrp="1"/>
          </p:cNvSpPr>
          <p:nvPr>
            <p:ph sz="half" idx="1"/>
          </p:nvPr>
        </p:nvSpPr>
        <p:spPr>
          <a:xfrm>
            <a:off x="666751" y="1346200"/>
            <a:ext cx="3814762" cy="3248422"/>
          </a:xfrm>
          <a:prstGeom prst="rect">
            <a:avLst/>
          </a:prstGeom>
        </p:spPr>
        <p:txBody>
          <a:bodyPr>
            <a:noAutofit/>
          </a:bodyPr>
          <a:lstStyle>
            <a:lvl1pPr marL="0" indent="0">
              <a:buNone/>
              <a:defRPr sz="1400">
                <a:solidFill>
                  <a:schemeClr val="bg1">
                    <a:lumMod val="75000"/>
                  </a:schemeClr>
                </a:solidFill>
              </a:defRPr>
            </a:lvl1pPr>
            <a:lvl2pPr>
              <a:buClr>
                <a:schemeClr val="tx1"/>
              </a:buClr>
              <a:defRPr sz="1200">
                <a:solidFill>
                  <a:schemeClr val="bg1">
                    <a:lumMod val="75000"/>
                  </a:schemeClr>
                </a:solidFill>
              </a:defRPr>
            </a:lvl2pPr>
            <a:lvl3pPr>
              <a:buClr>
                <a:schemeClr val="tx1"/>
              </a:buClr>
              <a:defRPr sz="1100">
                <a:solidFill>
                  <a:schemeClr val="bg1">
                    <a:lumMod val="75000"/>
                  </a:schemeClr>
                </a:solidFill>
              </a:defRPr>
            </a:lvl3pPr>
            <a:lvl4pPr>
              <a:defRPr sz="1050">
                <a:solidFill>
                  <a:schemeClr val="bg1">
                    <a:lumMod val="75000"/>
                  </a:schemeClr>
                </a:solidFill>
              </a:defRPr>
            </a:lvl4pPr>
            <a:lvl5pPr>
              <a:buClr>
                <a:schemeClr val="bg1">
                  <a:lumMod val="75000"/>
                </a:schemeClr>
              </a:buClr>
              <a:defRPr sz="1050">
                <a:solidFill>
                  <a:schemeClr val="bg1">
                    <a:lumMod val="7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Content Placeholder 2">
            <a:extLst>
              <a:ext uri="{FF2B5EF4-FFF2-40B4-BE49-F238E27FC236}">
                <a16:creationId xmlns:a16="http://schemas.microsoft.com/office/drawing/2014/main" id="{9D431514-A86E-4E90-80C4-68EFEED8DC80}"/>
              </a:ext>
            </a:extLst>
          </p:cNvPr>
          <p:cNvSpPr>
            <a:spLocks noGrp="1"/>
          </p:cNvSpPr>
          <p:nvPr>
            <p:ph sz="half" idx="13"/>
          </p:nvPr>
        </p:nvSpPr>
        <p:spPr>
          <a:xfrm>
            <a:off x="4662487" y="1346200"/>
            <a:ext cx="3814762" cy="3248422"/>
          </a:xfrm>
          <a:prstGeom prst="rect">
            <a:avLst/>
          </a:prstGeom>
        </p:spPr>
        <p:txBody>
          <a:bodyPr>
            <a:noAutofit/>
          </a:bodyPr>
          <a:lstStyle>
            <a:lvl1pPr marL="0" indent="0">
              <a:buNone/>
              <a:defRPr sz="1400">
                <a:solidFill>
                  <a:schemeClr val="bg1">
                    <a:lumMod val="75000"/>
                  </a:schemeClr>
                </a:solidFill>
              </a:defRPr>
            </a:lvl1pPr>
            <a:lvl2pPr>
              <a:buClr>
                <a:schemeClr val="tx1"/>
              </a:buClr>
              <a:defRPr sz="1200">
                <a:solidFill>
                  <a:schemeClr val="bg1">
                    <a:lumMod val="75000"/>
                  </a:schemeClr>
                </a:solidFill>
              </a:defRPr>
            </a:lvl2pPr>
            <a:lvl3pPr>
              <a:buClr>
                <a:schemeClr val="tx1"/>
              </a:buClr>
              <a:defRPr sz="1100">
                <a:solidFill>
                  <a:schemeClr val="bg1">
                    <a:lumMod val="75000"/>
                  </a:schemeClr>
                </a:solidFill>
              </a:defRPr>
            </a:lvl3pPr>
            <a:lvl4pPr>
              <a:defRPr sz="1050">
                <a:solidFill>
                  <a:schemeClr val="bg1">
                    <a:lumMod val="75000"/>
                  </a:schemeClr>
                </a:solidFill>
              </a:defRPr>
            </a:lvl4pPr>
            <a:lvl5pPr>
              <a:buClr>
                <a:schemeClr val="bg1">
                  <a:lumMod val="75000"/>
                </a:schemeClr>
              </a:buClr>
              <a:defRPr sz="1050">
                <a:solidFill>
                  <a:schemeClr val="bg1">
                    <a:lumMod val="7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Tree>
    <p:extLst>
      <p:ext uri="{BB962C8B-B14F-4D97-AF65-F5344CB8AC3E}">
        <p14:creationId xmlns:p14="http://schemas.microsoft.com/office/powerpoint/2010/main" val="264717534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19274" y="3600451"/>
            <a:ext cx="5508626" cy="425054"/>
          </a:xfrm>
        </p:spPr>
        <p:txBody>
          <a:bodyPr anchor="b"/>
          <a:lstStyle>
            <a:lvl1pPr algn="l">
              <a:defRPr sz="2000" b="1"/>
            </a:lvl1pPr>
          </a:lstStyle>
          <a:p>
            <a:r>
              <a:rPr lang="en-US"/>
              <a:t>Click to edit Master title style</a:t>
            </a:r>
            <a:endParaRPr lang="lv-LV"/>
          </a:p>
        </p:txBody>
      </p:sp>
      <p:sp>
        <p:nvSpPr>
          <p:cNvPr id="3" name="Picture Placeholder 2"/>
          <p:cNvSpPr>
            <a:spLocks noGrp="1"/>
          </p:cNvSpPr>
          <p:nvPr>
            <p:ph type="pic" idx="1"/>
          </p:nvPr>
        </p:nvSpPr>
        <p:spPr>
          <a:xfrm>
            <a:off x="1819274" y="459581"/>
            <a:ext cx="5508625"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1819274" y="4025504"/>
            <a:ext cx="5508626" cy="56237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119206-5601-4207-B321-E2430010467E}" type="datetime1">
              <a:rPr lang="lv-LV" smtClean="0"/>
              <a:t>01.12.2023</a:t>
            </a:fld>
            <a:endParaRPr lang="lv-LV"/>
          </a:p>
        </p:txBody>
      </p:sp>
      <p:sp>
        <p:nvSpPr>
          <p:cNvPr id="6" name="Footer Placeholder 5"/>
          <p:cNvSpPr>
            <a:spLocks noGrp="1"/>
          </p:cNvSpPr>
          <p:nvPr>
            <p:ph type="ftr" sz="quarter" idx="11"/>
          </p:nvPr>
        </p:nvSpPr>
        <p:spPr/>
        <p:txBody>
          <a:bodyPr/>
          <a:lstStyle/>
          <a:p>
            <a:r>
              <a:rPr lang="lv-LV"/>
              <a:t>Cits nosaukums</a:t>
            </a:r>
          </a:p>
        </p:txBody>
      </p:sp>
      <p:sp>
        <p:nvSpPr>
          <p:cNvPr id="7" name="Slide Number Placeholder 6"/>
          <p:cNvSpPr>
            <a:spLocks noGrp="1"/>
          </p:cNvSpPr>
          <p:nvPr>
            <p:ph type="sldNum" sz="quarter" idx="12"/>
          </p:nvPr>
        </p:nvSpPr>
        <p:spPr/>
        <p:txBody>
          <a:bodyPr/>
          <a:lstStyle/>
          <a:p>
            <a:fld id="{7D818A06-01C8-4740-BA7B-FC4932E60795}" type="slidenum">
              <a:rPr lang="lv-LV" smtClean="0"/>
              <a:t>‹#›</a:t>
            </a:fld>
            <a:endParaRPr lang="lv-LV"/>
          </a:p>
        </p:txBody>
      </p:sp>
    </p:spTree>
    <p:extLst>
      <p:ext uri="{BB962C8B-B14F-4D97-AF65-F5344CB8AC3E}">
        <p14:creationId xmlns:p14="http://schemas.microsoft.com/office/powerpoint/2010/main" val="122476089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Vertical Text Placeholder 2"/>
          <p:cNvSpPr>
            <a:spLocks noGrp="1"/>
          </p:cNvSpPr>
          <p:nvPr>
            <p:ph type="body" orient="vert" idx="1"/>
          </p:nvPr>
        </p:nvSpPr>
        <p:spPr>
          <a:xfrm>
            <a:off x="666751" y="1336675"/>
            <a:ext cx="7812087" cy="3251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4" name="Date Placeholder 3"/>
          <p:cNvSpPr>
            <a:spLocks noGrp="1"/>
          </p:cNvSpPr>
          <p:nvPr>
            <p:ph type="dt" sz="half" idx="10"/>
          </p:nvPr>
        </p:nvSpPr>
        <p:spPr/>
        <p:txBody>
          <a:bodyPr/>
          <a:lstStyle/>
          <a:p>
            <a:fld id="{491E498B-099A-4743-A568-E6A7C7086A0E}" type="datetime1">
              <a:rPr lang="lv-LV" smtClean="0"/>
              <a:t>01.12.2023</a:t>
            </a:fld>
            <a:endParaRPr lang="lv-LV"/>
          </a:p>
        </p:txBody>
      </p:sp>
      <p:sp>
        <p:nvSpPr>
          <p:cNvPr id="5" name="Footer Placeholder 4"/>
          <p:cNvSpPr>
            <a:spLocks noGrp="1"/>
          </p:cNvSpPr>
          <p:nvPr>
            <p:ph type="ftr" sz="quarter" idx="11"/>
          </p:nvPr>
        </p:nvSpPr>
        <p:spPr/>
        <p:txBody>
          <a:bodyPr/>
          <a:lstStyle/>
          <a:p>
            <a:r>
              <a:rPr lang="lv-LV"/>
              <a:t>Cits nosaukums</a:t>
            </a:r>
          </a:p>
        </p:txBody>
      </p:sp>
      <p:sp>
        <p:nvSpPr>
          <p:cNvPr id="6" name="Slide Number Placeholder 5"/>
          <p:cNvSpPr>
            <a:spLocks noGrp="1"/>
          </p:cNvSpPr>
          <p:nvPr>
            <p:ph type="sldNum" sz="quarter" idx="12"/>
          </p:nvPr>
        </p:nvSpPr>
        <p:spPr/>
        <p:txBody>
          <a:bodyPr/>
          <a:lstStyle/>
          <a:p>
            <a:fld id="{7D818A06-01C8-4740-BA7B-FC4932E60795}" type="slidenum">
              <a:rPr lang="lv-LV" smtClean="0"/>
              <a:t>‹#›</a:t>
            </a:fld>
            <a:endParaRPr lang="lv-LV"/>
          </a:p>
        </p:txBody>
      </p:sp>
    </p:spTree>
    <p:extLst>
      <p:ext uri="{BB962C8B-B14F-4D97-AF65-F5344CB8AC3E}">
        <p14:creationId xmlns:p14="http://schemas.microsoft.com/office/powerpoint/2010/main" val="10262667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3" y="411462"/>
            <a:ext cx="1819276" cy="4176413"/>
          </a:xfrm>
        </p:spPr>
        <p:txBody>
          <a:bodyPr vert="eaVert"/>
          <a:lstStyle/>
          <a:p>
            <a:r>
              <a:rPr lang="en-US"/>
              <a:t>Click to edit Master title style</a:t>
            </a:r>
            <a:endParaRPr lang="lv-LV"/>
          </a:p>
        </p:txBody>
      </p:sp>
      <p:sp>
        <p:nvSpPr>
          <p:cNvPr id="3" name="Vertical Text Placeholder 2"/>
          <p:cNvSpPr>
            <a:spLocks noGrp="1"/>
          </p:cNvSpPr>
          <p:nvPr>
            <p:ph type="body" orient="vert" idx="1"/>
          </p:nvPr>
        </p:nvSpPr>
        <p:spPr>
          <a:xfrm>
            <a:off x="457200" y="411462"/>
            <a:ext cx="6019800" cy="417641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4" name="Date Placeholder 3"/>
          <p:cNvSpPr>
            <a:spLocks noGrp="1"/>
          </p:cNvSpPr>
          <p:nvPr>
            <p:ph type="dt" sz="half" idx="10"/>
          </p:nvPr>
        </p:nvSpPr>
        <p:spPr/>
        <p:txBody>
          <a:bodyPr/>
          <a:lstStyle/>
          <a:p>
            <a:fld id="{80C21055-FD5C-4E5E-BC59-BD69F04CADB4}" type="datetime1">
              <a:rPr lang="lv-LV" smtClean="0"/>
              <a:t>01.12.2023</a:t>
            </a:fld>
            <a:endParaRPr lang="lv-LV"/>
          </a:p>
        </p:txBody>
      </p:sp>
      <p:sp>
        <p:nvSpPr>
          <p:cNvPr id="5" name="Footer Placeholder 4"/>
          <p:cNvSpPr>
            <a:spLocks noGrp="1"/>
          </p:cNvSpPr>
          <p:nvPr>
            <p:ph type="ftr" sz="quarter" idx="11"/>
          </p:nvPr>
        </p:nvSpPr>
        <p:spPr/>
        <p:txBody>
          <a:bodyPr/>
          <a:lstStyle/>
          <a:p>
            <a:r>
              <a:rPr lang="lv-LV"/>
              <a:t>Cits nosaukums</a:t>
            </a:r>
          </a:p>
        </p:txBody>
      </p:sp>
      <p:sp>
        <p:nvSpPr>
          <p:cNvPr id="6" name="Slide Number Placeholder 5"/>
          <p:cNvSpPr>
            <a:spLocks noGrp="1"/>
          </p:cNvSpPr>
          <p:nvPr>
            <p:ph type="sldNum" sz="quarter" idx="12"/>
          </p:nvPr>
        </p:nvSpPr>
        <p:spPr/>
        <p:txBody>
          <a:bodyPr/>
          <a:lstStyle/>
          <a:p>
            <a:fld id="{7D818A06-01C8-4740-BA7B-FC4932E60795}" type="slidenum">
              <a:rPr lang="lv-LV" smtClean="0"/>
              <a:t>‹#›</a:t>
            </a:fld>
            <a:endParaRPr lang="lv-LV"/>
          </a:p>
        </p:txBody>
      </p:sp>
    </p:spTree>
    <p:extLst>
      <p:ext uri="{BB962C8B-B14F-4D97-AF65-F5344CB8AC3E}">
        <p14:creationId xmlns:p14="http://schemas.microsoft.com/office/powerpoint/2010/main" val="41062844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lv" smtClean="0"/>
              <a:pPr/>
              <a:t>‹#›</a:t>
            </a:fld>
            <a:endParaRPr lang="lv"/>
          </a:p>
        </p:txBody>
      </p:sp>
    </p:spTree>
    <p:extLst>
      <p:ext uri="{BB962C8B-B14F-4D97-AF65-F5344CB8AC3E}">
        <p14:creationId xmlns:p14="http://schemas.microsoft.com/office/powerpoint/2010/main" val="4154649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Text Ligth blue">
    <p:bg>
      <p:bgPr>
        <a:solidFill>
          <a:schemeClr val="accent4"/>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5DB4A89-CA52-4F92-8E41-379149FD0208}"/>
              </a:ext>
            </a:extLst>
          </p:cNvPr>
          <p:cNvSpPr>
            <a:spLocks noGrp="1"/>
          </p:cNvSpPr>
          <p:nvPr>
            <p:ph type="title"/>
          </p:nvPr>
        </p:nvSpPr>
        <p:spPr>
          <a:xfrm>
            <a:off x="666750" y="411163"/>
            <a:ext cx="7812087" cy="581867"/>
          </a:xfrm>
          <a:prstGeom prst="rect">
            <a:avLst/>
          </a:prstGeom>
        </p:spPr>
        <p:txBody>
          <a:bodyPr bIns="180000" anchor="t" anchorCtr="0">
            <a:spAutoFit/>
          </a:bodyPr>
          <a:lstStyle>
            <a:lvl1pPr marL="0" indent="0">
              <a:defRPr>
                <a:solidFill>
                  <a:schemeClr val="bg1">
                    <a:lumMod val="75000"/>
                  </a:schemeClr>
                </a:solidFill>
              </a:defRPr>
            </a:lvl1pPr>
          </a:lstStyle>
          <a:p>
            <a:r>
              <a:rPr lang="en-US" dirty="0"/>
              <a:t>Click to edit Master title style</a:t>
            </a:r>
            <a:endParaRPr lang="lv-LV" dirty="0"/>
          </a:p>
        </p:txBody>
      </p:sp>
      <p:sp>
        <p:nvSpPr>
          <p:cNvPr id="5" name="Content Placeholder 2">
            <a:extLst>
              <a:ext uri="{FF2B5EF4-FFF2-40B4-BE49-F238E27FC236}">
                <a16:creationId xmlns:a16="http://schemas.microsoft.com/office/drawing/2014/main" id="{AF759A9F-A5AF-408B-85DE-B69973041F42}"/>
              </a:ext>
            </a:extLst>
          </p:cNvPr>
          <p:cNvSpPr>
            <a:spLocks noGrp="1"/>
          </p:cNvSpPr>
          <p:nvPr>
            <p:ph sz="half" idx="1"/>
          </p:nvPr>
        </p:nvSpPr>
        <p:spPr>
          <a:xfrm>
            <a:off x="666751" y="1346200"/>
            <a:ext cx="3814762" cy="3248422"/>
          </a:xfrm>
          <a:prstGeom prst="rect">
            <a:avLst/>
          </a:prstGeom>
        </p:spPr>
        <p:txBody>
          <a:bodyPr>
            <a:noAutofit/>
          </a:bodyPr>
          <a:lstStyle>
            <a:lvl1pPr marL="0" indent="0">
              <a:buNone/>
              <a:defRPr sz="1400">
                <a:solidFill>
                  <a:schemeClr val="bg1">
                    <a:lumMod val="75000"/>
                  </a:schemeClr>
                </a:solidFill>
              </a:defRPr>
            </a:lvl1pPr>
            <a:lvl2pPr>
              <a:buClr>
                <a:schemeClr val="tx1"/>
              </a:buClr>
              <a:defRPr sz="1200">
                <a:solidFill>
                  <a:schemeClr val="bg1">
                    <a:lumMod val="75000"/>
                  </a:schemeClr>
                </a:solidFill>
              </a:defRPr>
            </a:lvl2pPr>
            <a:lvl3pPr>
              <a:buClr>
                <a:schemeClr val="tx1"/>
              </a:buClr>
              <a:defRPr sz="1100">
                <a:solidFill>
                  <a:schemeClr val="bg1">
                    <a:lumMod val="75000"/>
                  </a:schemeClr>
                </a:solidFill>
              </a:defRPr>
            </a:lvl3pPr>
            <a:lvl4pPr>
              <a:defRPr sz="1050">
                <a:solidFill>
                  <a:schemeClr val="bg1">
                    <a:lumMod val="75000"/>
                  </a:schemeClr>
                </a:solidFill>
              </a:defRPr>
            </a:lvl4pPr>
            <a:lvl5pPr>
              <a:buClr>
                <a:schemeClr val="bg1">
                  <a:lumMod val="75000"/>
                </a:schemeClr>
              </a:buClr>
              <a:defRPr sz="1050">
                <a:solidFill>
                  <a:schemeClr val="bg1">
                    <a:lumMod val="7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Content Placeholder 2">
            <a:extLst>
              <a:ext uri="{FF2B5EF4-FFF2-40B4-BE49-F238E27FC236}">
                <a16:creationId xmlns:a16="http://schemas.microsoft.com/office/drawing/2014/main" id="{28CAA243-17AE-4E89-9B6A-99E8F924E7AC}"/>
              </a:ext>
            </a:extLst>
          </p:cNvPr>
          <p:cNvSpPr>
            <a:spLocks noGrp="1"/>
          </p:cNvSpPr>
          <p:nvPr>
            <p:ph sz="half" idx="13"/>
          </p:nvPr>
        </p:nvSpPr>
        <p:spPr>
          <a:xfrm>
            <a:off x="4662487" y="1346200"/>
            <a:ext cx="3814762" cy="3248422"/>
          </a:xfrm>
          <a:prstGeom prst="rect">
            <a:avLst/>
          </a:prstGeom>
        </p:spPr>
        <p:txBody>
          <a:bodyPr>
            <a:noAutofit/>
          </a:bodyPr>
          <a:lstStyle>
            <a:lvl1pPr marL="0" indent="0">
              <a:buNone/>
              <a:defRPr sz="1400">
                <a:solidFill>
                  <a:schemeClr val="bg1">
                    <a:lumMod val="75000"/>
                  </a:schemeClr>
                </a:solidFill>
              </a:defRPr>
            </a:lvl1pPr>
            <a:lvl2pPr>
              <a:buClr>
                <a:schemeClr val="tx1"/>
              </a:buClr>
              <a:defRPr sz="1200">
                <a:solidFill>
                  <a:schemeClr val="bg1">
                    <a:lumMod val="75000"/>
                  </a:schemeClr>
                </a:solidFill>
              </a:defRPr>
            </a:lvl2pPr>
            <a:lvl3pPr>
              <a:buClr>
                <a:schemeClr val="tx1"/>
              </a:buClr>
              <a:defRPr sz="1100">
                <a:solidFill>
                  <a:schemeClr val="bg1">
                    <a:lumMod val="75000"/>
                  </a:schemeClr>
                </a:solidFill>
              </a:defRPr>
            </a:lvl3pPr>
            <a:lvl4pPr>
              <a:defRPr sz="1050">
                <a:solidFill>
                  <a:schemeClr val="bg1">
                    <a:lumMod val="75000"/>
                  </a:schemeClr>
                </a:solidFill>
              </a:defRPr>
            </a:lvl4pPr>
            <a:lvl5pPr>
              <a:buClr>
                <a:schemeClr val="bg1">
                  <a:lumMod val="75000"/>
                </a:schemeClr>
              </a:buClr>
              <a:defRPr sz="1050">
                <a:solidFill>
                  <a:schemeClr val="bg1">
                    <a:lumMod val="7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Slide Number Placeholder 3">
            <a:extLst>
              <a:ext uri="{FF2B5EF4-FFF2-40B4-BE49-F238E27FC236}">
                <a16:creationId xmlns:a16="http://schemas.microsoft.com/office/drawing/2014/main" id="{088EA5E3-14AD-42E3-8BC3-8AD951E3A2B0}"/>
              </a:ext>
            </a:extLst>
          </p:cNvPr>
          <p:cNvSpPr>
            <a:spLocks noGrp="1"/>
          </p:cNvSpPr>
          <p:nvPr>
            <p:ph type="sldNum" sz="quarter" idx="12"/>
          </p:nvPr>
        </p:nvSpPr>
        <p:spPr>
          <a:xfrm>
            <a:off x="8676455" y="4776498"/>
            <a:ext cx="425173" cy="273844"/>
          </a:xfrm>
        </p:spPr>
        <p:txBody>
          <a:bodyPr/>
          <a:lstStyle>
            <a:lvl1pPr>
              <a:defRPr>
                <a:solidFill>
                  <a:schemeClr val="bg1"/>
                </a:solidFill>
              </a:defRPr>
            </a:lvl1pPr>
          </a:lstStyle>
          <a:p>
            <a:fld id="{7D818A06-01C8-4740-BA7B-FC4932E60795}" type="slidenum">
              <a:rPr lang="lv-LV" smtClean="0"/>
              <a:pPr/>
              <a:t>‹#›</a:t>
            </a:fld>
            <a:endParaRPr lang="lv-LV"/>
          </a:p>
        </p:txBody>
      </p:sp>
    </p:spTree>
    <p:extLst>
      <p:ext uri="{BB962C8B-B14F-4D97-AF65-F5344CB8AC3E}">
        <p14:creationId xmlns:p14="http://schemas.microsoft.com/office/powerpoint/2010/main" val="8809128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KCENTA STARPSLAID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30325" y="3114000"/>
            <a:ext cx="6481764" cy="733958"/>
          </a:xfrm>
          <a:prstGeom prst="rect">
            <a:avLst/>
          </a:prstGeom>
        </p:spPr>
        <p:txBody>
          <a:bodyPr lIns="0" rIns="0" anchor="ctr" anchorCtr="0">
            <a:noAutofit/>
          </a:bodyPr>
          <a:lstStyle>
            <a:lvl1pPr algn="ctr">
              <a:defRPr sz="3600" b="0" baseline="0">
                <a:solidFill>
                  <a:schemeClr val="bg1">
                    <a:lumMod val="50000"/>
                  </a:schemeClr>
                </a:solidFill>
              </a:defRPr>
            </a:lvl1pPr>
          </a:lstStyle>
          <a:p>
            <a:r>
              <a:rPr lang="lv-LV"/>
              <a:t>AKCENTA STARPSLAIDS</a:t>
            </a:r>
          </a:p>
        </p:txBody>
      </p:sp>
    </p:spTree>
    <p:extLst>
      <p:ext uri="{BB962C8B-B14F-4D97-AF65-F5344CB8AC3E}">
        <p14:creationId xmlns:p14="http://schemas.microsoft.com/office/powerpoint/2010/main" val="39444627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5" name="Picture 4" descr="A large white building with orange roofs and a green tower&#10;&#10;Description automatically generated">
            <a:extLst>
              <a:ext uri="{FF2B5EF4-FFF2-40B4-BE49-F238E27FC236}">
                <a16:creationId xmlns:a16="http://schemas.microsoft.com/office/drawing/2014/main" id="{1C2088BF-726B-0B8F-9348-212BD31E1F6D}"/>
              </a:ext>
            </a:extLst>
          </p:cNvPr>
          <p:cNvPicPr>
            <a:picLocks noChangeAspect="1"/>
          </p:cNvPicPr>
          <p:nvPr userDrawn="1"/>
        </p:nvPicPr>
        <p:blipFill rotWithShape="1">
          <a:blip r:embed="rId2" cstate="print">
            <a:duotone>
              <a:schemeClr val="bg2">
                <a:shade val="45000"/>
                <a:satMod val="135000"/>
              </a:schemeClr>
              <a:prstClr val="white"/>
            </a:duotone>
            <a:alphaModFix amt="10000"/>
            <a:extLst>
              <a:ext uri="{28A0092B-C50C-407E-A947-70E740481C1C}">
                <a14:useLocalDpi xmlns:a14="http://schemas.microsoft.com/office/drawing/2010/main" val="0"/>
              </a:ext>
            </a:extLst>
          </a:blip>
          <a:srcRect l="14532" t="30498" r="21228" b="21243"/>
          <a:stretch/>
        </p:blipFill>
        <p:spPr>
          <a:xfrm>
            <a:off x="3172" y="0"/>
            <a:ext cx="9137656" cy="5143500"/>
          </a:xfrm>
          <a:prstGeom prst="rect">
            <a:avLst/>
          </a:prstGeom>
        </p:spPr>
      </p:pic>
      <p:sp>
        <p:nvSpPr>
          <p:cNvPr id="10" name="TextBox 9"/>
          <p:cNvSpPr txBox="1"/>
          <p:nvPr userDrawn="1"/>
        </p:nvSpPr>
        <p:spPr>
          <a:xfrm>
            <a:off x="2627784" y="4079191"/>
            <a:ext cx="3903062" cy="507831"/>
          </a:xfrm>
          <a:prstGeom prst="rect">
            <a:avLst/>
          </a:prstGeom>
          <a:noFill/>
        </p:spPr>
        <p:txBody>
          <a:bodyPr wrap="square" lIns="0" tIns="0" rIns="0" bIns="0" rtlCol="0" anchor="b" anchorCtr="0">
            <a:spAutoFit/>
          </a:bodyPr>
          <a:lstStyle/>
          <a:p>
            <a:pPr algn="ctr"/>
            <a:r>
              <a:rPr lang="lv-LV" sz="1100" b="0" i="0" u="none" strike="noStrike" kern="1200" baseline="0" dirty="0">
                <a:solidFill>
                  <a:schemeClr val="tx1"/>
                </a:solidFill>
                <a:latin typeface="+mn-lt"/>
                <a:ea typeface="+mn-ea"/>
                <a:cs typeface="+mn-cs"/>
              </a:rPr>
              <a:t>Reģistrācijas Nr.: 40003294758 • Talejas iela 1, Rīga, LV-1026 </a:t>
            </a:r>
          </a:p>
          <a:p>
            <a:pPr algn="ctr"/>
            <a:r>
              <a:rPr lang="lv-LV" sz="1100" b="0" i="0" u="none" strike="noStrike" kern="1200" baseline="0" dirty="0">
                <a:solidFill>
                  <a:schemeClr val="tx1"/>
                </a:solidFill>
                <a:latin typeface="+mn-lt"/>
                <a:ea typeface="+mn-ea"/>
                <a:cs typeface="+mn-cs"/>
              </a:rPr>
              <a:t>+371 80 002 000 • vni@vni.lv </a:t>
            </a:r>
          </a:p>
          <a:p>
            <a:pPr algn="ctr"/>
            <a:r>
              <a:rPr lang="lv-LV" sz="1100" b="1" i="0" u="none" strike="noStrike" kern="1200" baseline="0" dirty="0">
                <a:solidFill>
                  <a:schemeClr val="accent1"/>
                </a:solidFill>
                <a:latin typeface="+mj-lt"/>
                <a:ea typeface="+mn-ea"/>
                <a:cs typeface="+mn-cs"/>
              </a:rPr>
              <a:t>www.vni.lv </a:t>
            </a:r>
            <a:endParaRPr lang="lv-LV" sz="1100" b="1" dirty="0">
              <a:solidFill>
                <a:schemeClr val="accent1"/>
              </a:solidFill>
              <a:latin typeface="+mj-lt"/>
            </a:endParaRPr>
          </a:p>
        </p:txBody>
      </p:sp>
      <p:sp>
        <p:nvSpPr>
          <p:cNvPr id="14" name="TextBox 13">
            <a:extLst>
              <a:ext uri="{FF2B5EF4-FFF2-40B4-BE49-F238E27FC236}">
                <a16:creationId xmlns:a16="http://schemas.microsoft.com/office/drawing/2014/main" id="{3FD883D3-9F29-4867-864E-2DC1685A364E}"/>
              </a:ext>
            </a:extLst>
          </p:cNvPr>
          <p:cNvSpPr txBox="1"/>
          <p:nvPr userDrawn="1"/>
        </p:nvSpPr>
        <p:spPr>
          <a:xfrm>
            <a:off x="666750" y="2441023"/>
            <a:ext cx="7810500" cy="922881"/>
          </a:xfrm>
          <a:prstGeom prst="rect">
            <a:avLst/>
          </a:prstGeom>
          <a:noFill/>
        </p:spPr>
        <p:txBody>
          <a:bodyPr wrap="square" lIns="0" tIns="0" rIns="0" bIns="0" rtlCol="0">
            <a:spAutoFit/>
          </a:bodyPr>
          <a:lstStyle/>
          <a:p>
            <a:pPr algn="ctr">
              <a:lnSpc>
                <a:spcPct val="110000"/>
              </a:lnSpc>
            </a:pPr>
            <a:r>
              <a:rPr kumimoji="0" lang="lv-LV" sz="2800" b="1" i="0" u="none" strike="noStrike" kern="1200" cap="none" spc="0" normalizeH="0" baseline="0" noProof="0" dirty="0">
                <a:ln>
                  <a:noFill/>
                </a:ln>
                <a:solidFill>
                  <a:schemeClr val="accent3">
                    <a:lumMod val="90000"/>
                  </a:schemeClr>
                </a:solidFill>
                <a:effectLst/>
                <a:uLnTx/>
                <a:uFillTx/>
                <a:latin typeface="Roboto Slab"/>
                <a:ea typeface="+mj-ea"/>
                <a:cs typeface="+mj-cs"/>
              </a:rPr>
              <a:t>ATVĒRTĪBA</a:t>
            </a:r>
            <a:r>
              <a:rPr kumimoji="0" lang="lv-LV" sz="2800" b="1" i="0" u="none" strike="noStrike" kern="1200" cap="none" spc="0" normalizeH="0" baseline="0" noProof="0" dirty="0">
                <a:ln>
                  <a:noFill/>
                </a:ln>
                <a:solidFill>
                  <a:srgbClr val="D5DE3D"/>
                </a:solidFill>
                <a:effectLst/>
                <a:uLnTx/>
                <a:uFillTx/>
                <a:latin typeface="Roboto Slab"/>
                <a:ea typeface="+mj-ea"/>
                <a:cs typeface="+mj-cs"/>
              </a:rPr>
              <a:t>  SADARBĪBA  </a:t>
            </a:r>
            <a:r>
              <a:rPr kumimoji="0" lang="lv-LV" sz="2800" b="1" i="0" u="none" strike="noStrike" kern="1200" cap="none" spc="0" normalizeH="0" baseline="0" noProof="0" dirty="0">
                <a:ln>
                  <a:noFill/>
                </a:ln>
                <a:solidFill>
                  <a:schemeClr val="tx1"/>
                </a:solidFill>
                <a:effectLst/>
                <a:uLnTx/>
                <a:uFillTx/>
                <a:latin typeface="Roboto Slab"/>
                <a:ea typeface="+mj-ea"/>
                <a:cs typeface="+mj-cs"/>
              </a:rPr>
              <a:t>KOMPETENCE</a:t>
            </a:r>
            <a:br>
              <a:rPr kumimoji="0" lang="lv-LV" sz="2800" b="1" i="0" u="none" strike="noStrike" kern="1200" cap="none" spc="0" normalizeH="0" baseline="0" noProof="0" dirty="0">
                <a:ln>
                  <a:noFill/>
                </a:ln>
                <a:solidFill>
                  <a:srgbClr val="D5DE3D"/>
                </a:solidFill>
                <a:effectLst/>
                <a:uLnTx/>
                <a:uFillTx/>
                <a:latin typeface="Roboto Slab"/>
                <a:ea typeface="+mj-ea"/>
                <a:cs typeface="+mj-cs"/>
              </a:rPr>
            </a:br>
            <a:r>
              <a:rPr kumimoji="0" lang="lv-LV" sz="2800" b="1" i="0" u="none" strike="noStrike" kern="1200" cap="none" spc="0" normalizeH="0" baseline="0" noProof="0" dirty="0">
                <a:ln>
                  <a:noFill/>
                </a:ln>
                <a:solidFill>
                  <a:schemeClr val="accent4"/>
                </a:solidFill>
                <a:effectLst/>
                <a:uLnTx/>
                <a:uFillTx/>
                <a:latin typeface="Roboto Slab"/>
                <a:ea typeface="+mj-ea"/>
                <a:cs typeface="+mj-cs"/>
              </a:rPr>
              <a:t>DROŠĪBA</a:t>
            </a:r>
            <a:r>
              <a:rPr kumimoji="0" lang="lv-LV" sz="2800" b="1" i="0" u="none" strike="noStrike" kern="1200" cap="none" spc="0" normalizeH="0" baseline="0" noProof="0" dirty="0">
                <a:ln>
                  <a:noFill/>
                </a:ln>
                <a:solidFill>
                  <a:srgbClr val="D5DE3D"/>
                </a:solidFill>
                <a:effectLst/>
                <a:uLnTx/>
                <a:uFillTx/>
                <a:latin typeface="Roboto Slab"/>
                <a:ea typeface="+mj-ea"/>
                <a:cs typeface="+mj-cs"/>
              </a:rPr>
              <a:t>  </a:t>
            </a:r>
            <a:r>
              <a:rPr kumimoji="0" lang="lv-LV" sz="2800" b="1" i="0" u="none" strike="noStrike" kern="1200" cap="none" spc="0" normalizeH="0" baseline="0" noProof="0" dirty="0">
                <a:ln>
                  <a:noFill/>
                </a:ln>
                <a:solidFill>
                  <a:schemeClr val="accent5">
                    <a:lumMod val="60000"/>
                    <a:lumOff val="40000"/>
                  </a:schemeClr>
                </a:solidFill>
                <a:effectLst/>
                <a:uLnTx/>
                <a:uFillTx/>
                <a:latin typeface="Roboto Slab"/>
                <a:ea typeface="+mj-ea"/>
                <a:cs typeface="+mj-cs"/>
              </a:rPr>
              <a:t>VESELĪBA</a:t>
            </a:r>
            <a:endParaRPr lang="lv-LV" dirty="0">
              <a:solidFill>
                <a:schemeClr val="accent5">
                  <a:lumMod val="60000"/>
                  <a:lumOff val="40000"/>
                </a:schemeClr>
              </a:solidFill>
            </a:endParaRPr>
          </a:p>
        </p:txBody>
      </p:sp>
      <p:grpSp>
        <p:nvGrpSpPr>
          <p:cNvPr id="2" name="Group 1">
            <a:extLst>
              <a:ext uri="{FF2B5EF4-FFF2-40B4-BE49-F238E27FC236}">
                <a16:creationId xmlns:a16="http://schemas.microsoft.com/office/drawing/2014/main" id="{FAF4C034-7505-5A3E-013F-D55ACBDF4907}"/>
              </a:ext>
            </a:extLst>
          </p:cNvPr>
          <p:cNvGrpSpPr>
            <a:grpSpLocks noChangeAspect="1"/>
          </p:cNvGrpSpPr>
          <p:nvPr userDrawn="1"/>
        </p:nvGrpSpPr>
        <p:grpSpPr>
          <a:xfrm>
            <a:off x="3834663" y="713905"/>
            <a:ext cx="1474675" cy="1011831"/>
            <a:chOff x="3568985" y="668615"/>
            <a:chExt cx="2006029" cy="1376413"/>
          </a:xfrm>
        </p:grpSpPr>
        <p:sp>
          <p:nvSpPr>
            <p:cNvPr id="3" name="Freeform: Shape 2">
              <a:extLst>
                <a:ext uri="{FF2B5EF4-FFF2-40B4-BE49-F238E27FC236}">
                  <a16:creationId xmlns:a16="http://schemas.microsoft.com/office/drawing/2014/main" id="{EF3F9441-92F3-DC11-FB8A-22088A2CC9DE}"/>
                </a:ext>
              </a:extLst>
            </p:cNvPr>
            <p:cNvSpPr/>
            <p:nvPr/>
          </p:nvSpPr>
          <p:spPr>
            <a:xfrm>
              <a:off x="3568985" y="668615"/>
              <a:ext cx="2006029" cy="900153"/>
            </a:xfrm>
            <a:custGeom>
              <a:avLst/>
              <a:gdLst>
                <a:gd name="connsiteX0" fmla="*/ 1104616 w 2006029"/>
                <a:gd name="connsiteY0" fmla="*/ 609764 h 900153"/>
                <a:gd name="connsiteX1" fmla="*/ 861719 w 2006029"/>
                <a:gd name="connsiteY1" fmla="*/ 369465 h 900153"/>
                <a:gd name="connsiteX2" fmla="*/ 848093 w 2006029"/>
                <a:gd name="connsiteY2" fmla="*/ 382934 h 900153"/>
                <a:gd name="connsiteX3" fmla="*/ 679939 w 2006029"/>
                <a:gd name="connsiteY3" fmla="*/ 548331 h 900153"/>
                <a:gd name="connsiteX4" fmla="*/ 679939 w 2006029"/>
                <a:gd name="connsiteY4" fmla="*/ 131688 h 900153"/>
                <a:gd name="connsiteX5" fmla="*/ 920474 w 2006029"/>
                <a:gd name="connsiteY5" fmla="*/ 131688 h 900153"/>
                <a:gd name="connsiteX6" fmla="*/ 920474 w 2006029"/>
                <a:gd name="connsiteY6" fmla="*/ 338355 h 900153"/>
                <a:gd name="connsiteX7" fmla="*/ 1104616 w 2006029"/>
                <a:gd name="connsiteY7" fmla="*/ 338355 h 900153"/>
                <a:gd name="connsiteX8" fmla="*/ 1472506 w 2006029"/>
                <a:gd name="connsiteY8" fmla="*/ 861797 h 900153"/>
                <a:gd name="connsiteX9" fmla="*/ 1472506 w 2006029"/>
                <a:gd name="connsiteY9" fmla="*/ 510604 h 900153"/>
                <a:gd name="connsiteX10" fmla="*/ 1350506 w 2006029"/>
                <a:gd name="connsiteY10" fmla="*/ 510604 h 900153"/>
                <a:gd name="connsiteX11" fmla="*/ 1350506 w 2006029"/>
                <a:gd name="connsiteY11" fmla="*/ 0 h 900153"/>
                <a:gd name="connsiteX12" fmla="*/ 1104616 w 2006029"/>
                <a:gd name="connsiteY12" fmla="*/ 130664 h 900153"/>
                <a:gd name="connsiteX13" fmla="*/ 1104616 w 2006029"/>
                <a:gd name="connsiteY13" fmla="*/ 299447 h 900153"/>
                <a:gd name="connsiteX14" fmla="*/ 959303 w 2006029"/>
                <a:gd name="connsiteY14" fmla="*/ 299447 h 900153"/>
                <a:gd name="connsiteX15" fmla="*/ 959303 w 2006029"/>
                <a:gd name="connsiteY15" fmla="*/ 92780 h 900153"/>
                <a:gd name="connsiteX16" fmla="*/ 640717 w 2006029"/>
                <a:gd name="connsiteY16" fmla="*/ 92780 h 900153"/>
                <a:gd name="connsiteX17" fmla="*/ 640717 w 2006029"/>
                <a:gd name="connsiteY17" fmla="*/ 586845 h 900153"/>
                <a:gd name="connsiteX18" fmla="*/ 553056 w 2006029"/>
                <a:gd name="connsiteY18" fmla="*/ 673481 h 900153"/>
                <a:gd name="connsiteX19" fmla="*/ 553056 w 2006029"/>
                <a:gd name="connsiteY19" fmla="*/ 861246 h 900153"/>
                <a:gd name="connsiteX20" fmla="*/ 0 w 2006029"/>
                <a:gd name="connsiteY20" fmla="*/ 861246 h 900153"/>
                <a:gd name="connsiteX21" fmla="*/ 0 w 2006029"/>
                <a:gd name="connsiteY21" fmla="*/ 899996 h 900153"/>
                <a:gd name="connsiteX22" fmla="*/ 592437 w 2006029"/>
                <a:gd name="connsiteY22" fmla="*/ 899996 h 900153"/>
                <a:gd name="connsiteX23" fmla="*/ 592437 w 2006029"/>
                <a:gd name="connsiteY23" fmla="*/ 689469 h 900153"/>
                <a:gd name="connsiteX24" fmla="*/ 861797 w 2006029"/>
                <a:gd name="connsiteY24" fmla="*/ 423889 h 900153"/>
                <a:gd name="connsiteX25" fmla="*/ 1104616 w 2006029"/>
                <a:gd name="connsiteY25" fmla="*/ 661588 h 900153"/>
                <a:gd name="connsiteX26" fmla="*/ 1104616 w 2006029"/>
                <a:gd name="connsiteY26" fmla="*/ 900154 h 900153"/>
                <a:gd name="connsiteX27" fmla="*/ 1143445 w 2006029"/>
                <a:gd name="connsiteY27" fmla="*/ 900154 h 900153"/>
                <a:gd name="connsiteX28" fmla="*/ 1143445 w 2006029"/>
                <a:gd name="connsiteY28" fmla="*/ 149330 h 900153"/>
                <a:gd name="connsiteX29" fmla="*/ 1311677 w 2006029"/>
                <a:gd name="connsiteY29" fmla="*/ 60094 h 900153"/>
                <a:gd name="connsiteX30" fmla="*/ 1311677 w 2006029"/>
                <a:gd name="connsiteY30" fmla="*/ 900154 h 900153"/>
                <a:gd name="connsiteX31" fmla="*/ 1350506 w 2006029"/>
                <a:gd name="connsiteY31" fmla="*/ 900154 h 900153"/>
                <a:gd name="connsiteX32" fmla="*/ 1350506 w 2006029"/>
                <a:gd name="connsiteY32" fmla="*/ 549433 h 900153"/>
                <a:gd name="connsiteX33" fmla="*/ 1433205 w 2006029"/>
                <a:gd name="connsiteY33" fmla="*/ 549433 h 900153"/>
                <a:gd name="connsiteX34" fmla="*/ 1433205 w 2006029"/>
                <a:gd name="connsiteY34" fmla="*/ 900154 h 900153"/>
                <a:gd name="connsiteX35" fmla="*/ 2006030 w 2006029"/>
                <a:gd name="connsiteY35" fmla="*/ 900154 h 900153"/>
                <a:gd name="connsiteX36" fmla="*/ 2006030 w 2006029"/>
                <a:gd name="connsiteY36" fmla="*/ 861246 h 90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06029" h="900153">
                  <a:moveTo>
                    <a:pt x="1104616" y="609764"/>
                  </a:moveTo>
                  <a:lnTo>
                    <a:pt x="861719" y="369465"/>
                  </a:lnTo>
                  <a:lnTo>
                    <a:pt x="848093" y="382934"/>
                  </a:lnTo>
                  <a:lnTo>
                    <a:pt x="679939" y="548331"/>
                  </a:lnTo>
                  <a:lnTo>
                    <a:pt x="679939" y="131688"/>
                  </a:lnTo>
                  <a:lnTo>
                    <a:pt x="920474" y="131688"/>
                  </a:lnTo>
                  <a:lnTo>
                    <a:pt x="920474" y="338355"/>
                  </a:lnTo>
                  <a:lnTo>
                    <a:pt x="1104616" y="338355"/>
                  </a:lnTo>
                  <a:close/>
                  <a:moveTo>
                    <a:pt x="1472506" y="861797"/>
                  </a:moveTo>
                  <a:lnTo>
                    <a:pt x="1472506" y="510604"/>
                  </a:lnTo>
                  <a:lnTo>
                    <a:pt x="1350506" y="510604"/>
                  </a:lnTo>
                  <a:lnTo>
                    <a:pt x="1350506" y="0"/>
                  </a:lnTo>
                  <a:lnTo>
                    <a:pt x="1104616" y="130664"/>
                  </a:lnTo>
                  <a:lnTo>
                    <a:pt x="1104616" y="299447"/>
                  </a:lnTo>
                  <a:lnTo>
                    <a:pt x="959303" y="299447"/>
                  </a:lnTo>
                  <a:lnTo>
                    <a:pt x="959303" y="92780"/>
                  </a:lnTo>
                  <a:lnTo>
                    <a:pt x="640717" y="92780"/>
                  </a:lnTo>
                  <a:lnTo>
                    <a:pt x="640717" y="586845"/>
                  </a:lnTo>
                  <a:lnTo>
                    <a:pt x="553056" y="673481"/>
                  </a:lnTo>
                  <a:lnTo>
                    <a:pt x="553056" y="861246"/>
                  </a:lnTo>
                  <a:lnTo>
                    <a:pt x="0" y="861246"/>
                  </a:lnTo>
                  <a:lnTo>
                    <a:pt x="0" y="899996"/>
                  </a:lnTo>
                  <a:lnTo>
                    <a:pt x="592437" y="899996"/>
                  </a:lnTo>
                  <a:lnTo>
                    <a:pt x="592437" y="689469"/>
                  </a:lnTo>
                  <a:lnTo>
                    <a:pt x="861797" y="423889"/>
                  </a:lnTo>
                  <a:lnTo>
                    <a:pt x="1104616" y="661588"/>
                  </a:lnTo>
                  <a:lnTo>
                    <a:pt x="1104616" y="900154"/>
                  </a:lnTo>
                  <a:lnTo>
                    <a:pt x="1143445" y="900154"/>
                  </a:lnTo>
                  <a:lnTo>
                    <a:pt x="1143445" y="149330"/>
                  </a:lnTo>
                  <a:lnTo>
                    <a:pt x="1311677" y="60094"/>
                  </a:lnTo>
                  <a:lnTo>
                    <a:pt x="1311677" y="900154"/>
                  </a:lnTo>
                  <a:lnTo>
                    <a:pt x="1350506" y="900154"/>
                  </a:lnTo>
                  <a:lnTo>
                    <a:pt x="1350506" y="549433"/>
                  </a:lnTo>
                  <a:lnTo>
                    <a:pt x="1433205" y="549433"/>
                  </a:lnTo>
                  <a:lnTo>
                    <a:pt x="1433205" y="900154"/>
                  </a:lnTo>
                  <a:lnTo>
                    <a:pt x="2006030" y="900154"/>
                  </a:lnTo>
                  <a:lnTo>
                    <a:pt x="2006030" y="861246"/>
                  </a:lnTo>
                  <a:close/>
                </a:path>
              </a:pathLst>
            </a:custGeom>
            <a:solidFill>
              <a:srgbClr val="FFFFFF"/>
            </a:solidFill>
            <a:ln w="7858" cap="flat">
              <a:noFill/>
              <a:prstDash val="solid"/>
              <a:miter/>
            </a:ln>
          </p:spPr>
          <p:txBody>
            <a:bodyPr lIns="72000" tIns="36000" rIns="72000" bIns="36000" rtlCol="0" anchor="ctr"/>
            <a:lstStyle/>
            <a:p>
              <a:endParaRPr lang="lv-LV"/>
            </a:p>
          </p:txBody>
        </p:sp>
        <p:sp>
          <p:nvSpPr>
            <p:cNvPr id="4" name="Freeform: Shape 3">
              <a:extLst>
                <a:ext uri="{FF2B5EF4-FFF2-40B4-BE49-F238E27FC236}">
                  <a16:creationId xmlns:a16="http://schemas.microsoft.com/office/drawing/2014/main" id="{31AE81B2-214C-B145-7B69-E0BCA8C15F16}"/>
                </a:ext>
              </a:extLst>
            </p:cNvPr>
            <p:cNvSpPr/>
            <p:nvPr/>
          </p:nvSpPr>
          <p:spPr>
            <a:xfrm>
              <a:off x="3568985" y="1695399"/>
              <a:ext cx="2006029" cy="349629"/>
            </a:xfrm>
            <a:custGeom>
              <a:avLst/>
              <a:gdLst>
                <a:gd name="connsiteX0" fmla="*/ 1359564 w 2006029"/>
                <a:gd name="connsiteY0" fmla="*/ 237164 h 349629"/>
                <a:gd name="connsiteX1" fmla="*/ 1359564 w 2006029"/>
                <a:gd name="connsiteY1" fmla="*/ 329471 h 349629"/>
                <a:gd name="connsiteX2" fmla="*/ 1345781 w 2006029"/>
                <a:gd name="connsiteY2" fmla="*/ 332149 h 349629"/>
                <a:gd name="connsiteX3" fmla="*/ 1345781 w 2006029"/>
                <a:gd name="connsiteY3" fmla="*/ 347901 h 349629"/>
                <a:gd name="connsiteX4" fmla="*/ 1399023 w 2006029"/>
                <a:gd name="connsiteY4" fmla="*/ 347901 h 349629"/>
                <a:gd name="connsiteX5" fmla="*/ 1399023 w 2006029"/>
                <a:gd name="connsiteY5" fmla="*/ 332149 h 349629"/>
                <a:gd name="connsiteX6" fmla="*/ 1385240 w 2006029"/>
                <a:gd name="connsiteY6" fmla="*/ 329471 h 349629"/>
                <a:gd name="connsiteX7" fmla="*/ 1385240 w 2006029"/>
                <a:gd name="connsiteY7" fmla="*/ 237164 h 349629"/>
                <a:gd name="connsiteX8" fmla="*/ 1399023 w 2006029"/>
                <a:gd name="connsiteY8" fmla="*/ 234564 h 349629"/>
                <a:gd name="connsiteX9" fmla="*/ 1399023 w 2006029"/>
                <a:gd name="connsiteY9" fmla="*/ 218812 h 349629"/>
                <a:gd name="connsiteX10" fmla="*/ 1345781 w 2006029"/>
                <a:gd name="connsiteY10" fmla="*/ 218812 h 349629"/>
                <a:gd name="connsiteX11" fmla="*/ 1345781 w 2006029"/>
                <a:gd name="connsiteY11" fmla="*/ 234564 h 349629"/>
                <a:gd name="connsiteX12" fmla="*/ 1292539 w 2006029"/>
                <a:gd name="connsiteY12" fmla="*/ 309229 h 349629"/>
                <a:gd name="connsiteX13" fmla="*/ 1292539 w 2006029"/>
                <a:gd name="connsiteY13" fmla="*/ 329471 h 349629"/>
                <a:gd name="connsiteX14" fmla="*/ 1278913 w 2006029"/>
                <a:gd name="connsiteY14" fmla="*/ 332149 h 349629"/>
                <a:gd name="connsiteX15" fmla="*/ 1278913 w 2006029"/>
                <a:gd name="connsiteY15" fmla="*/ 347901 h 349629"/>
                <a:gd name="connsiteX16" fmla="*/ 1332155 w 2006029"/>
                <a:gd name="connsiteY16" fmla="*/ 347901 h 349629"/>
                <a:gd name="connsiteX17" fmla="*/ 1332155 w 2006029"/>
                <a:gd name="connsiteY17" fmla="*/ 332149 h 349629"/>
                <a:gd name="connsiteX18" fmla="*/ 1318372 w 2006029"/>
                <a:gd name="connsiteY18" fmla="*/ 329471 h 349629"/>
                <a:gd name="connsiteX19" fmla="*/ 1318372 w 2006029"/>
                <a:gd name="connsiteY19" fmla="*/ 237164 h 349629"/>
                <a:gd name="connsiteX20" fmla="*/ 1332155 w 2006029"/>
                <a:gd name="connsiteY20" fmla="*/ 234564 h 349629"/>
                <a:gd name="connsiteX21" fmla="*/ 1332155 w 2006029"/>
                <a:gd name="connsiteY21" fmla="*/ 218812 h 349629"/>
                <a:gd name="connsiteX22" fmla="*/ 1284899 w 2006029"/>
                <a:gd name="connsiteY22" fmla="*/ 218812 h 349629"/>
                <a:gd name="connsiteX23" fmla="*/ 1251898 w 2006029"/>
                <a:gd name="connsiteY23" fmla="*/ 313325 h 349629"/>
                <a:gd name="connsiteX24" fmla="*/ 1251347 w 2006029"/>
                <a:gd name="connsiteY24" fmla="*/ 313325 h 349629"/>
                <a:gd name="connsiteX25" fmla="*/ 1218582 w 2006029"/>
                <a:gd name="connsiteY25" fmla="*/ 218812 h 349629"/>
                <a:gd name="connsiteX26" fmla="*/ 1171326 w 2006029"/>
                <a:gd name="connsiteY26" fmla="*/ 218812 h 349629"/>
                <a:gd name="connsiteX27" fmla="*/ 1171326 w 2006029"/>
                <a:gd name="connsiteY27" fmla="*/ 234564 h 349629"/>
                <a:gd name="connsiteX28" fmla="*/ 1185031 w 2006029"/>
                <a:gd name="connsiteY28" fmla="*/ 237164 h 349629"/>
                <a:gd name="connsiteX29" fmla="*/ 1185031 w 2006029"/>
                <a:gd name="connsiteY29" fmla="*/ 329471 h 349629"/>
                <a:gd name="connsiteX30" fmla="*/ 1171326 w 2006029"/>
                <a:gd name="connsiteY30" fmla="*/ 332149 h 349629"/>
                <a:gd name="connsiteX31" fmla="*/ 1171326 w 2006029"/>
                <a:gd name="connsiteY31" fmla="*/ 347901 h 349629"/>
                <a:gd name="connsiteX32" fmla="*/ 1224647 w 2006029"/>
                <a:gd name="connsiteY32" fmla="*/ 347901 h 349629"/>
                <a:gd name="connsiteX33" fmla="*/ 1224647 w 2006029"/>
                <a:gd name="connsiteY33" fmla="*/ 332149 h 349629"/>
                <a:gd name="connsiteX34" fmla="*/ 1210785 w 2006029"/>
                <a:gd name="connsiteY34" fmla="*/ 329471 h 349629"/>
                <a:gd name="connsiteX35" fmla="*/ 1210785 w 2006029"/>
                <a:gd name="connsiteY35" fmla="*/ 309229 h 349629"/>
                <a:gd name="connsiteX36" fmla="*/ 1208344 w 2006029"/>
                <a:gd name="connsiteY36" fmla="*/ 252837 h 349629"/>
                <a:gd name="connsiteX37" fmla="*/ 1208895 w 2006029"/>
                <a:gd name="connsiteY37" fmla="*/ 252837 h 349629"/>
                <a:gd name="connsiteX38" fmla="*/ 1243156 w 2006029"/>
                <a:gd name="connsiteY38" fmla="*/ 347349 h 349629"/>
                <a:gd name="connsiteX39" fmla="*/ 1260483 w 2006029"/>
                <a:gd name="connsiteY39" fmla="*/ 347349 h 349629"/>
                <a:gd name="connsiteX40" fmla="*/ 1294429 w 2006029"/>
                <a:gd name="connsiteY40" fmla="*/ 252364 h 349629"/>
                <a:gd name="connsiteX41" fmla="*/ 1294980 w 2006029"/>
                <a:gd name="connsiteY41" fmla="*/ 252364 h 349629"/>
                <a:gd name="connsiteX42" fmla="*/ 1067756 w 2006029"/>
                <a:gd name="connsiteY42" fmla="*/ 218970 h 349629"/>
                <a:gd name="connsiteX43" fmla="*/ 1028376 w 2006029"/>
                <a:gd name="connsiteY43" fmla="*/ 218970 h 349629"/>
                <a:gd name="connsiteX44" fmla="*/ 1028376 w 2006029"/>
                <a:gd name="connsiteY44" fmla="*/ 234722 h 349629"/>
                <a:gd name="connsiteX45" fmla="*/ 1042080 w 2006029"/>
                <a:gd name="connsiteY45" fmla="*/ 237400 h 349629"/>
                <a:gd name="connsiteX46" fmla="*/ 1042080 w 2006029"/>
                <a:gd name="connsiteY46" fmla="*/ 304504 h 349629"/>
                <a:gd name="connsiteX47" fmla="*/ 1056257 w 2006029"/>
                <a:gd name="connsiteY47" fmla="*/ 337898 h 349629"/>
                <a:gd name="connsiteX48" fmla="*/ 1130843 w 2006029"/>
                <a:gd name="connsiteY48" fmla="*/ 337898 h 349629"/>
                <a:gd name="connsiteX49" fmla="*/ 1145178 w 2006029"/>
                <a:gd name="connsiteY49" fmla="*/ 304504 h 349629"/>
                <a:gd name="connsiteX50" fmla="*/ 1145178 w 2006029"/>
                <a:gd name="connsiteY50" fmla="*/ 237400 h 349629"/>
                <a:gd name="connsiteX51" fmla="*/ 1158882 w 2006029"/>
                <a:gd name="connsiteY51" fmla="*/ 234722 h 349629"/>
                <a:gd name="connsiteX52" fmla="*/ 1158882 w 2006029"/>
                <a:gd name="connsiteY52" fmla="*/ 218970 h 349629"/>
                <a:gd name="connsiteX53" fmla="*/ 1105404 w 2006029"/>
                <a:gd name="connsiteY53" fmla="*/ 218970 h 349629"/>
                <a:gd name="connsiteX54" fmla="*/ 1105404 w 2006029"/>
                <a:gd name="connsiteY54" fmla="*/ 234722 h 349629"/>
                <a:gd name="connsiteX55" fmla="*/ 1119108 w 2006029"/>
                <a:gd name="connsiteY55" fmla="*/ 237400 h 349629"/>
                <a:gd name="connsiteX56" fmla="*/ 1119108 w 2006029"/>
                <a:gd name="connsiteY56" fmla="*/ 304504 h 349629"/>
                <a:gd name="connsiteX57" fmla="*/ 1112256 w 2006029"/>
                <a:gd name="connsiteY57" fmla="*/ 323643 h 349629"/>
                <a:gd name="connsiteX58" fmla="*/ 1093196 w 2006029"/>
                <a:gd name="connsiteY58" fmla="*/ 329865 h 349629"/>
                <a:gd name="connsiteX59" fmla="*/ 1074451 w 2006029"/>
                <a:gd name="connsiteY59" fmla="*/ 323564 h 349629"/>
                <a:gd name="connsiteX60" fmla="*/ 1067599 w 2006029"/>
                <a:gd name="connsiteY60" fmla="*/ 304504 h 349629"/>
                <a:gd name="connsiteX61" fmla="*/ 1067599 w 2006029"/>
                <a:gd name="connsiteY61" fmla="*/ 237400 h 349629"/>
                <a:gd name="connsiteX62" fmla="*/ 1081382 w 2006029"/>
                <a:gd name="connsiteY62" fmla="*/ 234722 h 349629"/>
                <a:gd name="connsiteX63" fmla="*/ 1081382 w 2006029"/>
                <a:gd name="connsiteY63" fmla="*/ 218970 h 349629"/>
                <a:gd name="connsiteX64" fmla="*/ 953238 w 2006029"/>
                <a:gd name="connsiteY64" fmla="*/ 182740 h 349629"/>
                <a:gd name="connsiteX65" fmla="*/ 931185 w 2006029"/>
                <a:gd name="connsiteY65" fmla="*/ 182740 h 349629"/>
                <a:gd name="connsiteX66" fmla="*/ 931185 w 2006029"/>
                <a:gd name="connsiteY66" fmla="*/ 184158 h 349629"/>
                <a:gd name="connsiteX67" fmla="*/ 955995 w 2006029"/>
                <a:gd name="connsiteY67" fmla="*/ 206762 h 349629"/>
                <a:gd name="connsiteX68" fmla="*/ 973716 w 2006029"/>
                <a:gd name="connsiteY68" fmla="*/ 206762 h 349629"/>
                <a:gd name="connsiteX69" fmla="*/ 998447 w 2006029"/>
                <a:gd name="connsiteY69" fmla="*/ 184237 h 349629"/>
                <a:gd name="connsiteX70" fmla="*/ 998447 w 2006029"/>
                <a:gd name="connsiteY70" fmla="*/ 182740 h 349629"/>
                <a:gd name="connsiteX71" fmla="*/ 976551 w 2006029"/>
                <a:gd name="connsiteY71" fmla="*/ 182740 h 349629"/>
                <a:gd name="connsiteX72" fmla="*/ 964816 w 2006029"/>
                <a:gd name="connsiteY72" fmla="*/ 195184 h 349629"/>
                <a:gd name="connsiteX73" fmla="*/ 1013254 w 2006029"/>
                <a:gd name="connsiteY73" fmla="*/ 233698 h 349629"/>
                <a:gd name="connsiteX74" fmla="*/ 992776 w 2006029"/>
                <a:gd name="connsiteY74" fmla="*/ 221726 h 349629"/>
                <a:gd name="connsiteX75" fmla="*/ 965761 w 2006029"/>
                <a:gd name="connsiteY75" fmla="*/ 217237 h 349629"/>
                <a:gd name="connsiteX76" fmla="*/ 932446 w 2006029"/>
                <a:gd name="connsiteY76" fmla="*/ 227397 h 349629"/>
                <a:gd name="connsiteX77" fmla="*/ 919214 w 2006029"/>
                <a:gd name="connsiteY77" fmla="*/ 252994 h 349629"/>
                <a:gd name="connsiteX78" fmla="*/ 930949 w 2006029"/>
                <a:gd name="connsiteY78" fmla="*/ 277883 h 349629"/>
                <a:gd name="connsiteX79" fmla="*/ 965525 w 2006029"/>
                <a:gd name="connsiteY79" fmla="*/ 293635 h 349629"/>
                <a:gd name="connsiteX80" fmla="*/ 983955 w 2006029"/>
                <a:gd name="connsiteY80" fmla="*/ 302062 h 349629"/>
                <a:gd name="connsiteX81" fmla="*/ 989232 w 2006029"/>
                <a:gd name="connsiteY81" fmla="*/ 314034 h 349629"/>
                <a:gd name="connsiteX82" fmla="*/ 983719 w 2006029"/>
                <a:gd name="connsiteY82" fmla="*/ 325612 h 349629"/>
                <a:gd name="connsiteX83" fmla="*/ 967573 w 2006029"/>
                <a:gd name="connsiteY83" fmla="*/ 329943 h 349629"/>
                <a:gd name="connsiteX84" fmla="*/ 952687 w 2006029"/>
                <a:gd name="connsiteY84" fmla="*/ 327817 h 349629"/>
                <a:gd name="connsiteX85" fmla="*/ 942133 w 2006029"/>
                <a:gd name="connsiteY85" fmla="*/ 322619 h 349629"/>
                <a:gd name="connsiteX86" fmla="*/ 939455 w 2006029"/>
                <a:gd name="connsiteY86" fmla="*/ 304267 h 349629"/>
                <a:gd name="connsiteX87" fmla="*/ 919450 w 2006029"/>
                <a:gd name="connsiteY87" fmla="*/ 304267 h 349629"/>
                <a:gd name="connsiteX88" fmla="*/ 919450 w 2006029"/>
                <a:gd name="connsiteY88" fmla="*/ 331125 h 349629"/>
                <a:gd name="connsiteX89" fmla="*/ 940007 w 2006029"/>
                <a:gd name="connsiteY89" fmla="*/ 344593 h 349629"/>
                <a:gd name="connsiteX90" fmla="*/ 967573 w 2006029"/>
                <a:gd name="connsiteY90" fmla="*/ 349397 h 349629"/>
                <a:gd name="connsiteX91" fmla="*/ 1002070 w 2006029"/>
                <a:gd name="connsiteY91" fmla="*/ 339946 h 349629"/>
                <a:gd name="connsiteX92" fmla="*/ 1015144 w 2006029"/>
                <a:gd name="connsiteY92" fmla="*/ 313798 h 349629"/>
                <a:gd name="connsiteX93" fmla="*/ 1004118 w 2006029"/>
                <a:gd name="connsiteY93" fmla="*/ 288358 h 349629"/>
                <a:gd name="connsiteX94" fmla="*/ 971826 w 2006029"/>
                <a:gd name="connsiteY94" fmla="*/ 272606 h 349629"/>
                <a:gd name="connsiteX95" fmla="*/ 950954 w 2006029"/>
                <a:gd name="connsiteY95" fmla="*/ 263706 h 349629"/>
                <a:gd name="connsiteX96" fmla="*/ 944890 w 2006029"/>
                <a:gd name="connsiteY96" fmla="*/ 252994 h 349629"/>
                <a:gd name="connsiteX97" fmla="*/ 950718 w 2006029"/>
                <a:gd name="connsiteY97" fmla="*/ 241495 h 349629"/>
                <a:gd name="connsiteX98" fmla="*/ 967100 w 2006029"/>
                <a:gd name="connsiteY98" fmla="*/ 237006 h 349629"/>
                <a:gd name="connsiteX99" fmla="*/ 980726 w 2006029"/>
                <a:gd name="connsiteY99" fmla="*/ 238581 h 349629"/>
                <a:gd name="connsiteX100" fmla="*/ 990571 w 2006029"/>
                <a:gd name="connsiteY100" fmla="*/ 242283 h 349629"/>
                <a:gd name="connsiteX101" fmla="*/ 993958 w 2006029"/>
                <a:gd name="connsiteY101" fmla="*/ 260004 h 349629"/>
                <a:gd name="connsiteX102" fmla="*/ 1013254 w 2006029"/>
                <a:gd name="connsiteY102" fmla="*/ 260004 h 349629"/>
                <a:gd name="connsiteX103" fmla="*/ 840926 w 2006029"/>
                <a:gd name="connsiteY103" fmla="*/ 248584 h 349629"/>
                <a:gd name="connsiteX104" fmla="*/ 841477 w 2006029"/>
                <a:gd name="connsiteY104" fmla="*/ 248584 h 349629"/>
                <a:gd name="connsiteX105" fmla="*/ 855969 w 2006029"/>
                <a:gd name="connsiteY105" fmla="*/ 293871 h 349629"/>
                <a:gd name="connsiteX106" fmla="*/ 826434 w 2006029"/>
                <a:gd name="connsiteY106" fmla="*/ 293871 h 349629"/>
                <a:gd name="connsiteX107" fmla="*/ 779808 w 2006029"/>
                <a:gd name="connsiteY107" fmla="*/ 347586 h 349629"/>
                <a:gd name="connsiteX108" fmla="*/ 823599 w 2006029"/>
                <a:gd name="connsiteY108" fmla="*/ 347586 h 349629"/>
                <a:gd name="connsiteX109" fmla="*/ 823599 w 2006029"/>
                <a:gd name="connsiteY109" fmla="*/ 331834 h 349629"/>
                <a:gd name="connsiteX110" fmla="*/ 814699 w 2006029"/>
                <a:gd name="connsiteY110" fmla="*/ 330180 h 349629"/>
                <a:gd name="connsiteX111" fmla="*/ 820369 w 2006029"/>
                <a:gd name="connsiteY111" fmla="*/ 312537 h 349629"/>
                <a:gd name="connsiteX112" fmla="*/ 862034 w 2006029"/>
                <a:gd name="connsiteY112" fmla="*/ 312537 h 349629"/>
                <a:gd name="connsiteX113" fmla="*/ 867705 w 2006029"/>
                <a:gd name="connsiteY113" fmla="*/ 330180 h 349629"/>
                <a:gd name="connsiteX114" fmla="*/ 858805 w 2006029"/>
                <a:gd name="connsiteY114" fmla="*/ 331834 h 349629"/>
                <a:gd name="connsiteX115" fmla="*/ 858805 w 2006029"/>
                <a:gd name="connsiteY115" fmla="*/ 347586 h 349629"/>
                <a:gd name="connsiteX116" fmla="*/ 902595 w 2006029"/>
                <a:gd name="connsiteY116" fmla="*/ 347586 h 349629"/>
                <a:gd name="connsiteX117" fmla="*/ 902595 w 2006029"/>
                <a:gd name="connsiteY117" fmla="*/ 331834 h 349629"/>
                <a:gd name="connsiteX118" fmla="*/ 893380 w 2006029"/>
                <a:gd name="connsiteY118" fmla="*/ 330495 h 349629"/>
                <a:gd name="connsiteX119" fmla="*/ 854551 w 2006029"/>
                <a:gd name="connsiteY119" fmla="*/ 218655 h 349629"/>
                <a:gd name="connsiteX120" fmla="*/ 828167 w 2006029"/>
                <a:gd name="connsiteY120" fmla="*/ 218655 h 349629"/>
                <a:gd name="connsiteX121" fmla="*/ 788786 w 2006029"/>
                <a:gd name="connsiteY121" fmla="*/ 330495 h 349629"/>
                <a:gd name="connsiteX122" fmla="*/ 779571 w 2006029"/>
                <a:gd name="connsiteY122" fmla="*/ 331834 h 349629"/>
                <a:gd name="connsiteX123" fmla="*/ 719871 w 2006029"/>
                <a:gd name="connsiteY123" fmla="*/ 238818 h 349629"/>
                <a:gd name="connsiteX124" fmla="*/ 741609 w 2006029"/>
                <a:gd name="connsiteY124" fmla="*/ 238818 h 349629"/>
                <a:gd name="connsiteX125" fmla="*/ 757912 w 2006029"/>
                <a:gd name="connsiteY125" fmla="*/ 244882 h 349629"/>
                <a:gd name="connsiteX126" fmla="*/ 763426 w 2006029"/>
                <a:gd name="connsiteY126" fmla="*/ 260240 h 349629"/>
                <a:gd name="connsiteX127" fmla="*/ 745169 w 2006029"/>
                <a:gd name="connsiteY127" fmla="*/ 281120 h 349629"/>
                <a:gd name="connsiteX128" fmla="*/ 741609 w 2006029"/>
                <a:gd name="connsiteY128" fmla="*/ 281033 h 349629"/>
                <a:gd name="connsiteX129" fmla="*/ 719871 w 2006029"/>
                <a:gd name="connsiteY129" fmla="*/ 281033 h 349629"/>
                <a:gd name="connsiteX130" fmla="*/ 694116 w 2006029"/>
                <a:gd name="connsiteY130" fmla="*/ 218970 h 349629"/>
                <a:gd name="connsiteX131" fmla="*/ 680097 w 2006029"/>
                <a:gd name="connsiteY131" fmla="*/ 218970 h 349629"/>
                <a:gd name="connsiteX132" fmla="*/ 680097 w 2006029"/>
                <a:gd name="connsiteY132" fmla="*/ 234722 h 349629"/>
                <a:gd name="connsiteX133" fmla="*/ 693801 w 2006029"/>
                <a:gd name="connsiteY133" fmla="*/ 237400 h 349629"/>
                <a:gd name="connsiteX134" fmla="*/ 693801 w 2006029"/>
                <a:gd name="connsiteY134" fmla="*/ 329707 h 349629"/>
                <a:gd name="connsiteX135" fmla="*/ 680097 w 2006029"/>
                <a:gd name="connsiteY135" fmla="*/ 332385 h 349629"/>
                <a:gd name="connsiteX136" fmla="*/ 680097 w 2006029"/>
                <a:gd name="connsiteY136" fmla="*/ 348137 h 349629"/>
                <a:gd name="connsiteX137" fmla="*/ 733339 w 2006029"/>
                <a:gd name="connsiteY137" fmla="*/ 348137 h 349629"/>
                <a:gd name="connsiteX138" fmla="*/ 733339 w 2006029"/>
                <a:gd name="connsiteY138" fmla="*/ 332385 h 349629"/>
                <a:gd name="connsiteX139" fmla="*/ 719556 w 2006029"/>
                <a:gd name="connsiteY139" fmla="*/ 329707 h 349629"/>
                <a:gd name="connsiteX140" fmla="*/ 719556 w 2006029"/>
                <a:gd name="connsiteY140" fmla="*/ 301196 h 349629"/>
                <a:gd name="connsiteX141" fmla="*/ 741294 w 2006029"/>
                <a:gd name="connsiteY141" fmla="*/ 301196 h 349629"/>
                <a:gd name="connsiteX142" fmla="*/ 776185 w 2006029"/>
                <a:gd name="connsiteY142" fmla="*/ 290012 h 349629"/>
                <a:gd name="connsiteX143" fmla="*/ 777634 w 2006029"/>
                <a:gd name="connsiteY143" fmla="*/ 231997 h 349629"/>
                <a:gd name="connsiteX144" fmla="*/ 776185 w 2006029"/>
                <a:gd name="connsiteY144" fmla="*/ 230548 h 349629"/>
                <a:gd name="connsiteX145" fmla="*/ 741294 w 2006029"/>
                <a:gd name="connsiteY145" fmla="*/ 219206 h 349629"/>
                <a:gd name="connsiteX146" fmla="*/ 626619 w 2006029"/>
                <a:gd name="connsiteY146" fmla="*/ 237164 h 349629"/>
                <a:gd name="connsiteX147" fmla="*/ 626619 w 2006029"/>
                <a:gd name="connsiteY147" fmla="*/ 329471 h 349629"/>
                <a:gd name="connsiteX148" fmla="*/ 612835 w 2006029"/>
                <a:gd name="connsiteY148" fmla="*/ 332149 h 349629"/>
                <a:gd name="connsiteX149" fmla="*/ 612835 w 2006029"/>
                <a:gd name="connsiteY149" fmla="*/ 347901 h 349629"/>
                <a:gd name="connsiteX150" fmla="*/ 666156 w 2006029"/>
                <a:gd name="connsiteY150" fmla="*/ 347901 h 349629"/>
                <a:gd name="connsiteX151" fmla="*/ 666156 w 2006029"/>
                <a:gd name="connsiteY151" fmla="*/ 332149 h 349629"/>
                <a:gd name="connsiteX152" fmla="*/ 652294 w 2006029"/>
                <a:gd name="connsiteY152" fmla="*/ 329471 h 349629"/>
                <a:gd name="connsiteX153" fmla="*/ 652294 w 2006029"/>
                <a:gd name="connsiteY153" fmla="*/ 237164 h 349629"/>
                <a:gd name="connsiteX154" fmla="*/ 666156 w 2006029"/>
                <a:gd name="connsiteY154" fmla="*/ 234564 h 349629"/>
                <a:gd name="connsiteX155" fmla="*/ 666156 w 2006029"/>
                <a:gd name="connsiteY155" fmla="*/ 218812 h 349629"/>
                <a:gd name="connsiteX156" fmla="*/ 612835 w 2006029"/>
                <a:gd name="connsiteY156" fmla="*/ 218812 h 349629"/>
                <a:gd name="connsiteX157" fmla="*/ 612835 w 2006029"/>
                <a:gd name="connsiteY157" fmla="*/ 234564 h 349629"/>
                <a:gd name="connsiteX158" fmla="*/ 669307 w 2006029"/>
                <a:gd name="connsiteY158" fmla="*/ 190301 h 349629"/>
                <a:gd name="connsiteX159" fmla="*/ 604723 w 2006029"/>
                <a:gd name="connsiteY159" fmla="*/ 190301 h 349629"/>
                <a:gd name="connsiteX160" fmla="*/ 604723 w 2006029"/>
                <a:gd name="connsiteY160" fmla="*/ 204635 h 349629"/>
                <a:gd name="connsiteX161" fmla="*/ 669307 w 2006029"/>
                <a:gd name="connsiteY161" fmla="*/ 204635 h 349629"/>
                <a:gd name="connsiteX162" fmla="*/ 1987521 w 2006029"/>
                <a:gd name="connsiteY162" fmla="*/ 54124 h 349629"/>
                <a:gd name="connsiteX163" fmla="*/ 1943967 w 2006029"/>
                <a:gd name="connsiteY163" fmla="*/ 54124 h 349629"/>
                <a:gd name="connsiteX164" fmla="*/ 1943967 w 2006029"/>
                <a:gd name="connsiteY164" fmla="*/ 21832 h 349629"/>
                <a:gd name="connsiteX165" fmla="*/ 1985159 w 2006029"/>
                <a:gd name="connsiteY165" fmla="*/ 21832 h 349629"/>
                <a:gd name="connsiteX166" fmla="*/ 1986261 w 2006029"/>
                <a:gd name="connsiteY166" fmla="*/ 37584 h 349629"/>
                <a:gd name="connsiteX167" fmla="*/ 2006030 w 2006029"/>
                <a:gd name="connsiteY167" fmla="*/ 37584 h 349629"/>
                <a:gd name="connsiteX168" fmla="*/ 2006030 w 2006029"/>
                <a:gd name="connsiteY168" fmla="*/ 2300 h 349629"/>
                <a:gd name="connsiteX169" fmla="*/ 1904271 w 2006029"/>
                <a:gd name="connsiteY169" fmla="*/ 2300 h 349629"/>
                <a:gd name="connsiteX170" fmla="*/ 1904271 w 2006029"/>
                <a:gd name="connsiteY170" fmla="*/ 18052 h 349629"/>
                <a:gd name="connsiteX171" fmla="*/ 1917976 w 2006029"/>
                <a:gd name="connsiteY171" fmla="*/ 20651 h 349629"/>
                <a:gd name="connsiteX172" fmla="*/ 1917976 w 2006029"/>
                <a:gd name="connsiteY172" fmla="*/ 112958 h 349629"/>
                <a:gd name="connsiteX173" fmla="*/ 1904271 w 2006029"/>
                <a:gd name="connsiteY173" fmla="*/ 115636 h 349629"/>
                <a:gd name="connsiteX174" fmla="*/ 1904271 w 2006029"/>
                <a:gd name="connsiteY174" fmla="*/ 131388 h 349629"/>
                <a:gd name="connsiteX175" fmla="*/ 2006030 w 2006029"/>
                <a:gd name="connsiteY175" fmla="*/ 131388 h 349629"/>
                <a:gd name="connsiteX176" fmla="*/ 2006030 w 2006029"/>
                <a:gd name="connsiteY176" fmla="*/ 96261 h 349629"/>
                <a:gd name="connsiteX177" fmla="*/ 1986419 w 2006029"/>
                <a:gd name="connsiteY177" fmla="*/ 96261 h 349629"/>
                <a:gd name="connsiteX178" fmla="*/ 1985237 w 2006029"/>
                <a:gd name="connsiteY178" fmla="*/ 112013 h 349629"/>
                <a:gd name="connsiteX179" fmla="*/ 1943730 w 2006029"/>
                <a:gd name="connsiteY179" fmla="*/ 112013 h 349629"/>
                <a:gd name="connsiteX180" fmla="*/ 1943730 w 2006029"/>
                <a:gd name="connsiteY180" fmla="*/ 75232 h 349629"/>
                <a:gd name="connsiteX181" fmla="*/ 1987521 w 2006029"/>
                <a:gd name="connsiteY181" fmla="*/ 75232 h 349629"/>
                <a:gd name="connsiteX182" fmla="*/ 1850635 w 2006029"/>
                <a:gd name="connsiteY182" fmla="*/ 20100 h 349629"/>
                <a:gd name="connsiteX183" fmla="*/ 1850635 w 2006029"/>
                <a:gd name="connsiteY183" fmla="*/ 112407 h 349629"/>
                <a:gd name="connsiteX184" fmla="*/ 1836931 w 2006029"/>
                <a:gd name="connsiteY184" fmla="*/ 115085 h 349629"/>
                <a:gd name="connsiteX185" fmla="*/ 1836931 w 2006029"/>
                <a:gd name="connsiteY185" fmla="*/ 130837 h 349629"/>
                <a:gd name="connsiteX186" fmla="*/ 1890173 w 2006029"/>
                <a:gd name="connsiteY186" fmla="*/ 130837 h 349629"/>
                <a:gd name="connsiteX187" fmla="*/ 1890173 w 2006029"/>
                <a:gd name="connsiteY187" fmla="*/ 115085 h 349629"/>
                <a:gd name="connsiteX188" fmla="*/ 1876390 w 2006029"/>
                <a:gd name="connsiteY188" fmla="*/ 112407 h 349629"/>
                <a:gd name="connsiteX189" fmla="*/ 1876390 w 2006029"/>
                <a:gd name="connsiteY189" fmla="*/ 20100 h 349629"/>
                <a:gd name="connsiteX190" fmla="*/ 1890173 w 2006029"/>
                <a:gd name="connsiteY190" fmla="*/ 17501 h 349629"/>
                <a:gd name="connsiteX191" fmla="*/ 1890173 w 2006029"/>
                <a:gd name="connsiteY191" fmla="*/ 1748 h 349629"/>
                <a:gd name="connsiteX192" fmla="*/ 1836931 w 2006029"/>
                <a:gd name="connsiteY192" fmla="*/ 1748 h 349629"/>
                <a:gd name="connsiteX193" fmla="*/ 1836931 w 2006029"/>
                <a:gd name="connsiteY193" fmla="*/ 17501 h 349629"/>
                <a:gd name="connsiteX194" fmla="*/ 1783689 w 2006029"/>
                <a:gd name="connsiteY194" fmla="*/ 92165 h 349629"/>
                <a:gd name="connsiteX195" fmla="*/ 1783689 w 2006029"/>
                <a:gd name="connsiteY195" fmla="*/ 112407 h 349629"/>
                <a:gd name="connsiteX196" fmla="*/ 1769985 w 2006029"/>
                <a:gd name="connsiteY196" fmla="*/ 115085 h 349629"/>
                <a:gd name="connsiteX197" fmla="*/ 1769985 w 2006029"/>
                <a:gd name="connsiteY197" fmla="*/ 130837 h 349629"/>
                <a:gd name="connsiteX198" fmla="*/ 1823306 w 2006029"/>
                <a:gd name="connsiteY198" fmla="*/ 130837 h 349629"/>
                <a:gd name="connsiteX199" fmla="*/ 1823306 w 2006029"/>
                <a:gd name="connsiteY199" fmla="*/ 115085 h 349629"/>
                <a:gd name="connsiteX200" fmla="*/ 1809522 w 2006029"/>
                <a:gd name="connsiteY200" fmla="*/ 112407 h 349629"/>
                <a:gd name="connsiteX201" fmla="*/ 1809522 w 2006029"/>
                <a:gd name="connsiteY201" fmla="*/ 20100 h 349629"/>
                <a:gd name="connsiteX202" fmla="*/ 1823306 w 2006029"/>
                <a:gd name="connsiteY202" fmla="*/ 17501 h 349629"/>
                <a:gd name="connsiteX203" fmla="*/ 1823306 w 2006029"/>
                <a:gd name="connsiteY203" fmla="*/ 1748 h 349629"/>
                <a:gd name="connsiteX204" fmla="*/ 1776049 w 2006029"/>
                <a:gd name="connsiteY204" fmla="*/ 1748 h 349629"/>
                <a:gd name="connsiteX205" fmla="*/ 1743049 w 2006029"/>
                <a:gd name="connsiteY205" fmla="*/ 96261 h 349629"/>
                <a:gd name="connsiteX206" fmla="*/ 1742497 w 2006029"/>
                <a:gd name="connsiteY206" fmla="*/ 96261 h 349629"/>
                <a:gd name="connsiteX207" fmla="*/ 1709733 w 2006029"/>
                <a:gd name="connsiteY207" fmla="*/ 1748 h 349629"/>
                <a:gd name="connsiteX208" fmla="*/ 1662477 w 2006029"/>
                <a:gd name="connsiteY208" fmla="*/ 1748 h 349629"/>
                <a:gd name="connsiteX209" fmla="*/ 1662477 w 2006029"/>
                <a:gd name="connsiteY209" fmla="*/ 17501 h 349629"/>
                <a:gd name="connsiteX210" fmla="*/ 1676181 w 2006029"/>
                <a:gd name="connsiteY210" fmla="*/ 20100 h 349629"/>
                <a:gd name="connsiteX211" fmla="*/ 1676181 w 2006029"/>
                <a:gd name="connsiteY211" fmla="*/ 112407 h 349629"/>
                <a:gd name="connsiteX212" fmla="*/ 1662477 w 2006029"/>
                <a:gd name="connsiteY212" fmla="*/ 115085 h 349629"/>
                <a:gd name="connsiteX213" fmla="*/ 1662477 w 2006029"/>
                <a:gd name="connsiteY213" fmla="*/ 130837 h 349629"/>
                <a:gd name="connsiteX214" fmla="*/ 1715719 w 2006029"/>
                <a:gd name="connsiteY214" fmla="*/ 130837 h 349629"/>
                <a:gd name="connsiteX215" fmla="*/ 1715719 w 2006029"/>
                <a:gd name="connsiteY215" fmla="*/ 115085 h 349629"/>
                <a:gd name="connsiteX216" fmla="*/ 1701936 w 2006029"/>
                <a:gd name="connsiteY216" fmla="*/ 112407 h 349629"/>
                <a:gd name="connsiteX217" fmla="*/ 1701936 w 2006029"/>
                <a:gd name="connsiteY217" fmla="*/ 92165 h 349629"/>
                <a:gd name="connsiteX218" fmla="*/ 1699494 w 2006029"/>
                <a:gd name="connsiteY218" fmla="*/ 35773 h 349629"/>
                <a:gd name="connsiteX219" fmla="*/ 1700045 w 2006029"/>
                <a:gd name="connsiteY219" fmla="*/ 35773 h 349629"/>
                <a:gd name="connsiteX220" fmla="*/ 1734306 w 2006029"/>
                <a:gd name="connsiteY220" fmla="*/ 130286 h 349629"/>
                <a:gd name="connsiteX221" fmla="*/ 1751240 w 2006029"/>
                <a:gd name="connsiteY221" fmla="*/ 130286 h 349629"/>
                <a:gd name="connsiteX222" fmla="*/ 1785658 w 2006029"/>
                <a:gd name="connsiteY222" fmla="*/ 35064 h 349629"/>
                <a:gd name="connsiteX223" fmla="*/ 1786209 w 2006029"/>
                <a:gd name="connsiteY223" fmla="*/ 35064 h 349629"/>
                <a:gd name="connsiteX224" fmla="*/ 1587260 w 2006029"/>
                <a:gd name="connsiteY224" fmla="*/ 31362 h 349629"/>
                <a:gd name="connsiteX225" fmla="*/ 1587733 w 2006029"/>
                <a:gd name="connsiteY225" fmla="*/ 31362 h 349629"/>
                <a:gd name="connsiteX226" fmla="*/ 1602225 w 2006029"/>
                <a:gd name="connsiteY226" fmla="*/ 76728 h 349629"/>
                <a:gd name="connsiteX227" fmla="*/ 1572768 w 2006029"/>
                <a:gd name="connsiteY227" fmla="*/ 76728 h 349629"/>
                <a:gd name="connsiteX228" fmla="*/ 1526064 w 2006029"/>
                <a:gd name="connsiteY228" fmla="*/ 130364 h 349629"/>
                <a:gd name="connsiteX229" fmla="*/ 1570091 w 2006029"/>
                <a:gd name="connsiteY229" fmla="*/ 130364 h 349629"/>
                <a:gd name="connsiteX230" fmla="*/ 1570091 w 2006029"/>
                <a:gd name="connsiteY230" fmla="*/ 114612 h 349629"/>
                <a:gd name="connsiteX231" fmla="*/ 1561112 w 2006029"/>
                <a:gd name="connsiteY231" fmla="*/ 113037 h 349629"/>
                <a:gd name="connsiteX232" fmla="*/ 1566783 w 2006029"/>
                <a:gd name="connsiteY232" fmla="*/ 95395 h 349629"/>
                <a:gd name="connsiteX233" fmla="*/ 1608526 w 2006029"/>
                <a:gd name="connsiteY233" fmla="*/ 95395 h 349629"/>
                <a:gd name="connsiteX234" fmla="*/ 1614118 w 2006029"/>
                <a:gd name="connsiteY234" fmla="*/ 113037 h 349629"/>
                <a:gd name="connsiteX235" fmla="*/ 1605218 w 2006029"/>
                <a:gd name="connsiteY235" fmla="*/ 114612 h 349629"/>
                <a:gd name="connsiteX236" fmla="*/ 1605218 w 2006029"/>
                <a:gd name="connsiteY236" fmla="*/ 130364 h 349629"/>
                <a:gd name="connsiteX237" fmla="*/ 1648851 w 2006029"/>
                <a:gd name="connsiteY237" fmla="*/ 130364 h 349629"/>
                <a:gd name="connsiteX238" fmla="*/ 1648851 w 2006029"/>
                <a:gd name="connsiteY238" fmla="*/ 114612 h 349629"/>
                <a:gd name="connsiteX239" fmla="*/ 1639636 w 2006029"/>
                <a:gd name="connsiteY239" fmla="*/ 113273 h 349629"/>
                <a:gd name="connsiteX240" fmla="*/ 1600807 w 2006029"/>
                <a:gd name="connsiteY240" fmla="*/ 1433 h 349629"/>
                <a:gd name="connsiteX241" fmla="*/ 1574422 w 2006029"/>
                <a:gd name="connsiteY241" fmla="*/ 1433 h 349629"/>
                <a:gd name="connsiteX242" fmla="*/ 1535042 w 2006029"/>
                <a:gd name="connsiteY242" fmla="*/ 113273 h 349629"/>
                <a:gd name="connsiteX243" fmla="*/ 1525827 w 2006029"/>
                <a:gd name="connsiteY243" fmla="*/ 114612 h 349629"/>
                <a:gd name="connsiteX244" fmla="*/ 1415799 w 2006029"/>
                <a:gd name="connsiteY244" fmla="*/ 1748 h 349629"/>
                <a:gd name="connsiteX245" fmla="*/ 1415799 w 2006029"/>
                <a:gd name="connsiteY245" fmla="*/ 36009 h 349629"/>
                <a:gd name="connsiteX246" fmla="*/ 1435489 w 2006029"/>
                <a:gd name="connsiteY246" fmla="*/ 36009 h 349629"/>
                <a:gd name="connsiteX247" fmla="*/ 1436513 w 2006029"/>
                <a:gd name="connsiteY247" fmla="*/ 21675 h 349629"/>
                <a:gd name="connsiteX248" fmla="*/ 1460141 w 2006029"/>
                <a:gd name="connsiteY248" fmla="*/ 21675 h 349629"/>
                <a:gd name="connsiteX249" fmla="*/ 1460141 w 2006029"/>
                <a:gd name="connsiteY249" fmla="*/ 112249 h 349629"/>
                <a:gd name="connsiteX250" fmla="*/ 1446437 w 2006029"/>
                <a:gd name="connsiteY250" fmla="*/ 114927 h 349629"/>
                <a:gd name="connsiteX251" fmla="*/ 1446437 w 2006029"/>
                <a:gd name="connsiteY251" fmla="*/ 130679 h 349629"/>
                <a:gd name="connsiteX252" fmla="*/ 1499758 w 2006029"/>
                <a:gd name="connsiteY252" fmla="*/ 130679 h 349629"/>
                <a:gd name="connsiteX253" fmla="*/ 1499758 w 2006029"/>
                <a:gd name="connsiteY253" fmla="*/ 114927 h 349629"/>
                <a:gd name="connsiteX254" fmla="*/ 1485974 w 2006029"/>
                <a:gd name="connsiteY254" fmla="*/ 112249 h 349629"/>
                <a:gd name="connsiteX255" fmla="*/ 1485974 w 2006029"/>
                <a:gd name="connsiteY255" fmla="*/ 21675 h 349629"/>
                <a:gd name="connsiteX256" fmla="*/ 1509603 w 2006029"/>
                <a:gd name="connsiteY256" fmla="*/ 21675 h 349629"/>
                <a:gd name="connsiteX257" fmla="*/ 1510626 w 2006029"/>
                <a:gd name="connsiteY257" fmla="*/ 36009 h 349629"/>
                <a:gd name="connsiteX258" fmla="*/ 1530710 w 2006029"/>
                <a:gd name="connsiteY258" fmla="*/ 36009 h 349629"/>
                <a:gd name="connsiteX259" fmla="*/ 1530710 w 2006029"/>
                <a:gd name="connsiteY259" fmla="*/ 1748 h 349629"/>
                <a:gd name="connsiteX260" fmla="*/ 1400677 w 2006029"/>
                <a:gd name="connsiteY260" fmla="*/ 16555 h 349629"/>
                <a:gd name="connsiteX261" fmla="*/ 1380199 w 2006029"/>
                <a:gd name="connsiteY261" fmla="*/ 4505 h 349629"/>
                <a:gd name="connsiteX262" fmla="*/ 1353105 w 2006029"/>
                <a:gd name="connsiteY262" fmla="*/ 16 h 349629"/>
                <a:gd name="connsiteX263" fmla="*/ 1319868 w 2006029"/>
                <a:gd name="connsiteY263" fmla="*/ 10176 h 349629"/>
                <a:gd name="connsiteX264" fmla="*/ 1306558 w 2006029"/>
                <a:gd name="connsiteY264" fmla="*/ 35773 h 349629"/>
                <a:gd name="connsiteX265" fmla="*/ 1318293 w 2006029"/>
                <a:gd name="connsiteY265" fmla="*/ 60661 h 349629"/>
                <a:gd name="connsiteX266" fmla="*/ 1352948 w 2006029"/>
                <a:gd name="connsiteY266" fmla="*/ 76413 h 349629"/>
                <a:gd name="connsiteX267" fmla="*/ 1371378 w 2006029"/>
                <a:gd name="connsiteY267" fmla="*/ 84841 h 349629"/>
                <a:gd name="connsiteX268" fmla="*/ 1376655 w 2006029"/>
                <a:gd name="connsiteY268" fmla="*/ 96812 h 349629"/>
                <a:gd name="connsiteX269" fmla="*/ 1371142 w 2006029"/>
                <a:gd name="connsiteY269" fmla="*/ 108390 h 349629"/>
                <a:gd name="connsiteX270" fmla="*/ 1354996 w 2006029"/>
                <a:gd name="connsiteY270" fmla="*/ 112722 h 349629"/>
                <a:gd name="connsiteX271" fmla="*/ 1340110 w 2006029"/>
                <a:gd name="connsiteY271" fmla="*/ 110595 h 349629"/>
                <a:gd name="connsiteX272" fmla="*/ 1329556 w 2006029"/>
                <a:gd name="connsiteY272" fmla="*/ 105397 h 349629"/>
                <a:gd name="connsiteX273" fmla="*/ 1326799 w 2006029"/>
                <a:gd name="connsiteY273" fmla="*/ 87125 h 349629"/>
                <a:gd name="connsiteX274" fmla="*/ 1306873 w 2006029"/>
                <a:gd name="connsiteY274" fmla="*/ 87125 h 349629"/>
                <a:gd name="connsiteX275" fmla="*/ 1306873 w 2006029"/>
                <a:gd name="connsiteY275" fmla="*/ 113982 h 349629"/>
                <a:gd name="connsiteX276" fmla="*/ 1327351 w 2006029"/>
                <a:gd name="connsiteY276" fmla="*/ 127371 h 349629"/>
                <a:gd name="connsiteX277" fmla="*/ 1354996 w 2006029"/>
                <a:gd name="connsiteY277" fmla="*/ 132255 h 349629"/>
                <a:gd name="connsiteX278" fmla="*/ 1389414 w 2006029"/>
                <a:gd name="connsiteY278" fmla="*/ 122725 h 349629"/>
                <a:gd name="connsiteX279" fmla="*/ 1402488 w 2006029"/>
                <a:gd name="connsiteY279" fmla="*/ 96576 h 349629"/>
                <a:gd name="connsiteX280" fmla="*/ 1391541 w 2006029"/>
                <a:gd name="connsiteY280" fmla="*/ 71136 h 349629"/>
                <a:gd name="connsiteX281" fmla="*/ 1359249 w 2006029"/>
                <a:gd name="connsiteY281" fmla="*/ 55384 h 349629"/>
                <a:gd name="connsiteX282" fmla="*/ 1338299 w 2006029"/>
                <a:gd name="connsiteY282" fmla="*/ 46563 h 349629"/>
                <a:gd name="connsiteX283" fmla="*/ 1332313 w 2006029"/>
                <a:gd name="connsiteY283" fmla="*/ 35773 h 349629"/>
                <a:gd name="connsiteX284" fmla="*/ 1338062 w 2006029"/>
                <a:gd name="connsiteY284" fmla="*/ 24274 h 349629"/>
                <a:gd name="connsiteX285" fmla="*/ 1354444 w 2006029"/>
                <a:gd name="connsiteY285" fmla="*/ 19785 h 349629"/>
                <a:gd name="connsiteX286" fmla="*/ 1368149 w 2006029"/>
                <a:gd name="connsiteY286" fmla="*/ 21360 h 349629"/>
                <a:gd name="connsiteX287" fmla="*/ 1377915 w 2006029"/>
                <a:gd name="connsiteY287" fmla="*/ 25062 h 349629"/>
                <a:gd name="connsiteX288" fmla="*/ 1381302 w 2006029"/>
                <a:gd name="connsiteY288" fmla="*/ 42783 h 349629"/>
                <a:gd name="connsiteX289" fmla="*/ 1400677 w 2006029"/>
                <a:gd name="connsiteY289" fmla="*/ 42783 h 349629"/>
                <a:gd name="connsiteX290" fmla="*/ 1199916 w 2006029"/>
                <a:gd name="connsiteY290" fmla="*/ 1906 h 349629"/>
                <a:gd name="connsiteX291" fmla="*/ 1160536 w 2006029"/>
                <a:gd name="connsiteY291" fmla="*/ 1906 h 349629"/>
                <a:gd name="connsiteX292" fmla="*/ 1160536 w 2006029"/>
                <a:gd name="connsiteY292" fmla="*/ 17658 h 349629"/>
                <a:gd name="connsiteX293" fmla="*/ 1174240 w 2006029"/>
                <a:gd name="connsiteY293" fmla="*/ 20257 h 349629"/>
                <a:gd name="connsiteX294" fmla="*/ 1174240 w 2006029"/>
                <a:gd name="connsiteY294" fmla="*/ 87440 h 349629"/>
                <a:gd name="connsiteX295" fmla="*/ 1188417 w 2006029"/>
                <a:gd name="connsiteY295" fmla="*/ 120834 h 349629"/>
                <a:gd name="connsiteX296" fmla="*/ 1263003 w 2006029"/>
                <a:gd name="connsiteY296" fmla="*/ 120834 h 349629"/>
                <a:gd name="connsiteX297" fmla="*/ 1277259 w 2006029"/>
                <a:gd name="connsiteY297" fmla="*/ 87440 h 349629"/>
                <a:gd name="connsiteX298" fmla="*/ 1277259 w 2006029"/>
                <a:gd name="connsiteY298" fmla="*/ 20257 h 349629"/>
                <a:gd name="connsiteX299" fmla="*/ 1291042 w 2006029"/>
                <a:gd name="connsiteY299" fmla="*/ 17658 h 349629"/>
                <a:gd name="connsiteX300" fmla="*/ 1291042 w 2006029"/>
                <a:gd name="connsiteY300" fmla="*/ 1906 h 349629"/>
                <a:gd name="connsiteX301" fmla="*/ 1237800 w 2006029"/>
                <a:gd name="connsiteY301" fmla="*/ 1906 h 349629"/>
                <a:gd name="connsiteX302" fmla="*/ 1237800 w 2006029"/>
                <a:gd name="connsiteY302" fmla="*/ 17658 h 349629"/>
                <a:gd name="connsiteX303" fmla="*/ 1251504 w 2006029"/>
                <a:gd name="connsiteY303" fmla="*/ 20257 h 349629"/>
                <a:gd name="connsiteX304" fmla="*/ 1251504 w 2006029"/>
                <a:gd name="connsiteY304" fmla="*/ 87440 h 349629"/>
                <a:gd name="connsiteX305" fmla="*/ 1244652 w 2006029"/>
                <a:gd name="connsiteY305" fmla="*/ 106500 h 349629"/>
                <a:gd name="connsiteX306" fmla="*/ 1225671 w 2006029"/>
                <a:gd name="connsiteY306" fmla="*/ 112801 h 349629"/>
                <a:gd name="connsiteX307" fmla="*/ 1206847 w 2006029"/>
                <a:gd name="connsiteY307" fmla="*/ 106421 h 349629"/>
                <a:gd name="connsiteX308" fmla="*/ 1199995 w 2006029"/>
                <a:gd name="connsiteY308" fmla="*/ 87440 h 349629"/>
                <a:gd name="connsiteX309" fmla="*/ 1199995 w 2006029"/>
                <a:gd name="connsiteY309" fmla="*/ 20257 h 349629"/>
                <a:gd name="connsiteX310" fmla="*/ 1213778 w 2006029"/>
                <a:gd name="connsiteY310" fmla="*/ 17658 h 349629"/>
                <a:gd name="connsiteX311" fmla="*/ 1213778 w 2006029"/>
                <a:gd name="connsiteY311" fmla="*/ 1906 h 349629"/>
                <a:gd name="connsiteX312" fmla="*/ 1028140 w 2006029"/>
                <a:gd name="connsiteY312" fmla="*/ 130522 h 349629"/>
                <a:gd name="connsiteX313" fmla="*/ 1080673 w 2006029"/>
                <a:gd name="connsiteY313" fmla="*/ 130522 h 349629"/>
                <a:gd name="connsiteX314" fmla="*/ 1080673 w 2006029"/>
                <a:gd name="connsiteY314" fmla="*/ 114770 h 349629"/>
                <a:gd name="connsiteX315" fmla="*/ 1067599 w 2006029"/>
                <a:gd name="connsiteY315" fmla="*/ 112092 h 349629"/>
                <a:gd name="connsiteX316" fmla="*/ 1067599 w 2006029"/>
                <a:gd name="connsiteY316" fmla="*/ 76571 h 349629"/>
                <a:gd name="connsiteX317" fmla="*/ 1081776 w 2006029"/>
                <a:gd name="connsiteY317" fmla="*/ 76571 h 349629"/>
                <a:gd name="connsiteX318" fmla="*/ 1106506 w 2006029"/>
                <a:gd name="connsiteY318" fmla="*/ 113667 h 349629"/>
                <a:gd name="connsiteX319" fmla="*/ 1098630 w 2006029"/>
                <a:gd name="connsiteY319" fmla="*/ 114770 h 349629"/>
                <a:gd name="connsiteX320" fmla="*/ 1098630 w 2006029"/>
                <a:gd name="connsiteY320" fmla="*/ 130522 h 349629"/>
                <a:gd name="connsiteX321" fmla="*/ 1149588 w 2006029"/>
                <a:gd name="connsiteY321" fmla="*/ 130522 h 349629"/>
                <a:gd name="connsiteX322" fmla="*/ 1149588 w 2006029"/>
                <a:gd name="connsiteY322" fmla="*/ 114770 h 349629"/>
                <a:gd name="connsiteX323" fmla="*/ 1136672 w 2006029"/>
                <a:gd name="connsiteY323" fmla="*/ 112564 h 349629"/>
                <a:gd name="connsiteX324" fmla="*/ 1101229 w 2006029"/>
                <a:gd name="connsiteY324" fmla="*/ 61764 h 349629"/>
                <a:gd name="connsiteX325" fmla="*/ 1132734 w 2006029"/>
                <a:gd name="connsiteY325" fmla="*/ 19548 h 349629"/>
                <a:gd name="connsiteX326" fmla="*/ 1146674 w 2006029"/>
                <a:gd name="connsiteY326" fmla="*/ 17107 h 349629"/>
                <a:gd name="connsiteX327" fmla="*/ 1146674 w 2006029"/>
                <a:gd name="connsiteY327" fmla="*/ 1355 h 349629"/>
                <a:gd name="connsiteX328" fmla="*/ 1095716 w 2006029"/>
                <a:gd name="connsiteY328" fmla="*/ 1355 h 349629"/>
                <a:gd name="connsiteX329" fmla="*/ 1095716 w 2006029"/>
                <a:gd name="connsiteY329" fmla="*/ 17107 h 349629"/>
                <a:gd name="connsiteX330" fmla="*/ 1103592 w 2006029"/>
                <a:gd name="connsiteY330" fmla="*/ 18209 h 349629"/>
                <a:gd name="connsiteX331" fmla="*/ 1078861 w 2006029"/>
                <a:gd name="connsiteY331" fmla="*/ 54203 h 349629"/>
                <a:gd name="connsiteX332" fmla="*/ 1067599 w 2006029"/>
                <a:gd name="connsiteY332" fmla="*/ 54203 h 349629"/>
                <a:gd name="connsiteX333" fmla="*/ 1067599 w 2006029"/>
                <a:gd name="connsiteY333" fmla="*/ 19785 h 349629"/>
                <a:gd name="connsiteX334" fmla="*/ 1080673 w 2006029"/>
                <a:gd name="connsiteY334" fmla="*/ 17107 h 349629"/>
                <a:gd name="connsiteX335" fmla="*/ 1080673 w 2006029"/>
                <a:gd name="connsiteY335" fmla="*/ 1355 h 349629"/>
                <a:gd name="connsiteX336" fmla="*/ 1028140 w 2006029"/>
                <a:gd name="connsiteY336" fmla="*/ 1355 h 349629"/>
                <a:gd name="connsiteX337" fmla="*/ 1028140 w 2006029"/>
                <a:gd name="connsiteY337" fmla="*/ 17107 h 349629"/>
                <a:gd name="connsiteX338" fmla="*/ 1041844 w 2006029"/>
                <a:gd name="connsiteY338" fmla="*/ 19785 h 349629"/>
                <a:gd name="connsiteX339" fmla="*/ 1041844 w 2006029"/>
                <a:gd name="connsiteY339" fmla="*/ 112092 h 349629"/>
                <a:gd name="connsiteX340" fmla="*/ 1028140 w 2006029"/>
                <a:gd name="connsiteY340" fmla="*/ 114770 h 349629"/>
                <a:gd name="connsiteX341" fmla="*/ 991122 w 2006029"/>
                <a:gd name="connsiteY341" fmla="*/ 54124 h 349629"/>
                <a:gd name="connsiteX342" fmla="*/ 947568 w 2006029"/>
                <a:gd name="connsiteY342" fmla="*/ 54124 h 349629"/>
                <a:gd name="connsiteX343" fmla="*/ 947568 w 2006029"/>
                <a:gd name="connsiteY343" fmla="*/ 21832 h 349629"/>
                <a:gd name="connsiteX344" fmla="*/ 988759 w 2006029"/>
                <a:gd name="connsiteY344" fmla="*/ 21832 h 349629"/>
                <a:gd name="connsiteX345" fmla="*/ 989862 w 2006029"/>
                <a:gd name="connsiteY345" fmla="*/ 37584 h 349629"/>
                <a:gd name="connsiteX346" fmla="*/ 1009710 w 2006029"/>
                <a:gd name="connsiteY346" fmla="*/ 37584 h 349629"/>
                <a:gd name="connsiteX347" fmla="*/ 1009710 w 2006029"/>
                <a:gd name="connsiteY347" fmla="*/ 2300 h 349629"/>
                <a:gd name="connsiteX348" fmla="*/ 908109 w 2006029"/>
                <a:gd name="connsiteY348" fmla="*/ 2300 h 349629"/>
                <a:gd name="connsiteX349" fmla="*/ 908109 w 2006029"/>
                <a:gd name="connsiteY349" fmla="*/ 18052 h 349629"/>
                <a:gd name="connsiteX350" fmla="*/ 921813 w 2006029"/>
                <a:gd name="connsiteY350" fmla="*/ 20651 h 349629"/>
                <a:gd name="connsiteX351" fmla="*/ 921813 w 2006029"/>
                <a:gd name="connsiteY351" fmla="*/ 112958 h 349629"/>
                <a:gd name="connsiteX352" fmla="*/ 908109 w 2006029"/>
                <a:gd name="connsiteY352" fmla="*/ 115636 h 349629"/>
                <a:gd name="connsiteX353" fmla="*/ 908109 w 2006029"/>
                <a:gd name="connsiteY353" fmla="*/ 131388 h 349629"/>
                <a:gd name="connsiteX354" fmla="*/ 1009788 w 2006029"/>
                <a:gd name="connsiteY354" fmla="*/ 131388 h 349629"/>
                <a:gd name="connsiteX355" fmla="*/ 1009788 w 2006029"/>
                <a:gd name="connsiteY355" fmla="*/ 96261 h 349629"/>
                <a:gd name="connsiteX356" fmla="*/ 990256 w 2006029"/>
                <a:gd name="connsiteY356" fmla="*/ 96261 h 349629"/>
                <a:gd name="connsiteX357" fmla="*/ 989074 w 2006029"/>
                <a:gd name="connsiteY357" fmla="*/ 112013 h 349629"/>
                <a:gd name="connsiteX358" fmla="*/ 947568 w 2006029"/>
                <a:gd name="connsiteY358" fmla="*/ 112013 h 349629"/>
                <a:gd name="connsiteX359" fmla="*/ 947568 w 2006029"/>
                <a:gd name="connsiteY359" fmla="*/ 75232 h 349629"/>
                <a:gd name="connsiteX360" fmla="*/ 991122 w 2006029"/>
                <a:gd name="connsiteY360" fmla="*/ 75232 h 349629"/>
                <a:gd name="connsiteX361" fmla="*/ 881488 w 2006029"/>
                <a:gd name="connsiteY361" fmla="*/ 1906 h 349629"/>
                <a:gd name="connsiteX362" fmla="*/ 842107 w 2006029"/>
                <a:gd name="connsiteY362" fmla="*/ 1906 h 349629"/>
                <a:gd name="connsiteX363" fmla="*/ 842107 w 2006029"/>
                <a:gd name="connsiteY363" fmla="*/ 17658 h 349629"/>
                <a:gd name="connsiteX364" fmla="*/ 855890 w 2006029"/>
                <a:gd name="connsiteY364" fmla="*/ 20257 h 349629"/>
                <a:gd name="connsiteX365" fmla="*/ 855890 w 2006029"/>
                <a:gd name="connsiteY365" fmla="*/ 88542 h 349629"/>
                <a:gd name="connsiteX366" fmla="*/ 855339 w 2006029"/>
                <a:gd name="connsiteY366" fmla="*/ 88542 h 349629"/>
                <a:gd name="connsiteX367" fmla="*/ 803436 w 2006029"/>
                <a:gd name="connsiteY367" fmla="*/ 1906 h 349629"/>
                <a:gd name="connsiteX368" fmla="*/ 764056 w 2006029"/>
                <a:gd name="connsiteY368" fmla="*/ 1906 h 349629"/>
                <a:gd name="connsiteX369" fmla="*/ 764056 w 2006029"/>
                <a:gd name="connsiteY369" fmla="*/ 17658 h 349629"/>
                <a:gd name="connsiteX370" fmla="*/ 777760 w 2006029"/>
                <a:gd name="connsiteY370" fmla="*/ 20257 h 349629"/>
                <a:gd name="connsiteX371" fmla="*/ 777760 w 2006029"/>
                <a:gd name="connsiteY371" fmla="*/ 112564 h 349629"/>
                <a:gd name="connsiteX372" fmla="*/ 764056 w 2006029"/>
                <a:gd name="connsiteY372" fmla="*/ 115242 h 349629"/>
                <a:gd name="connsiteX373" fmla="*/ 764056 w 2006029"/>
                <a:gd name="connsiteY373" fmla="*/ 130994 h 349629"/>
                <a:gd name="connsiteX374" fmla="*/ 817376 w 2006029"/>
                <a:gd name="connsiteY374" fmla="*/ 130994 h 349629"/>
                <a:gd name="connsiteX375" fmla="*/ 817376 w 2006029"/>
                <a:gd name="connsiteY375" fmla="*/ 115242 h 349629"/>
                <a:gd name="connsiteX376" fmla="*/ 803593 w 2006029"/>
                <a:gd name="connsiteY376" fmla="*/ 112564 h 349629"/>
                <a:gd name="connsiteX377" fmla="*/ 803593 w 2006029"/>
                <a:gd name="connsiteY377" fmla="*/ 44200 h 349629"/>
                <a:gd name="connsiteX378" fmla="*/ 804066 w 2006029"/>
                <a:gd name="connsiteY378" fmla="*/ 44200 h 349629"/>
                <a:gd name="connsiteX379" fmla="*/ 856048 w 2006029"/>
                <a:gd name="connsiteY379" fmla="*/ 130837 h 349629"/>
                <a:gd name="connsiteX380" fmla="*/ 881724 w 2006029"/>
                <a:gd name="connsiteY380" fmla="*/ 130837 h 349629"/>
                <a:gd name="connsiteX381" fmla="*/ 881724 w 2006029"/>
                <a:gd name="connsiteY381" fmla="*/ 20572 h 349629"/>
                <a:gd name="connsiteX382" fmla="*/ 895507 w 2006029"/>
                <a:gd name="connsiteY382" fmla="*/ 17973 h 349629"/>
                <a:gd name="connsiteX383" fmla="*/ 895507 w 2006029"/>
                <a:gd name="connsiteY383" fmla="*/ 2221 h 349629"/>
                <a:gd name="connsiteX384" fmla="*/ 698448 w 2006029"/>
                <a:gd name="connsiteY384" fmla="*/ 16713 h 349629"/>
                <a:gd name="connsiteX385" fmla="*/ 677970 w 2006029"/>
                <a:gd name="connsiteY385" fmla="*/ 4663 h 349629"/>
                <a:gd name="connsiteX386" fmla="*/ 650956 w 2006029"/>
                <a:gd name="connsiteY386" fmla="*/ 173 h 349629"/>
                <a:gd name="connsiteX387" fmla="*/ 617640 w 2006029"/>
                <a:gd name="connsiteY387" fmla="*/ 10333 h 349629"/>
                <a:gd name="connsiteX388" fmla="*/ 604408 w 2006029"/>
                <a:gd name="connsiteY388" fmla="*/ 35930 h 349629"/>
                <a:gd name="connsiteX389" fmla="*/ 616143 w 2006029"/>
                <a:gd name="connsiteY389" fmla="*/ 60819 h 349629"/>
                <a:gd name="connsiteX390" fmla="*/ 650719 w 2006029"/>
                <a:gd name="connsiteY390" fmla="*/ 76571 h 349629"/>
                <a:gd name="connsiteX391" fmla="*/ 669149 w 2006029"/>
                <a:gd name="connsiteY391" fmla="*/ 84998 h 349629"/>
                <a:gd name="connsiteX392" fmla="*/ 674426 w 2006029"/>
                <a:gd name="connsiteY392" fmla="*/ 96970 h 349629"/>
                <a:gd name="connsiteX393" fmla="*/ 668913 w 2006029"/>
                <a:gd name="connsiteY393" fmla="*/ 108548 h 349629"/>
                <a:gd name="connsiteX394" fmla="*/ 653161 w 2006029"/>
                <a:gd name="connsiteY394" fmla="*/ 112880 h 349629"/>
                <a:gd name="connsiteX395" fmla="*/ 638354 w 2006029"/>
                <a:gd name="connsiteY395" fmla="*/ 110753 h 349629"/>
                <a:gd name="connsiteX396" fmla="*/ 627721 w 2006029"/>
                <a:gd name="connsiteY396" fmla="*/ 105555 h 349629"/>
                <a:gd name="connsiteX397" fmla="*/ 625043 w 2006029"/>
                <a:gd name="connsiteY397" fmla="*/ 87282 h 349629"/>
                <a:gd name="connsiteX398" fmla="*/ 604487 w 2006029"/>
                <a:gd name="connsiteY398" fmla="*/ 87282 h 349629"/>
                <a:gd name="connsiteX399" fmla="*/ 604487 w 2006029"/>
                <a:gd name="connsiteY399" fmla="*/ 114140 h 349629"/>
                <a:gd name="connsiteX400" fmla="*/ 625043 w 2006029"/>
                <a:gd name="connsiteY400" fmla="*/ 127529 h 349629"/>
                <a:gd name="connsiteX401" fmla="*/ 652610 w 2006029"/>
                <a:gd name="connsiteY401" fmla="*/ 132412 h 349629"/>
                <a:gd name="connsiteX402" fmla="*/ 687107 w 2006029"/>
                <a:gd name="connsiteY402" fmla="*/ 122882 h 349629"/>
                <a:gd name="connsiteX403" fmla="*/ 700181 w 2006029"/>
                <a:gd name="connsiteY403" fmla="*/ 96734 h 349629"/>
                <a:gd name="connsiteX404" fmla="*/ 689154 w 2006029"/>
                <a:gd name="connsiteY404" fmla="*/ 71294 h 349629"/>
                <a:gd name="connsiteX405" fmla="*/ 656863 w 2006029"/>
                <a:gd name="connsiteY405" fmla="*/ 55542 h 349629"/>
                <a:gd name="connsiteX406" fmla="*/ 635991 w 2006029"/>
                <a:gd name="connsiteY406" fmla="*/ 47114 h 349629"/>
                <a:gd name="connsiteX407" fmla="*/ 629926 w 2006029"/>
                <a:gd name="connsiteY407" fmla="*/ 36324 h 349629"/>
                <a:gd name="connsiteX408" fmla="*/ 635676 w 2006029"/>
                <a:gd name="connsiteY408" fmla="*/ 24825 h 349629"/>
                <a:gd name="connsiteX409" fmla="*/ 652137 w 2006029"/>
                <a:gd name="connsiteY409" fmla="*/ 20336 h 349629"/>
                <a:gd name="connsiteX410" fmla="*/ 665841 w 2006029"/>
                <a:gd name="connsiteY410" fmla="*/ 21911 h 349629"/>
                <a:gd name="connsiteX411" fmla="*/ 675608 w 2006029"/>
                <a:gd name="connsiteY411" fmla="*/ 25613 h 349629"/>
                <a:gd name="connsiteX412" fmla="*/ 678994 w 2006029"/>
                <a:gd name="connsiteY412" fmla="*/ 43334 h 349629"/>
                <a:gd name="connsiteX413" fmla="*/ 698291 w 2006029"/>
                <a:gd name="connsiteY413" fmla="*/ 43334 h 349629"/>
                <a:gd name="connsiteX414" fmla="*/ 474611 w 2006029"/>
                <a:gd name="connsiteY414" fmla="*/ 1906 h 349629"/>
                <a:gd name="connsiteX415" fmla="*/ 474611 w 2006029"/>
                <a:gd name="connsiteY415" fmla="*/ 36167 h 349629"/>
                <a:gd name="connsiteX416" fmla="*/ 494222 w 2006029"/>
                <a:gd name="connsiteY416" fmla="*/ 36167 h 349629"/>
                <a:gd name="connsiteX417" fmla="*/ 495246 w 2006029"/>
                <a:gd name="connsiteY417" fmla="*/ 21832 h 349629"/>
                <a:gd name="connsiteX418" fmla="*/ 518874 w 2006029"/>
                <a:gd name="connsiteY418" fmla="*/ 21832 h 349629"/>
                <a:gd name="connsiteX419" fmla="*/ 518874 w 2006029"/>
                <a:gd name="connsiteY419" fmla="*/ 112407 h 349629"/>
                <a:gd name="connsiteX420" fmla="*/ 505091 w 2006029"/>
                <a:gd name="connsiteY420" fmla="*/ 115085 h 349629"/>
                <a:gd name="connsiteX421" fmla="*/ 505091 w 2006029"/>
                <a:gd name="connsiteY421" fmla="*/ 130837 h 349629"/>
                <a:gd name="connsiteX422" fmla="*/ 558412 w 2006029"/>
                <a:gd name="connsiteY422" fmla="*/ 130837 h 349629"/>
                <a:gd name="connsiteX423" fmla="*/ 558412 w 2006029"/>
                <a:gd name="connsiteY423" fmla="*/ 115085 h 349629"/>
                <a:gd name="connsiteX424" fmla="*/ 544708 w 2006029"/>
                <a:gd name="connsiteY424" fmla="*/ 112407 h 349629"/>
                <a:gd name="connsiteX425" fmla="*/ 544708 w 2006029"/>
                <a:gd name="connsiteY425" fmla="*/ 21832 h 349629"/>
                <a:gd name="connsiteX426" fmla="*/ 568336 w 2006029"/>
                <a:gd name="connsiteY426" fmla="*/ 21832 h 349629"/>
                <a:gd name="connsiteX427" fmla="*/ 569438 w 2006029"/>
                <a:gd name="connsiteY427" fmla="*/ 36167 h 349629"/>
                <a:gd name="connsiteX428" fmla="*/ 589207 w 2006029"/>
                <a:gd name="connsiteY428" fmla="*/ 36167 h 349629"/>
                <a:gd name="connsiteX429" fmla="*/ 589207 w 2006029"/>
                <a:gd name="connsiteY429" fmla="*/ 1906 h 349629"/>
                <a:gd name="connsiteX430" fmla="*/ 459568 w 2006029"/>
                <a:gd name="connsiteY430" fmla="*/ 16713 h 349629"/>
                <a:gd name="connsiteX431" fmla="*/ 439090 w 2006029"/>
                <a:gd name="connsiteY431" fmla="*/ 4663 h 349629"/>
                <a:gd name="connsiteX432" fmla="*/ 412075 w 2006029"/>
                <a:gd name="connsiteY432" fmla="*/ 173 h 349629"/>
                <a:gd name="connsiteX433" fmla="*/ 378759 w 2006029"/>
                <a:gd name="connsiteY433" fmla="*/ 10333 h 349629"/>
                <a:gd name="connsiteX434" fmla="*/ 365055 w 2006029"/>
                <a:gd name="connsiteY434" fmla="*/ 35930 h 349629"/>
                <a:gd name="connsiteX435" fmla="*/ 376790 w 2006029"/>
                <a:gd name="connsiteY435" fmla="*/ 60819 h 349629"/>
                <a:gd name="connsiteX436" fmla="*/ 411445 w 2006029"/>
                <a:gd name="connsiteY436" fmla="*/ 76571 h 349629"/>
                <a:gd name="connsiteX437" fmla="*/ 429796 w 2006029"/>
                <a:gd name="connsiteY437" fmla="*/ 84998 h 349629"/>
                <a:gd name="connsiteX438" fmla="*/ 435073 w 2006029"/>
                <a:gd name="connsiteY438" fmla="*/ 96970 h 349629"/>
                <a:gd name="connsiteX439" fmla="*/ 429560 w 2006029"/>
                <a:gd name="connsiteY439" fmla="*/ 108548 h 349629"/>
                <a:gd name="connsiteX440" fmla="*/ 413808 w 2006029"/>
                <a:gd name="connsiteY440" fmla="*/ 112880 h 349629"/>
                <a:gd name="connsiteX441" fmla="*/ 398922 w 2006029"/>
                <a:gd name="connsiteY441" fmla="*/ 110753 h 349629"/>
                <a:gd name="connsiteX442" fmla="*/ 388447 w 2006029"/>
                <a:gd name="connsiteY442" fmla="*/ 105555 h 349629"/>
                <a:gd name="connsiteX443" fmla="*/ 385690 w 2006029"/>
                <a:gd name="connsiteY443" fmla="*/ 87282 h 349629"/>
                <a:gd name="connsiteX444" fmla="*/ 365527 w 2006029"/>
                <a:gd name="connsiteY444" fmla="*/ 87282 h 349629"/>
                <a:gd name="connsiteX445" fmla="*/ 365527 w 2006029"/>
                <a:gd name="connsiteY445" fmla="*/ 114140 h 349629"/>
                <a:gd name="connsiteX446" fmla="*/ 386084 w 2006029"/>
                <a:gd name="connsiteY446" fmla="*/ 127529 h 349629"/>
                <a:gd name="connsiteX447" fmla="*/ 413650 w 2006029"/>
                <a:gd name="connsiteY447" fmla="*/ 132412 h 349629"/>
                <a:gd name="connsiteX448" fmla="*/ 448147 w 2006029"/>
                <a:gd name="connsiteY448" fmla="*/ 122882 h 349629"/>
                <a:gd name="connsiteX449" fmla="*/ 461221 w 2006029"/>
                <a:gd name="connsiteY449" fmla="*/ 96734 h 349629"/>
                <a:gd name="connsiteX450" fmla="*/ 450195 w 2006029"/>
                <a:gd name="connsiteY450" fmla="*/ 71294 h 349629"/>
                <a:gd name="connsiteX451" fmla="*/ 417982 w 2006029"/>
                <a:gd name="connsiteY451" fmla="*/ 55542 h 349629"/>
                <a:gd name="connsiteX452" fmla="*/ 397032 w 2006029"/>
                <a:gd name="connsiteY452" fmla="*/ 47114 h 349629"/>
                <a:gd name="connsiteX453" fmla="*/ 390967 w 2006029"/>
                <a:gd name="connsiteY453" fmla="*/ 36324 h 349629"/>
                <a:gd name="connsiteX454" fmla="*/ 396795 w 2006029"/>
                <a:gd name="connsiteY454" fmla="*/ 24825 h 349629"/>
                <a:gd name="connsiteX455" fmla="*/ 413178 w 2006029"/>
                <a:gd name="connsiteY455" fmla="*/ 20336 h 349629"/>
                <a:gd name="connsiteX456" fmla="*/ 426882 w 2006029"/>
                <a:gd name="connsiteY456" fmla="*/ 21911 h 349629"/>
                <a:gd name="connsiteX457" fmla="*/ 436648 w 2006029"/>
                <a:gd name="connsiteY457" fmla="*/ 25613 h 349629"/>
                <a:gd name="connsiteX458" fmla="*/ 440035 w 2006029"/>
                <a:gd name="connsiteY458" fmla="*/ 43334 h 349629"/>
                <a:gd name="connsiteX459" fmla="*/ 459568 w 2006029"/>
                <a:gd name="connsiteY459" fmla="*/ 43334 h 349629"/>
                <a:gd name="connsiteX460" fmla="*/ 347885 w 2006029"/>
                <a:gd name="connsiteY460" fmla="*/ 130522 h 349629"/>
                <a:gd name="connsiteX461" fmla="*/ 347885 w 2006029"/>
                <a:gd name="connsiteY461" fmla="*/ 94371 h 349629"/>
                <a:gd name="connsiteX462" fmla="*/ 328195 w 2006029"/>
                <a:gd name="connsiteY462" fmla="*/ 94371 h 349629"/>
                <a:gd name="connsiteX463" fmla="*/ 326935 w 2006029"/>
                <a:gd name="connsiteY463" fmla="*/ 110517 h 349629"/>
                <a:gd name="connsiteX464" fmla="*/ 290626 w 2006029"/>
                <a:gd name="connsiteY464" fmla="*/ 110517 h 349629"/>
                <a:gd name="connsiteX465" fmla="*/ 290626 w 2006029"/>
                <a:gd name="connsiteY465" fmla="*/ 20100 h 349629"/>
                <a:gd name="connsiteX466" fmla="*/ 304409 w 2006029"/>
                <a:gd name="connsiteY466" fmla="*/ 17501 h 349629"/>
                <a:gd name="connsiteX467" fmla="*/ 304409 w 2006029"/>
                <a:gd name="connsiteY467" fmla="*/ 1748 h 349629"/>
                <a:gd name="connsiteX468" fmla="*/ 251167 w 2006029"/>
                <a:gd name="connsiteY468" fmla="*/ 1748 h 349629"/>
                <a:gd name="connsiteX469" fmla="*/ 251167 w 2006029"/>
                <a:gd name="connsiteY469" fmla="*/ 17501 h 349629"/>
                <a:gd name="connsiteX470" fmla="*/ 264872 w 2006029"/>
                <a:gd name="connsiteY470" fmla="*/ 20100 h 349629"/>
                <a:gd name="connsiteX471" fmla="*/ 264872 w 2006029"/>
                <a:gd name="connsiteY471" fmla="*/ 112407 h 349629"/>
                <a:gd name="connsiteX472" fmla="*/ 251167 w 2006029"/>
                <a:gd name="connsiteY472" fmla="*/ 115085 h 349629"/>
                <a:gd name="connsiteX473" fmla="*/ 251167 w 2006029"/>
                <a:gd name="connsiteY473" fmla="*/ 130837 h 349629"/>
                <a:gd name="connsiteX474" fmla="*/ 176502 w 2006029"/>
                <a:gd name="connsiteY474" fmla="*/ 31362 h 349629"/>
                <a:gd name="connsiteX475" fmla="*/ 177054 w 2006029"/>
                <a:gd name="connsiteY475" fmla="*/ 31362 h 349629"/>
                <a:gd name="connsiteX476" fmla="*/ 191782 w 2006029"/>
                <a:gd name="connsiteY476" fmla="*/ 76886 h 349629"/>
                <a:gd name="connsiteX477" fmla="*/ 162010 w 2006029"/>
                <a:gd name="connsiteY477" fmla="*/ 76886 h 349629"/>
                <a:gd name="connsiteX478" fmla="*/ 115463 w 2006029"/>
                <a:gd name="connsiteY478" fmla="*/ 130364 h 349629"/>
                <a:gd name="connsiteX479" fmla="*/ 159175 w 2006029"/>
                <a:gd name="connsiteY479" fmla="*/ 130364 h 349629"/>
                <a:gd name="connsiteX480" fmla="*/ 159175 w 2006029"/>
                <a:gd name="connsiteY480" fmla="*/ 114612 h 349629"/>
                <a:gd name="connsiteX481" fmla="*/ 150275 w 2006029"/>
                <a:gd name="connsiteY481" fmla="*/ 113037 h 349629"/>
                <a:gd name="connsiteX482" fmla="*/ 155946 w 2006029"/>
                <a:gd name="connsiteY482" fmla="*/ 95395 h 349629"/>
                <a:gd name="connsiteX483" fmla="*/ 197610 w 2006029"/>
                <a:gd name="connsiteY483" fmla="*/ 95395 h 349629"/>
                <a:gd name="connsiteX484" fmla="*/ 203281 w 2006029"/>
                <a:gd name="connsiteY484" fmla="*/ 113037 h 349629"/>
                <a:gd name="connsiteX485" fmla="*/ 194381 w 2006029"/>
                <a:gd name="connsiteY485" fmla="*/ 114612 h 349629"/>
                <a:gd name="connsiteX486" fmla="*/ 194381 w 2006029"/>
                <a:gd name="connsiteY486" fmla="*/ 130364 h 349629"/>
                <a:gd name="connsiteX487" fmla="*/ 238172 w 2006029"/>
                <a:gd name="connsiteY487" fmla="*/ 130364 h 349629"/>
                <a:gd name="connsiteX488" fmla="*/ 238172 w 2006029"/>
                <a:gd name="connsiteY488" fmla="*/ 114612 h 349629"/>
                <a:gd name="connsiteX489" fmla="*/ 228957 w 2006029"/>
                <a:gd name="connsiteY489" fmla="*/ 113273 h 349629"/>
                <a:gd name="connsiteX490" fmla="*/ 190128 w 2006029"/>
                <a:gd name="connsiteY490" fmla="*/ 1433 h 349629"/>
                <a:gd name="connsiteX491" fmla="*/ 163743 w 2006029"/>
                <a:gd name="connsiteY491" fmla="*/ 1433 h 349629"/>
                <a:gd name="connsiteX492" fmla="*/ 124363 w 2006029"/>
                <a:gd name="connsiteY492" fmla="*/ 113273 h 349629"/>
                <a:gd name="connsiteX493" fmla="*/ 115227 w 2006029"/>
                <a:gd name="connsiteY493" fmla="*/ 114612 h 349629"/>
                <a:gd name="connsiteX494" fmla="*/ 47020 w 2006029"/>
                <a:gd name="connsiteY494" fmla="*/ 17343 h 349629"/>
                <a:gd name="connsiteX495" fmla="*/ 37254 w 2006029"/>
                <a:gd name="connsiteY495" fmla="*/ 19076 h 349629"/>
                <a:gd name="connsiteX496" fmla="*/ 60015 w 2006029"/>
                <a:gd name="connsiteY496" fmla="*/ 96182 h 349629"/>
                <a:gd name="connsiteX497" fmla="*/ 61591 w 2006029"/>
                <a:gd name="connsiteY497" fmla="*/ 103271 h 349629"/>
                <a:gd name="connsiteX498" fmla="*/ 62142 w 2006029"/>
                <a:gd name="connsiteY498" fmla="*/ 103271 h 349629"/>
                <a:gd name="connsiteX499" fmla="*/ 63638 w 2006029"/>
                <a:gd name="connsiteY499" fmla="*/ 96340 h 349629"/>
                <a:gd name="connsiteX500" fmla="*/ 86479 w 2006029"/>
                <a:gd name="connsiteY500" fmla="*/ 19076 h 349629"/>
                <a:gd name="connsiteX501" fmla="*/ 76791 w 2006029"/>
                <a:gd name="connsiteY501" fmla="*/ 17343 h 349629"/>
                <a:gd name="connsiteX502" fmla="*/ 76791 w 2006029"/>
                <a:gd name="connsiteY502" fmla="*/ 1591 h 349629"/>
                <a:gd name="connsiteX503" fmla="*/ 124048 w 2006029"/>
                <a:gd name="connsiteY503" fmla="*/ 1591 h 349629"/>
                <a:gd name="connsiteX504" fmla="*/ 124048 w 2006029"/>
                <a:gd name="connsiteY504" fmla="*/ 17343 h 349629"/>
                <a:gd name="connsiteX505" fmla="*/ 113258 w 2006029"/>
                <a:gd name="connsiteY505" fmla="*/ 18761 h 349629"/>
                <a:gd name="connsiteX506" fmla="*/ 75374 w 2006029"/>
                <a:gd name="connsiteY506" fmla="*/ 130364 h 349629"/>
                <a:gd name="connsiteX507" fmla="*/ 48595 w 2006029"/>
                <a:gd name="connsiteY507" fmla="*/ 130364 h 349629"/>
                <a:gd name="connsiteX508" fmla="*/ 10633 w 2006029"/>
                <a:gd name="connsiteY508" fmla="*/ 18918 h 349629"/>
                <a:gd name="connsiteX509" fmla="*/ 0 w 2006029"/>
                <a:gd name="connsiteY509" fmla="*/ 17501 h 349629"/>
                <a:gd name="connsiteX510" fmla="*/ 0 w 2006029"/>
                <a:gd name="connsiteY510" fmla="*/ 1748 h 349629"/>
                <a:gd name="connsiteX511" fmla="*/ 47256 w 2006029"/>
                <a:gd name="connsiteY511" fmla="*/ 1748 h 34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006029" h="349629">
                  <a:moveTo>
                    <a:pt x="1359564" y="237164"/>
                  </a:moveTo>
                  <a:lnTo>
                    <a:pt x="1359564" y="329471"/>
                  </a:lnTo>
                  <a:lnTo>
                    <a:pt x="1345781" y="332149"/>
                  </a:lnTo>
                  <a:lnTo>
                    <a:pt x="1345781" y="347901"/>
                  </a:lnTo>
                  <a:lnTo>
                    <a:pt x="1399023" y="347901"/>
                  </a:lnTo>
                  <a:lnTo>
                    <a:pt x="1399023" y="332149"/>
                  </a:lnTo>
                  <a:lnTo>
                    <a:pt x="1385240" y="329471"/>
                  </a:lnTo>
                  <a:lnTo>
                    <a:pt x="1385240" y="237164"/>
                  </a:lnTo>
                  <a:lnTo>
                    <a:pt x="1399023" y="234564"/>
                  </a:lnTo>
                  <a:lnTo>
                    <a:pt x="1399023" y="218812"/>
                  </a:lnTo>
                  <a:lnTo>
                    <a:pt x="1345781" y="218812"/>
                  </a:lnTo>
                  <a:lnTo>
                    <a:pt x="1345781" y="234564"/>
                  </a:lnTo>
                  <a:close/>
                  <a:moveTo>
                    <a:pt x="1292539" y="309229"/>
                  </a:moveTo>
                  <a:lnTo>
                    <a:pt x="1292539" y="329471"/>
                  </a:lnTo>
                  <a:lnTo>
                    <a:pt x="1278913" y="332149"/>
                  </a:lnTo>
                  <a:lnTo>
                    <a:pt x="1278913" y="347901"/>
                  </a:lnTo>
                  <a:lnTo>
                    <a:pt x="1332155" y="347901"/>
                  </a:lnTo>
                  <a:lnTo>
                    <a:pt x="1332155" y="332149"/>
                  </a:lnTo>
                  <a:lnTo>
                    <a:pt x="1318372" y="329471"/>
                  </a:lnTo>
                  <a:lnTo>
                    <a:pt x="1318372" y="237164"/>
                  </a:lnTo>
                  <a:lnTo>
                    <a:pt x="1332155" y="234564"/>
                  </a:lnTo>
                  <a:lnTo>
                    <a:pt x="1332155" y="218812"/>
                  </a:lnTo>
                  <a:lnTo>
                    <a:pt x="1284899" y="218812"/>
                  </a:lnTo>
                  <a:lnTo>
                    <a:pt x="1251898" y="313325"/>
                  </a:lnTo>
                  <a:lnTo>
                    <a:pt x="1251347" y="313325"/>
                  </a:lnTo>
                  <a:lnTo>
                    <a:pt x="1218582" y="218812"/>
                  </a:lnTo>
                  <a:lnTo>
                    <a:pt x="1171326" y="218812"/>
                  </a:lnTo>
                  <a:lnTo>
                    <a:pt x="1171326" y="234564"/>
                  </a:lnTo>
                  <a:lnTo>
                    <a:pt x="1185031" y="237164"/>
                  </a:lnTo>
                  <a:lnTo>
                    <a:pt x="1185031" y="329471"/>
                  </a:lnTo>
                  <a:lnTo>
                    <a:pt x="1171326" y="332149"/>
                  </a:lnTo>
                  <a:lnTo>
                    <a:pt x="1171326" y="347901"/>
                  </a:lnTo>
                  <a:lnTo>
                    <a:pt x="1224647" y="347901"/>
                  </a:lnTo>
                  <a:lnTo>
                    <a:pt x="1224647" y="332149"/>
                  </a:lnTo>
                  <a:lnTo>
                    <a:pt x="1210785" y="329471"/>
                  </a:lnTo>
                  <a:lnTo>
                    <a:pt x="1210785" y="309229"/>
                  </a:lnTo>
                  <a:lnTo>
                    <a:pt x="1208344" y="252837"/>
                  </a:lnTo>
                  <a:lnTo>
                    <a:pt x="1208895" y="252837"/>
                  </a:lnTo>
                  <a:lnTo>
                    <a:pt x="1243156" y="347349"/>
                  </a:lnTo>
                  <a:lnTo>
                    <a:pt x="1260483" y="347349"/>
                  </a:lnTo>
                  <a:lnTo>
                    <a:pt x="1294429" y="252364"/>
                  </a:lnTo>
                  <a:lnTo>
                    <a:pt x="1294980" y="252364"/>
                  </a:lnTo>
                  <a:close/>
                  <a:moveTo>
                    <a:pt x="1067756" y="218970"/>
                  </a:moveTo>
                  <a:lnTo>
                    <a:pt x="1028376" y="218970"/>
                  </a:lnTo>
                  <a:lnTo>
                    <a:pt x="1028376" y="234722"/>
                  </a:lnTo>
                  <a:lnTo>
                    <a:pt x="1042080" y="237400"/>
                  </a:lnTo>
                  <a:lnTo>
                    <a:pt x="1042080" y="304504"/>
                  </a:lnTo>
                  <a:cubicBezTo>
                    <a:pt x="1041324" y="317239"/>
                    <a:pt x="1046570" y="329597"/>
                    <a:pt x="1056257" y="337898"/>
                  </a:cubicBezTo>
                  <a:cubicBezTo>
                    <a:pt x="1078657" y="353540"/>
                    <a:pt x="1108444" y="353540"/>
                    <a:pt x="1130843" y="337898"/>
                  </a:cubicBezTo>
                  <a:cubicBezTo>
                    <a:pt x="1140610" y="329644"/>
                    <a:pt x="1145918" y="317271"/>
                    <a:pt x="1145178" y="304504"/>
                  </a:cubicBezTo>
                  <a:lnTo>
                    <a:pt x="1145178" y="237400"/>
                  </a:lnTo>
                  <a:lnTo>
                    <a:pt x="1158882" y="234722"/>
                  </a:lnTo>
                  <a:lnTo>
                    <a:pt x="1158882" y="218970"/>
                  </a:lnTo>
                  <a:lnTo>
                    <a:pt x="1105404" y="218970"/>
                  </a:lnTo>
                  <a:lnTo>
                    <a:pt x="1105404" y="234722"/>
                  </a:lnTo>
                  <a:lnTo>
                    <a:pt x="1119108" y="237400"/>
                  </a:lnTo>
                  <a:lnTo>
                    <a:pt x="1119108" y="304504"/>
                  </a:lnTo>
                  <a:cubicBezTo>
                    <a:pt x="1119683" y="311569"/>
                    <a:pt x="1117186" y="318547"/>
                    <a:pt x="1112256" y="323643"/>
                  </a:cubicBezTo>
                  <a:cubicBezTo>
                    <a:pt x="1106924" y="328061"/>
                    <a:pt x="1100111" y="330290"/>
                    <a:pt x="1093196" y="329865"/>
                  </a:cubicBezTo>
                  <a:cubicBezTo>
                    <a:pt x="1086375" y="330227"/>
                    <a:pt x="1079673" y="327974"/>
                    <a:pt x="1074451" y="323564"/>
                  </a:cubicBezTo>
                  <a:cubicBezTo>
                    <a:pt x="1069552" y="318476"/>
                    <a:pt x="1067055" y="311545"/>
                    <a:pt x="1067599" y="304504"/>
                  </a:cubicBezTo>
                  <a:lnTo>
                    <a:pt x="1067599" y="237400"/>
                  </a:lnTo>
                  <a:lnTo>
                    <a:pt x="1081382" y="234722"/>
                  </a:lnTo>
                  <a:lnTo>
                    <a:pt x="1081382" y="218970"/>
                  </a:lnTo>
                  <a:close/>
                  <a:moveTo>
                    <a:pt x="953238" y="182740"/>
                  </a:moveTo>
                  <a:lnTo>
                    <a:pt x="931185" y="182740"/>
                  </a:lnTo>
                  <a:lnTo>
                    <a:pt x="931185" y="184158"/>
                  </a:lnTo>
                  <a:lnTo>
                    <a:pt x="955995" y="206762"/>
                  </a:lnTo>
                  <a:lnTo>
                    <a:pt x="973716" y="206762"/>
                  </a:lnTo>
                  <a:lnTo>
                    <a:pt x="998447" y="184237"/>
                  </a:lnTo>
                  <a:lnTo>
                    <a:pt x="998447" y="182740"/>
                  </a:lnTo>
                  <a:lnTo>
                    <a:pt x="976551" y="182740"/>
                  </a:lnTo>
                  <a:lnTo>
                    <a:pt x="964816" y="195184"/>
                  </a:lnTo>
                  <a:close/>
                  <a:moveTo>
                    <a:pt x="1013254" y="233698"/>
                  </a:moveTo>
                  <a:cubicBezTo>
                    <a:pt x="1007244" y="228445"/>
                    <a:pt x="1000298" y="224381"/>
                    <a:pt x="992776" y="221726"/>
                  </a:cubicBezTo>
                  <a:cubicBezTo>
                    <a:pt x="984105" y="218647"/>
                    <a:pt x="974961" y="217127"/>
                    <a:pt x="965761" y="217237"/>
                  </a:cubicBezTo>
                  <a:cubicBezTo>
                    <a:pt x="953853" y="216938"/>
                    <a:pt x="942165" y="220498"/>
                    <a:pt x="932446" y="227397"/>
                  </a:cubicBezTo>
                  <a:cubicBezTo>
                    <a:pt x="924058" y="233202"/>
                    <a:pt x="919103" y="242795"/>
                    <a:pt x="919214" y="252994"/>
                  </a:cubicBezTo>
                  <a:cubicBezTo>
                    <a:pt x="918796" y="262713"/>
                    <a:pt x="923183" y="272015"/>
                    <a:pt x="930949" y="277883"/>
                  </a:cubicBezTo>
                  <a:cubicBezTo>
                    <a:pt x="941416" y="285200"/>
                    <a:pt x="953136" y="290540"/>
                    <a:pt x="965525" y="293635"/>
                  </a:cubicBezTo>
                  <a:cubicBezTo>
                    <a:pt x="972164" y="295202"/>
                    <a:pt x="978426" y="298069"/>
                    <a:pt x="983955" y="302062"/>
                  </a:cubicBezTo>
                  <a:cubicBezTo>
                    <a:pt x="987460" y="305031"/>
                    <a:pt x="989405" y="309442"/>
                    <a:pt x="989232" y="314034"/>
                  </a:cubicBezTo>
                  <a:cubicBezTo>
                    <a:pt x="989382" y="318563"/>
                    <a:pt x="987326" y="322879"/>
                    <a:pt x="983719" y="325612"/>
                  </a:cubicBezTo>
                  <a:cubicBezTo>
                    <a:pt x="978969" y="328825"/>
                    <a:pt x="973291" y="330345"/>
                    <a:pt x="967573" y="329943"/>
                  </a:cubicBezTo>
                  <a:cubicBezTo>
                    <a:pt x="962532" y="329999"/>
                    <a:pt x="957507" y="329282"/>
                    <a:pt x="952687" y="327817"/>
                  </a:cubicBezTo>
                  <a:cubicBezTo>
                    <a:pt x="948867" y="326777"/>
                    <a:pt x="945284" y="325013"/>
                    <a:pt x="942133" y="322619"/>
                  </a:cubicBezTo>
                  <a:lnTo>
                    <a:pt x="939455" y="304267"/>
                  </a:lnTo>
                  <a:lnTo>
                    <a:pt x="919450" y="304267"/>
                  </a:lnTo>
                  <a:lnTo>
                    <a:pt x="919450" y="331125"/>
                  </a:lnTo>
                  <a:cubicBezTo>
                    <a:pt x="925239" y="337056"/>
                    <a:pt x="932257" y="341655"/>
                    <a:pt x="940007" y="344593"/>
                  </a:cubicBezTo>
                  <a:cubicBezTo>
                    <a:pt x="948812" y="347917"/>
                    <a:pt x="958161" y="349547"/>
                    <a:pt x="967573" y="349397"/>
                  </a:cubicBezTo>
                  <a:cubicBezTo>
                    <a:pt x="979781" y="349980"/>
                    <a:pt x="991862" y="346672"/>
                    <a:pt x="1002070" y="339946"/>
                  </a:cubicBezTo>
                  <a:cubicBezTo>
                    <a:pt x="1010552" y="333984"/>
                    <a:pt x="1015467" y="324162"/>
                    <a:pt x="1015144" y="313798"/>
                  </a:cubicBezTo>
                  <a:cubicBezTo>
                    <a:pt x="1015467" y="304094"/>
                    <a:pt x="1011419" y="294753"/>
                    <a:pt x="1004118" y="288358"/>
                  </a:cubicBezTo>
                  <a:cubicBezTo>
                    <a:pt x="994682" y="280734"/>
                    <a:pt x="983640" y="275347"/>
                    <a:pt x="971826" y="272606"/>
                  </a:cubicBezTo>
                  <a:cubicBezTo>
                    <a:pt x="964493" y="270605"/>
                    <a:pt x="957476" y="267604"/>
                    <a:pt x="950954" y="263706"/>
                  </a:cubicBezTo>
                  <a:cubicBezTo>
                    <a:pt x="947205" y="261430"/>
                    <a:pt x="944913" y="257373"/>
                    <a:pt x="944890" y="252994"/>
                  </a:cubicBezTo>
                  <a:cubicBezTo>
                    <a:pt x="944811" y="248434"/>
                    <a:pt x="946993" y="244126"/>
                    <a:pt x="950718" y="241495"/>
                  </a:cubicBezTo>
                  <a:cubicBezTo>
                    <a:pt x="955530" y="238219"/>
                    <a:pt x="961296" y="236636"/>
                    <a:pt x="967100" y="237006"/>
                  </a:cubicBezTo>
                  <a:cubicBezTo>
                    <a:pt x="971692" y="236990"/>
                    <a:pt x="976260" y="237518"/>
                    <a:pt x="980726" y="238581"/>
                  </a:cubicBezTo>
                  <a:cubicBezTo>
                    <a:pt x="984175" y="239314"/>
                    <a:pt x="987491" y="240558"/>
                    <a:pt x="990571" y="242283"/>
                  </a:cubicBezTo>
                  <a:lnTo>
                    <a:pt x="993958" y="260004"/>
                  </a:lnTo>
                  <a:lnTo>
                    <a:pt x="1013254" y="260004"/>
                  </a:lnTo>
                  <a:close/>
                  <a:moveTo>
                    <a:pt x="840926" y="248584"/>
                  </a:moveTo>
                  <a:lnTo>
                    <a:pt x="841477" y="248584"/>
                  </a:lnTo>
                  <a:lnTo>
                    <a:pt x="855969" y="293871"/>
                  </a:lnTo>
                  <a:lnTo>
                    <a:pt x="826434" y="293871"/>
                  </a:lnTo>
                  <a:close/>
                  <a:moveTo>
                    <a:pt x="779808" y="347586"/>
                  </a:moveTo>
                  <a:lnTo>
                    <a:pt x="823599" y="347586"/>
                  </a:lnTo>
                  <a:lnTo>
                    <a:pt x="823599" y="331834"/>
                  </a:lnTo>
                  <a:lnTo>
                    <a:pt x="814699" y="330180"/>
                  </a:lnTo>
                  <a:lnTo>
                    <a:pt x="820369" y="312537"/>
                  </a:lnTo>
                  <a:lnTo>
                    <a:pt x="862034" y="312537"/>
                  </a:lnTo>
                  <a:lnTo>
                    <a:pt x="867705" y="330180"/>
                  </a:lnTo>
                  <a:lnTo>
                    <a:pt x="858805" y="331834"/>
                  </a:lnTo>
                  <a:lnTo>
                    <a:pt x="858805" y="347586"/>
                  </a:lnTo>
                  <a:lnTo>
                    <a:pt x="902595" y="347586"/>
                  </a:lnTo>
                  <a:lnTo>
                    <a:pt x="902595" y="331834"/>
                  </a:lnTo>
                  <a:lnTo>
                    <a:pt x="893380" y="330495"/>
                  </a:lnTo>
                  <a:lnTo>
                    <a:pt x="854551" y="218655"/>
                  </a:lnTo>
                  <a:lnTo>
                    <a:pt x="828167" y="218655"/>
                  </a:lnTo>
                  <a:lnTo>
                    <a:pt x="788786" y="330495"/>
                  </a:lnTo>
                  <a:lnTo>
                    <a:pt x="779571" y="331834"/>
                  </a:lnTo>
                  <a:close/>
                  <a:moveTo>
                    <a:pt x="719871" y="238818"/>
                  </a:moveTo>
                  <a:lnTo>
                    <a:pt x="741609" y="238818"/>
                  </a:lnTo>
                  <a:cubicBezTo>
                    <a:pt x="747666" y="238369"/>
                    <a:pt x="753620" y="240582"/>
                    <a:pt x="757912" y="244882"/>
                  </a:cubicBezTo>
                  <a:cubicBezTo>
                    <a:pt x="761661" y="249104"/>
                    <a:pt x="763638" y="254601"/>
                    <a:pt x="763426" y="260240"/>
                  </a:cubicBezTo>
                  <a:cubicBezTo>
                    <a:pt x="764150" y="271046"/>
                    <a:pt x="755975" y="280395"/>
                    <a:pt x="745169" y="281120"/>
                  </a:cubicBezTo>
                  <a:cubicBezTo>
                    <a:pt x="743980" y="281199"/>
                    <a:pt x="742790" y="281167"/>
                    <a:pt x="741609" y="281033"/>
                  </a:cubicBezTo>
                  <a:lnTo>
                    <a:pt x="719871" y="281033"/>
                  </a:lnTo>
                  <a:close/>
                  <a:moveTo>
                    <a:pt x="694116" y="218970"/>
                  </a:moveTo>
                  <a:lnTo>
                    <a:pt x="680097" y="218970"/>
                  </a:lnTo>
                  <a:lnTo>
                    <a:pt x="680097" y="234722"/>
                  </a:lnTo>
                  <a:lnTo>
                    <a:pt x="693801" y="237400"/>
                  </a:lnTo>
                  <a:lnTo>
                    <a:pt x="693801" y="329707"/>
                  </a:lnTo>
                  <a:lnTo>
                    <a:pt x="680097" y="332385"/>
                  </a:lnTo>
                  <a:lnTo>
                    <a:pt x="680097" y="348137"/>
                  </a:lnTo>
                  <a:lnTo>
                    <a:pt x="733339" y="348137"/>
                  </a:lnTo>
                  <a:lnTo>
                    <a:pt x="733339" y="332385"/>
                  </a:lnTo>
                  <a:lnTo>
                    <a:pt x="719556" y="329707"/>
                  </a:lnTo>
                  <a:lnTo>
                    <a:pt x="719556" y="301196"/>
                  </a:lnTo>
                  <a:lnTo>
                    <a:pt x="741294" y="301196"/>
                  </a:lnTo>
                  <a:cubicBezTo>
                    <a:pt x="753903" y="301881"/>
                    <a:pt x="766324" y="297896"/>
                    <a:pt x="776185" y="290012"/>
                  </a:cubicBezTo>
                  <a:cubicBezTo>
                    <a:pt x="792606" y="274394"/>
                    <a:pt x="793252" y="248418"/>
                    <a:pt x="777634" y="231997"/>
                  </a:cubicBezTo>
                  <a:cubicBezTo>
                    <a:pt x="777161" y="231501"/>
                    <a:pt x="776681" y="231020"/>
                    <a:pt x="776185" y="230548"/>
                  </a:cubicBezTo>
                  <a:cubicBezTo>
                    <a:pt x="766379" y="222546"/>
                    <a:pt x="753935" y="218497"/>
                    <a:pt x="741294" y="219206"/>
                  </a:cubicBezTo>
                  <a:close/>
                  <a:moveTo>
                    <a:pt x="626619" y="237164"/>
                  </a:moveTo>
                  <a:lnTo>
                    <a:pt x="626619" y="329471"/>
                  </a:lnTo>
                  <a:lnTo>
                    <a:pt x="612835" y="332149"/>
                  </a:lnTo>
                  <a:lnTo>
                    <a:pt x="612835" y="347901"/>
                  </a:lnTo>
                  <a:lnTo>
                    <a:pt x="666156" y="347901"/>
                  </a:lnTo>
                  <a:lnTo>
                    <a:pt x="666156" y="332149"/>
                  </a:lnTo>
                  <a:lnTo>
                    <a:pt x="652294" y="329471"/>
                  </a:lnTo>
                  <a:lnTo>
                    <a:pt x="652294" y="237164"/>
                  </a:lnTo>
                  <a:lnTo>
                    <a:pt x="666156" y="234564"/>
                  </a:lnTo>
                  <a:lnTo>
                    <a:pt x="666156" y="218812"/>
                  </a:lnTo>
                  <a:lnTo>
                    <a:pt x="612835" y="218812"/>
                  </a:lnTo>
                  <a:lnTo>
                    <a:pt x="612835" y="234564"/>
                  </a:lnTo>
                  <a:close/>
                  <a:moveTo>
                    <a:pt x="669307" y="190301"/>
                  </a:moveTo>
                  <a:lnTo>
                    <a:pt x="604723" y="190301"/>
                  </a:lnTo>
                  <a:lnTo>
                    <a:pt x="604723" y="204635"/>
                  </a:lnTo>
                  <a:lnTo>
                    <a:pt x="669307" y="204635"/>
                  </a:lnTo>
                  <a:close/>
                  <a:moveTo>
                    <a:pt x="1987521" y="54124"/>
                  </a:moveTo>
                  <a:lnTo>
                    <a:pt x="1943967" y="54124"/>
                  </a:lnTo>
                  <a:lnTo>
                    <a:pt x="1943967" y="21832"/>
                  </a:lnTo>
                  <a:lnTo>
                    <a:pt x="1985159" y="21832"/>
                  </a:lnTo>
                  <a:lnTo>
                    <a:pt x="1986261" y="37584"/>
                  </a:lnTo>
                  <a:lnTo>
                    <a:pt x="2006030" y="37584"/>
                  </a:lnTo>
                  <a:lnTo>
                    <a:pt x="2006030" y="2300"/>
                  </a:lnTo>
                  <a:lnTo>
                    <a:pt x="1904271" y="2300"/>
                  </a:lnTo>
                  <a:lnTo>
                    <a:pt x="1904271" y="18052"/>
                  </a:lnTo>
                  <a:lnTo>
                    <a:pt x="1917976" y="20651"/>
                  </a:lnTo>
                  <a:lnTo>
                    <a:pt x="1917976" y="112958"/>
                  </a:lnTo>
                  <a:lnTo>
                    <a:pt x="1904271" y="115636"/>
                  </a:lnTo>
                  <a:lnTo>
                    <a:pt x="1904271" y="131388"/>
                  </a:lnTo>
                  <a:lnTo>
                    <a:pt x="2006030" y="131388"/>
                  </a:lnTo>
                  <a:lnTo>
                    <a:pt x="2006030" y="96261"/>
                  </a:lnTo>
                  <a:lnTo>
                    <a:pt x="1986419" y="96261"/>
                  </a:lnTo>
                  <a:lnTo>
                    <a:pt x="1985237" y="112013"/>
                  </a:lnTo>
                  <a:lnTo>
                    <a:pt x="1943730" y="112013"/>
                  </a:lnTo>
                  <a:lnTo>
                    <a:pt x="1943730" y="75232"/>
                  </a:lnTo>
                  <a:lnTo>
                    <a:pt x="1987521" y="75232"/>
                  </a:lnTo>
                  <a:close/>
                  <a:moveTo>
                    <a:pt x="1850635" y="20100"/>
                  </a:moveTo>
                  <a:lnTo>
                    <a:pt x="1850635" y="112407"/>
                  </a:lnTo>
                  <a:lnTo>
                    <a:pt x="1836931" y="115085"/>
                  </a:lnTo>
                  <a:lnTo>
                    <a:pt x="1836931" y="130837"/>
                  </a:lnTo>
                  <a:lnTo>
                    <a:pt x="1890173" y="130837"/>
                  </a:lnTo>
                  <a:lnTo>
                    <a:pt x="1890173" y="115085"/>
                  </a:lnTo>
                  <a:lnTo>
                    <a:pt x="1876390" y="112407"/>
                  </a:lnTo>
                  <a:lnTo>
                    <a:pt x="1876390" y="20100"/>
                  </a:lnTo>
                  <a:lnTo>
                    <a:pt x="1890173" y="17501"/>
                  </a:lnTo>
                  <a:lnTo>
                    <a:pt x="1890173" y="1748"/>
                  </a:lnTo>
                  <a:lnTo>
                    <a:pt x="1836931" y="1748"/>
                  </a:lnTo>
                  <a:lnTo>
                    <a:pt x="1836931" y="17501"/>
                  </a:lnTo>
                  <a:close/>
                  <a:moveTo>
                    <a:pt x="1783689" y="92165"/>
                  </a:moveTo>
                  <a:lnTo>
                    <a:pt x="1783689" y="112407"/>
                  </a:lnTo>
                  <a:lnTo>
                    <a:pt x="1769985" y="115085"/>
                  </a:lnTo>
                  <a:lnTo>
                    <a:pt x="1769985" y="130837"/>
                  </a:lnTo>
                  <a:lnTo>
                    <a:pt x="1823306" y="130837"/>
                  </a:lnTo>
                  <a:lnTo>
                    <a:pt x="1823306" y="115085"/>
                  </a:lnTo>
                  <a:lnTo>
                    <a:pt x="1809522" y="112407"/>
                  </a:lnTo>
                  <a:lnTo>
                    <a:pt x="1809522" y="20100"/>
                  </a:lnTo>
                  <a:lnTo>
                    <a:pt x="1823306" y="17501"/>
                  </a:lnTo>
                  <a:lnTo>
                    <a:pt x="1823306" y="1748"/>
                  </a:lnTo>
                  <a:lnTo>
                    <a:pt x="1776049" y="1748"/>
                  </a:lnTo>
                  <a:lnTo>
                    <a:pt x="1743049" y="96261"/>
                  </a:lnTo>
                  <a:lnTo>
                    <a:pt x="1742497" y="96261"/>
                  </a:lnTo>
                  <a:lnTo>
                    <a:pt x="1709733" y="1748"/>
                  </a:lnTo>
                  <a:lnTo>
                    <a:pt x="1662477" y="1748"/>
                  </a:lnTo>
                  <a:lnTo>
                    <a:pt x="1662477" y="17501"/>
                  </a:lnTo>
                  <a:lnTo>
                    <a:pt x="1676181" y="20100"/>
                  </a:lnTo>
                  <a:lnTo>
                    <a:pt x="1676181" y="112407"/>
                  </a:lnTo>
                  <a:lnTo>
                    <a:pt x="1662477" y="115085"/>
                  </a:lnTo>
                  <a:lnTo>
                    <a:pt x="1662477" y="130837"/>
                  </a:lnTo>
                  <a:lnTo>
                    <a:pt x="1715719" y="130837"/>
                  </a:lnTo>
                  <a:lnTo>
                    <a:pt x="1715719" y="115085"/>
                  </a:lnTo>
                  <a:lnTo>
                    <a:pt x="1701936" y="112407"/>
                  </a:lnTo>
                  <a:lnTo>
                    <a:pt x="1701936" y="92165"/>
                  </a:lnTo>
                  <a:lnTo>
                    <a:pt x="1699494" y="35773"/>
                  </a:lnTo>
                  <a:lnTo>
                    <a:pt x="1700045" y="35773"/>
                  </a:lnTo>
                  <a:lnTo>
                    <a:pt x="1734306" y="130286"/>
                  </a:lnTo>
                  <a:lnTo>
                    <a:pt x="1751240" y="130286"/>
                  </a:lnTo>
                  <a:lnTo>
                    <a:pt x="1785658" y="35064"/>
                  </a:lnTo>
                  <a:lnTo>
                    <a:pt x="1786209" y="35064"/>
                  </a:lnTo>
                  <a:close/>
                  <a:moveTo>
                    <a:pt x="1587260" y="31362"/>
                  </a:moveTo>
                  <a:lnTo>
                    <a:pt x="1587733" y="31362"/>
                  </a:lnTo>
                  <a:lnTo>
                    <a:pt x="1602225" y="76728"/>
                  </a:lnTo>
                  <a:lnTo>
                    <a:pt x="1572768" y="76728"/>
                  </a:lnTo>
                  <a:close/>
                  <a:moveTo>
                    <a:pt x="1526064" y="130364"/>
                  </a:moveTo>
                  <a:lnTo>
                    <a:pt x="1570091" y="130364"/>
                  </a:lnTo>
                  <a:lnTo>
                    <a:pt x="1570091" y="114612"/>
                  </a:lnTo>
                  <a:lnTo>
                    <a:pt x="1561112" y="113037"/>
                  </a:lnTo>
                  <a:lnTo>
                    <a:pt x="1566783" y="95395"/>
                  </a:lnTo>
                  <a:lnTo>
                    <a:pt x="1608526" y="95395"/>
                  </a:lnTo>
                  <a:lnTo>
                    <a:pt x="1614118" y="113037"/>
                  </a:lnTo>
                  <a:lnTo>
                    <a:pt x="1605218" y="114612"/>
                  </a:lnTo>
                  <a:lnTo>
                    <a:pt x="1605218" y="130364"/>
                  </a:lnTo>
                  <a:lnTo>
                    <a:pt x="1648851" y="130364"/>
                  </a:lnTo>
                  <a:lnTo>
                    <a:pt x="1648851" y="114612"/>
                  </a:lnTo>
                  <a:lnTo>
                    <a:pt x="1639636" y="113273"/>
                  </a:lnTo>
                  <a:lnTo>
                    <a:pt x="1600807" y="1433"/>
                  </a:lnTo>
                  <a:lnTo>
                    <a:pt x="1574422" y="1433"/>
                  </a:lnTo>
                  <a:lnTo>
                    <a:pt x="1535042" y="113273"/>
                  </a:lnTo>
                  <a:lnTo>
                    <a:pt x="1525827" y="114612"/>
                  </a:lnTo>
                  <a:close/>
                  <a:moveTo>
                    <a:pt x="1415799" y="1748"/>
                  </a:moveTo>
                  <a:lnTo>
                    <a:pt x="1415799" y="36009"/>
                  </a:lnTo>
                  <a:lnTo>
                    <a:pt x="1435489" y="36009"/>
                  </a:lnTo>
                  <a:lnTo>
                    <a:pt x="1436513" y="21675"/>
                  </a:lnTo>
                  <a:lnTo>
                    <a:pt x="1460141" y="21675"/>
                  </a:lnTo>
                  <a:lnTo>
                    <a:pt x="1460141" y="112249"/>
                  </a:lnTo>
                  <a:lnTo>
                    <a:pt x="1446437" y="114927"/>
                  </a:lnTo>
                  <a:lnTo>
                    <a:pt x="1446437" y="130679"/>
                  </a:lnTo>
                  <a:lnTo>
                    <a:pt x="1499758" y="130679"/>
                  </a:lnTo>
                  <a:lnTo>
                    <a:pt x="1499758" y="114927"/>
                  </a:lnTo>
                  <a:lnTo>
                    <a:pt x="1485974" y="112249"/>
                  </a:lnTo>
                  <a:lnTo>
                    <a:pt x="1485974" y="21675"/>
                  </a:lnTo>
                  <a:lnTo>
                    <a:pt x="1509603" y="21675"/>
                  </a:lnTo>
                  <a:lnTo>
                    <a:pt x="1510626" y="36009"/>
                  </a:lnTo>
                  <a:lnTo>
                    <a:pt x="1530710" y="36009"/>
                  </a:lnTo>
                  <a:lnTo>
                    <a:pt x="1530710" y="1748"/>
                  </a:lnTo>
                  <a:close/>
                  <a:moveTo>
                    <a:pt x="1400677" y="16555"/>
                  </a:moveTo>
                  <a:cubicBezTo>
                    <a:pt x="1394691" y="11263"/>
                    <a:pt x="1387736" y="7167"/>
                    <a:pt x="1380199" y="4505"/>
                  </a:cubicBezTo>
                  <a:cubicBezTo>
                    <a:pt x="1371504" y="1426"/>
                    <a:pt x="1362328" y="-95"/>
                    <a:pt x="1353105" y="16"/>
                  </a:cubicBezTo>
                  <a:cubicBezTo>
                    <a:pt x="1341220" y="-268"/>
                    <a:pt x="1329564" y="3292"/>
                    <a:pt x="1319868" y="10176"/>
                  </a:cubicBezTo>
                  <a:cubicBezTo>
                    <a:pt x="1311449" y="15965"/>
                    <a:pt x="1306463" y="25558"/>
                    <a:pt x="1306558" y="35773"/>
                  </a:cubicBezTo>
                  <a:cubicBezTo>
                    <a:pt x="1306188" y="45484"/>
                    <a:pt x="1310567" y="54770"/>
                    <a:pt x="1318293" y="60661"/>
                  </a:cubicBezTo>
                  <a:cubicBezTo>
                    <a:pt x="1328792" y="67978"/>
                    <a:pt x="1340535" y="73318"/>
                    <a:pt x="1352948" y="76413"/>
                  </a:cubicBezTo>
                  <a:cubicBezTo>
                    <a:pt x="1359556" y="78067"/>
                    <a:pt x="1365802" y="80926"/>
                    <a:pt x="1371378" y="84841"/>
                  </a:cubicBezTo>
                  <a:cubicBezTo>
                    <a:pt x="1374851" y="87834"/>
                    <a:pt x="1376789" y="92228"/>
                    <a:pt x="1376655" y="96812"/>
                  </a:cubicBezTo>
                  <a:cubicBezTo>
                    <a:pt x="1376765" y="101333"/>
                    <a:pt x="1374717" y="105633"/>
                    <a:pt x="1371142" y="108390"/>
                  </a:cubicBezTo>
                  <a:cubicBezTo>
                    <a:pt x="1366377" y="111548"/>
                    <a:pt x="1360706" y="113068"/>
                    <a:pt x="1354996" y="112722"/>
                  </a:cubicBezTo>
                  <a:cubicBezTo>
                    <a:pt x="1349955" y="112793"/>
                    <a:pt x="1344930" y="112076"/>
                    <a:pt x="1340110" y="110595"/>
                  </a:cubicBezTo>
                  <a:cubicBezTo>
                    <a:pt x="1336282" y="109579"/>
                    <a:pt x="1332699" y="107807"/>
                    <a:pt x="1329556" y="105397"/>
                  </a:cubicBezTo>
                  <a:lnTo>
                    <a:pt x="1326799" y="87125"/>
                  </a:lnTo>
                  <a:lnTo>
                    <a:pt x="1306873" y="87125"/>
                  </a:lnTo>
                  <a:lnTo>
                    <a:pt x="1306873" y="113982"/>
                  </a:lnTo>
                  <a:cubicBezTo>
                    <a:pt x="1312646" y="119881"/>
                    <a:pt x="1319632" y="124449"/>
                    <a:pt x="1327351" y="127371"/>
                  </a:cubicBezTo>
                  <a:cubicBezTo>
                    <a:pt x="1336180" y="130711"/>
                    <a:pt x="1345560" y="132373"/>
                    <a:pt x="1354996" y="132255"/>
                  </a:cubicBezTo>
                  <a:cubicBezTo>
                    <a:pt x="1367188" y="132829"/>
                    <a:pt x="1379254" y="129490"/>
                    <a:pt x="1389414" y="122725"/>
                  </a:cubicBezTo>
                  <a:cubicBezTo>
                    <a:pt x="1397928" y="116794"/>
                    <a:pt x="1402851" y="106949"/>
                    <a:pt x="1402488" y="96576"/>
                  </a:cubicBezTo>
                  <a:cubicBezTo>
                    <a:pt x="1402843" y="86881"/>
                    <a:pt x="1398826" y="77540"/>
                    <a:pt x="1391541" y="71136"/>
                  </a:cubicBezTo>
                  <a:cubicBezTo>
                    <a:pt x="1382089" y="63544"/>
                    <a:pt x="1371055" y="58157"/>
                    <a:pt x="1359249" y="55384"/>
                  </a:cubicBezTo>
                  <a:cubicBezTo>
                    <a:pt x="1351916" y="53360"/>
                    <a:pt x="1344875" y="50399"/>
                    <a:pt x="1338299" y="46563"/>
                  </a:cubicBezTo>
                  <a:cubicBezTo>
                    <a:pt x="1334573" y="44248"/>
                    <a:pt x="1332305" y="40160"/>
                    <a:pt x="1332313" y="35773"/>
                  </a:cubicBezTo>
                  <a:cubicBezTo>
                    <a:pt x="1332242" y="31228"/>
                    <a:pt x="1334384" y="26944"/>
                    <a:pt x="1338062" y="24274"/>
                  </a:cubicBezTo>
                  <a:cubicBezTo>
                    <a:pt x="1342874" y="20998"/>
                    <a:pt x="1348640" y="19414"/>
                    <a:pt x="1354444" y="19785"/>
                  </a:cubicBezTo>
                  <a:cubicBezTo>
                    <a:pt x="1359060" y="19777"/>
                    <a:pt x="1363659" y="20304"/>
                    <a:pt x="1368149" y="21360"/>
                  </a:cubicBezTo>
                  <a:cubicBezTo>
                    <a:pt x="1371559" y="22139"/>
                    <a:pt x="1374843" y="23384"/>
                    <a:pt x="1377915" y="25062"/>
                  </a:cubicBezTo>
                  <a:lnTo>
                    <a:pt x="1381302" y="42783"/>
                  </a:lnTo>
                  <a:lnTo>
                    <a:pt x="1400677" y="42783"/>
                  </a:lnTo>
                  <a:close/>
                  <a:moveTo>
                    <a:pt x="1199916" y="1906"/>
                  </a:moveTo>
                  <a:lnTo>
                    <a:pt x="1160536" y="1906"/>
                  </a:lnTo>
                  <a:lnTo>
                    <a:pt x="1160536" y="17658"/>
                  </a:lnTo>
                  <a:lnTo>
                    <a:pt x="1174240" y="20257"/>
                  </a:lnTo>
                  <a:lnTo>
                    <a:pt x="1174240" y="87440"/>
                  </a:lnTo>
                  <a:cubicBezTo>
                    <a:pt x="1173524" y="100167"/>
                    <a:pt x="1178761" y="112509"/>
                    <a:pt x="1188417" y="120834"/>
                  </a:cubicBezTo>
                  <a:cubicBezTo>
                    <a:pt x="1210817" y="136476"/>
                    <a:pt x="1240604" y="136476"/>
                    <a:pt x="1263003" y="120834"/>
                  </a:cubicBezTo>
                  <a:cubicBezTo>
                    <a:pt x="1272723" y="112549"/>
                    <a:pt x="1277999" y="100191"/>
                    <a:pt x="1277259" y="87440"/>
                  </a:cubicBezTo>
                  <a:lnTo>
                    <a:pt x="1277259" y="20257"/>
                  </a:lnTo>
                  <a:lnTo>
                    <a:pt x="1291042" y="17658"/>
                  </a:lnTo>
                  <a:lnTo>
                    <a:pt x="1291042" y="1906"/>
                  </a:lnTo>
                  <a:lnTo>
                    <a:pt x="1237800" y="1906"/>
                  </a:lnTo>
                  <a:lnTo>
                    <a:pt x="1237800" y="17658"/>
                  </a:lnTo>
                  <a:lnTo>
                    <a:pt x="1251504" y="20257"/>
                  </a:lnTo>
                  <a:lnTo>
                    <a:pt x="1251504" y="87440"/>
                  </a:lnTo>
                  <a:cubicBezTo>
                    <a:pt x="1252056" y="94481"/>
                    <a:pt x="1249559" y="101420"/>
                    <a:pt x="1244652" y="106500"/>
                  </a:cubicBezTo>
                  <a:cubicBezTo>
                    <a:pt x="1239352" y="110926"/>
                    <a:pt x="1232570" y="113171"/>
                    <a:pt x="1225671" y="112801"/>
                  </a:cubicBezTo>
                  <a:cubicBezTo>
                    <a:pt x="1218811" y="113187"/>
                    <a:pt x="1212061" y="110895"/>
                    <a:pt x="1206847" y="106421"/>
                  </a:cubicBezTo>
                  <a:cubicBezTo>
                    <a:pt x="1201948" y="101365"/>
                    <a:pt x="1199459" y="94457"/>
                    <a:pt x="1199995" y="87440"/>
                  </a:cubicBezTo>
                  <a:lnTo>
                    <a:pt x="1199995" y="20257"/>
                  </a:lnTo>
                  <a:lnTo>
                    <a:pt x="1213778" y="17658"/>
                  </a:lnTo>
                  <a:lnTo>
                    <a:pt x="1213778" y="1906"/>
                  </a:lnTo>
                  <a:close/>
                  <a:moveTo>
                    <a:pt x="1028140" y="130522"/>
                  </a:moveTo>
                  <a:lnTo>
                    <a:pt x="1080673" y="130522"/>
                  </a:lnTo>
                  <a:lnTo>
                    <a:pt x="1080673" y="114770"/>
                  </a:lnTo>
                  <a:lnTo>
                    <a:pt x="1067599" y="112092"/>
                  </a:lnTo>
                  <a:lnTo>
                    <a:pt x="1067599" y="76571"/>
                  </a:lnTo>
                  <a:lnTo>
                    <a:pt x="1081776" y="76571"/>
                  </a:lnTo>
                  <a:lnTo>
                    <a:pt x="1106506" y="113667"/>
                  </a:lnTo>
                  <a:lnTo>
                    <a:pt x="1098630" y="114770"/>
                  </a:lnTo>
                  <a:lnTo>
                    <a:pt x="1098630" y="130522"/>
                  </a:lnTo>
                  <a:lnTo>
                    <a:pt x="1149588" y="130522"/>
                  </a:lnTo>
                  <a:lnTo>
                    <a:pt x="1149588" y="114770"/>
                  </a:lnTo>
                  <a:lnTo>
                    <a:pt x="1136672" y="112564"/>
                  </a:lnTo>
                  <a:lnTo>
                    <a:pt x="1101229" y="61764"/>
                  </a:lnTo>
                  <a:lnTo>
                    <a:pt x="1132734" y="19548"/>
                  </a:lnTo>
                  <a:lnTo>
                    <a:pt x="1146674" y="17107"/>
                  </a:lnTo>
                  <a:lnTo>
                    <a:pt x="1146674" y="1355"/>
                  </a:lnTo>
                  <a:lnTo>
                    <a:pt x="1095716" y="1355"/>
                  </a:lnTo>
                  <a:lnTo>
                    <a:pt x="1095716" y="17107"/>
                  </a:lnTo>
                  <a:lnTo>
                    <a:pt x="1103592" y="18209"/>
                  </a:lnTo>
                  <a:lnTo>
                    <a:pt x="1078861" y="54203"/>
                  </a:lnTo>
                  <a:lnTo>
                    <a:pt x="1067599" y="54203"/>
                  </a:lnTo>
                  <a:lnTo>
                    <a:pt x="1067599" y="19785"/>
                  </a:lnTo>
                  <a:lnTo>
                    <a:pt x="1080673" y="17107"/>
                  </a:lnTo>
                  <a:lnTo>
                    <a:pt x="1080673" y="1355"/>
                  </a:lnTo>
                  <a:lnTo>
                    <a:pt x="1028140" y="1355"/>
                  </a:lnTo>
                  <a:lnTo>
                    <a:pt x="1028140" y="17107"/>
                  </a:lnTo>
                  <a:lnTo>
                    <a:pt x="1041844" y="19785"/>
                  </a:lnTo>
                  <a:lnTo>
                    <a:pt x="1041844" y="112092"/>
                  </a:lnTo>
                  <a:lnTo>
                    <a:pt x="1028140" y="114770"/>
                  </a:lnTo>
                  <a:close/>
                  <a:moveTo>
                    <a:pt x="991122" y="54124"/>
                  </a:moveTo>
                  <a:lnTo>
                    <a:pt x="947568" y="54124"/>
                  </a:lnTo>
                  <a:lnTo>
                    <a:pt x="947568" y="21832"/>
                  </a:lnTo>
                  <a:lnTo>
                    <a:pt x="988759" y="21832"/>
                  </a:lnTo>
                  <a:lnTo>
                    <a:pt x="989862" y="37584"/>
                  </a:lnTo>
                  <a:lnTo>
                    <a:pt x="1009710" y="37584"/>
                  </a:lnTo>
                  <a:lnTo>
                    <a:pt x="1009710" y="2300"/>
                  </a:lnTo>
                  <a:lnTo>
                    <a:pt x="908109" y="2300"/>
                  </a:lnTo>
                  <a:lnTo>
                    <a:pt x="908109" y="18052"/>
                  </a:lnTo>
                  <a:lnTo>
                    <a:pt x="921813" y="20651"/>
                  </a:lnTo>
                  <a:lnTo>
                    <a:pt x="921813" y="112958"/>
                  </a:lnTo>
                  <a:lnTo>
                    <a:pt x="908109" y="115636"/>
                  </a:lnTo>
                  <a:lnTo>
                    <a:pt x="908109" y="131388"/>
                  </a:lnTo>
                  <a:lnTo>
                    <a:pt x="1009788" y="131388"/>
                  </a:lnTo>
                  <a:lnTo>
                    <a:pt x="1009788" y="96261"/>
                  </a:lnTo>
                  <a:lnTo>
                    <a:pt x="990256" y="96261"/>
                  </a:lnTo>
                  <a:lnTo>
                    <a:pt x="989074" y="112013"/>
                  </a:lnTo>
                  <a:lnTo>
                    <a:pt x="947568" y="112013"/>
                  </a:lnTo>
                  <a:lnTo>
                    <a:pt x="947568" y="75232"/>
                  </a:lnTo>
                  <a:lnTo>
                    <a:pt x="991122" y="75232"/>
                  </a:lnTo>
                  <a:close/>
                  <a:moveTo>
                    <a:pt x="881488" y="1906"/>
                  </a:moveTo>
                  <a:lnTo>
                    <a:pt x="842107" y="1906"/>
                  </a:lnTo>
                  <a:lnTo>
                    <a:pt x="842107" y="17658"/>
                  </a:lnTo>
                  <a:lnTo>
                    <a:pt x="855890" y="20257"/>
                  </a:lnTo>
                  <a:lnTo>
                    <a:pt x="855890" y="88542"/>
                  </a:lnTo>
                  <a:lnTo>
                    <a:pt x="855339" y="88542"/>
                  </a:lnTo>
                  <a:lnTo>
                    <a:pt x="803436" y="1906"/>
                  </a:lnTo>
                  <a:lnTo>
                    <a:pt x="764056" y="1906"/>
                  </a:lnTo>
                  <a:lnTo>
                    <a:pt x="764056" y="17658"/>
                  </a:lnTo>
                  <a:lnTo>
                    <a:pt x="777760" y="20257"/>
                  </a:lnTo>
                  <a:lnTo>
                    <a:pt x="777760" y="112564"/>
                  </a:lnTo>
                  <a:lnTo>
                    <a:pt x="764056" y="115242"/>
                  </a:lnTo>
                  <a:lnTo>
                    <a:pt x="764056" y="130994"/>
                  </a:lnTo>
                  <a:lnTo>
                    <a:pt x="817376" y="130994"/>
                  </a:lnTo>
                  <a:lnTo>
                    <a:pt x="817376" y="115242"/>
                  </a:lnTo>
                  <a:lnTo>
                    <a:pt x="803593" y="112564"/>
                  </a:lnTo>
                  <a:lnTo>
                    <a:pt x="803593" y="44200"/>
                  </a:lnTo>
                  <a:lnTo>
                    <a:pt x="804066" y="44200"/>
                  </a:lnTo>
                  <a:lnTo>
                    <a:pt x="856048" y="130837"/>
                  </a:lnTo>
                  <a:lnTo>
                    <a:pt x="881724" y="130837"/>
                  </a:lnTo>
                  <a:lnTo>
                    <a:pt x="881724" y="20572"/>
                  </a:lnTo>
                  <a:lnTo>
                    <a:pt x="895507" y="17973"/>
                  </a:lnTo>
                  <a:lnTo>
                    <a:pt x="895507" y="2221"/>
                  </a:lnTo>
                  <a:close/>
                  <a:moveTo>
                    <a:pt x="698448" y="16713"/>
                  </a:moveTo>
                  <a:cubicBezTo>
                    <a:pt x="692470" y="11404"/>
                    <a:pt x="685516" y="7309"/>
                    <a:pt x="677970" y="4663"/>
                  </a:cubicBezTo>
                  <a:cubicBezTo>
                    <a:pt x="669299" y="1583"/>
                    <a:pt x="660155" y="63"/>
                    <a:pt x="650956" y="173"/>
                  </a:cubicBezTo>
                  <a:cubicBezTo>
                    <a:pt x="639047" y="-126"/>
                    <a:pt x="627359" y="3434"/>
                    <a:pt x="617640" y="10333"/>
                  </a:cubicBezTo>
                  <a:cubicBezTo>
                    <a:pt x="609260" y="16146"/>
                    <a:pt x="604306" y="25731"/>
                    <a:pt x="604408" y="35930"/>
                  </a:cubicBezTo>
                  <a:cubicBezTo>
                    <a:pt x="604038" y="45642"/>
                    <a:pt x="608417" y="54928"/>
                    <a:pt x="616143" y="60819"/>
                  </a:cubicBezTo>
                  <a:cubicBezTo>
                    <a:pt x="626611" y="68136"/>
                    <a:pt x="638330" y="73476"/>
                    <a:pt x="650719" y="76571"/>
                  </a:cubicBezTo>
                  <a:cubicBezTo>
                    <a:pt x="657327" y="78217"/>
                    <a:pt x="663581" y="81076"/>
                    <a:pt x="669149" y="84998"/>
                  </a:cubicBezTo>
                  <a:cubicBezTo>
                    <a:pt x="672654" y="87968"/>
                    <a:pt x="674599" y="92378"/>
                    <a:pt x="674426" y="96970"/>
                  </a:cubicBezTo>
                  <a:cubicBezTo>
                    <a:pt x="674576" y="101499"/>
                    <a:pt x="672520" y="105815"/>
                    <a:pt x="668913" y="108548"/>
                  </a:cubicBezTo>
                  <a:cubicBezTo>
                    <a:pt x="664258" y="111635"/>
                    <a:pt x="658737" y="113155"/>
                    <a:pt x="653161" y="112880"/>
                  </a:cubicBezTo>
                  <a:cubicBezTo>
                    <a:pt x="648144" y="112943"/>
                    <a:pt x="643150" y="112226"/>
                    <a:pt x="638354" y="110753"/>
                  </a:cubicBezTo>
                  <a:cubicBezTo>
                    <a:pt x="634502" y="109737"/>
                    <a:pt x="630887" y="107965"/>
                    <a:pt x="627721" y="105555"/>
                  </a:cubicBezTo>
                  <a:lnTo>
                    <a:pt x="625043" y="87282"/>
                  </a:lnTo>
                  <a:lnTo>
                    <a:pt x="604487" y="87282"/>
                  </a:lnTo>
                  <a:lnTo>
                    <a:pt x="604487" y="114140"/>
                  </a:lnTo>
                  <a:cubicBezTo>
                    <a:pt x="610299" y="120023"/>
                    <a:pt x="617309" y="124591"/>
                    <a:pt x="625043" y="127529"/>
                  </a:cubicBezTo>
                  <a:cubicBezTo>
                    <a:pt x="633841" y="130876"/>
                    <a:pt x="643198" y="132538"/>
                    <a:pt x="652610" y="132412"/>
                  </a:cubicBezTo>
                  <a:cubicBezTo>
                    <a:pt x="664825" y="132971"/>
                    <a:pt x="676907" y="129632"/>
                    <a:pt x="687107" y="122882"/>
                  </a:cubicBezTo>
                  <a:cubicBezTo>
                    <a:pt x="695597" y="116928"/>
                    <a:pt x="700520" y="107098"/>
                    <a:pt x="700181" y="96734"/>
                  </a:cubicBezTo>
                  <a:cubicBezTo>
                    <a:pt x="700504" y="87030"/>
                    <a:pt x="696456" y="77689"/>
                    <a:pt x="689154" y="71294"/>
                  </a:cubicBezTo>
                  <a:cubicBezTo>
                    <a:pt x="679711" y="63686"/>
                    <a:pt x="668677" y="58298"/>
                    <a:pt x="656863" y="55542"/>
                  </a:cubicBezTo>
                  <a:cubicBezTo>
                    <a:pt x="649569" y="53644"/>
                    <a:pt x="642552" y="50816"/>
                    <a:pt x="635991" y="47114"/>
                  </a:cubicBezTo>
                  <a:cubicBezTo>
                    <a:pt x="632242" y="44807"/>
                    <a:pt x="629950" y="40727"/>
                    <a:pt x="629926" y="36324"/>
                  </a:cubicBezTo>
                  <a:cubicBezTo>
                    <a:pt x="629895" y="31795"/>
                    <a:pt x="632029" y="27519"/>
                    <a:pt x="635676" y="24825"/>
                  </a:cubicBezTo>
                  <a:cubicBezTo>
                    <a:pt x="640520" y="21557"/>
                    <a:pt x="646309" y="19981"/>
                    <a:pt x="652137" y="20336"/>
                  </a:cubicBezTo>
                  <a:cubicBezTo>
                    <a:pt x="656752" y="20328"/>
                    <a:pt x="661352" y="20856"/>
                    <a:pt x="665841" y="21911"/>
                  </a:cubicBezTo>
                  <a:cubicBezTo>
                    <a:pt x="669244" y="22707"/>
                    <a:pt x="672528" y="23951"/>
                    <a:pt x="675608" y="25613"/>
                  </a:cubicBezTo>
                  <a:lnTo>
                    <a:pt x="678994" y="43334"/>
                  </a:lnTo>
                  <a:lnTo>
                    <a:pt x="698291" y="43334"/>
                  </a:lnTo>
                  <a:close/>
                  <a:moveTo>
                    <a:pt x="474611" y="1906"/>
                  </a:moveTo>
                  <a:lnTo>
                    <a:pt x="474611" y="36167"/>
                  </a:lnTo>
                  <a:lnTo>
                    <a:pt x="494222" y="36167"/>
                  </a:lnTo>
                  <a:lnTo>
                    <a:pt x="495246" y="21832"/>
                  </a:lnTo>
                  <a:lnTo>
                    <a:pt x="518874" y="21832"/>
                  </a:lnTo>
                  <a:lnTo>
                    <a:pt x="518874" y="112407"/>
                  </a:lnTo>
                  <a:lnTo>
                    <a:pt x="505091" y="115085"/>
                  </a:lnTo>
                  <a:lnTo>
                    <a:pt x="505091" y="130837"/>
                  </a:lnTo>
                  <a:lnTo>
                    <a:pt x="558412" y="130837"/>
                  </a:lnTo>
                  <a:lnTo>
                    <a:pt x="558412" y="115085"/>
                  </a:lnTo>
                  <a:lnTo>
                    <a:pt x="544708" y="112407"/>
                  </a:lnTo>
                  <a:lnTo>
                    <a:pt x="544708" y="21832"/>
                  </a:lnTo>
                  <a:lnTo>
                    <a:pt x="568336" y="21832"/>
                  </a:lnTo>
                  <a:lnTo>
                    <a:pt x="569438" y="36167"/>
                  </a:lnTo>
                  <a:lnTo>
                    <a:pt x="589207" y="36167"/>
                  </a:lnTo>
                  <a:lnTo>
                    <a:pt x="589207" y="1906"/>
                  </a:lnTo>
                  <a:close/>
                  <a:moveTo>
                    <a:pt x="459568" y="16713"/>
                  </a:moveTo>
                  <a:cubicBezTo>
                    <a:pt x="453590" y="11404"/>
                    <a:pt x="446634" y="7309"/>
                    <a:pt x="439090" y="4663"/>
                  </a:cubicBezTo>
                  <a:cubicBezTo>
                    <a:pt x="430423" y="1575"/>
                    <a:pt x="421275" y="55"/>
                    <a:pt x="412075" y="173"/>
                  </a:cubicBezTo>
                  <a:cubicBezTo>
                    <a:pt x="400163" y="-126"/>
                    <a:pt x="388475" y="3434"/>
                    <a:pt x="378759" y="10333"/>
                  </a:cubicBezTo>
                  <a:cubicBezTo>
                    <a:pt x="370203" y="16043"/>
                    <a:pt x="365062" y="25644"/>
                    <a:pt x="365055" y="35930"/>
                  </a:cubicBezTo>
                  <a:cubicBezTo>
                    <a:pt x="364682" y="45642"/>
                    <a:pt x="369060" y="54928"/>
                    <a:pt x="376790" y="60819"/>
                  </a:cubicBezTo>
                  <a:cubicBezTo>
                    <a:pt x="387287" y="68136"/>
                    <a:pt x="399031" y="73476"/>
                    <a:pt x="411445" y="76571"/>
                  </a:cubicBezTo>
                  <a:cubicBezTo>
                    <a:pt x="418028" y="78225"/>
                    <a:pt x="424250" y="81084"/>
                    <a:pt x="429796" y="84998"/>
                  </a:cubicBezTo>
                  <a:cubicBezTo>
                    <a:pt x="433299" y="87968"/>
                    <a:pt x="435244" y="92378"/>
                    <a:pt x="435073" y="96970"/>
                  </a:cubicBezTo>
                  <a:cubicBezTo>
                    <a:pt x="435225" y="101499"/>
                    <a:pt x="433169" y="105815"/>
                    <a:pt x="429560" y="108548"/>
                  </a:cubicBezTo>
                  <a:cubicBezTo>
                    <a:pt x="424907" y="111635"/>
                    <a:pt x="419386" y="113155"/>
                    <a:pt x="413808" y="112880"/>
                  </a:cubicBezTo>
                  <a:cubicBezTo>
                    <a:pt x="408766" y="112935"/>
                    <a:pt x="403746" y="112218"/>
                    <a:pt x="398922" y="110753"/>
                  </a:cubicBezTo>
                  <a:cubicBezTo>
                    <a:pt x="395126" y="109721"/>
                    <a:pt x="391567" y="107949"/>
                    <a:pt x="388447" y="105555"/>
                  </a:cubicBezTo>
                  <a:lnTo>
                    <a:pt x="385690" y="87282"/>
                  </a:lnTo>
                  <a:lnTo>
                    <a:pt x="365527" y="87282"/>
                  </a:lnTo>
                  <a:lnTo>
                    <a:pt x="365527" y="114140"/>
                  </a:lnTo>
                  <a:cubicBezTo>
                    <a:pt x="371343" y="120023"/>
                    <a:pt x="378353" y="124591"/>
                    <a:pt x="386084" y="127529"/>
                  </a:cubicBezTo>
                  <a:cubicBezTo>
                    <a:pt x="394883" y="130876"/>
                    <a:pt x="404236" y="132538"/>
                    <a:pt x="413650" y="132412"/>
                  </a:cubicBezTo>
                  <a:cubicBezTo>
                    <a:pt x="425870" y="132979"/>
                    <a:pt x="437952" y="129640"/>
                    <a:pt x="448147" y="122882"/>
                  </a:cubicBezTo>
                  <a:cubicBezTo>
                    <a:pt x="456640" y="116928"/>
                    <a:pt x="461556" y="107098"/>
                    <a:pt x="461221" y="96734"/>
                  </a:cubicBezTo>
                  <a:cubicBezTo>
                    <a:pt x="461548" y="87030"/>
                    <a:pt x="457500" y="77689"/>
                    <a:pt x="450195" y="71294"/>
                  </a:cubicBezTo>
                  <a:cubicBezTo>
                    <a:pt x="440782" y="63686"/>
                    <a:pt x="429769" y="58298"/>
                    <a:pt x="417982" y="55542"/>
                  </a:cubicBezTo>
                  <a:cubicBezTo>
                    <a:pt x="410661" y="53659"/>
                    <a:pt x="403618" y="50824"/>
                    <a:pt x="397032" y="47114"/>
                  </a:cubicBezTo>
                  <a:cubicBezTo>
                    <a:pt x="393284" y="44807"/>
                    <a:pt x="390992" y="40727"/>
                    <a:pt x="390967" y="36324"/>
                  </a:cubicBezTo>
                  <a:cubicBezTo>
                    <a:pt x="390928" y="31772"/>
                    <a:pt x="393101" y="27487"/>
                    <a:pt x="396795" y="24825"/>
                  </a:cubicBezTo>
                  <a:cubicBezTo>
                    <a:pt x="401605" y="21549"/>
                    <a:pt x="407370" y="19966"/>
                    <a:pt x="413178" y="20336"/>
                  </a:cubicBezTo>
                  <a:cubicBezTo>
                    <a:pt x="417791" y="20328"/>
                    <a:pt x="422390" y="20856"/>
                    <a:pt x="426882" y="21911"/>
                  </a:cubicBezTo>
                  <a:cubicBezTo>
                    <a:pt x="430292" y="22691"/>
                    <a:pt x="433579" y="23935"/>
                    <a:pt x="436648" y="25613"/>
                  </a:cubicBezTo>
                  <a:lnTo>
                    <a:pt x="440035" y="43334"/>
                  </a:lnTo>
                  <a:lnTo>
                    <a:pt x="459568" y="43334"/>
                  </a:lnTo>
                  <a:close/>
                  <a:moveTo>
                    <a:pt x="347885" y="130522"/>
                  </a:moveTo>
                  <a:lnTo>
                    <a:pt x="347885" y="94371"/>
                  </a:lnTo>
                  <a:lnTo>
                    <a:pt x="328195" y="94371"/>
                  </a:lnTo>
                  <a:lnTo>
                    <a:pt x="326935" y="110517"/>
                  </a:lnTo>
                  <a:lnTo>
                    <a:pt x="290626" y="110517"/>
                  </a:lnTo>
                  <a:lnTo>
                    <a:pt x="290626" y="20100"/>
                  </a:lnTo>
                  <a:lnTo>
                    <a:pt x="304409" y="17501"/>
                  </a:lnTo>
                  <a:lnTo>
                    <a:pt x="304409" y="1748"/>
                  </a:lnTo>
                  <a:lnTo>
                    <a:pt x="251167" y="1748"/>
                  </a:lnTo>
                  <a:lnTo>
                    <a:pt x="251167" y="17501"/>
                  </a:lnTo>
                  <a:lnTo>
                    <a:pt x="264872" y="20100"/>
                  </a:lnTo>
                  <a:lnTo>
                    <a:pt x="264872" y="112407"/>
                  </a:lnTo>
                  <a:lnTo>
                    <a:pt x="251167" y="115085"/>
                  </a:lnTo>
                  <a:lnTo>
                    <a:pt x="251167" y="130837"/>
                  </a:lnTo>
                  <a:close/>
                  <a:moveTo>
                    <a:pt x="176502" y="31362"/>
                  </a:moveTo>
                  <a:lnTo>
                    <a:pt x="177054" y="31362"/>
                  </a:lnTo>
                  <a:lnTo>
                    <a:pt x="191782" y="76886"/>
                  </a:lnTo>
                  <a:lnTo>
                    <a:pt x="162010" y="76886"/>
                  </a:lnTo>
                  <a:close/>
                  <a:moveTo>
                    <a:pt x="115463" y="130364"/>
                  </a:moveTo>
                  <a:lnTo>
                    <a:pt x="159175" y="130364"/>
                  </a:lnTo>
                  <a:lnTo>
                    <a:pt x="159175" y="114612"/>
                  </a:lnTo>
                  <a:lnTo>
                    <a:pt x="150275" y="113037"/>
                  </a:lnTo>
                  <a:lnTo>
                    <a:pt x="155946" y="95395"/>
                  </a:lnTo>
                  <a:lnTo>
                    <a:pt x="197610" y="95395"/>
                  </a:lnTo>
                  <a:lnTo>
                    <a:pt x="203281" y="113037"/>
                  </a:lnTo>
                  <a:lnTo>
                    <a:pt x="194381" y="114612"/>
                  </a:lnTo>
                  <a:lnTo>
                    <a:pt x="194381" y="130364"/>
                  </a:lnTo>
                  <a:lnTo>
                    <a:pt x="238172" y="130364"/>
                  </a:lnTo>
                  <a:lnTo>
                    <a:pt x="238172" y="114612"/>
                  </a:lnTo>
                  <a:lnTo>
                    <a:pt x="228957" y="113273"/>
                  </a:lnTo>
                  <a:lnTo>
                    <a:pt x="190128" y="1433"/>
                  </a:lnTo>
                  <a:lnTo>
                    <a:pt x="163743" y="1433"/>
                  </a:lnTo>
                  <a:lnTo>
                    <a:pt x="124363" y="113273"/>
                  </a:lnTo>
                  <a:lnTo>
                    <a:pt x="115227" y="114612"/>
                  </a:lnTo>
                  <a:close/>
                  <a:moveTo>
                    <a:pt x="47020" y="17343"/>
                  </a:moveTo>
                  <a:lnTo>
                    <a:pt x="37254" y="19076"/>
                  </a:lnTo>
                  <a:lnTo>
                    <a:pt x="60015" y="96182"/>
                  </a:lnTo>
                  <a:lnTo>
                    <a:pt x="61591" y="103271"/>
                  </a:lnTo>
                  <a:lnTo>
                    <a:pt x="62142" y="103271"/>
                  </a:lnTo>
                  <a:lnTo>
                    <a:pt x="63638" y="96340"/>
                  </a:lnTo>
                  <a:lnTo>
                    <a:pt x="86479" y="19076"/>
                  </a:lnTo>
                  <a:lnTo>
                    <a:pt x="76791" y="17343"/>
                  </a:lnTo>
                  <a:lnTo>
                    <a:pt x="76791" y="1591"/>
                  </a:lnTo>
                  <a:lnTo>
                    <a:pt x="124048" y="1591"/>
                  </a:lnTo>
                  <a:lnTo>
                    <a:pt x="124048" y="17343"/>
                  </a:lnTo>
                  <a:lnTo>
                    <a:pt x="113258" y="18761"/>
                  </a:lnTo>
                  <a:lnTo>
                    <a:pt x="75374" y="130364"/>
                  </a:lnTo>
                  <a:lnTo>
                    <a:pt x="48595" y="130364"/>
                  </a:lnTo>
                  <a:lnTo>
                    <a:pt x="10633" y="18918"/>
                  </a:lnTo>
                  <a:lnTo>
                    <a:pt x="0" y="17501"/>
                  </a:lnTo>
                  <a:lnTo>
                    <a:pt x="0" y="1748"/>
                  </a:lnTo>
                  <a:lnTo>
                    <a:pt x="47256" y="1748"/>
                  </a:lnTo>
                  <a:close/>
                </a:path>
              </a:pathLst>
            </a:custGeom>
            <a:solidFill>
              <a:srgbClr val="FFFFFF"/>
            </a:solidFill>
            <a:ln w="7858" cap="flat">
              <a:noFill/>
              <a:prstDash val="solid"/>
              <a:miter/>
            </a:ln>
          </p:spPr>
          <p:txBody>
            <a:bodyPr lIns="72000" tIns="36000" rIns="72000" bIns="36000" rtlCol="0" anchor="ctr"/>
            <a:lstStyle/>
            <a:p>
              <a:endParaRPr lang="lv-LV"/>
            </a:p>
          </p:txBody>
        </p:sp>
      </p:grpSp>
    </p:spTree>
    <p:extLst>
      <p:ext uri="{BB962C8B-B14F-4D97-AF65-F5344CB8AC3E}">
        <p14:creationId xmlns:p14="http://schemas.microsoft.com/office/powerpoint/2010/main" val="1795790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nal Slide + Kontakti">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FD883D3-9F29-4867-864E-2DC1685A364E}"/>
              </a:ext>
            </a:extLst>
          </p:cNvPr>
          <p:cNvSpPr txBox="1"/>
          <p:nvPr userDrawn="1"/>
        </p:nvSpPr>
        <p:spPr>
          <a:xfrm>
            <a:off x="666750" y="2441023"/>
            <a:ext cx="7810500" cy="922881"/>
          </a:xfrm>
          <a:prstGeom prst="rect">
            <a:avLst/>
          </a:prstGeom>
          <a:noFill/>
        </p:spPr>
        <p:txBody>
          <a:bodyPr wrap="square" lIns="0" tIns="0" rIns="0" bIns="0" rtlCol="0">
            <a:spAutoFit/>
          </a:bodyPr>
          <a:lstStyle/>
          <a:p>
            <a:pPr algn="ctr">
              <a:lnSpc>
                <a:spcPct val="110000"/>
              </a:lnSpc>
            </a:pPr>
            <a:r>
              <a:rPr kumimoji="0" lang="lv-LV" sz="2800" b="1" i="0" u="none" strike="noStrike" kern="1200" cap="none" spc="0" normalizeH="0" baseline="0" noProof="0" dirty="0">
                <a:ln>
                  <a:noFill/>
                </a:ln>
                <a:solidFill>
                  <a:schemeClr val="accent3">
                    <a:lumMod val="90000"/>
                  </a:schemeClr>
                </a:solidFill>
                <a:effectLst/>
                <a:uLnTx/>
                <a:uFillTx/>
                <a:latin typeface="Roboto Slab"/>
                <a:ea typeface="+mj-ea"/>
                <a:cs typeface="+mj-cs"/>
              </a:rPr>
              <a:t>ATVĒRTĪBA</a:t>
            </a:r>
            <a:r>
              <a:rPr kumimoji="0" lang="lv-LV" sz="2800" b="1" i="0" u="none" strike="noStrike" kern="1200" cap="none" spc="0" normalizeH="0" baseline="0" noProof="0" dirty="0">
                <a:ln>
                  <a:noFill/>
                </a:ln>
                <a:solidFill>
                  <a:srgbClr val="D5DE3D"/>
                </a:solidFill>
                <a:effectLst/>
                <a:uLnTx/>
                <a:uFillTx/>
                <a:latin typeface="Roboto Slab"/>
                <a:ea typeface="+mj-ea"/>
                <a:cs typeface="+mj-cs"/>
              </a:rPr>
              <a:t>  SADARBĪBA  </a:t>
            </a:r>
            <a:r>
              <a:rPr kumimoji="0" lang="lv-LV" sz="2800" b="1" i="0" u="none" strike="noStrike" kern="1200" cap="none" spc="0" normalizeH="0" baseline="0" noProof="0" dirty="0">
                <a:ln>
                  <a:noFill/>
                </a:ln>
                <a:solidFill>
                  <a:schemeClr val="tx1"/>
                </a:solidFill>
                <a:effectLst/>
                <a:uLnTx/>
                <a:uFillTx/>
                <a:latin typeface="Roboto Slab"/>
                <a:ea typeface="+mj-ea"/>
                <a:cs typeface="+mj-cs"/>
              </a:rPr>
              <a:t>KOMPETENCE</a:t>
            </a:r>
            <a:br>
              <a:rPr kumimoji="0" lang="lv-LV" sz="2800" b="1" i="0" u="none" strike="noStrike" kern="1200" cap="none" spc="0" normalizeH="0" baseline="0" noProof="0" dirty="0">
                <a:ln>
                  <a:noFill/>
                </a:ln>
                <a:solidFill>
                  <a:srgbClr val="D5DE3D"/>
                </a:solidFill>
                <a:effectLst/>
                <a:uLnTx/>
                <a:uFillTx/>
                <a:latin typeface="Roboto Slab"/>
                <a:ea typeface="+mj-ea"/>
                <a:cs typeface="+mj-cs"/>
              </a:rPr>
            </a:br>
            <a:r>
              <a:rPr kumimoji="0" lang="lv-LV" sz="2800" b="1" i="0" u="none" strike="noStrike" kern="1200" cap="none" spc="0" normalizeH="0" baseline="0" noProof="0" dirty="0">
                <a:ln>
                  <a:noFill/>
                </a:ln>
                <a:solidFill>
                  <a:schemeClr val="accent4"/>
                </a:solidFill>
                <a:effectLst/>
                <a:uLnTx/>
                <a:uFillTx/>
                <a:latin typeface="Roboto Slab"/>
                <a:ea typeface="+mj-ea"/>
                <a:cs typeface="+mj-cs"/>
              </a:rPr>
              <a:t>DROŠĪBA</a:t>
            </a:r>
            <a:r>
              <a:rPr kumimoji="0" lang="lv-LV" sz="2800" b="1" i="0" u="none" strike="noStrike" kern="1200" cap="none" spc="0" normalizeH="0" baseline="0" noProof="0" dirty="0">
                <a:ln>
                  <a:noFill/>
                </a:ln>
                <a:solidFill>
                  <a:srgbClr val="D5DE3D"/>
                </a:solidFill>
                <a:effectLst/>
                <a:uLnTx/>
                <a:uFillTx/>
                <a:latin typeface="Roboto Slab"/>
                <a:ea typeface="+mj-ea"/>
                <a:cs typeface="+mj-cs"/>
              </a:rPr>
              <a:t>  </a:t>
            </a:r>
            <a:r>
              <a:rPr kumimoji="0" lang="lv-LV" sz="2800" b="1" i="0" u="none" strike="noStrike" kern="1200" cap="none" spc="0" normalizeH="0" baseline="0" noProof="0" dirty="0">
                <a:ln>
                  <a:noFill/>
                </a:ln>
                <a:solidFill>
                  <a:schemeClr val="accent5">
                    <a:lumMod val="60000"/>
                    <a:lumOff val="40000"/>
                  </a:schemeClr>
                </a:solidFill>
                <a:effectLst/>
                <a:uLnTx/>
                <a:uFillTx/>
                <a:latin typeface="Roboto Slab"/>
                <a:ea typeface="+mj-ea"/>
                <a:cs typeface="+mj-cs"/>
              </a:rPr>
              <a:t>VESELĪBA</a:t>
            </a:r>
            <a:endParaRPr lang="lv-LV" dirty="0">
              <a:solidFill>
                <a:schemeClr val="accent5">
                  <a:lumMod val="60000"/>
                  <a:lumOff val="40000"/>
                </a:schemeClr>
              </a:solidFill>
            </a:endParaRPr>
          </a:p>
        </p:txBody>
      </p:sp>
      <p:grpSp>
        <p:nvGrpSpPr>
          <p:cNvPr id="2" name="Group 1">
            <a:extLst>
              <a:ext uri="{FF2B5EF4-FFF2-40B4-BE49-F238E27FC236}">
                <a16:creationId xmlns:a16="http://schemas.microsoft.com/office/drawing/2014/main" id="{FAF4C034-7505-5A3E-013F-D55ACBDF4907}"/>
              </a:ext>
            </a:extLst>
          </p:cNvPr>
          <p:cNvGrpSpPr>
            <a:grpSpLocks noChangeAspect="1"/>
          </p:cNvGrpSpPr>
          <p:nvPr userDrawn="1"/>
        </p:nvGrpSpPr>
        <p:grpSpPr>
          <a:xfrm>
            <a:off x="3834663" y="713905"/>
            <a:ext cx="1474675" cy="1011831"/>
            <a:chOff x="3568985" y="668615"/>
            <a:chExt cx="2006029" cy="1376413"/>
          </a:xfrm>
        </p:grpSpPr>
        <p:sp>
          <p:nvSpPr>
            <p:cNvPr id="3" name="Freeform: Shape 2">
              <a:extLst>
                <a:ext uri="{FF2B5EF4-FFF2-40B4-BE49-F238E27FC236}">
                  <a16:creationId xmlns:a16="http://schemas.microsoft.com/office/drawing/2014/main" id="{EF3F9441-92F3-DC11-FB8A-22088A2CC9DE}"/>
                </a:ext>
              </a:extLst>
            </p:cNvPr>
            <p:cNvSpPr/>
            <p:nvPr/>
          </p:nvSpPr>
          <p:spPr>
            <a:xfrm>
              <a:off x="3568985" y="668615"/>
              <a:ext cx="2006029" cy="900153"/>
            </a:xfrm>
            <a:custGeom>
              <a:avLst/>
              <a:gdLst>
                <a:gd name="connsiteX0" fmla="*/ 1104616 w 2006029"/>
                <a:gd name="connsiteY0" fmla="*/ 609764 h 900153"/>
                <a:gd name="connsiteX1" fmla="*/ 861719 w 2006029"/>
                <a:gd name="connsiteY1" fmla="*/ 369465 h 900153"/>
                <a:gd name="connsiteX2" fmla="*/ 848093 w 2006029"/>
                <a:gd name="connsiteY2" fmla="*/ 382934 h 900153"/>
                <a:gd name="connsiteX3" fmla="*/ 679939 w 2006029"/>
                <a:gd name="connsiteY3" fmla="*/ 548331 h 900153"/>
                <a:gd name="connsiteX4" fmla="*/ 679939 w 2006029"/>
                <a:gd name="connsiteY4" fmla="*/ 131688 h 900153"/>
                <a:gd name="connsiteX5" fmla="*/ 920474 w 2006029"/>
                <a:gd name="connsiteY5" fmla="*/ 131688 h 900153"/>
                <a:gd name="connsiteX6" fmla="*/ 920474 w 2006029"/>
                <a:gd name="connsiteY6" fmla="*/ 338355 h 900153"/>
                <a:gd name="connsiteX7" fmla="*/ 1104616 w 2006029"/>
                <a:gd name="connsiteY7" fmla="*/ 338355 h 900153"/>
                <a:gd name="connsiteX8" fmla="*/ 1472506 w 2006029"/>
                <a:gd name="connsiteY8" fmla="*/ 861797 h 900153"/>
                <a:gd name="connsiteX9" fmla="*/ 1472506 w 2006029"/>
                <a:gd name="connsiteY9" fmla="*/ 510604 h 900153"/>
                <a:gd name="connsiteX10" fmla="*/ 1350506 w 2006029"/>
                <a:gd name="connsiteY10" fmla="*/ 510604 h 900153"/>
                <a:gd name="connsiteX11" fmla="*/ 1350506 w 2006029"/>
                <a:gd name="connsiteY11" fmla="*/ 0 h 900153"/>
                <a:gd name="connsiteX12" fmla="*/ 1104616 w 2006029"/>
                <a:gd name="connsiteY12" fmla="*/ 130664 h 900153"/>
                <a:gd name="connsiteX13" fmla="*/ 1104616 w 2006029"/>
                <a:gd name="connsiteY13" fmla="*/ 299447 h 900153"/>
                <a:gd name="connsiteX14" fmla="*/ 959303 w 2006029"/>
                <a:gd name="connsiteY14" fmla="*/ 299447 h 900153"/>
                <a:gd name="connsiteX15" fmla="*/ 959303 w 2006029"/>
                <a:gd name="connsiteY15" fmla="*/ 92780 h 900153"/>
                <a:gd name="connsiteX16" fmla="*/ 640717 w 2006029"/>
                <a:gd name="connsiteY16" fmla="*/ 92780 h 900153"/>
                <a:gd name="connsiteX17" fmla="*/ 640717 w 2006029"/>
                <a:gd name="connsiteY17" fmla="*/ 586845 h 900153"/>
                <a:gd name="connsiteX18" fmla="*/ 553056 w 2006029"/>
                <a:gd name="connsiteY18" fmla="*/ 673481 h 900153"/>
                <a:gd name="connsiteX19" fmla="*/ 553056 w 2006029"/>
                <a:gd name="connsiteY19" fmla="*/ 861246 h 900153"/>
                <a:gd name="connsiteX20" fmla="*/ 0 w 2006029"/>
                <a:gd name="connsiteY20" fmla="*/ 861246 h 900153"/>
                <a:gd name="connsiteX21" fmla="*/ 0 w 2006029"/>
                <a:gd name="connsiteY21" fmla="*/ 899996 h 900153"/>
                <a:gd name="connsiteX22" fmla="*/ 592437 w 2006029"/>
                <a:gd name="connsiteY22" fmla="*/ 899996 h 900153"/>
                <a:gd name="connsiteX23" fmla="*/ 592437 w 2006029"/>
                <a:gd name="connsiteY23" fmla="*/ 689469 h 900153"/>
                <a:gd name="connsiteX24" fmla="*/ 861797 w 2006029"/>
                <a:gd name="connsiteY24" fmla="*/ 423889 h 900153"/>
                <a:gd name="connsiteX25" fmla="*/ 1104616 w 2006029"/>
                <a:gd name="connsiteY25" fmla="*/ 661588 h 900153"/>
                <a:gd name="connsiteX26" fmla="*/ 1104616 w 2006029"/>
                <a:gd name="connsiteY26" fmla="*/ 900154 h 900153"/>
                <a:gd name="connsiteX27" fmla="*/ 1143445 w 2006029"/>
                <a:gd name="connsiteY27" fmla="*/ 900154 h 900153"/>
                <a:gd name="connsiteX28" fmla="*/ 1143445 w 2006029"/>
                <a:gd name="connsiteY28" fmla="*/ 149330 h 900153"/>
                <a:gd name="connsiteX29" fmla="*/ 1311677 w 2006029"/>
                <a:gd name="connsiteY29" fmla="*/ 60094 h 900153"/>
                <a:gd name="connsiteX30" fmla="*/ 1311677 w 2006029"/>
                <a:gd name="connsiteY30" fmla="*/ 900154 h 900153"/>
                <a:gd name="connsiteX31" fmla="*/ 1350506 w 2006029"/>
                <a:gd name="connsiteY31" fmla="*/ 900154 h 900153"/>
                <a:gd name="connsiteX32" fmla="*/ 1350506 w 2006029"/>
                <a:gd name="connsiteY32" fmla="*/ 549433 h 900153"/>
                <a:gd name="connsiteX33" fmla="*/ 1433205 w 2006029"/>
                <a:gd name="connsiteY33" fmla="*/ 549433 h 900153"/>
                <a:gd name="connsiteX34" fmla="*/ 1433205 w 2006029"/>
                <a:gd name="connsiteY34" fmla="*/ 900154 h 900153"/>
                <a:gd name="connsiteX35" fmla="*/ 2006030 w 2006029"/>
                <a:gd name="connsiteY35" fmla="*/ 900154 h 900153"/>
                <a:gd name="connsiteX36" fmla="*/ 2006030 w 2006029"/>
                <a:gd name="connsiteY36" fmla="*/ 861246 h 90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06029" h="900153">
                  <a:moveTo>
                    <a:pt x="1104616" y="609764"/>
                  </a:moveTo>
                  <a:lnTo>
                    <a:pt x="861719" y="369465"/>
                  </a:lnTo>
                  <a:lnTo>
                    <a:pt x="848093" y="382934"/>
                  </a:lnTo>
                  <a:lnTo>
                    <a:pt x="679939" y="548331"/>
                  </a:lnTo>
                  <a:lnTo>
                    <a:pt x="679939" y="131688"/>
                  </a:lnTo>
                  <a:lnTo>
                    <a:pt x="920474" y="131688"/>
                  </a:lnTo>
                  <a:lnTo>
                    <a:pt x="920474" y="338355"/>
                  </a:lnTo>
                  <a:lnTo>
                    <a:pt x="1104616" y="338355"/>
                  </a:lnTo>
                  <a:close/>
                  <a:moveTo>
                    <a:pt x="1472506" y="861797"/>
                  </a:moveTo>
                  <a:lnTo>
                    <a:pt x="1472506" y="510604"/>
                  </a:lnTo>
                  <a:lnTo>
                    <a:pt x="1350506" y="510604"/>
                  </a:lnTo>
                  <a:lnTo>
                    <a:pt x="1350506" y="0"/>
                  </a:lnTo>
                  <a:lnTo>
                    <a:pt x="1104616" y="130664"/>
                  </a:lnTo>
                  <a:lnTo>
                    <a:pt x="1104616" y="299447"/>
                  </a:lnTo>
                  <a:lnTo>
                    <a:pt x="959303" y="299447"/>
                  </a:lnTo>
                  <a:lnTo>
                    <a:pt x="959303" y="92780"/>
                  </a:lnTo>
                  <a:lnTo>
                    <a:pt x="640717" y="92780"/>
                  </a:lnTo>
                  <a:lnTo>
                    <a:pt x="640717" y="586845"/>
                  </a:lnTo>
                  <a:lnTo>
                    <a:pt x="553056" y="673481"/>
                  </a:lnTo>
                  <a:lnTo>
                    <a:pt x="553056" y="861246"/>
                  </a:lnTo>
                  <a:lnTo>
                    <a:pt x="0" y="861246"/>
                  </a:lnTo>
                  <a:lnTo>
                    <a:pt x="0" y="899996"/>
                  </a:lnTo>
                  <a:lnTo>
                    <a:pt x="592437" y="899996"/>
                  </a:lnTo>
                  <a:lnTo>
                    <a:pt x="592437" y="689469"/>
                  </a:lnTo>
                  <a:lnTo>
                    <a:pt x="861797" y="423889"/>
                  </a:lnTo>
                  <a:lnTo>
                    <a:pt x="1104616" y="661588"/>
                  </a:lnTo>
                  <a:lnTo>
                    <a:pt x="1104616" y="900154"/>
                  </a:lnTo>
                  <a:lnTo>
                    <a:pt x="1143445" y="900154"/>
                  </a:lnTo>
                  <a:lnTo>
                    <a:pt x="1143445" y="149330"/>
                  </a:lnTo>
                  <a:lnTo>
                    <a:pt x="1311677" y="60094"/>
                  </a:lnTo>
                  <a:lnTo>
                    <a:pt x="1311677" y="900154"/>
                  </a:lnTo>
                  <a:lnTo>
                    <a:pt x="1350506" y="900154"/>
                  </a:lnTo>
                  <a:lnTo>
                    <a:pt x="1350506" y="549433"/>
                  </a:lnTo>
                  <a:lnTo>
                    <a:pt x="1433205" y="549433"/>
                  </a:lnTo>
                  <a:lnTo>
                    <a:pt x="1433205" y="900154"/>
                  </a:lnTo>
                  <a:lnTo>
                    <a:pt x="2006030" y="900154"/>
                  </a:lnTo>
                  <a:lnTo>
                    <a:pt x="2006030" y="861246"/>
                  </a:lnTo>
                  <a:close/>
                </a:path>
              </a:pathLst>
            </a:custGeom>
            <a:solidFill>
              <a:srgbClr val="FFFFFF"/>
            </a:solidFill>
            <a:ln w="7858" cap="flat">
              <a:noFill/>
              <a:prstDash val="solid"/>
              <a:miter/>
            </a:ln>
          </p:spPr>
          <p:txBody>
            <a:bodyPr lIns="72000" tIns="36000" rIns="72000" bIns="36000" rtlCol="0" anchor="ctr"/>
            <a:lstStyle/>
            <a:p>
              <a:endParaRPr lang="lv-LV"/>
            </a:p>
          </p:txBody>
        </p:sp>
        <p:sp>
          <p:nvSpPr>
            <p:cNvPr id="4" name="Freeform: Shape 3">
              <a:extLst>
                <a:ext uri="{FF2B5EF4-FFF2-40B4-BE49-F238E27FC236}">
                  <a16:creationId xmlns:a16="http://schemas.microsoft.com/office/drawing/2014/main" id="{31AE81B2-214C-B145-7B69-E0BCA8C15F16}"/>
                </a:ext>
              </a:extLst>
            </p:cNvPr>
            <p:cNvSpPr/>
            <p:nvPr/>
          </p:nvSpPr>
          <p:spPr>
            <a:xfrm>
              <a:off x="3568985" y="1695399"/>
              <a:ext cx="2006029" cy="349629"/>
            </a:xfrm>
            <a:custGeom>
              <a:avLst/>
              <a:gdLst>
                <a:gd name="connsiteX0" fmla="*/ 1359564 w 2006029"/>
                <a:gd name="connsiteY0" fmla="*/ 237164 h 349629"/>
                <a:gd name="connsiteX1" fmla="*/ 1359564 w 2006029"/>
                <a:gd name="connsiteY1" fmla="*/ 329471 h 349629"/>
                <a:gd name="connsiteX2" fmla="*/ 1345781 w 2006029"/>
                <a:gd name="connsiteY2" fmla="*/ 332149 h 349629"/>
                <a:gd name="connsiteX3" fmla="*/ 1345781 w 2006029"/>
                <a:gd name="connsiteY3" fmla="*/ 347901 h 349629"/>
                <a:gd name="connsiteX4" fmla="*/ 1399023 w 2006029"/>
                <a:gd name="connsiteY4" fmla="*/ 347901 h 349629"/>
                <a:gd name="connsiteX5" fmla="*/ 1399023 w 2006029"/>
                <a:gd name="connsiteY5" fmla="*/ 332149 h 349629"/>
                <a:gd name="connsiteX6" fmla="*/ 1385240 w 2006029"/>
                <a:gd name="connsiteY6" fmla="*/ 329471 h 349629"/>
                <a:gd name="connsiteX7" fmla="*/ 1385240 w 2006029"/>
                <a:gd name="connsiteY7" fmla="*/ 237164 h 349629"/>
                <a:gd name="connsiteX8" fmla="*/ 1399023 w 2006029"/>
                <a:gd name="connsiteY8" fmla="*/ 234564 h 349629"/>
                <a:gd name="connsiteX9" fmla="*/ 1399023 w 2006029"/>
                <a:gd name="connsiteY9" fmla="*/ 218812 h 349629"/>
                <a:gd name="connsiteX10" fmla="*/ 1345781 w 2006029"/>
                <a:gd name="connsiteY10" fmla="*/ 218812 h 349629"/>
                <a:gd name="connsiteX11" fmla="*/ 1345781 w 2006029"/>
                <a:gd name="connsiteY11" fmla="*/ 234564 h 349629"/>
                <a:gd name="connsiteX12" fmla="*/ 1292539 w 2006029"/>
                <a:gd name="connsiteY12" fmla="*/ 309229 h 349629"/>
                <a:gd name="connsiteX13" fmla="*/ 1292539 w 2006029"/>
                <a:gd name="connsiteY13" fmla="*/ 329471 h 349629"/>
                <a:gd name="connsiteX14" fmla="*/ 1278913 w 2006029"/>
                <a:gd name="connsiteY14" fmla="*/ 332149 h 349629"/>
                <a:gd name="connsiteX15" fmla="*/ 1278913 w 2006029"/>
                <a:gd name="connsiteY15" fmla="*/ 347901 h 349629"/>
                <a:gd name="connsiteX16" fmla="*/ 1332155 w 2006029"/>
                <a:gd name="connsiteY16" fmla="*/ 347901 h 349629"/>
                <a:gd name="connsiteX17" fmla="*/ 1332155 w 2006029"/>
                <a:gd name="connsiteY17" fmla="*/ 332149 h 349629"/>
                <a:gd name="connsiteX18" fmla="*/ 1318372 w 2006029"/>
                <a:gd name="connsiteY18" fmla="*/ 329471 h 349629"/>
                <a:gd name="connsiteX19" fmla="*/ 1318372 w 2006029"/>
                <a:gd name="connsiteY19" fmla="*/ 237164 h 349629"/>
                <a:gd name="connsiteX20" fmla="*/ 1332155 w 2006029"/>
                <a:gd name="connsiteY20" fmla="*/ 234564 h 349629"/>
                <a:gd name="connsiteX21" fmla="*/ 1332155 w 2006029"/>
                <a:gd name="connsiteY21" fmla="*/ 218812 h 349629"/>
                <a:gd name="connsiteX22" fmla="*/ 1284899 w 2006029"/>
                <a:gd name="connsiteY22" fmla="*/ 218812 h 349629"/>
                <a:gd name="connsiteX23" fmla="*/ 1251898 w 2006029"/>
                <a:gd name="connsiteY23" fmla="*/ 313325 h 349629"/>
                <a:gd name="connsiteX24" fmla="*/ 1251347 w 2006029"/>
                <a:gd name="connsiteY24" fmla="*/ 313325 h 349629"/>
                <a:gd name="connsiteX25" fmla="*/ 1218582 w 2006029"/>
                <a:gd name="connsiteY25" fmla="*/ 218812 h 349629"/>
                <a:gd name="connsiteX26" fmla="*/ 1171326 w 2006029"/>
                <a:gd name="connsiteY26" fmla="*/ 218812 h 349629"/>
                <a:gd name="connsiteX27" fmla="*/ 1171326 w 2006029"/>
                <a:gd name="connsiteY27" fmla="*/ 234564 h 349629"/>
                <a:gd name="connsiteX28" fmla="*/ 1185031 w 2006029"/>
                <a:gd name="connsiteY28" fmla="*/ 237164 h 349629"/>
                <a:gd name="connsiteX29" fmla="*/ 1185031 w 2006029"/>
                <a:gd name="connsiteY29" fmla="*/ 329471 h 349629"/>
                <a:gd name="connsiteX30" fmla="*/ 1171326 w 2006029"/>
                <a:gd name="connsiteY30" fmla="*/ 332149 h 349629"/>
                <a:gd name="connsiteX31" fmla="*/ 1171326 w 2006029"/>
                <a:gd name="connsiteY31" fmla="*/ 347901 h 349629"/>
                <a:gd name="connsiteX32" fmla="*/ 1224647 w 2006029"/>
                <a:gd name="connsiteY32" fmla="*/ 347901 h 349629"/>
                <a:gd name="connsiteX33" fmla="*/ 1224647 w 2006029"/>
                <a:gd name="connsiteY33" fmla="*/ 332149 h 349629"/>
                <a:gd name="connsiteX34" fmla="*/ 1210785 w 2006029"/>
                <a:gd name="connsiteY34" fmla="*/ 329471 h 349629"/>
                <a:gd name="connsiteX35" fmla="*/ 1210785 w 2006029"/>
                <a:gd name="connsiteY35" fmla="*/ 309229 h 349629"/>
                <a:gd name="connsiteX36" fmla="*/ 1208344 w 2006029"/>
                <a:gd name="connsiteY36" fmla="*/ 252837 h 349629"/>
                <a:gd name="connsiteX37" fmla="*/ 1208895 w 2006029"/>
                <a:gd name="connsiteY37" fmla="*/ 252837 h 349629"/>
                <a:gd name="connsiteX38" fmla="*/ 1243156 w 2006029"/>
                <a:gd name="connsiteY38" fmla="*/ 347349 h 349629"/>
                <a:gd name="connsiteX39" fmla="*/ 1260483 w 2006029"/>
                <a:gd name="connsiteY39" fmla="*/ 347349 h 349629"/>
                <a:gd name="connsiteX40" fmla="*/ 1294429 w 2006029"/>
                <a:gd name="connsiteY40" fmla="*/ 252364 h 349629"/>
                <a:gd name="connsiteX41" fmla="*/ 1294980 w 2006029"/>
                <a:gd name="connsiteY41" fmla="*/ 252364 h 349629"/>
                <a:gd name="connsiteX42" fmla="*/ 1067756 w 2006029"/>
                <a:gd name="connsiteY42" fmla="*/ 218970 h 349629"/>
                <a:gd name="connsiteX43" fmla="*/ 1028376 w 2006029"/>
                <a:gd name="connsiteY43" fmla="*/ 218970 h 349629"/>
                <a:gd name="connsiteX44" fmla="*/ 1028376 w 2006029"/>
                <a:gd name="connsiteY44" fmla="*/ 234722 h 349629"/>
                <a:gd name="connsiteX45" fmla="*/ 1042080 w 2006029"/>
                <a:gd name="connsiteY45" fmla="*/ 237400 h 349629"/>
                <a:gd name="connsiteX46" fmla="*/ 1042080 w 2006029"/>
                <a:gd name="connsiteY46" fmla="*/ 304504 h 349629"/>
                <a:gd name="connsiteX47" fmla="*/ 1056257 w 2006029"/>
                <a:gd name="connsiteY47" fmla="*/ 337898 h 349629"/>
                <a:gd name="connsiteX48" fmla="*/ 1130843 w 2006029"/>
                <a:gd name="connsiteY48" fmla="*/ 337898 h 349629"/>
                <a:gd name="connsiteX49" fmla="*/ 1145178 w 2006029"/>
                <a:gd name="connsiteY49" fmla="*/ 304504 h 349629"/>
                <a:gd name="connsiteX50" fmla="*/ 1145178 w 2006029"/>
                <a:gd name="connsiteY50" fmla="*/ 237400 h 349629"/>
                <a:gd name="connsiteX51" fmla="*/ 1158882 w 2006029"/>
                <a:gd name="connsiteY51" fmla="*/ 234722 h 349629"/>
                <a:gd name="connsiteX52" fmla="*/ 1158882 w 2006029"/>
                <a:gd name="connsiteY52" fmla="*/ 218970 h 349629"/>
                <a:gd name="connsiteX53" fmla="*/ 1105404 w 2006029"/>
                <a:gd name="connsiteY53" fmla="*/ 218970 h 349629"/>
                <a:gd name="connsiteX54" fmla="*/ 1105404 w 2006029"/>
                <a:gd name="connsiteY54" fmla="*/ 234722 h 349629"/>
                <a:gd name="connsiteX55" fmla="*/ 1119108 w 2006029"/>
                <a:gd name="connsiteY55" fmla="*/ 237400 h 349629"/>
                <a:gd name="connsiteX56" fmla="*/ 1119108 w 2006029"/>
                <a:gd name="connsiteY56" fmla="*/ 304504 h 349629"/>
                <a:gd name="connsiteX57" fmla="*/ 1112256 w 2006029"/>
                <a:gd name="connsiteY57" fmla="*/ 323643 h 349629"/>
                <a:gd name="connsiteX58" fmla="*/ 1093196 w 2006029"/>
                <a:gd name="connsiteY58" fmla="*/ 329865 h 349629"/>
                <a:gd name="connsiteX59" fmla="*/ 1074451 w 2006029"/>
                <a:gd name="connsiteY59" fmla="*/ 323564 h 349629"/>
                <a:gd name="connsiteX60" fmla="*/ 1067599 w 2006029"/>
                <a:gd name="connsiteY60" fmla="*/ 304504 h 349629"/>
                <a:gd name="connsiteX61" fmla="*/ 1067599 w 2006029"/>
                <a:gd name="connsiteY61" fmla="*/ 237400 h 349629"/>
                <a:gd name="connsiteX62" fmla="*/ 1081382 w 2006029"/>
                <a:gd name="connsiteY62" fmla="*/ 234722 h 349629"/>
                <a:gd name="connsiteX63" fmla="*/ 1081382 w 2006029"/>
                <a:gd name="connsiteY63" fmla="*/ 218970 h 349629"/>
                <a:gd name="connsiteX64" fmla="*/ 953238 w 2006029"/>
                <a:gd name="connsiteY64" fmla="*/ 182740 h 349629"/>
                <a:gd name="connsiteX65" fmla="*/ 931185 w 2006029"/>
                <a:gd name="connsiteY65" fmla="*/ 182740 h 349629"/>
                <a:gd name="connsiteX66" fmla="*/ 931185 w 2006029"/>
                <a:gd name="connsiteY66" fmla="*/ 184158 h 349629"/>
                <a:gd name="connsiteX67" fmla="*/ 955995 w 2006029"/>
                <a:gd name="connsiteY67" fmla="*/ 206762 h 349629"/>
                <a:gd name="connsiteX68" fmla="*/ 973716 w 2006029"/>
                <a:gd name="connsiteY68" fmla="*/ 206762 h 349629"/>
                <a:gd name="connsiteX69" fmla="*/ 998447 w 2006029"/>
                <a:gd name="connsiteY69" fmla="*/ 184237 h 349629"/>
                <a:gd name="connsiteX70" fmla="*/ 998447 w 2006029"/>
                <a:gd name="connsiteY70" fmla="*/ 182740 h 349629"/>
                <a:gd name="connsiteX71" fmla="*/ 976551 w 2006029"/>
                <a:gd name="connsiteY71" fmla="*/ 182740 h 349629"/>
                <a:gd name="connsiteX72" fmla="*/ 964816 w 2006029"/>
                <a:gd name="connsiteY72" fmla="*/ 195184 h 349629"/>
                <a:gd name="connsiteX73" fmla="*/ 1013254 w 2006029"/>
                <a:gd name="connsiteY73" fmla="*/ 233698 h 349629"/>
                <a:gd name="connsiteX74" fmla="*/ 992776 w 2006029"/>
                <a:gd name="connsiteY74" fmla="*/ 221726 h 349629"/>
                <a:gd name="connsiteX75" fmla="*/ 965761 w 2006029"/>
                <a:gd name="connsiteY75" fmla="*/ 217237 h 349629"/>
                <a:gd name="connsiteX76" fmla="*/ 932446 w 2006029"/>
                <a:gd name="connsiteY76" fmla="*/ 227397 h 349629"/>
                <a:gd name="connsiteX77" fmla="*/ 919214 w 2006029"/>
                <a:gd name="connsiteY77" fmla="*/ 252994 h 349629"/>
                <a:gd name="connsiteX78" fmla="*/ 930949 w 2006029"/>
                <a:gd name="connsiteY78" fmla="*/ 277883 h 349629"/>
                <a:gd name="connsiteX79" fmla="*/ 965525 w 2006029"/>
                <a:gd name="connsiteY79" fmla="*/ 293635 h 349629"/>
                <a:gd name="connsiteX80" fmla="*/ 983955 w 2006029"/>
                <a:gd name="connsiteY80" fmla="*/ 302062 h 349629"/>
                <a:gd name="connsiteX81" fmla="*/ 989232 w 2006029"/>
                <a:gd name="connsiteY81" fmla="*/ 314034 h 349629"/>
                <a:gd name="connsiteX82" fmla="*/ 983719 w 2006029"/>
                <a:gd name="connsiteY82" fmla="*/ 325612 h 349629"/>
                <a:gd name="connsiteX83" fmla="*/ 967573 w 2006029"/>
                <a:gd name="connsiteY83" fmla="*/ 329943 h 349629"/>
                <a:gd name="connsiteX84" fmla="*/ 952687 w 2006029"/>
                <a:gd name="connsiteY84" fmla="*/ 327817 h 349629"/>
                <a:gd name="connsiteX85" fmla="*/ 942133 w 2006029"/>
                <a:gd name="connsiteY85" fmla="*/ 322619 h 349629"/>
                <a:gd name="connsiteX86" fmla="*/ 939455 w 2006029"/>
                <a:gd name="connsiteY86" fmla="*/ 304267 h 349629"/>
                <a:gd name="connsiteX87" fmla="*/ 919450 w 2006029"/>
                <a:gd name="connsiteY87" fmla="*/ 304267 h 349629"/>
                <a:gd name="connsiteX88" fmla="*/ 919450 w 2006029"/>
                <a:gd name="connsiteY88" fmla="*/ 331125 h 349629"/>
                <a:gd name="connsiteX89" fmla="*/ 940007 w 2006029"/>
                <a:gd name="connsiteY89" fmla="*/ 344593 h 349629"/>
                <a:gd name="connsiteX90" fmla="*/ 967573 w 2006029"/>
                <a:gd name="connsiteY90" fmla="*/ 349397 h 349629"/>
                <a:gd name="connsiteX91" fmla="*/ 1002070 w 2006029"/>
                <a:gd name="connsiteY91" fmla="*/ 339946 h 349629"/>
                <a:gd name="connsiteX92" fmla="*/ 1015144 w 2006029"/>
                <a:gd name="connsiteY92" fmla="*/ 313798 h 349629"/>
                <a:gd name="connsiteX93" fmla="*/ 1004118 w 2006029"/>
                <a:gd name="connsiteY93" fmla="*/ 288358 h 349629"/>
                <a:gd name="connsiteX94" fmla="*/ 971826 w 2006029"/>
                <a:gd name="connsiteY94" fmla="*/ 272606 h 349629"/>
                <a:gd name="connsiteX95" fmla="*/ 950954 w 2006029"/>
                <a:gd name="connsiteY95" fmla="*/ 263706 h 349629"/>
                <a:gd name="connsiteX96" fmla="*/ 944890 w 2006029"/>
                <a:gd name="connsiteY96" fmla="*/ 252994 h 349629"/>
                <a:gd name="connsiteX97" fmla="*/ 950718 w 2006029"/>
                <a:gd name="connsiteY97" fmla="*/ 241495 h 349629"/>
                <a:gd name="connsiteX98" fmla="*/ 967100 w 2006029"/>
                <a:gd name="connsiteY98" fmla="*/ 237006 h 349629"/>
                <a:gd name="connsiteX99" fmla="*/ 980726 w 2006029"/>
                <a:gd name="connsiteY99" fmla="*/ 238581 h 349629"/>
                <a:gd name="connsiteX100" fmla="*/ 990571 w 2006029"/>
                <a:gd name="connsiteY100" fmla="*/ 242283 h 349629"/>
                <a:gd name="connsiteX101" fmla="*/ 993958 w 2006029"/>
                <a:gd name="connsiteY101" fmla="*/ 260004 h 349629"/>
                <a:gd name="connsiteX102" fmla="*/ 1013254 w 2006029"/>
                <a:gd name="connsiteY102" fmla="*/ 260004 h 349629"/>
                <a:gd name="connsiteX103" fmla="*/ 840926 w 2006029"/>
                <a:gd name="connsiteY103" fmla="*/ 248584 h 349629"/>
                <a:gd name="connsiteX104" fmla="*/ 841477 w 2006029"/>
                <a:gd name="connsiteY104" fmla="*/ 248584 h 349629"/>
                <a:gd name="connsiteX105" fmla="*/ 855969 w 2006029"/>
                <a:gd name="connsiteY105" fmla="*/ 293871 h 349629"/>
                <a:gd name="connsiteX106" fmla="*/ 826434 w 2006029"/>
                <a:gd name="connsiteY106" fmla="*/ 293871 h 349629"/>
                <a:gd name="connsiteX107" fmla="*/ 779808 w 2006029"/>
                <a:gd name="connsiteY107" fmla="*/ 347586 h 349629"/>
                <a:gd name="connsiteX108" fmla="*/ 823599 w 2006029"/>
                <a:gd name="connsiteY108" fmla="*/ 347586 h 349629"/>
                <a:gd name="connsiteX109" fmla="*/ 823599 w 2006029"/>
                <a:gd name="connsiteY109" fmla="*/ 331834 h 349629"/>
                <a:gd name="connsiteX110" fmla="*/ 814699 w 2006029"/>
                <a:gd name="connsiteY110" fmla="*/ 330180 h 349629"/>
                <a:gd name="connsiteX111" fmla="*/ 820369 w 2006029"/>
                <a:gd name="connsiteY111" fmla="*/ 312537 h 349629"/>
                <a:gd name="connsiteX112" fmla="*/ 862034 w 2006029"/>
                <a:gd name="connsiteY112" fmla="*/ 312537 h 349629"/>
                <a:gd name="connsiteX113" fmla="*/ 867705 w 2006029"/>
                <a:gd name="connsiteY113" fmla="*/ 330180 h 349629"/>
                <a:gd name="connsiteX114" fmla="*/ 858805 w 2006029"/>
                <a:gd name="connsiteY114" fmla="*/ 331834 h 349629"/>
                <a:gd name="connsiteX115" fmla="*/ 858805 w 2006029"/>
                <a:gd name="connsiteY115" fmla="*/ 347586 h 349629"/>
                <a:gd name="connsiteX116" fmla="*/ 902595 w 2006029"/>
                <a:gd name="connsiteY116" fmla="*/ 347586 h 349629"/>
                <a:gd name="connsiteX117" fmla="*/ 902595 w 2006029"/>
                <a:gd name="connsiteY117" fmla="*/ 331834 h 349629"/>
                <a:gd name="connsiteX118" fmla="*/ 893380 w 2006029"/>
                <a:gd name="connsiteY118" fmla="*/ 330495 h 349629"/>
                <a:gd name="connsiteX119" fmla="*/ 854551 w 2006029"/>
                <a:gd name="connsiteY119" fmla="*/ 218655 h 349629"/>
                <a:gd name="connsiteX120" fmla="*/ 828167 w 2006029"/>
                <a:gd name="connsiteY120" fmla="*/ 218655 h 349629"/>
                <a:gd name="connsiteX121" fmla="*/ 788786 w 2006029"/>
                <a:gd name="connsiteY121" fmla="*/ 330495 h 349629"/>
                <a:gd name="connsiteX122" fmla="*/ 779571 w 2006029"/>
                <a:gd name="connsiteY122" fmla="*/ 331834 h 349629"/>
                <a:gd name="connsiteX123" fmla="*/ 719871 w 2006029"/>
                <a:gd name="connsiteY123" fmla="*/ 238818 h 349629"/>
                <a:gd name="connsiteX124" fmla="*/ 741609 w 2006029"/>
                <a:gd name="connsiteY124" fmla="*/ 238818 h 349629"/>
                <a:gd name="connsiteX125" fmla="*/ 757912 w 2006029"/>
                <a:gd name="connsiteY125" fmla="*/ 244882 h 349629"/>
                <a:gd name="connsiteX126" fmla="*/ 763426 w 2006029"/>
                <a:gd name="connsiteY126" fmla="*/ 260240 h 349629"/>
                <a:gd name="connsiteX127" fmla="*/ 745169 w 2006029"/>
                <a:gd name="connsiteY127" fmla="*/ 281120 h 349629"/>
                <a:gd name="connsiteX128" fmla="*/ 741609 w 2006029"/>
                <a:gd name="connsiteY128" fmla="*/ 281033 h 349629"/>
                <a:gd name="connsiteX129" fmla="*/ 719871 w 2006029"/>
                <a:gd name="connsiteY129" fmla="*/ 281033 h 349629"/>
                <a:gd name="connsiteX130" fmla="*/ 694116 w 2006029"/>
                <a:gd name="connsiteY130" fmla="*/ 218970 h 349629"/>
                <a:gd name="connsiteX131" fmla="*/ 680097 w 2006029"/>
                <a:gd name="connsiteY131" fmla="*/ 218970 h 349629"/>
                <a:gd name="connsiteX132" fmla="*/ 680097 w 2006029"/>
                <a:gd name="connsiteY132" fmla="*/ 234722 h 349629"/>
                <a:gd name="connsiteX133" fmla="*/ 693801 w 2006029"/>
                <a:gd name="connsiteY133" fmla="*/ 237400 h 349629"/>
                <a:gd name="connsiteX134" fmla="*/ 693801 w 2006029"/>
                <a:gd name="connsiteY134" fmla="*/ 329707 h 349629"/>
                <a:gd name="connsiteX135" fmla="*/ 680097 w 2006029"/>
                <a:gd name="connsiteY135" fmla="*/ 332385 h 349629"/>
                <a:gd name="connsiteX136" fmla="*/ 680097 w 2006029"/>
                <a:gd name="connsiteY136" fmla="*/ 348137 h 349629"/>
                <a:gd name="connsiteX137" fmla="*/ 733339 w 2006029"/>
                <a:gd name="connsiteY137" fmla="*/ 348137 h 349629"/>
                <a:gd name="connsiteX138" fmla="*/ 733339 w 2006029"/>
                <a:gd name="connsiteY138" fmla="*/ 332385 h 349629"/>
                <a:gd name="connsiteX139" fmla="*/ 719556 w 2006029"/>
                <a:gd name="connsiteY139" fmla="*/ 329707 h 349629"/>
                <a:gd name="connsiteX140" fmla="*/ 719556 w 2006029"/>
                <a:gd name="connsiteY140" fmla="*/ 301196 h 349629"/>
                <a:gd name="connsiteX141" fmla="*/ 741294 w 2006029"/>
                <a:gd name="connsiteY141" fmla="*/ 301196 h 349629"/>
                <a:gd name="connsiteX142" fmla="*/ 776185 w 2006029"/>
                <a:gd name="connsiteY142" fmla="*/ 290012 h 349629"/>
                <a:gd name="connsiteX143" fmla="*/ 777634 w 2006029"/>
                <a:gd name="connsiteY143" fmla="*/ 231997 h 349629"/>
                <a:gd name="connsiteX144" fmla="*/ 776185 w 2006029"/>
                <a:gd name="connsiteY144" fmla="*/ 230548 h 349629"/>
                <a:gd name="connsiteX145" fmla="*/ 741294 w 2006029"/>
                <a:gd name="connsiteY145" fmla="*/ 219206 h 349629"/>
                <a:gd name="connsiteX146" fmla="*/ 626619 w 2006029"/>
                <a:gd name="connsiteY146" fmla="*/ 237164 h 349629"/>
                <a:gd name="connsiteX147" fmla="*/ 626619 w 2006029"/>
                <a:gd name="connsiteY147" fmla="*/ 329471 h 349629"/>
                <a:gd name="connsiteX148" fmla="*/ 612835 w 2006029"/>
                <a:gd name="connsiteY148" fmla="*/ 332149 h 349629"/>
                <a:gd name="connsiteX149" fmla="*/ 612835 w 2006029"/>
                <a:gd name="connsiteY149" fmla="*/ 347901 h 349629"/>
                <a:gd name="connsiteX150" fmla="*/ 666156 w 2006029"/>
                <a:gd name="connsiteY150" fmla="*/ 347901 h 349629"/>
                <a:gd name="connsiteX151" fmla="*/ 666156 w 2006029"/>
                <a:gd name="connsiteY151" fmla="*/ 332149 h 349629"/>
                <a:gd name="connsiteX152" fmla="*/ 652294 w 2006029"/>
                <a:gd name="connsiteY152" fmla="*/ 329471 h 349629"/>
                <a:gd name="connsiteX153" fmla="*/ 652294 w 2006029"/>
                <a:gd name="connsiteY153" fmla="*/ 237164 h 349629"/>
                <a:gd name="connsiteX154" fmla="*/ 666156 w 2006029"/>
                <a:gd name="connsiteY154" fmla="*/ 234564 h 349629"/>
                <a:gd name="connsiteX155" fmla="*/ 666156 w 2006029"/>
                <a:gd name="connsiteY155" fmla="*/ 218812 h 349629"/>
                <a:gd name="connsiteX156" fmla="*/ 612835 w 2006029"/>
                <a:gd name="connsiteY156" fmla="*/ 218812 h 349629"/>
                <a:gd name="connsiteX157" fmla="*/ 612835 w 2006029"/>
                <a:gd name="connsiteY157" fmla="*/ 234564 h 349629"/>
                <a:gd name="connsiteX158" fmla="*/ 669307 w 2006029"/>
                <a:gd name="connsiteY158" fmla="*/ 190301 h 349629"/>
                <a:gd name="connsiteX159" fmla="*/ 604723 w 2006029"/>
                <a:gd name="connsiteY159" fmla="*/ 190301 h 349629"/>
                <a:gd name="connsiteX160" fmla="*/ 604723 w 2006029"/>
                <a:gd name="connsiteY160" fmla="*/ 204635 h 349629"/>
                <a:gd name="connsiteX161" fmla="*/ 669307 w 2006029"/>
                <a:gd name="connsiteY161" fmla="*/ 204635 h 349629"/>
                <a:gd name="connsiteX162" fmla="*/ 1987521 w 2006029"/>
                <a:gd name="connsiteY162" fmla="*/ 54124 h 349629"/>
                <a:gd name="connsiteX163" fmla="*/ 1943967 w 2006029"/>
                <a:gd name="connsiteY163" fmla="*/ 54124 h 349629"/>
                <a:gd name="connsiteX164" fmla="*/ 1943967 w 2006029"/>
                <a:gd name="connsiteY164" fmla="*/ 21832 h 349629"/>
                <a:gd name="connsiteX165" fmla="*/ 1985159 w 2006029"/>
                <a:gd name="connsiteY165" fmla="*/ 21832 h 349629"/>
                <a:gd name="connsiteX166" fmla="*/ 1986261 w 2006029"/>
                <a:gd name="connsiteY166" fmla="*/ 37584 h 349629"/>
                <a:gd name="connsiteX167" fmla="*/ 2006030 w 2006029"/>
                <a:gd name="connsiteY167" fmla="*/ 37584 h 349629"/>
                <a:gd name="connsiteX168" fmla="*/ 2006030 w 2006029"/>
                <a:gd name="connsiteY168" fmla="*/ 2300 h 349629"/>
                <a:gd name="connsiteX169" fmla="*/ 1904271 w 2006029"/>
                <a:gd name="connsiteY169" fmla="*/ 2300 h 349629"/>
                <a:gd name="connsiteX170" fmla="*/ 1904271 w 2006029"/>
                <a:gd name="connsiteY170" fmla="*/ 18052 h 349629"/>
                <a:gd name="connsiteX171" fmla="*/ 1917976 w 2006029"/>
                <a:gd name="connsiteY171" fmla="*/ 20651 h 349629"/>
                <a:gd name="connsiteX172" fmla="*/ 1917976 w 2006029"/>
                <a:gd name="connsiteY172" fmla="*/ 112958 h 349629"/>
                <a:gd name="connsiteX173" fmla="*/ 1904271 w 2006029"/>
                <a:gd name="connsiteY173" fmla="*/ 115636 h 349629"/>
                <a:gd name="connsiteX174" fmla="*/ 1904271 w 2006029"/>
                <a:gd name="connsiteY174" fmla="*/ 131388 h 349629"/>
                <a:gd name="connsiteX175" fmla="*/ 2006030 w 2006029"/>
                <a:gd name="connsiteY175" fmla="*/ 131388 h 349629"/>
                <a:gd name="connsiteX176" fmla="*/ 2006030 w 2006029"/>
                <a:gd name="connsiteY176" fmla="*/ 96261 h 349629"/>
                <a:gd name="connsiteX177" fmla="*/ 1986419 w 2006029"/>
                <a:gd name="connsiteY177" fmla="*/ 96261 h 349629"/>
                <a:gd name="connsiteX178" fmla="*/ 1985237 w 2006029"/>
                <a:gd name="connsiteY178" fmla="*/ 112013 h 349629"/>
                <a:gd name="connsiteX179" fmla="*/ 1943730 w 2006029"/>
                <a:gd name="connsiteY179" fmla="*/ 112013 h 349629"/>
                <a:gd name="connsiteX180" fmla="*/ 1943730 w 2006029"/>
                <a:gd name="connsiteY180" fmla="*/ 75232 h 349629"/>
                <a:gd name="connsiteX181" fmla="*/ 1987521 w 2006029"/>
                <a:gd name="connsiteY181" fmla="*/ 75232 h 349629"/>
                <a:gd name="connsiteX182" fmla="*/ 1850635 w 2006029"/>
                <a:gd name="connsiteY182" fmla="*/ 20100 h 349629"/>
                <a:gd name="connsiteX183" fmla="*/ 1850635 w 2006029"/>
                <a:gd name="connsiteY183" fmla="*/ 112407 h 349629"/>
                <a:gd name="connsiteX184" fmla="*/ 1836931 w 2006029"/>
                <a:gd name="connsiteY184" fmla="*/ 115085 h 349629"/>
                <a:gd name="connsiteX185" fmla="*/ 1836931 w 2006029"/>
                <a:gd name="connsiteY185" fmla="*/ 130837 h 349629"/>
                <a:gd name="connsiteX186" fmla="*/ 1890173 w 2006029"/>
                <a:gd name="connsiteY186" fmla="*/ 130837 h 349629"/>
                <a:gd name="connsiteX187" fmla="*/ 1890173 w 2006029"/>
                <a:gd name="connsiteY187" fmla="*/ 115085 h 349629"/>
                <a:gd name="connsiteX188" fmla="*/ 1876390 w 2006029"/>
                <a:gd name="connsiteY188" fmla="*/ 112407 h 349629"/>
                <a:gd name="connsiteX189" fmla="*/ 1876390 w 2006029"/>
                <a:gd name="connsiteY189" fmla="*/ 20100 h 349629"/>
                <a:gd name="connsiteX190" fmla="*/ 1890173 w 2006029"/>
                <a:gd name="connsiteY190" fmla="*/ 17501 h 349629"/>
                <a:gd name="connsiteX191" fmla="*/ 1890173 w 2006029"/>
                <a:gd name="connsiteY191" fmla="*/ 1748 h 349629"/>
                <a:gd name="connsiteX192" fmla="*/ 1836931 w 2006029"/>
                <a:gd name="connsiteY192" fmla="*/ 1748 h 349629"/>
                <a:gd name="connsiteX193" fmla="*/ 1836931 w 2006029"/>
                <a:gd name="connsiteY193" fmla="*/ 17501 h 349629"/>
                <a:gd name="connsiteX194" fmla="*/ 1783689 w 2006029"/>
                <a:gd name="connsiteY194" fmla="*/ 92165 h 349629"/>
                <a:gd name="connsiteX195" fmla="*/ 1783689 w 2006029"/>
                <a:gd name="connsiteY195" fmla="*/ 112407 h 349629"/>
                <a:gd name="connsiteX196" fmla="*/ 1769985 w 2006029"/>
                <a:gd name="connsiteY196" fmla="*/ 115085 h 349629"/>
                <a:gd name="connsiteX197" fmla="*/ 1769985 w 2006029"/>
                <a:gd name="connsiteY197" fmla="*/ 130837 h 349629"/>
                <a:gd name="connsiteX198" fmla="*/ 1823306 w 2006029"/>
                <a:gd name="connsiteY198" fmla="*/ 130837 h 349629"/>
                <a:gd name="connsiteX199" fmla="*/ 1823306 w 2006029"/>
                <a:gd name="connsiteY199" fmla="*/ 115085 h 349629"/>
                <a:gd name="connsiteX200" fmla="*/ 1809522 w 2006029"/>
                <a:gd name="connsiteY200" fmla="*/ 112407 h 349629"/>
                <a:gd name="connsiteX201" fmla="*/ 1809522 w 2006029"/>
                <a:gd name="connsiteY201" fmla="*/ 20100 h 349629"/>
                <a:gd name="connsiteX202" fmla="*/ 1823306 w 2006029"/>
                <a:gd name="connsiteY202" fmla="*/ 17501 h 349629"/>
                <a:gd name="connsiteX203" fmla="*/ 1823306 w 2006029"/>
                <a:gd name="connsiteY203" fmla="*/ 1748 h 349629"/>
                <a:gd name="connsiteX204" fmla="*/ 1776049 w 2006029"/>
                <a:gd name="connsiteY204" fmla="*/ 1748 h 349629"/>
                <a:gd name="connsiteX205" fmla="*/ 1743049 w 2006029"/>
                <a:gd name="connsiteY205" fmla="*/ 96261 h 349629"/>
                <a:gd name="connsiteX206" fmla="*/ 1742497 w 2006029"/>
                <a:gd name="connsiteY206" fmla="*/ 96261 h 349629"/>
                <a:gd name="connsiteX207" fmla="*/ 1709733 w 2006029"/>
                <a:gd name="connsiteY207" fmla="*/ 1748 h 349629"/>
                <a:gd name="connsiteX208" fmla="*/ 1662477 w 2006029"/>
                <a:gd name="connsiteY208" fmla="*/ 1748 h 349629"/>
                <a:gd name="connsiteX209" fmla="*/ 1662477 w 2006029"/>
                <a:gd name="connsiteY209" fmla="*/ 17501 h 349629"/>
                <a:gd name="connsiteX210" fmla="*/ 1676181 w 2006029"/>
                <a:gd name="connsiteY210" fmla="*/ 20100 h 349629"/>
                <a:gd name="connsiteX211" fmla="*/ 1676181 w 2006029"/>
                <a:gd name="connsiteY211" fmla="*/ 112407 h 349629"/>
                <a:gd name="connsiteX212" fmla="*/ 1662477 w 2006029"/>
                <a:gd name="connsiteY212" fmla="*/ 115085 h 349629"/>
                <a:gd name="connsiteX213" fmla="*/ 1662477 w 2006029"/>
                <a:gd name="connsiteY213" fmla="*/ 130837 h 349629"/>
                <a:gd name="connsiteX214" fmla="*/ 1715719 w 2006029"/>
                <a:gd name="connsiteY214" fmla="*/ 130837 h 349629"/>
                <a:gd name="connsiteX215" fmla="*/ 1715719 w 2006029"/>
                <a:gd name="connsiteY215" fmla="*/ 115085 h 349629"/>
                <a:gd name="connsiteX216" fmla="*/ 1701936 w 2006029"/>
                <a:gd name="connsiteY216" fmla="*/ 112407 h 349629"/>
                <a:gd name="connsiteX217" fmla="*/ 1701936 w 2006029"/>
                <a:gd name="connsiteY217" fmla="*/ 92165 h 349629"/>
                <a:gd name="connsiteX218" fmla="*/ 1699494 w 2006029"/>
                <a:gd name="connsiteY218" fmla="*/ 35773 h 349629"/>
                <a:gd name="connsiteX219" fmla="*/ 1700045 w 2006029"/>
                <a:gd name="connsiteY219" fmla="*/ 35773 h 349629"/>
                <a:gd name="connsiteX220" fmla="*/ 1734306 w 2006029"/>
                <a:gd name="connsiteY220" fmla="*/ 130286 h 349629"/>
                <a:gd name="connsiteX221" fmla="*/ 1751240 w 2006029"/>
                <a:gd name="connsiteY221" fmla="*/ 130286 h 349629"/>
                <a:gd name="connsiteX222" fmla="*/ 1785658 w 2006029"/>
                <a:gd name="connsiteY222" fmla="*/ 35064 h 349629"/>
                <a:gd name="connsiteX223" fmla="*/ 1786209 w 2006029"/>
                <a:gd name="connsiteY223" fmla="*/ 35064 h 349629"/>
                <a:gd name="connsiteX224" fmla="*/ 1587260 w 2006029"/>
                <a:gd name="connsiteY224" fmla="*/ 31362 h 349629"/>
                <a:gd name="connsiteX225" fmla="*/ 1587733 w 2006029"/>
                <a:gd name="connsiteY225" fmla="*/ 31362 h 349629"/>
                <a:gd name="connsiteX226" fmla="*/ 1602225 w 2006029"/>
                <a:gd name="connsiteY226" fmla="*/ 76728 h 349629"/>
                <a:gd name="connsiteX227" fmla="*/ 1572768 w 2006029"/>
                <a:gd name="connsiteY227" fmla="*/ 76728 h 349629"/>
                <a:gd name="connsiteX228" fmla="*/ 1526064 w 2006029"/>
                <a:gd name="connsiteY228" fmla="*/ 130364 h 349629"/>
                <a:gd name="connsiteX229" fmla="*/ 1570091 w 2006029"/>
                <a:gd name="connsiteY229" fmla="*/ 130364 h 349629"/>
                <a:gd name="connsiteX230" fmla="*/ 1570091 w 2006029"/>
                <a:gd name="connsiteY230" fmla="*/ 114612 h 349629"/>
                <a:gd name="connsiteX231" fmla="*/ 1561112 w 2006029"/>
                <a:gd name="connsiteY231" fmla="*/ 113037 h 349629"/>
                <a:gd name="connsiteX232" fmla="*/ 1566783 w 2006029"/>
                <a:gd name="connsiteY232" fmla="*/ 95395 h 349629"/>
                <a:gd name="connsiteX233" fmla="*/ 1608526 w 2006029"/>
                <a:gd name="connsiteY233" fmla="*/ 95395 h 349629"/>
                <a:gd name="connsiteX234" fmla="*/ 1614118 w 2006029"/>
                <a:gd name="connsiteY234" fmla="*/ 113037 h 349629"/>
                <a:gd name="connsiteX235" fmla="*/ 1605218 w 2006029"/>
                <a:gd name="connsiteY235" fmla="*/ 114612 h 349629"/>
                <a:gd name="connsiteX236" fmla="*/ 1605218 w 2006029"/>
                <a:gd name="connsiteY236" fmla="*/ 130364 h 349629"/>
                <a:gd name="connsiteX237" fmla="*/ 1648851 w 2006029"/>
                <a:gd name="connsiteY237" fmla="*/ 130364 h 349629"/>
                <a:gd name="connsiteX238" fmla="*/ 1648851 w 2006029"/>
                <a:gd name="connsiteY238" fmla="*/ 114612 h 349629"/>
                <a:gd name="connsiteX239" fmla="*/ 1639636 w 2006029"/>
                <a:gd name="connsiteY239" fmla="*/ 113273 h 349629"/>
                <a:gd name="connsiteX240" fmla="*/ 1600807 w 2006029"/>
                <a:gd name="connsiteY240" fmla="*/ 1433 h 349629"/>
                <a:gd name="connsiteX241" fmla="*/ 1574422 w 2006029"/>
                <a:gd name="connsiteY241" fmla="*/ 1433 h 349629"/>
                <a:gd name="connsiteX242" fmla="*/ 1535042 w 2006029"/>
                <a:gd name="connsiteY242" fmla="*/ 113273 h 349629"/>
                <a:gd name="connsiteX243" fmla="*/ 1525827 w 2006029"/>
                <a:gd name="connsiteY243" fmla="*/ 114612 h 349629"/>
                <a:gd name="connsiteX244" fmla="*/ 1415799 w 2006029"/>
                <a:gd name="connsiteY244" fmla="*/ 1748 h 349629"/>
                <a:gd name="connsiteX245" fmla="*/ 1415799 w 2006029"/>
                <a:gd name="connsiteY245" fmla="*/ 36009 h 349629"/>
                <a:gd name="connsiteX246" fmla="*/ 1435489 w 2006029"/>
                <a:gd name="connsiteY246" fmla="*/ 36009 h 349629"/>
                <a:gd name="connsiteX247" fmla="*/ 1436513 w 2006029"/>
                <a:gd name="connsiteY247" fmla="*/ 21675 h 349629"/>
                <a:gd name="connsiteX248" fmla="*/ 1460141 w 2006029"/>
                <a:gd name="connsiteY248" fmla="*/ 21675 h 349629"/>
                <a:gd name="connsiteX249" fmla="*/ 1460141 w 2006029"/>
                <a:gd name="connsiteY249" fmla="*/ 112249 h 349629"/>
                <a:gd name="connsiteX250" fmla="*/ 1446437 w 2006029"/>
                <a:gd name="connsiteY250" fmla="*/ 114927 h 349629"/>
                <a:gd name="connsiteX251" fmla="*/ 1446437 w 2006029"/>
                <a:gd name="connsiteY251" fmla="*/ 130679 h 349629"/>
                <a:gd name="connsiteX252" fmla="*/ 1499758 w 2006029"/>
                <a:gd name="connsiteY252" fmla="*/ 130679 h 349629"/>
                <a:gd name="connsiteX253" fmla="*/ 1499758 w 2006029"/>
                <a:gd name="connsiteY253" fmla="*/ 114927 h 349629"/>
                <a:gd name="connsiteX254" fmla="*/ 1485974 w 2006029"/>
                <a:gd name="connsiteY254" fmla="*/ 112249 h 349629"/>
                <a:gd name="connsiteX255" fmla="*/ 1485974 w 2006029"/>
                <a:gd name="connsiteY255" fmla="*/ 21675 h 349629"/>
                <a:gd name="connsiteX256" fmla="*/ 1509603 w 2006029"/>
                <a:gd name="connsiteY256" fmla="*/ 21675 h 349629"/>
                <a:gd name="connsiteX257" fmla="*/ 1510626 w 2006029"/>
                <a:gd name="connsiteY257" fmla="*/ 36009 h 349629"/>
                <a:gd name="connsiteX258" fmla="*/ 1530710 w 2006029"/>
                <a:gd name="connsiteY258" fmla="*/ 36009 h 349629"/>
                <a:gd name="connsiteX259" fmla="*/ 1530710 w 2006029"/>
                <a:gd name="connsiteY259" fmla="*/ 1748 h 349629"/>
                <a:gd name="connsiteX260" fmla="*/ 1400677 w 2006029"/>
                <a:gd name="connsiteY260" fmla="*/ 16555 h 349629"/>
                <a:gd name="connsiteX261" fmla="*/ 1380199 w 2006029"/>
                <a:gd name="connsiteY261" fmla="*/ 4505 h 349629"/>
                <a:gd name="connsiteX262" fmla="*/ 1353105 w 2006029"/>
                <a:gd name="connsiteY262" fmla="*/ 16 h 349629"/>
                <a:gd name="connsiteX263" fmla="*/ 1319868 w 2006029"/>
                <a:gd name="connsiteY263" fmla="*/ 10176 h 349629"/>
                <a:gd name="connsiteX264" fmla="*/ 1306558 w 2006029"/>
                <a:gd name="connsiteY264" fmla="*/ 35773 h 349629"/>
                <a:gd name="connsiteX265" fmla="*/ 1318293 w 2006029"/>
                <a:gd name="connsiteY265" fmla="*/ 60661 h 349629"/>
                <a:gd name="connsiteX266" fmla="*/ 1352948 w 2006029"/>
                <a:gd name="connsiteY266" fmla="*/ 76413 h 349629"/>
                <a:gd name="connsiteX267" fmla="*/ 1371378 w 2006029"/>
                <a:gd name="connsiteY267" fmla="*/ 84841 h 349629"/>
                <a:gd name="connsiteX268" fmla="*/ 1376655 w 2006029"/>
                <a:gd name="connsiteY268" fmla="*/ 96812 h 349629"/>
                <a:gd name="connsiteX269" fmla="*/ 1371142 w 2006029"/>
                <a:gd name="connsiteY269" fmla="*/ 108390 h 349629"/>
                <a:gd name="connsiteX270" fmla="*/ 1354996 w 2006029"/>
                <a:gd name="connsiteY270" fmla="*/ 112722 h 349629"/>
                <a:gd name="connsiteX271" fmla="*/ 1340110 w 2006029"/>
                <a:gd name="connsiteY271" fmla="*/ 110595 h 349629"/>
                <a:gd name="connsiteX272" fmla="*/ 1329556 w 2006029"/>
                <a:gd name="connsiteY272" fmla="*/ 105397 h 349629"/>
                <a:gd name="connsiteX273" fmla="*/ 1326799 w 2006029"/>
                <a:gd name="connsiteY273" fmla="*/ 87125 h 349629"/>
                <a:gd name="connsiteX274" fmla="*/ 1306873 w 2006029"/>
                <a:gd name="connsiteY274" fmla="*/ 87125 h 349629"/>
                <a:gd name="connsiteX275" fmla="*/ 1306873 w 2006029"/>
                <a:gd name="connsiteY275" fmla="*/ 113982 h 349629"/>
                <a:gd name="connsiteX276" fmla="*/ 1327351 w 2006029"/>
                <a:gd name="connsiteY276" fmla="*/ 127371 h 349629"/>
                <a:gd name="connsiteX277" fmla="*/ 1354996 w 2006029"/>
                <a:gd name="connsiteY277" fmla="*/ 132255 h 349629"/>
                <a:gd name="connsiteX278" fmla="*/ 1389414 w 2006029"/>
                <a:gd name="connsiteY278" fmla="*/ 122725 h 349629"/>
                <a:gd name="connsiteX279" fmla="*/ 1402488 w 2006029"/>
                <a:gd name="connsiteY279" fmla="*/ 96576 h 349629"/>
                <a:gd name="connsiteX280" fmla="*/ 1391541 w 2006029"/>
                <a:gd name="connsiteY280" fmla="*/ 71136 h 349629"/>
                <a:gd name="connsiteX281" fmla="*/ 1359249 w 2006029"/>
                <a:gd name="connsiteY281" fmla="*/ 55384 h 349629"/>
                <a:gd name="connsiteX282" fmla="*/ 1338299 w 2006029"/>
                <a:gd name="connsiteY282" fmla="*/ 46563 h 349629"/>
                <a:gd name="connsiteX283" fmla="*/ 1332313 w 2006029"/>
                <a:gd name="connsiteY283" fmla="*/ 35773 h 349629"/>
                <a:gd name="connsiteX284" fmla="*/ 1338062 w 2006029"/>
                <a:gd name="connsiteY284" fmla="*/ 24274 h 349629"/>
                <a:gd name="connsiteX285" fmla="*/ 1354444 w 2006029"/>
                <a:gd name="connsiteY285" fmla="*/ 19785 h 349629"/>
                <a:gd name="connsiteX286" fmla="*/ 1368149 w 2006029"/>
                <a:gd name="connsiteY286" fmla="*/ 21360 h 349629"/>
                <a:gd name="connsiteX287" fmla="*/ 1377915 w 2006029"/>
                <a:gd name="connsiteY287" fmla="*/ 25062 h 349629"/>
                <a:gd name="connsiteX288" fmla="*/ 1381302 w 2006029"/>
                <a:gd name="connsiteY288" fmla="*/ 42783 h 349629"/>
                <a:gd name="connsiteX289" fmla="*/ 1400677 w 2006029"/>
                <a:gd name="connsiteY289" fmla="*/ 42783 h 349629"/>
                <a:gd name="connsiteX290" fmla="*/ 1199916 w 2006029"/>
                <a:gd name="connsiteY290" fmla="*/ 1906 h 349629"/>
                <a:gd name="connsiteX291" fmla="*/ 1160536 w 2006029"/>
                <a:gd name="connsiteY291" fmla="*/ 1906 h 349629"/>
                <a:gd name="connsiteX292" fmla="*/ 1160536 w 2006029"/>
                <a:gd name="connsiteY292" fmla="*/ 17658 h 349629"/>
                <a:gd name="connsiteX293" fmla="*/ 1174240 w 2006029"/>
                <a:gd name="connsiteY293" fmla="*/ 20257 h 349629"/>
                <a:gd name="connsiteX294" fmla="*/ 1174240 w 2006029"/>
                <a:gd name="connsiteY294" fmla="*/ 87440 h 349629"/>
                <a:gd name="connsiteX295" fmla="*/ 1188417 w 2006029"/>
                <a:gd name="connsiteY295" fmla="*/ 120834 h 349629"/>
                <a:gd name="connsiteX296" fmla="*/ 1263003 w 2006029"/>
                <a:gd name="connsiteY296" fmla="*/ 120834 h 349629"/>
                <a:gd name="connsiteX297" fmla="*/ 1277259 w 2006029"/>
                <a:gd name="connsiteY297" fmla="*/ 87440 h 349629"/>
                <a:gd name="connsiteX298" fmla="*/ 1277259 w 2006029"/>
                <a:gd name="connsiteY298" fmla="*/ 20257 h 349629"/>
                <a:gd name="connsiteX299" fmla="*/ 1291042 w 2006029"/>
                <a:gd name="connsiteY299" fmla="*/ 17658 h 349629"/>
                <a:gd name="connsiteX300" fmla="*/ 1291042 w 2006029"/>
                <a:gd name="connsiteY300" fmla="*/ 1906 h 349629"/>
                <a:gd name="connsiteX301" fmla="*/ 1237800 w 2006029"/>
                <a:gd name="connsiteY301" fmla="*/ 1906 h 349629"/>
                <a:gd name="connsiteX302" fmla="*/ 1237800 w 2006029"/>
                <a:gd name="connsiteY302" fmla="*/ 17658 h 349629"/>
                <a:gd name="connsiteX303" fmla="*/ 1251504 w 2006029"/>
                <a:gd name="connsiteY303" fmla="*/ 20257 h 349629"/>
                <a:gd name="connsiteX304" fmla="*/ 1251504 w 2006029"/>
                <a:gd name="connsiteY304" fmla="*/ 87440 h 349629"/>
                <a:gd name="connsiteX305" fmla="*/ 1244652 w 2006029"/>
                <a:gd name="connsiteY305" fmla="*/ 106500 h 349629"/>
                <a:gd name="connsiteX306" fmla="*/ 1225671 w 2006029"/>
                <a:gd name="connsiteY306" fmla="*/ 112801 h 349629"/>
                <a:gd name="connsiteX307" fmla="*/ 1206847 w 2006029"/>
                <a:gd name="connsiteY307" fmla="*/ 106421 h 349629"/>
                <a:gd name="connsiteX308" fmla="*/ 1199995 w 2006029"/>
                <a:gd name="connsiteY308" fmla="*/ 87440 h 349629"/>
                <a:gd name="connsiteX309" fmla="*/ 1199995 w 2006029"/>
                <a:gd name="connsiteY309" fmla="*/ 20257 h 349629"/>
                <a:gd name="connsiteX310" fmla="*/ 1213778 w 2006029"/>
                <a:gd name="connsiteY310" fmla="*/ 17658 h 349629"/>
                <a:gd name="connsiteX311" fmla="*/ 1213778 w 2006029"/>
                <a:gd name="connsiteY311" fmla="*/ 1906 h 349629"/>
                <a:gd name="connsiteX312" fmla="*/ 1028140 w 2006029"/>
                <a:gd name="connsiteY312" fmla="*/ 130522 h 349629"/>
                <a:gd name="connsiteX313" fmla="*/ 1080673 w 2006029"/>
                <a:gd name="connsiteY313" fmla="*/ 130522 h 349629"/>
                <a:gd name="connsiteX314" fmla="*/ 1080673 w 2006029"/>
                <a:gd name="connsiteY314" fmla="*/ 114770 h 349629"/>
                <a:gd name="connsiteX315" fmla="*/ 1067599 w 2006029"/>
                <a:gd name="connsiteY315" fmla="*/ 112092 h 349629"/>
                <a:gd name="connsiteX316" fmla="*/ 1067599 w 2006029"/>
                <a:gd name="connsiteY316" fmla="*/ 76571 h 349629"/>
                <a:gd name="connsiteX317" fmla="*/ 1081776 w 2006029"/>
                <a:gd name="connsiteY317" fmla="*/ 76571 h 349629"/>
                <a:gd name="connsiteX318" fmla="*/ 1106506 w 2006029"/>
                <a:gd name="connsiteY318" fmla="*/ 113667 h 349629"/>
                <a:gd name="connsiteX319" fmla="*/ 1098630 w 2006029"/>
                <a:gd name="connsiteY319" fmla="*/ 114770 h 349629"/>
                <a:gd name="connsiteX320" fmla="*/ 1098630 w 2006029"/>
                <a:gd name="connsiteY320" fmla="*/ 130522 h 349629"/>
                <a:gd name="connsiteX321" fmla="*/ 1149588 w 2006029"/>
                <a:gd name="connsiteY321" fmla="*/ 130522 h 349629"/>
                <a:gd name="connsiteX322" fmla="*/ 1149588 w 2006029"/>
                <a:gd name="connsiteY322" fmla="*/ 114770 h 349629"/>
                <a:gd name="connsiteX323" fmla="*/ 1136672 w 2006029"/>
                <a:gd name="connsiteY323" fmla="*/ 112564 h 349629"/>
                <a:gd name="connsiteX324" fmla="*/ 1101229 w 2006029"/>
                <a:gd name="connsiteY324" fmla="*/ 61764 h 349629"/>
                <a:gd name="connsiteX325" fmla="*/ 1132734 w 2006029"/>
                <a:gd name="connsiteY325" fmla="*/ 19548 h 349629"/>
                <a:gd name="connsiteX326" fmla="*/ 1146674 w 2006029"/>
                <a:gd name="connsiteY326" fmla="*/ 17107 h 349629"/>
                <a:gd name="connsiteX327" fmla="*/ 1146674 w 2006029"/>
                <a:gd name="connsiteY327" fmla="*/ 1355 h 349629"/>
                <a:gd name="connsiteX328" fmla="*/ 1095716 w 2006029"/>
                <a:gd name="connsiteY328" fmla="*/ 1355 h 349629"/>
                <a:gd name="connsiteX329" fmla="*/ 1095716 w 2006029"/>
                <a:gd name="connsiteY329" fmla="*/ 17107 h 349629"/>
                <a:gd name="connsiteX330" fmla="*/ 1103592 w 2006029"/>
                <a:gd name="connsiteY330" fmla="*/ 18209 h 349629"/>
                <a:gd name="connsiteX331" fmla="*/ 1078861 w 2006029"/>
                <a:gd name="connsiteY331" fmla="*/ 54203 h 349629"/>
                <a:gd name="connsiteX332" fmla="*/ 1067599 w 2006029"/>
                <a:gd name="connsiteY332" fmla="*/ 54203 h 349629"/>
                <a:gd name="connsiteX333" fmla="*/ 1067599 w 2006029"/>
                <a:gd name="connsiteY333" fmla="*/ 19785 h 349629"/>
                <a:gd name="connsiteX334" fmla="*/ 1080673 w 2006029"/>
                <a:gd name="connsiteY334" fmla="*/ 17107 h 349629"/>
                <a:gd name="connsiteX335" fmla="*/ 1080673 w 2006029"/>
                <a:gd name="connsiteY335" fmla="*/ 1355 h 349629"/>
                <a:gd name="connsiteX336" fmla="*/ 1028140 w 2006029"/>
                <a:gd name="connsiteY336" fmla="*/ 1355 h 349629"/>
                <a:gd name="connsiteX337" fmla="*/ 1028140 w 2006029"/>
                <a:gd name="connsiteY337" fmla="*/ 17107 h 349629"/>
                <a:gd name="connsiteX338" fmla="*/ 1041844 w 2006029"/>
                <a:gd name="connsiteY338" fmla="*/ 19785 h 349629"/>
                <a:gd name="connsiteX339" fmla="*/ 1041844 w 2006029"/>
                <a:gd name="connsiteY339" fmla="*/ 112092 h 349629"/>
                <a:gd name="connsiteX340" fmla="*/ 1028140 w 2006029"/>
                <a:gd name="connsiteY340" fmla="*/ 114770 h 349629"/>
                <a:gd name="connsiteX341" fmla="*/ 991122 w 2006029"/>
                <a:gd name="connsiteY341" fmla="*/ 54124 h 349629"/>
                <a:gd name="connsiteX342" fmla="*/ 947568 w 2006029"/>
                <a:gd name="connsiteY342" fmla="*/ 54124 h 349629"/>
                <a:gd name="connsiteX343" fmla="*/ 947568 w 2006029"/>
                <a:gd name="connsiteY343" fmla="*/ 21832 h 349629"/>
                <a:gd name="connsiteX344" fmla="*/ 988759 w 2006029"/>
                <a:gd name="connsiteY344" fmla="*/ 21832 h 349629"/>
                <a:gd name="connsiteX345" fmla="*/ 989862 w 2006029"/>
                <a:gd name="connsiteY345" fmla="*/ 37584 h 349629"/>
                <a:gd name="connsiteX346" fmla="*/ 1009710 w 2006029"/>
                <a:gd name="connsiteY346" fmla="*/ 37584 h 349629"/>
                <a:gd name="connsiteX347" fmla="*/ 1009710 w 2006029"/>
                <a:gd name="connsiteY347" fmla="*/ 2300 h 349629"/>
                <a:gd name="connsiteX348" fmla="*/ 908109 w 2006029"/>
                <a:gd name="connsiteY348" fmla="*/ 2300 h 349629"/>
                <a:gd name="connsiteX349" fmla="*/ 908109 w 2006029"/>
                <a:gd name="connsiteY349" fmla="*/ 18052 h 349629"/>
                <a:gd name="connsiteX350" fmla="*/ 921813 w 2006029"/>
                <a:gd name="connsiteY350" fmla="*/ 20651 h 349629"/>
                <a:gd name="connsiteX351" fmla="*/ 921813 w 2006029"/>
                <a:gd name="connsiteY351" fmla="*/ 112958 h 349629"/>
                <a:gd name="connsiteX352" fmla="*/ 908109 w 2006029"/>
                <a:gd name="connsiteY352" fmla="*/ 115636 h 349629"/>
                <a:gd name="connsiteX353" fmla="*/ 908109 w 2006029"/>
                <a:gd name="connsiteY353" fmla="*/ 131388 h 349629"/>
                <a:gd name="connsiteX354" fmla="*/ 1009788 w 2006029"/>
                <a:gd name="connsiteY354" fmla="*/ 131388 h 349629"/>
                <a:gd name="connsiteX355" fmla="*/ 1009788 w 2006029"/>
                <a:gd name="connsiteY355" fmla="*/ 96261 h 349629"/>
                <a:gd name="connsiteX356" fmla="*/ 990256 w 2006029"/>
                <a:gd name="connsiteY356" fmla="*/ 96261 h 349629"/>
                <a:gd name="connsiteX357" fmla="*/ 989074 w 2006029"/>
                <a:gd name="connsiteY357" fmla="*/ 112013 h 349629"/>
                <a:gd name="connsiteX358" fmla="*/ 947568 w 2006029"/>
                <a:gd name="connsiteY358" fmla="*/ 112013 h 349629"/>
                <a:gd name="connsiteX359" fmla="*/ 947568 w 2006029"/>
                <a:gd name="connsiteY359" fmla="*/ 75232 h 349629"/>
                <a:gd name="connsiteX360" fmla="*/ 991122 w 2006029"/>
                <a:gd name="connsiteY360" fmla="*/ 75232 h 349629"/>
                <a:gd name="connsiteX361" fmla="*/ 881488 w 2006029"/>
                <a:gd name="connsiteY361" fmla="*/ 1906 h 349629"/>
                <a:gd name="connsiteX362" fmla="*/ 842107 w 2006029"/>
                <a:gd name="connsiteY362" fmla="*/ 1906 h 349629"/>
                <a:gd name="connsiteX363" fmla="*/ 842107 w 2006029"/>
                <a:gd name="connsiteY363" fmla="*/ 17658 h 349629"/>
                <a:gd name="connsiteX364" fmla="*/ 855890 w 2006029"/>
                <a:gd name="connsiteY364" fmla="*/ 20257 h 349629"/>
                <a:gd name="connsiteX365" fmla="*/ 855890 w 2006029"/>
                <a:gd name="connsiteY365" fmla="*/ 88542 h 349629"/>
                <a:gd name="connsiteX366" fmla="*/ 855339 w 2006029"/>
                <a:gd name="connsiteY366" fmla="*/ 88542 h 349629"/>
                <a:gd name="connsiteX367" fmla="*/ 803436 w 2006029"/>
                <a:gd name="connsiteY367" fmla="*/ 1906 h 349629"/>
                <a:gd name="connsiteX368" fmla="*/ 764056 w 2006029"/>
                <a:gd name="connsiteY368" fmla="*/ 1906 h 349629"/>
                <a:gd name="connsiteX369" fmla="*/ 764056 w 2006029"/>
                <a:gd name="connsiteY369" fmla="*/ 17658 h 349629"/>
                <a:gd name="connsiteX370" fmla="*/ 777760 w 2006029"/>
                <a:gd name="connsiteY370" fmla="*/ 20257 h 349629"/>
                <a:gd name="connsiteX371" fmla="*/ 777760 w 2006029"/>
                <a:gd name="connsiteY371" fmla="*/ 112564 h 349629"/>
                <a:gd name="connsiteX372" fmla="*/ 764056 w 2006029"/>
                <a:gd name="connsiteY372" fmla="*/ 115242 h 349629"/>
                <a:gd name="connsiteX373" fmla="*/ 764056 w 2006029"/>
                <a:gd name="connsiteY373" fmla="*/ 130994 h 349629"/>
                <a:gd name="connsiteX374" fmla="*/ 817376 w 2006029"/>
                <a:gd name="connsiteY374" fmla="*/ 130994 h 349629"/>
                <a:gd name="connsiteX375" fmla="*/ 817376 w 2006029"/>
                <a:gd name="connsiteY375" fmla="*/ 115242 h 349629"/>
                <a:gd name="connsiteX376" fmla="*/ 803593 w 2006029"/>
                <a:gd name="connsiteY376" fmla="*/ 112564 h 349629"/>
                <a:gd name="connsiteX377" fmla="*/ 803593 w 2006029"/>
                <a:gd name="connsiteY377" fmla="*/ 44200 h 349629"/>
                <a:gd name="connsiteX378" fmla="*/ 804066 w 2006029"/>
                <a:gd name="connsiteY378" fmla="*/ 44200 h 349629"/>
                <a:gd name="connsiteX379" fmla="*/ 856048 w 2006029"/>
                <a:gd name="connsiteY379" fmla="*/ 130837 h 349629"/>
                <a:gd name="connsiteX380" fmla="*/ 881724 w 2006029"/>
                <a:gd name="connsiteY380" fmla="*/ 130837 h 349629"/>
                <a:gd name="connsiteX381" fmla="*/ 881724 w 2006029"/>
                <a:gd name="connsiteY381" fmla="*/ 20572 h 349629"/>
                <a:gd name="connsiteX382" fmla="*/ 895507 w 2006029"/>
                <a:gd name="connsiteY382" fmla="*/ 17973 h 349629"/>
                <a:gd name="connsiteX383" fmla="*/ 895507 w 2006029"/>
                <a:gd name="connsiteY383" fmla="*/ 2221 h 349629"/>
                <a:gd name="connsiteX384" fmla="*/ 698448 w 2006029"/>
                <a:gd name="connsiteY384" fmla="*/ 16713 h 349629"/>
                <a:gd name="connsiteX385" fmla="*/ 677970 w 2006029"/>
                <a:gd name="connsiteY385" fmla="*/ 4663 h 349629"/>
                <a:gd name="connsiteX386" fmla="*/ 650956 w 2006029"/>
                <a:gd name="connsiteY386" fmla="*/ 173 h 349629"/>
                <a:gd name="connsiteX387" fmla="*/ 617640 w 2006029"/>
                <a:gd name="connsiteY387" fmla="*/ 10333 h 349629"/>
                <a:gd name="connsiteX388" fmla="*/ 604408 w 2006029"/>
                <a:gd name="connsiteY388" fmla="*/ 35930 h 349629"/>
                <a:gd name="connsiteX389" fmla="*/ 616143 w 2006029"/>
                <a:gd name="connsiteY389" fmla="*/ 60819 h 349629"/>
                <a:gd name="connsiteX390" fmla="*/ 650719 w 2006029"/>
                <a:gd name="connsiteY390" fmla="*/ 76571 h 349629"/>
                <a:gd name="connsiteX391" fmla="*/ 669149 w 2006029"/>
                <a:gd name="connsiteY391" fmla="*/ 84998 h 349629"/>
                <a:gd name="connsiteX392" fmla="*/ 674426 w 2006029"/>
                <a:gd name="connsiteY392" fmla="*/ 96970 h 349629"/>
                <a:gd name="connsiteX393" fmla="*/ 668913 w 2006029"/>
                <a:gd name="connsiteY393" fmla="*/ 108548 h 349629"/>
                <a:gd name="connsiteX394" fmla="*/ 653161 w 2006029"/>
                <a:gd name="connsiteY394" fmla="*/ 112880 h 349629"/>
                <a:gd name="connsiteX395" fmla="*/ 638354 w 2006029"/>
                <a:gd name="connsiteY395" fmla="*/ 110753 h 349629"/>
                <a:gd name="connsiteX396" fmla="*/ 627721 w 2006029"/>
                <a:gd name="connsiteY396" fmla="*/ 105555 h 349629"/>
                <a:gd name="connsiteX397" fmla="*/ 625043 w 2006029"/>
                <a:gd name="connsiteY397" fmla="*/ 87282 h 349629"/>
                <a:gd name="connsiteX398" fmla="*/ 604487 w 2006029"/>
                <a:gd name="connsiteY398" fmla="*/ 87282 h 349629"/>
                <a:gd name="connsiteX399" fmla="*/ 604487 w 2006029"/>
                <a:gd name="connsiteY399" fmla="*/ 114140 h 349629"/>
                <a:gd name="connsiteX400" fmla="*/ 625043 w 2006029"/>
                <a:gd name="connsiteY400" fmla="*/ 127529 h 349629"/>
                <a:gd name="connsiteX401" fmla="*/ 652610 w 2006029"/>
                <a:gd name="connsiteY401" fmla="*/ 132412 h 349629"/>
                <a:gd name="connsiteX402" fmla="*/ 687107 w 2006029"/>
                <a:gd name="connsiteY402" fmla="*/ 122882 h 349629"/>
                <a:gd name="connsiteX403" fmla="*/ 700181 w 2006029"/>
                <a:gd name="connsiteY403" fmla="*/ 96734 h 349629"/>
                <a:gd name="connsiteX404" fmla="*/ 689154 w 2006029"/>
                <a:gd name="connsiteY404" fmla="*/ 71294 h 349629"/>
                <a:gd name="connsiteX405" fmla="*/ 656863 w 2006029"/>
                <a:gd name="connsiteY405" fmla="*/ 55542 h 349629"/>
                <a:gd name="connsiteX406" fmla="*/ 635991 w 2006029"/>
                <a:gd name="connsiteY406" fmla="*/ 47114 h 349629"/>
                <a:gd name="connsiteX407" fmla="*/ 629926 w 2006029"/>
                <a:gd name="connsiteY407" fmla="*/ 36324 h 349629"/>
                <a:gd name="connsiteX408" fmla="*/ 635676 w 2006029"/>
                <a:gd name="connsiteY408" fmla="*/ 24825 h 349629"/>
                <a:gd name="connsiteX409" fmla="*/ 652137 w 2006029"/>
                <a:gd name="connsiteY409" fmla="*/ 20336 h 349629"/>
                <a:gd name="connsiteX410" fmla="*/ 665841 w 2006029"/>
                <a:gd name="connsiteY410" fmla="*/ 21911 h 349629"/>
                <a:gd name="connsiteX411" fmla="*/ 675608 w 2006029"/>
                <a:gd name="connsiteY411" fmla="*/ 25613 h 349629"/>
                <a:gd name="connsiteX412" fmla="*/ 678994 w 2006029"/>
                <a:gd name="connsiteY412" fmla="*/ 43334 h 349629"/>
                <a:gd name="connsiteX413" fmla="*/ 698291 w 2006029"/>
                <a:gd name="connsiteY413" fmla="*/ 43334 h 349629"/>
                <a:gd name="connsiteX414" fmla="*/ 474611 w 2006029"/>
                <a:gd name="connsiteY414" fmla="*/ 1906 h 349629"/>
                <a:gd name="connsiteX415" fmla="*/ 474611 w 2006029"/>
                <a:gd name="connsiteY415" fmla="*/ 36167 h 349629"/>
                <a:gd name="connsiteX416" fmla="*/ 494222 w 2006029"/>
                <a:gd name="connsiteY416" fmla="*/ 36167 h 349629"/>
                <a:gd name="connsiteX417" fmla="*/ 495246 w 2006029"/>
                <a:gd name="connsiteY417" fmla="*/ 21832 h 349629"/>
                <a:gd name="connsiteX418" fmla="*/ 518874 w 2006029"/>
                <a:gd name="connsiteY418" fmla="*/ 21832 h 349629"/>
                <a:gd name="connsiteX419" fmla="*/ 518874 w 2006029"/>
                <a:gd name="connsiteY419" fmla="*/ 112407 h 349629"/>
                <a:gd name="connsiteX420" fmla="*/ 505091 w 2006029"/>
                <a:gd name="connsiteY420" fmla="*/ 115085 h 349629"/>
                <a:gd name="connsiteX421" fmla="*/ 505091 w 2006029"/>
                <a:gd name="connsiteY421" fmla="*/ 130837 h 349629"/>
                <a:gd name="connsiteX422" fmla="*/ 558412 w 2006029"/>
                <a:gd name="connsiteY422" fmla="*/ 130837 h 349629"/>
                <a:gd name="connsiteX423" fmla="*/ 558412 w 2006029"/>
                <a:gd name="connsiteY423" fmla="*/ 115085 h 349629"/>
                <a:gd name="connsiteX424" fmla="*/ 544708 w 2006029"/>
                <a:gd name="connsiteY424" fmla="*/ 112407 h 349629"/>
                <a:gd name="connsiteX425" fmla="*/ 544708 w 2006029"/>
                <a:gd name="connsiteY425" fmla="*/ 21832 h 349629"/>
                <a:gd name="connsiteX426" fmla="*/ 568336 w 2006029"/>
                <a:gd name="connsiteY426" fmla="*/ 21832 h 349629"/>
                <a:gd name="connsiteX427" fmla="*/ 569438 w 2006029"/>
                <a:gd name="connsiteY427" fmla="*/ 36167 h 349629"/>
                <a:gd name="connsiteX428" fmla="*/ 589207 w 2006029"/>
                <a:gd name="connsiteY428" fmla="*/ 36167 h 349629"/>
                <a:gd name="connsiteX429" fmla="*/ 589207 w 2006029"/>
                <a:gd name="connsiteY429" fmla="*/ 1906 h 349629"/>
                <a:gd name="connsiteX430" fmla="*/ 459568 w 2006029"/>
                <a:gd name="connsiteY430" fmla="*/ 16713 h 349629"/>
                <a:gd name="connsiteX431" fmla="*/ 439090 w 2006029"/>
                <a:gd name="connsiteY431" fmla="*/ 4663 h 349629"/>
                <a:gd name="connsiteX432" fmla="*/ 412075 w 2006029"/>
                <a:gd name="connsiteY432" fmla="*/ 173 h 349629"/>
                <a:gd name="connsiteX433" fmla="*/ 378759 w 2006029"/>
                <a:gd name="connsiteY433" fmla="*/ 10333 h 349629"/>
                <a:gd name="connsiteX434" fmla="*/ 365055 w 2006029"/>
                <a:gd name="connsiteY434" fmla="*/ 35930 h 349629"/>
                <a:gd name="connsiteX435" fmla="*/ 376790 w 2006029"/>
                <a:gd name="connsiteY435" fmla="*/ 60819 h 349629"/>
                <a:gd name="connsiteX436" fmla="*/ 411445 w 2006029"/>
                <a:gd name="connsiteY436" fmla="*/ 76571 h 349629"/>
                <a:gd name="connsiteX437" fmla="*/ 429796 w 2006029"/>
                <a:gd name="connsiteY437" fmla="*/ 84998 h 349629"/>
                <a:gd name="connsiteX438" fmla="*/ 435073 w 2006029"/>
                <a:gd name="connsiteY438" fmla="*/ 96970 h 349629"/>
                <a:gd name="connsiteX439" fmla="*/ 429560 w 2006029"/>
                <a:gd name="connsiteY439" fmla="*/ 108548 h 349629"/>
                <a:gd name="connsiteX440" fmla="*/ 413808 w 2006029"/>
                <a:gd name="connsiteY440" fmla="*/ 112880 h 349629"/>
                <a:gd name="connsiteX441" fmla="*/ 398922 w 2006029"/>
                <a:gd name="connsiteY441" fmla="*/ 110753 h 349629"/>
                <a:gd name="connsiteX442" fmla="*/ 388447 w 2006029"/>
                <a:gd name="connsiteY442" fmla="*/ 105555 h 349629"/>
                <a:gd name="connsiteX443" fmla="*/ 385690 w 2006029"/>
                <a:gd name="connsiteY443" fmla="*/ 87282 h 349629"/>
                <a:gd name="connsiteX444" fmla="*/ 365527 w 2006029"/>
                <a:gd name="connsiteY444" fmla="*/ 87282 h 349629"/>
                <a:gd name="connsiteX445" fmla="*/ 365527 w 2006029"/>
                <a:gd name="connsiteY445" fmla="*/ 114140 h 349629"/>
                <a:gd name="connsiteX446" fmla="*/ 386084 w 2006029"/>
                <a:gd name="connsiteY446" fmla="*/ 127529 h 349629"/>
                <a:gd name="connsiteX447" fmla="*/ 413650 w 2006029"/>
                <a:gd name="connsiteY447" fmla="*/ 132412 h 349629"/>
                <a:gd name="connsiteX448" fmla="*/ 448147 w 2006029"/>
                <a:gd name="connsiteY448" fmla="*/ 122882 h 349629"/>
                <a:gd name="connsiteX449" fmla="*/ 461221 w 2006029"/>
                <a:gd name="connsiteY449" fmla="*/ 96734 h 349629"/>
                <a:gd name="connsiteX450" fmla="*/ 450195 w 2006029"/>
                <a:gd name="connsiteY450" fmla="*/ 71294 h 349629"/>
                <a:gd name="connsiteX451" fmla="*/ 417982 w 2006029"/>
                <a:gd name="connsiteY451" fmla="*/ 55542 h 349629"/>
                <a:gd name="connsiteX452" fmla="*/ 397032 w 2006029"/>
                <a:gd name="connsiteY452" fmla="*/ 47114 h 349629"/>
                <a:gd name="connsiteX453" fmla="*/ 390967 w 2006029"/>
                <a:gd name="connsiteY453" fmla="*/ 36324 h 349629"/>
                <a:gd name="connsiteX454" fmla="*/ 396795 w 2006029"/>
                <a:gd name="connsiteY454" fmla="*/ 24825 h 349629"/>
                <a:gd name="connsiteX455" fmla="*/ 413178 w 2006029"/>
                <a:gd name="connsiteY455" fmla="*/ 20336 h 349629"/>
                <a:gd name="connsiteX456" fmla="*/ 426882 w 2006029"/>
                <a:gd name="connsiteY456" fmla="*/ 21911 h 349629"/>
                <a:gd name="connsiteX457" fmla="*/ 436648 w 2006029"/>
                <a:gd name="connsiteY457" fmla="*/ 25613 h 349629"/>
                <a:gd name="connsiteX458" fmla="*/ 440035 w 2006029"/>
                <a:gd name="connsiteY458" fmla="*/ 43334 h 349629"/>
                <a:gd name="connsiteX459" fmla="*/ 459568 w 2006029"/>
                <a:gd name="connsiteY459" fmla="*/ 43334 h 349629"/>
                <a:gd name="connsiteX460" fmla="*/ 347885 w 2006029"/>
                <a:gd name="connsiteY460" fmla="*/ 130522 h 349629"/>
                <a:gd name="connsiteX461" fmla="*/ 347885 w 2006029"/>
                <a:gd name="connsiteY461" fmla="*/ 94371 h 349629"/>
                <a:gd name="connsiteX462" fmla="*/ 328195 w 2006029"/>
                <a:gd name="connsiteY462" fmla="*/ 94371 h 349629"/>
                <a:gd name="connsiteX463" fmla="*/ 326935 w 2006029"/>
                <a:gd name="connsiteY463" fmla="*/ 110517 h 349629"/>
                <a:gd name="connsiteX464" fmla="*/ 290626 w 2006029"/>
                <a:gd name="connsiteY464" fmla="*/ 110517 h 349629"/>
                <a:gd name="connsiteX465" fmla="*/ 290626 w 2006029"/>
                <a:gd name="connsiteY465" fmla="*/ 20100 h 349629"/>
                <a:gd name="connsiteX466" fmla="*/ 304409 w 2006029"/>
                <a:gd name="connsiteY466" fmla="*/ 17501 h 349629"/>
                <a:gd name="connsiteX467" fmla="*/ 304409 w 2006029"/>
                <a:gd name="connsiteY467" fmla="*/ 1748 h 349629"/>
                <a:gd name="connsiteX468" fmla="*/ 251167 w 2006029"/>
                <a:gd name="connsiteY468" fmla="*/ 1748 h 349629"/>
                <a:gd name="connsiteX469" fmla="*/ 251167 w 2006029"/>
                <a:gd name="connsiteY469" fmla="*/ 17501 h 349629"/>
                <a:gd name="connsiteX470" fmla="*/ 264872 w 2006029"/>
                <a:gd name="connsiteY470" fmla="*/ 20100 h 349629"/>
                <a:gd name="connsiteX471" fmla="*/ 264872 w 2006029"/>
                <a:gd name="connsiteY471" fmla="*/ 112407 h 349629"/>
                <a:gd name="connsiteX472" fmla="*/ 251167 w 2006029"/>
                <a:gd name="connsiteY472" fmla="*/ 115085 h 349629"/>
                <a:gd name="connsiteX473" fmla="*/ 251167 w 2006029"/>
                <a:gd name="connsiteY473" fmla="*/ 130837 h 349629"/>
                <a:gd name="connsiteX474" fmla="*/ 176502 w 2006029"/>
                <a:gd name="connsiteY474" fmla="*/ 31362 h 349629"/>
                <a:gd name="connsiteX475" fmla="*/ 177054 w 2006029"/>
                <a:gd name="connsiteY475" fmla="*/ 31362 h 349629"/>
                <a:gd name="connsiteX476" fmla="*/ 191782 w 2006029"/>
                <a:gd name="connsiteY476" fmla="*/ 76886 h 349629"/>
                <a:gd name="connsiteX477" fmla="*/ 162010 w 2006029"/>
                <a:gd name="connsiteY477" fmla="*/ 76886 h 349629"/>
                <a:gd name="connsiteX478" fmla="*/ 115463 w 2006029"/>
                <a:gd name="connsiteY478" fmla="*/ 130364 h 349629"/>
                <a:gd name="connsiteX479" fmla="*/ 159175 w 2006029"/>
                <a:gd name="connsiteY479" fmla="*/ 130364 h 349629"/>
                <a:gd name="connsiteX480" fmla="*/ 159175 w 2006029"/>
                <a:gd name="connsiteY480" fmla="*/ 114612 h 349629"/>
                <a:gd name="connsiteX481" fmla="*/ 150275 w 2006029"/>
                <a:gd name="connsiteY481" fmla="*/ 113037 h 349629"/>
                <a:gd name="connsiteX482" fmla="*/ 155946 w 2006029"/>
                <a:gd name="connsiteY482" fmla="*/ 95395 h 349629"/>
                <a:gd name="connsiteX483" fmla="*/ 197610 w 2006029"/>
                <a:gd name="connsiteY483" fmla="*/ 95395 h 349629"/>
                <a:gd name="connsiteX484" fmla="*/ 203281 w 2006029"/>
                <a:gd name="connsiteY484" fmla="*/ 113037 h 349629"/>
                <a:gd name="connsiteX485" fmla="*/ 194381 w 2006029"/>
                <a:gd name="connsiteY485" fmla="*/ 114612 h 349629"/>
                <a:gd name="connsiteX486" fmla="*/ 194381 w 2006029"/>
                <a:gd name="connsiteY486" fmla="*/ 130364 h 349629"/>
                <a:gd name="connsiteX487" fmla="*/ 238172 w 2006029"/>
                <a:gd name="connsiteY487" fmla="*/ 130364 h 349629"/>
                <a:gd name="connsiteX488" fmla="*/ 238172 w 2006029"/>
                <a:gd name="connsiteY488" fmla="*/ 114612 h 349629"/>
                <a:gd name="connsiteX489" fmla="*/ 228957 w 2006029"/>
                <a:gd name="connsiteY489" fmla="*/ 113273 h 349629"/>
                <a:gd name="connsiteX490" fmla="*/ 190128 w 2006029"/>
                <a:gd name="connsiteY490" fmla="*/ 1433 h 349629"/>
                <a:gd name="connsiteX491" fmla="*/ 163743 w 2006029"/>
                <a:gd name="connsiteY491" fmla="*/ 1433 h 349629"/>
                <a:gd name="connsiteX492" fmla="*/ 124363 w 2006029"/>
                <a:gd name="connsiteY492" fmla="*/ 113273 h 349629"/>
                <a:gd name="connsiteX493" fmla="*/ 115227 w 2006029"/>
                <a:gd name="connsiteY493" fmla="*/ 114612 h 349629"/>
                <a:gd name="connsiteX494" fmla="*/ 47020 w 2006029"/>
                <a:gd name="connsiteY494" fmla="*/ 17343 h 349629"/>
                <a:gd name="connsiteX495" fmla="*/ 37254 w 2006029"/>
                <a:gd name="connsiteY495" fmla="*/ 19076 h 349629"/>
                <a:gd name="connsiteX496" fmla="*/ 60015 w 2006029"/>
                <a:gd name="connsiteY496" fmla="*/ 96182 h 349629"/>
                <a:gd name="connsiteX497" fmla="*/ 61591 w 2006029"/>
                <a:gd name="connsiteY497" fmla="*/ 103271 h 349629"/>
                <a:gd name="connsiteX498" fmla="*/ 62142 w 2006029"/>
                <a:gd name="connsiteY498" fmla="*/ 103271 h 349629"/>
                <a:gd name="connsiteX499" fmla="*/ 63638 w 2006029"/>
                <a:gd name="connsiteY499" fmla="*/ 96340 h 349629"/>
                <a:gd name="connsiteX500" fmla="*/ 86479 w 2006029"/>
                <a:gd name="connsiteY500" fmla="*/ 19076 h 349629"/>
                <a:gd name="connsiteX501" fmla="*/ 76791 w 2006029"/>
                <a:gd name="connsiteY501" fmla="*/ 17343 h 349629"/>
                <a:gd name="connsiteX502" fmla="*/ 76791 w 2006029"/>
                <a:gd name="connsiteY502" fmla="*/ 1591 h 349629"/>
                <a:gd name="connsiteX503" fmla="*/ 124048 w 2006029"/>
                <a:gd name="connsiteY503" fmla="*/ 1591 h 349629"/>
                <a:gd name="connsiteX504" fmla="*/ 124048 w 2006029"/>
                <a:gd name="connsiteY504" fmla="*/ 17343 h 349629"/>
                <a:gd name="connsiteX505" fmla="*/ 113258 w 2006029"/>
                <a:gd name="connsiteY505" fmla="*/ 18761 h 349629"/>
                <a:gd name="connsiteX506" fmla="*/ 75374 w 2006029"/>
                <a:gd name="connsiteY506" fmla="*/ 130364 h 349629"/>
                <a:gd name="connsiteX507" fmla="*/ 48595 w 2006029"/>
                <a:gd name="connsiteY507" fmla="*/ 130364 h 349629"/>
                <a:gd name="connsiteX508" fmla="*/ 10633 w 2006029"/>
                <a:gd name="connsiteY508" fmla="*/ 18918 h 349629"/>
                <a:gd name="connsiteX509" fmla="*/ 0 w 2006029"/>
                <a:gd name="connsiteY509" fmla="*/ 17501 h 349629"/>
                <a:gd name="connsiteX510" fmla="*/ 0 w 2006029"/>
                <a:gd name="connsiteY510" fmla="*/ 1748 h 349629"/>
                <a:gd name="connsiteX511" fmla="*/ 47256 w 2006029"/>
                <a:gd name="connsiteY511" fmla="*/ 1748 h 34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006029" h="349629">
                  <a:moveTo>
                    <a:pt x="1359564" y="237164"/>
                  </a:moveTo>
                  <a:lnTo>
                    <a:pt x="1359564" y="329471"/>
                  </a:lnTo>
                  <a:lnTo>
                    <a:pt x="1345781" y="332149"/>
                  </a:lnTo>
                  <a:lnTo>
                    <a:pt x="1345781" y="347901"/>
                  </a:lnTo>
                  <a:lnTo>
                    <a:pt x="1399023" y="347901"/>
                  </a:lnTo>
                  <a:lnTo>
                    <a:pt x="1399023" y="332149"/>
                  </a:lnTo>
                  <a:lnTo>
                    <a:pt x="1385240" y="329471"/>
                  </a:lnTo>
                  <a:lnTo>
                    <a:pt x="1385240" y="237164"/>
                  </a:lnTo>
                  <a:lnTo>
                    <a:pt x="1399023" y="234564"/>
                  </a:lnTo>
                  <a:lnTo>
                    <a:pt x="1399023" y="218812"/>
                  </a:lnTo>
                  <a:lnTo>
                    <a:pt x="1345781" y="218812"/>
                  </a:lnTo>
                  <a:lnTo>
                    <a:pt x="1345781" y="234564"/>
                  </a:lnTo>
                  <a:close/>
                  <a:moveTo>
                    <a:pt x="1292539" y="309229"/>
                  </a:moveTo>
                  <a:lnTo>
                    <a:pt x="1292539" y="329471"/>
                  </a:lnTo>
                  <a:lnTo>
                    <a:pt x="1278913" y="332149"/>
                  </a:lnTo>
                  <a:lnTo>
                    <a:pt x="1278913" y="347901"/>
                  </a:lnTo>
                  <a:lnTo>
                    <a:pt x="1332155" y="347901"/>
                  </a:lnTo>
                  <a:lnTo>
                    <a:pt x="1332155" y="332149"/>
                  </a:lnTo>
                  <a:lnTo>
                    <a:pt x="1318372" y="329471"/>
                  </a:lnTo>
                  <a:lnTo>
                    <a:pt x="1318372" y="237164"/>
                  </a:lnTo>
                  <a:lnTo>
                    <a:pt x="1332155" y="234564"/>
                  </a:lnTo>
                  <a:lnTo>
                    <a:pt x="1332155" y="218812"/>
                  </a:lnTo>
                  <a:lnTo>
                    <a:pt x="1284899" y="218812"/>
                  </a:lnTo>
                  <a:lnTo>
                    <a:pt x="1251898" y="313325"/>
                  </a:lnTo>
                  <a:lnTo>
                    <a:pt x="1251347" y="313325"/>
                  </a:lnTo>
                  <a:lnTo>
                    <a:pt x="1218582" y="218812"/>
                  </a:lnTo>
                  <a:lnTo>
                    <a:pt x="1171326" y="218812"/>
                  </a:lnTo>
                  <a:lnTo>
                    <a:pt x="1171326" y="234564"/>
                  </a:lnTo>
                  <a:lnTo>
                    <a:pt x="1185031" y="237164"/>
                  </a:lnTo>
                  <a:lnTo>
                    <a:pt x="1185031" y="329471"/>
                  </a:lnTo>
                  <a:lnTo>
                    <a:pt x="1171326" y="332149"/>
                  </a:lnTo>
                  <a:lnTo>
                    <a:pt x="1171326" y="347901"/>
                  </a:lnTo>
                  <a:lnTo>
                    <a:pt x="1224647" y="347901"/>
                  </a:lnTo>
                  <a:lnTo>
                    <a:pt x="1224647" y="332149"/>
                  </a:lnTo>
                  <a:lnTo>
                    <a:pt x="1210785" y="329471"/>
                  </a:lnTo>
                  <a:lnTo>
                    <a:pt x="1210785" y="309229"/>
                  </a:lnTo>
                  <a:lnTo>
                    <a:pt x="1208344" y="252837"/>
                  </a:lnTo>
                  <a:lnTo>
                    <a:pt x="1208895" y="252837"/>
                  </a:lnTo>
                  <a:lnTo>
                    <a:pt x="1243156" y="347349"/>
                  </a:lnTo>
                  <a:lnTo>
                    <a:pt x="1260483" y="347349"/>
                  </a:lnTo>
                  <a:lnTo>
                    <a:pt x="1294429" y="252364"/>
                  </a:lnTo>
                  <a:lnTo>
                    <a:pt x="1294980" y="252364"/>
                  </a:lnTo>
                  <a:close/>
                  <a:moveTo>
                    <a:pt x="1067756" y="218970"/>
                  </a:moveTo>
                  <a:lnTo>
                    <a:pt x="1028376" y="218970"/>
                  </a:lnTo>
                  <a:lnTo>
                    <a:pt x="1028376" y="234722"/>
                  </a:lnTo>
                  <a:lnTo>
                    <a:pt x="1042080" y="237400"/>
                  </a:lnTo>
                  <a:lnTo>
                    <a:pt x="1042080" y="304504"/>
                  </a:lnTo>
                  <a:cubicBezTo>
                    <a:pt x="1041324" y="317239"/>
                    <a:pt x="1046570" y="329597"/>
                    <a:pt x="1056257" y="337898"/>
                  </a:cubicBezTo>
                  <a:cubicBezTo>
                    <a:pt x="1078657" y="353540"/>
                    <a:pt x="1108444" y="353540"/>
                    <a:pt x="1130843" y="337898"/>
                  </a:cubicBezTo>
                  <a:cubicBezTo>
                    <a:pt x="1140610" y="329644"/>
                    <a:pt x="1145918" y="317271"/>
                    <a:pt x="1145178" y="304504"/>
                  </a:cubicBezTo>
                  <a:lnTo>
                    <a:pt x="1145178" y="237400"/>
                  </a:lnTo>
                  <a:lnTo>
                    <a:pt x="1158882" y="234722"/>
                  </a:lnTo>
                  <a:lnTo>
                    <a:pt x="1158882" y="218970"/>
                  </a:lnTo>
                  <a:lnTo>
                    <a:pt x="1105404" y="218970"/>
                  </a:lnTo>
                  <a:lnTo>
                    <a:pt x="1105404" y="234722"/>
                  </a:lnTo>
                  <a:lnTo>
                    <a:pt x="1119108" y="237400"/>
                  </a:lnTo>
                  <a:lnTo>
                    <a:pt x="1119108" y="304504"/>
                  </a:lnTo>
                  <a:cubicBezTo>
                    <a:pt x="1119683" y="311569"/>
                    <a:pt x="1117186" y="318547"/>
                    <a:pt x="1112256" y="323643"/>
                  </a:cubicBezTo>
                  <a:cubicBezTo>
                    <a:pt x="1106924" y="328061"/>
                    <a:pt x="1100111" y="330290"/>
                    <a:pt x="1093196" y="329865"/>
                  </a:cubicBezTo>
                  <a:cubicBezTo>
                    <a:pt x="1086375" y="330227"/>
                    <a:pt x="1079673" y="327974"/>
                    <a:pt x="1074451" y="323564"/>
                  </a:cubicBezTo>
                  <a:cubicBezTo>
                    <a:pt x="1069552" y="318476"/>
                    <a:pt x="1067055" y="311545"/>
                    <a:pt x="1067599" y="304504"/>
                  </a:cubicBezTo>
                  <a:lnTo>
                    <a:pt x="1067599" y="237400"/>
                  </a:lnTo>
                  <a:lnTo>
                    <a:pt x="1081382" y="234722"/>
                  </a:lnTo>
                  <a:lnTo>
                    <a:pt x="1081382" y="218970"/>
                  </a:lnTo>
                  <a:close/>
                  <a:moveTo>
                    <a:pt x="953238" y="182740"/>
                  </a:moveTo>
                  <a:lnTo>
                    <a:pt x="931185" y="182740"/>
                  </a:lnTo>
                  <a:lnTo>
                    <a:pt x="931185" y="184158"/>
                  </a:lnTo>
                  <a:lnTo>
                    <a:pt x="955995" y="206762"/>
                  </a:lnTo>
                  <a:lnTo>
                    <a:pt x="973716" y="206762"/>
                  </a:lnTo>
                  <a:lnTo>
                    <a:pt x="998447" y="184237"/>
                  </a:lnTo>
                  <a:lnTo>
                    <a:pt x="998447" y="182740"/>
                  </a:lnTo>
                  <a:lnTo>
                    <a:pt x="976551" y="182740"/>
                  </a:lnTo>
                  <a:lnTo>
                    <a:pt x="964816" y="195184"/>
                  </a:lnTo>
                  <a:close/>
                  <a:moveTo>
                    <a:pt x="1013254" y="233698"/>
                  </a:moveTo>
                  <a:cubicBezTo>
                    <a:pt x="1007244" y="228445"/>
                    <a:pt x="1000298" y="224381"/>
                    <a:pt x="992776" y="221726"/>
                  </a:cubicBezTo>
                  <a:cubicBezTo>
                    <a:pt x="984105" y="218647"/>
                    <a:pt x="974961" y="217127"/>
                    <a:pt x="965761" y="217237"/>
                  </a:cubicBezTo>
                  <a:cubicBezTo>
                    <a:pt x="953853" y="216938"/>
                    <a:pt x="942165" y="220498"/>
                    <a:pt x="932446" y="227397"/>
                  </a:cubicBezTo>
                  <a:cubicBezTo>
                    <a:pt x="924058" y="233202"/>
                    <a:pt x="919103" y="242795"/>
                    <a:pt x="919214" y="252994"/>
                  </a:cubicBezTo>
                  <a:cubicBezTo>
                    <a:pt x="918796" y="262713"/>
                    <a:pt x="923183" y="272015"/>
                    <a:pt x="930949" y="277883"/>
                  </a:cubicBezTo>
                  <a:cubicBezTo>
                    <a:pt x="941416" y="285200"/>
                    <a:pt x="953136" y="290540"/>
                    <a:pt x="965525" y="293635"/>
                  </a:cubicBezTo>
                  <a:cubicBezTo>
                    <a:pt x="972164" y="295202"/>
                    <a:pt x="978426" y="298069"/>
                    <a:pt x="983955" y="302062"/>
                  </a:cubicBezTo>
                  <a:cubicBezTo>
                    <a:pt x="987460" y="305031"/>
                    <a:pt x="989405" y="309442"/>
                    <a:pt x="989232" y="314034"/>
                  </a:cubicBezTo>
                  <a:cubicBezTo>
                    <a:pt x="989382" y="318563"/>
                    <a:pt x="987326" y="322879"/>
                    <a:pt x="983719" y="325612"/>
                  </a:cubicBezTo>
                  <a:cubicBezTo>
                    <a:pt x="978969" y="328825"/>
                    <a:pt x="973291" y="330345"/>
                    <a:pt x="967573" y="329943"/>
                  </a:cubicBezTo>
                  <a:cubicBezTo>
                    <a:pt x="962532" y="329999"/>
                    <a:pt x="957507" y="329282"/>
                    <a:pt x="952687" y="327817"/>
                  </a:cubicBezTo>
                  <a:cubicBezTo>
                    <a:pt x="948867" y="326777"/>
                    <a:pt x="945284" y="325013"/>
                    <a:pt x="942133" y="322619"/>
                  </a:cubicBezTo>
                  <a:lnTo>
                    <a:pt x="939455" y="304267"/>
                  </a:lnTo>
                  <a:lnTo>
                    <a:pt x="919450" y="304267"/>
                  </a:lnTo>
                  <a:lnTo>
                    <a:pt x="919450" y="331125"/>
                  </a:lnTo>
                  <a:cubicBezTo>
                    <a:pt x="925239" y="337056"/>
                    <a:pt x="932257" y="341655"/>
                    <a:pt x="940007" y="344593"/>
                  </a:cubicBezTo>
                  <a:cubicBezTo>
                    <a:pt x="948812" y="347917"/>
                    <a:pt x="958161" y="349547"/>
                    <a:pt x="967573" y="349397"/>
                  </a:cubicBezTo>
                  <a:cubicBezTo>
                    <a:pt x="979781" y="349980"/>
                    <a:pt x="991862" y="346672"/>
                    <a:pt x="1002070" y="339946"/>
                  </a:cubicBezTo>
                  <a:cubicBezTo>
                    <a:pt x="1010552" y="333984"/>
                    <a:pt x="1015467" y="324162"/>
                    <a:pt x="1015144" y="313798"/>
                  </a:cubicBezTo>
                  <a:cubicBezTo>
                    <a:pt x="1015467" y="304094"/>
                    <a:pt x="1011419" y="294753"/>
                    <a:pt x="1004118" y="288358"/>
                  </a:cubicBezTo>
                  <a:cubicBezTo>
                    <a:pt x="994682" y="280734"/>
                    <a:pt x="983640" y="275347"/>
                    <a:pt x="971826" y="272606"/>
                  </a:cubicBezTo>
                  <a:cubicBezTo>
                    <a:pt x="964493" y="270605"/>
                    <a:pt x="957476" y="267604"/>
                    <a:pt x="950954" y="263706"/>
                  </a:cubicBezTo>
                  <a:cubicBezTo>
                    <a:pt x="947205" y="261430"/>
                    <a:pt x="944913" y="257373"/>
                    <a:pt x="944890" y="252994"/>
                  </a:cubicBezTo>
                  <a:cubicBezTo>
                    <a:pt x="944811" y="248434"/>
                    <a:pt x="946993" y="244126"/>
                    <a:pt x="950718" y="241495"/>
                  </a:cubicBezTo>
                  <a:cubicBezTo>
                    <a:pt x="955530" y="238219"/>
                    <a:pt x="961296" y="236636"/>
                    <a:pt x="967100" y="237006"/>
                  </a:cubicBezTo>
                  <a:cubicBezTo>
                    <a:pt x="971692" y="236990"/>
                    <a:pt x="976260" y="237518"/>
                    <a:pt x="980726" y="238581"/>
                  </a:cubicBezTo>
                  <a:cubicBezTo>
                    <a:pt x="984175" y="239314"/>
                    <a:pt x="987491" y="240558"/>
                    <a:pt x="990571" y="242283"/>
                  </a:cubicBezTo>
                  <a:lnTo>
                    <a:pt x="993958" y="260004"/>
                  </a:lnTo>
                  <a:lnTo>
                    <a:pt x="1013254" y="260004"/>
                  </a:lnTo>
                  <a:close/>
                  <a:moveTo>
                    <a:pt x="840926" y="248584"/>
                  </a:moveTo>
                  <a:lnTo>
                    <a:pt x="841477" y="248584"/>
                  </a:lnTo>
                  <a:lnTo>
                    <a:pt x="855969" y="293871"/>
                  </a:lnTo>
                  <a:lnTo>
                    <a:pt x="826434" y="293871"/>
                  </a:lnTo>
                  <a:close/>
                  <a:moveTo>
                    <a:pt x="779808" y="347586"/>
                  </a:moveTo>
                  <a:lnTo>
                    <a:pt x="823599" y="347586"/>
                  </a:lnTo>
                  <a:lnTo>
                    <a:pt x="823599" y="331834"/>
                  </a:lnTo>
                  <a:lnTo>
                    <a:pt x="814699" y="330180"/>
                  </a:lnTo>
                  <a:lnTo>
                    <a:pt x="820369" y="312537"/>
                  </a:lnTo>
                  <a:lnTo>
                    <a:pt x="862034" y="312537"/>
                  </a:lnTo>
                  <a:lnTo>
                    <a:pt x="867705" y="330180"/>
                  </a:lnTo>
                  <a:lnTo>
                    <a:pt x="858805" y="331834"/>
                  </a:lnTo>
                  <a:lnTo>
                    <a:pt x="858805" y="347586"/>
                  </a:lnTo>
                  <a:lnTo>
                    <a:pt x="902595" y="347586"/>
                  </a:lnTo>
                  <a:lnTo>
                    <a:pt x="902595" y="331834"/>
                  </a:lnTo>
                  <a:lnTo>
                    <a:pt x="893380" y="330495"/>
                  </a:lnTo>
                  <a:lnTo>
                    <a:pt x="854551" y="218655"/>
                  </a:lnTo>
                  <a:lnTo>
                    <a:pt x="828167" y="218655"/>
                  </a:lnTo>
                  <a:lnTo>
                    <a:pt x="788786" y="330495"/>
                  </a:lnTo>
                  <a:lnTo>
                    <a:pt x="779571" y="331834"/>
                  </a:lnTo>
                  <a:close/>
                  <a:moveTo>
                    <a:pt x="719871" y="238818"/>
                  </a:moveTo>
                  <a:lnTo>
                    <a:pt x="741609" y="238818"/>
                  </a:lnTo>
                  <a:cubicBezTo>
                    <a:pt x="747666" y="238369"/>
                    <a:pt x="753620" y="240582"/>
                    <a:pt x="757912" y="244882"/>
                  </a:cubicBezTo>
                  <a:cubicBezTo>
                    <a:pt x="761661" y="249104"/>
                    <a:pt x="763638" y="254601"/>
                    <a:pt x="763426" y="260240"/>
                  </a:cubicBezTo>
                  <a:cubicBezTo>
                    <a:pt x="764150" y="271046"/>
                    <a:pt x="755975" y="280395"/>
                    <a:pt x="745169" y="281120"/>
                  </a:cubicBezTo>
                  <a:cubicBezTo>
                    <a:pt x="743980" y="281199"/>
                    <a:pt x="742790" y="281167"/>
                    <a:pt x="741609" y="281033"/>
                  </a:cubicBezTo>
                  <a:lnTo>
                    <a:pt x="719871" y="281033"/>
                  </a:lnTo>
                  <a:close/>
                  <a:moveTo>
                    <a:pt x="694116" y="218970"/>
                  </a:moveTo>
                  <a:lnTo>
                    <a:pt x="680097" y="218970"/>
                  </a:lnTo>
                  <a:lnTo>
                    <a:pt x="680097" y="234722"/>
                  </a:lnTo>
                  <a:lnTo>
                    <a:pt x="693801" y="237400"/>
                  </a:lnTo>
                  <a:lnTo>
                    <a:pt x="693801" y="329707"/>
                  </a:lnTo>
                  <a:lnTo>
                    <a:pt x="680097" y="332385"/>
                  </a:lnTo>
                  <a:lnTo>
                    <a:pt x="680097" y="348137"/>
                  </a:lnTo>
                  <a:lnTo>
                    <a:pt x="733339" y="348137"/>
                  </a:lnTo>
                  <a:lnTo>
                    <a:pt x="733339" y="332385"/>
                  </a:lnTo>
                  <a:lnTo>
                    <a:pt x="719556" y="329707"/>
                  </a:lnTo>
                  <a:lnTo>
                    <a:pt x="719556" y="301196"/>
                  </a:lnTo>
                  <a:lnTo>
                    <a:pt x="741294" y="301196"/>
                  </a:lnTo>
                  <a:cubicBezTo>
                    <a:pt x="753903" y="301881"/>
                    <a:pt x="766324" y="297896"/>
                    <a:pt x="776185" y="290012"/>
                  </a:cubicBezTo>
                  <a:cubicBezTo>
                    <a:pt x="792606" y="274394"/>
                    <a:pt x="793252" y="248418"/>
                    <a:pt x="777634" y="231997"/>
                  </a:cubicBezTo>
                  <a:cubicBezTo>
                    <a:pt x="777161" y="231501"/>
                    <a:pt x="776681" y="231020"/>
                    <a:pt x="776185" y="230548"/>
                  </a:cubicBezTo>
                  <a:cubicBezTo>
                    <a:pt x="766379" y="222546"/>
                    <a:pt x="753935" y="218497"/>
                    <a:pt x="741294" y="219206"/>
                  </a:cubicBezTo>
                  <a:close/>
                  <a:moveTo>
                    <a:pt x="626619" y="237164"/>
                  </a:moveTo>
                  <a:lnTo>
                    <a:pt x="626619" y="329471"/>
                  </a:lnTo>
                  <a:lnTo>
                    <a:pt x="612835" y="332149"/>
                  </a:lnTo>
                  <a:lnTo>
                    <a:pt x="612835" y="347901"/>
                  </a:lnTo>
                  <a:lnTo>
                    <a:pt x="666156" y="347901"/>
                  </a:lnTo>
                  <a:lnTo>
                    <a:pt x="666156" y="332149"/>
                  </a:lnTo>
                  <a:lnTo>
                    <a:pt x="652294" y="329471"/>
                  </a:lnTo>
                  <a:lnTo>
                    <a:pt x="652294" y="237164"/>
                  </a:lnTo>
                  <a:lnTo>
                    <a:pt x="666156" y="234564"/>
                  </a:lnTo>
                  <a:lnTo>
                    <a:pt x="666156" y="218812"/>
                  </a:lnTo>
                  <a:lnTo>
                    <a:pt x="612835" y="218812"/>
                  </a:lnTo>
                  <a:lnTo>
                    <a:pt x="612835" y="234564"/>
                  </a:lnTo>
                  <a:close/>
                  <a:moveTo>
                    <a:pt x="669307" y="190301"/>
                  </a:moveTo>
                  <a:lnTo>
                    <a:pt x="604723" y="190301"/>
                  </a:lnTo>
                  <a:lnTo>
                    <a:pt x="604723" y="204635"/>
                  </a:lnTo>
                  <a:lnTo>
                    <a:pt x="669307" y="204635"/>
                  </a:lnTo>
                  <a:close/>
                  <a:moveTo>
                    <a:pt x="1987521" y="54124"/>
                  </a:moveTo>
                  <a:lnTo>
                    <a:pt x="1943967" y="54124"/>
                  </a:lnTo>
                  <a:lnTo>
                    <a:pt x="1943967" y="21832"/>
                  </a:lnTo>
                  <a:lnTo>
                    <a:pt x="1985159" y="21832"/>
                  </a:lnTo>
                  <a:lnTo>
                    <a:pt x="1986261" y="37584"/>
                  </a:lnTo>
                  <a:lnTo>
                    <a:pt x="2006030" y="37584"/>
                  </a:lnTo>
                  <a:lnTo>
                    <a:pt x="2006030" y="2300"/>
                  </a:lnTo>
                  <a:lnTo>
                    <a:pt x="1904271" y="2300"/>
                  </a:lnTo>
                  <a:lnTo>
                    <a:pt x="1904271" y="18052"/>
                  </a:lnTo>
                  <a:lnTo>
                    <a:pt x="1917976" y="20651"/>
                  </a:lnTo>
                  <a:lnTo>
                    <a:pt x="1917976" y="112958"/>
                  </a:lnTo>
                  <a:lnTo>
                    <a:pt x="1904271" y="115636"/>
                  </a:lnTo>
                  <a:lnTo>
                    <a:pt x="1904271" y="131388"/>
                  </a:lnTo>
                  <a:lnTo>
                    <a:pt x="2006030" y="131388"/>
                  </a:lnTo>
                  <a:lnTo>
                    <a:pt x="2006030" y="96261"/>
                  </a:lnTo>
                  <a:lnTo>
                    <a:pt x="1986419" y="96261"/>
                  </a:lnTo>
                  <a:lnTo>
                    <a:pt x="1985237" y="112013"/>
                  </a:lnTo>
                  <a:lnTo>
                    <a:pt x="1943730" y="112013"/>
                  </a:lnTo>
                  <a:lnTo>
                    <a:pt x="1943730" y="75232"/>
                  </a:lnTo>
                  <a:lnTo>
                    <a:pt x="1987521" y="75232"/>
                  </a:lnTo>
                  <a:close/>
                  <a:moveTo>
                    <a:pt x="1850635" y="20100"/>
                  </a:moveTo>
                  <a:lnTo>
                    <a:pt x="1850635" y="112407"/>
                  </a:lnTo>
                  <a:lnTo>
                    <a:pt x="1836931" y="115085"/>
                  </a:lnTo>
                  <a:lnTo>
                    <a:pt x="1836931" y="130837"/>
                  </a:lnTo>
                  <a:lnTo>
                    <a:pt x="1890173" y="130837"/>
                  </a:lnTo>
                  <a:lnTo>
                    <a:pt x="1890173" y="115085"/>
                  </a:lnTo>
                  <a:lnTo>
                    <a:pt x="1876390" y="112407"/>
                  </a:lnTo>
                  <a:lnTo>
                    <a:pt x="1876390" y="20100"/>
                  </a:lnTo>
                  <a:lnTo>
                    <a:pt x="1890173" y="17501"/>
                  </a:lnTo>
                  <a:lnTo>
                    <a:pt x="1890173" y="1748"/>
                  </a:lnTo>
                  <a:lnTo>
                    <a:pt x="1836931" y="1748"/>
                  </a:lnTo>
                  <a:lnTo>
                    <a:pt x="1836931" y="17501"/>
                  </a:lnTo>
                  <a:close/>
                  <a:moveTo>
                    <a:pt x="1783689" y="92165"/>
                  </a:moveTo>
                  <a:lnTo>
                    <a:pt x="1783689" y="112407"/>
                  </a:lnTo>
                  <a:lnTo>
                    <a:pt x="1769985" y="115085"/>
                  </a:lnTo>
                  <a:lnTo>
                    <a:pt x="1769985" y="130837"/>
                  </a:lnTo>
                  <a:lnTo>
                    <a:pt x="1823306" y="130837"/>
                  </a:lnTo>
                  <a:lnTo>
                    <a:pt x="1823306" y="115085"/>
                  </a:lnTo>
                  <a:lnTo>
                    <a:pt x="1809522" y="112407"/>
                  </a:lnTo>
                  <a:lnTo>
                    <a:pt x="1809522" y="20100"/>
                  </a:lnTo>
                  <a:lnTo>
                    <a:pt x="1823306" y="17501"/>
                  </a:lnTo>
                  <a:lnTo>
                    <a:pt x="1823306" y="1748"/>
                  </a:lnTo>
                  <a:lnTo>
                    <a:pt x="1776049" y="1748"/>
                  </a:lnTo>
                  <a:lnTo>
                    <a:pt x="1743049" y="96261"/>
                  </a:lnTo>
                  <a:lnTo>
                    <a:pt x="1742497" y="96261"/>
                  </a:lnTo>
                  <a:lnTo>
                    <a:pt x="1709733" y="1748"/>
                  </a:lnTo>
                  <a:lnTo>
                    <a:pt x="1662477" y="1748"/>
                  </a:lnTo>
                  <a:lnTo>
                    <a:pt x="1662477" y="17501"/>
                  </a:lnTo>
                  <a:lnTo>
                    <a:pt x="1676181" y="20100"/>
                  </a:lnTo>
                  <a:lnTo>
                    <a:pt x="1676181" y="112407"/>
                  </a:lnTo>
                  <a:lnTo>
                    <a:pt x="1662477" y="115085"/>
                  </a:lnTo>
                  <a:lnTo>
                    <a:pt x="1662477" y="130837"/>
                  </a:lnTo>
                  <a:lnTo>
                    <a:pt x="1715719" y="130837"/>
                  </a:lnTo>
                  <a:lnTo>
                    <a:pt x="1715719" y="115085"/>
                  </a:lnTo>
                  <a:lnTo>
                    <a:pt x="1701936" y="112407"/>
                  </a:lnTo>
                  <a:lnTo>
                    <a:pt x="1701936" y="92165"/>
                  </a:lnTo>
                  <a:lnTo>
                    <a:pt x="1699494" y="35773"/>
                  </a:lnTo>
                  <a:lnTo>
                    <a:pt x="1700045" y="35773"/>
                  </a:lnTo>
                  <a:lnTo>
                    <a:pt x="1734306" y="130286"/>
                  </a:lnTo>
                  <a:lnTo>
                    <a:pt x="1751240" y="130286"/>
                  </a:lnTo>
                  <a:lnTo>
                    <a:pt x="1785658" y="35064"/>
                  </a:lnTo>
                  <a:lnTo>
                    <a:pt x="1786209" y="35064"/>
                  </a:lnTo>
                  <a:close/>
                  <a:moveTo>
                    <a:pt x="1587260" y="31362"/>
                  </a:moveTo>
                  <a:lnTo>
                    <a:pt x="1587733" y="31362"/>
                  </a:lnTo>
                  <a:lnTo>
                    <a:pt x="1602225" y="76728"/>
                  </a:lnTo>
                  <a:lnTo>
                    <a:pt x="1572768" y="76728"/>
                  </a:lnTo>
                  <a:close/>
                  <a:moveTo>
                    <a:pt x="1526064" y="130364"/>
                  </a:moveTo>
                  <a:lnTo>
                    <a:pt x="1570091" y="130364"/>
                  </a:lnTo>
                  <a:lnTo>
                    <a:pt x="1570091" y="114612"/>
                  </a:lnTo>
                  <a:lnTo>
                    <a:pt x="1561112" y="113037"/>
                  </a:lnTo>
                  <a:lnTo>
                    <a:pt x="1566783" y="95395"/>
                  </a:lnTo>
                  <a:lnTo>
                    <a:pt x="1608526" y="95395"/>
                  </a:lnTo>
                  <a:lnTo>
                    <a:pt x="1614118" y="113037"/>
                  </a:lnTo>
                  <a:lnTo>
                    <a:pt x="1605218" y="114612"/>
                  </a:lnTo>
                  <a:lnTo>
                    <a:pt x="1605218" y="130364"/>
                  </a:lnTo>
                  <a:lnTo>
                    <a:pt x="1648851" y="130364"/>
                  </a:lnTo>
                  <a:lnTo>
                    <a:pt x="1648851" y="114612"/>
                  </a:lnTo>
                  <a:lnTo>
                    <a:pt x="1639636" y="113273"/>
                  </a:lnTo>
                  <a:lnTo>
                    <a:pt x="1600807" y="1433"/>
                  </a:lnTo>
                  <a:lnTo>
                    <a:pt x="1574422" y="1433"/>
                  </a:lnTo>
                  <a:lnTo>
                    <a:pt x="1535042" y="113273"/>
                  </a:lnTo>
                  <a:lnTo>
                    <a:pt x="1525827" y="114612"/>
                  </a:lnTo>
                  <a:close/>
                  <a:moveTo>
                    <a:pt x="1415799" y="1748"/>
                  </a:moveTo>
                  <a:lnTo>
                    <a:pt x="1415799" y="36009"/>
                  </a:lnTo>
                  <a:lnTo>
                    <a:pt x="1435489" y="36009"/>
                  </a:lnTo>
                  <a:lnTo>
                    <a:pt x="1436513" y="21675"/>
                  </a:lnTo>
                  <a:lnTo>
                    <a:pt x="1460141" y="21675"/>
                  </a:lnTo>
                  <a:lnTo>
                    <a:pt x="1460141" y="112249"/>
                  </a:lnTo>
                  <a:lnTo>
                    <a:pt x="1446437" y="114927"/>
                  </a:lnTo>
                  <a:lnTo>
                    <a:pt x="1446437" y="130679"/>
                  </a:lnTo>
                  <a:lnTo>
                    <a:pt x="1499758" y="130679"/>
                  </a:lnTo>
                  <a:lnTo>
                    <a:pt x="1499758" y="114927"/>
                  </a:lnTo>
                  <a:lnTo>
                    <a:pt x="1485974" y="112249"/>
                  </a:lnTo>
                  <a:lnTo>
                    <a:pt x="1485974" y="21675"/>
                  </a:lnTo>
                  <a:lnTo>
                    <a:pt x="1509603" y="21675"/>
                  </a:lnTo>
                  <a:lnTo>
                    <a:pt x="1510626" y="36009"/>
                  </a:lnTo>
                  <a:lnTo>
                    <a:pt x="1530710" y="36009"/>
                  </a:lnTo>
                  <a:lnTo>
                    <a:pt x="1530710" y="1748"/>
                  </a:lnTo>
                  <a:close/>
                  <a:moveTo>
                    <a:pt x="1400677" y="16555"/>
                  </a:moveTo>
                  <a:cubicBezTo>
                    <a:pt x="1394691" y="11263"/>
                    <a:pt x="1387736" y="7167"/>
                    <a:pt x="1380199" y="4505"/>
                  </a:cubicBezTo>
                  <a:cubicBezTo>
                    <a:pt x="1371504" y="1426"/>
                    <a:pt x="1362328" y="-95"/>
                    <a:pt x="1353105" y="16"/>
                  </a:cubicBezTo>
                  <a:cubicBezTo>
                    <a:pt x="1341220" y="-268"/>
                    <a:pt x="1329564" y="3292"/>
                    <a:pt x="1319868" y="10176"/>
                  </a:cubicBezTo>
                  <a:cubicBezTo>
                    <a:pt x="1311449" y="15965"/>
                    <a:pt x="1306463" y="25558"/>
                    <a:pt x="1306558" y="35773"/>
                  </a:cubicBezTo>
                  <a:cubicBezTo>
                    <a:pt x="1306188" y="45484"/>
                    <a:pt x="1310567" y="54770"/>
                    <a:pt x="1318293" y="60661"/>
                  </a:cubicBezTo>
                  <a:cubicBezTo>
                    <a:pt x="1328792" y="67978"/>
                    <a:pt x="1340535" y="73318"/>
                    <a:pt x="1352948" y="76413"/>
                  </a:cubicBezTo>
                  <a:cubicBezTo>
                    <a:pt x="1359556" y="78067"/>
                    <a:pt x="1365802" y="80926"/>
                    <a:pt x="1371378" y="84841"/>
                  </a:cubicBezTo>
                  <a:cubicBezTo>
                    <a:pt x="1374851" y="87834"/>
                    <a:pt x="1376789" y="92228"/>
                    <a:pt x="1376655" y="96812"/>
                  </a:cubicBezTo>
                  <a:cubicBezTo>
                    <a:pt x="1376765" y="101333"/>
                    <a:pt x="1374717" y="105633"/>
                    <a:pt x="1371142" y="108390"/>
                  </a:cubicBezTo>
                  <a:cubicBezTo>
                    <a:pt x="1366377" y="111548"/>
                    <a:pt x="1360706" y="113068"/>
                    <a:pt x="1354996" y="112722"/>
                  </a:cubicBezTo>
                  <a:cubicBezTo>
                    <a:pt x="1349955" y="112793"/>
                    <a:pt x="1344930" y="112076"/>
                    <a:pt x="1340110" y="110595"/>
                  </a:cubicBezTo>
                  <a:cubicBezTo>
                    <a:pt x="1336282" y="109579"/>
                    <a:pt x="1332699" y="107807"/>
                    <a:pt x="1329556" y="105397"/>
                  </a:cubicBezTo>
                  <a:lnTo>
                    <a:pt x="1326799" y="87125"/>
                  </a:lnTo>
                  <a:lnTo>
                    <a:pt x="1306873" y="87125"/>
                  </a:lnTo>
                  <a:lnTo>
                    <a:pt x="1306873" y="113982"/>
                  </a:lnTo>
                  <a:cubicBezTo>
                    <a:pt x="1312646" y="119881"/>
                    <a:pt x="1319632" y="124449"/>
                    <a:pt x="1327351" y="127371"/>
                  </a:cubicBezTo>
                  <a:cubicBezTo>
                    <a:pt x="1336180" y="130711"/>
                    <a:pt x="1345560" y="132373"/>
                    <a:pt x="1354996" y="132255"/>
                  </a:cubicBezTo>
                  <a:cubicBezTo>
                    <a:pt x="1367188" y="132829"/>
                    <a:pt x="1379254" y="129490"/>
                    <a:pt x="1389414" y="122725"/>
                  </a:cubicBezTo>
                  <a:cubicBezTo>
                    <a:pt x="1397928" y="116794"/>
                    <a:pt x="1402851" y="106949"/>
                    <a:pt x="1402488" y="96576"/>
                  </a:cubicBezTo>
                  <a:cubicBezTo>
                    <a:pt x="1402843" y="86881"/>
                    <a:pt x="1398826" y="77540"/>
                    <a:pt x="1391541" y="71136"/>
                  </a:cubicBezTo>
                  <a:cubicBezTo>
                    <a:pt x="1382089" y="63544"/>
                    <a:pt x="1371055" y="58157"/>
                    <a:pt x="1359249" y="55384"/>
                  </a:cubicBezTo>
                  <a:cubicBezTo>
                    <a:pt x="1351916" y="53360"/>
                    <a:pt x="1344875" y="50399"/>
                    <a:pt x="1338299" y="46563"/>
                  </a:cubicBezTo>
                  <a:cubicBezTo>
                    <a:pt x="1334573" y="44248"/>
                    <a:pt x="1332305" y="40160"/>
                    <a:pt x="1332313" y="35773"/>
                  </a:cubicBezTo>
                  <a:cubicBezTo>
                    <a:pt x="1332242" y="31228"/>
                    <a:pt x="1334384" y="26944"/>
                    <a:pt x="1338062" y="24274"/>
                  </a:cubicBezTo>
                  <a:cubicBezTo>
                    <a:pt x="1342874" y="20998"/>
                    <a:pt x="1348640" y="19414"/>
                    <a:pt x="1354444" y="19785"/>
                  </a:cubicBezTo>
                  <a:cubicBezTo>
                    <a:pt x="1359060" y="19777"/>
                    <a:pt x="1363659" y="20304"/>
                    <a:pt x="1368149" y="21360"/>
                  </a:cubicBezTo>
                  <a:cubicBezTo>
                    <a:pt x="1371559" y="22139"/>
                    <a:pt x="1374843" y="23384"/>
                    <a:pt x="1377915" y="25062"/>
                  </a:cubicBezTo>
                  <a:lnTo>
                    <a:pt x="1381302" y="42783"/>
                  </a:lnTo>
                  <a:lnTo>
                    <a:pt x="1400677" y="42783"/>
                  </a:lnTo>
                  <a:close/>
                  <a:moveTo>
                    <a:pt x="1199916" y="1906"/>
                  </a:moveTo>
                  <a:lnTo>
                    <a:pt x="1160536" y="1906"/>
                  </a:lnTo>
                  <a:lnTo>
                    <a:pt x="1160536" y="17658"/>
                  </a:lnTo>
                  <a:lnTo>
                    <a:pt x="1174240" y="20257"/>
                  </a:lnTo>
                  <a:lnTo>
                    <a:pt x="1174240" y="87440"/>
                  </a:lnTo>
                  <a:cubicBezTo>
                    <a:pt x="1173524" y="100167"/>
                    <a:pt x="1178761" y="112509"/>
                    <a:pt x="1188417" y="120834"/>
                  </a:cubicBezTo>
                  <a:cubicBezTo>
                    <a:pt x="1210817" y="136476"/>
                    <a:pt x="1240604" y="136476"/>
                    <a:pt x="1263003" y="120834"/>
                  </a:cubicBezTo>
                  <a:cubicBezTo>
                    <a:pt x="1272723" y="112549"/>
                    <a:pt x="1277999" y="100191"/>
                    <a:pt x="1277259" y="87440"/>
                  </a:cubicBezTo>
                  <a:lnTo>
                    <a:pt x="1277259" y="20257"/>
                  </a:lnTo>
                  <a:lnTo>
                    <a:pt x="1291042" y="17658"/>
                  </a:lnTo>
                  <a:lnTo>
                    <a:pt x="1291042" y="1906"/>
                  </a:lnTo>
                  <a:lnTo>
                    <a:pt x="1237800" y="1906"/>
                  </a:lnTo>
                  <a:lnTo>
                    <a:pt x="1237800" y="17658"/>
                  </a:lnTo>
                  <a:lnTo>
                    <a:pt x="1251504" y="20257"/>
                  </a:lnTo>
                  <a:lnTo>
                    <a:pt x="1251504" y="87440"/>
                  </a:lnTo>
                  <a:cubicBezTo>
                    <a:pt x="1252056" y="94481"/>
                    <a:pt x="1249559" y="101420"/>
                    <a:pt x="1244652" y="106500"/>
                  </a:cubicBezTo>
                  <a:cubicBezTo>
                    <a:pt x="1239352" y="110926"/>
                    <a:pt x="1232570" y="113171"/>
                    <a:pt x="1225671" y="112801"/>
                  </a:cubicBezTo>
                  <a:cubicBezTo>
                    <a:pt x="1218811" y="113187"/>
                    <a:pt x="1212061" y="110895"/>
                    <a:pt x="1206847" y="106421"/>
                  </a:cubicBezTo>
                  <a:cubicBezTo>
                    <a:pt x="1201948" y="101365"/>
                    <a:pt x="1199459" y="94457"/>
                    <a:pt x="1199995" y="87440"/>
                  </a:cubicBezTo>
                  <a:lnTo>
                    <a:pt x="1199995" y="20257"/>
                  </a:lnTo>
                  <a:lnTo>
                    <a:pt x="1213778" y="17658"/>
                  </a:lnTo>
                  <a:lnTo>
                    <a:pt x="1213778" y="1906"/>
                  </a:lnTo>
                  <a:close/>
                  <a:moveTo>
                    <a:pt x="1028140" y="130522"/>
                  </a:moveTo>
                  <a:lnTo>
                    <a:pt x="1080673" y="130522"/>
                  </a:lnTo>
                  <a:lnTo>
                    <a:pt x="1080673" y="114770"/>
                  </a:lnTo>
                  <a:lnTo>
                    <a:pt x="1067599" y="112092"/>
                  </a:lnTo>
                  <a:lnTo>
                    <a:pt x="1067599" y="76571"/>
                  </a:lnTo>
                  <a:lnTo>
                    <a:pt x="1081776" y="76571"/>
                  </a:lnTo>
                  <a:lnTo>
                    <a:pt x="1106506" y="113667"/>
                  </a:lnTo>
                  <a:lnTo>
                    <a:pt x="1098630" y="114770"/>
                  </a:lnTo>
                  <a:lnTo>
                    <a:pt x="1098630" y="130522"/>
                  </a:lnTo>
                  <a:lnTo>
                    <a:pt x="1149588" y="130522"/>
                  </a:lnTo>
                  <a:lnTo>
                    <a:pt x="1149588" y="114770"/>
                  </a:lnTo>
                  <a:lnTo>
                    <a:pt x="1136672" y="112564"/>
                  </a:lnTo>
                  <a:lnTo>
                    <a:pt x="1101229" y="61764"/>
                  </a:lnTo>
                  <a:lnTo>
                    <a:pt x="1132734" y="19548"/>
                  </a:lnTo>
                  <a:lnTo>
                    <a:pt x="1146674" y="17107"/>
                  </a:lnTo>
                  <a:lnTo>
                    <a:pt x="1146674" y="1355"/>
                  </a:lnTo>
                  <a:lnTo>
                    <a:pt x="1095716" y="1355"/>
                  </a:lnTo>
                  <a:lnTo>
                    <a:pt x="1095716" y="17107"/>
                  </a:lnTo>
                  <a:lnTo>
                    <a:pt x="1103592" y="18209"/>
                  </a:lnTo>
                  <a:lnTo>
                    <a:pt x="1078861" y="54203"/>
                  </a:lnTo>
                  <a:lnTo>
                    <a:pt x="1067599" y="54203"/>
                  </a:lnTo>
                  <a:lnTo>
                    <a:pt x="1067599" y="19785"/>
                  </a:lnTo>
                  <a:lnTo>
                    <a:pt x="1080673" y="17107"/>
                  </a:lnTo>
                  <a:lnTo>
                    <a:pt x="1080673" y="1355"/>
                  </a:lnTo>
                  <a:lnTo>
                    <a:pt x="1028140" y="1355"/>
                  </a:lnTo>
                  <a:lnTo>
                    <a:pt x="1028140" y="17107"/>
                  </a:lnTo>
                  <a:lnTo>
                    <a:pt x="1041844" y="19785"/>
                  </a:lnTo>
                  <a:lnTo>
                    <a:pt x="1041844" y="112092"/>
                  </a:lnTo>
                  <a:lnTo>
                    <a:pt x="1028140" y="114770"/>
                  </a:lnTo>
                  <a:close/>
                  <a:moveTo>
                    <a:pt x="991122" y="54124"/>
                  </a:moveTo>
                  <a:lnTo>
                    <a:pt x="947568" y="54124"/>
                  </a:lnTo>
                  <a:lnTo>
                    <a:pt x="947568" y="21832"/>
                  </a:lnTo>
                  <a:lnTo>
                    <a:pt x="988759" y="21832"/>
                  </a:lnTo>
                  <a:lnTo>
                    <a:pt x="989862" y="37584"/>
                  </a:lnTo>
                  <a:lnTo>
                    <a:pt x="1009710" y="37584"/>
                  </a:lnTo>
                  <a:lnTo>
                    <a:pt x="1009710" y="2300"/>
                  </a:lnTo>
                  <a:lnTo>
                    <a:pt x="908109" y="2300"/>
                  </a:lnTo>
                  <a:lnTo>
                    <a:pt x="908109" y="18052"/>
                  </a:lnTo>
                  <a:lnTo>
                    <a:pt x="921813" y="20651"/>
                  </a:lnTo>
                  <a:lnTo>
                    <a:pt x="921813" y="112958"/>
                  </a:lnTo>
                  <a:lnTo>
                    <a:pt x="908109" y="115636"/>
                  </a:lnTo>
                  <a:lnTo>
                    <a:pt x="908109" y="131388"/>
                  </a:lnTo>
                  <a:lnTo>
                    <a:pt x="1009788" y="131388"/>
                  </a:lnTo>
                  <a:lnTo>
                    <a:pt x="1009788" y="96261"/>
                  </a:lnTo>
                  <a:lnTo>
                    <a:pt x="990256" y="96261"/>
                  </a:lnTo>
                  <a:lnTo>
                    <a:pt x="989074" y="112013"/>
                  </a:lnTo>
                  <a:lnTo>
                    <a:pt x="947568" y="112013"/>
                  </a:lnTo>
                  <a:lnTo>
                    <a:pt x="947568" y="75232"/>
                  </a:lnTo>
                  <a:lnTo>
                    <a:pt x="991122" y="75232"/>
                  </a:lnTo>
                  <a:close/>
                  <a:moveTo>
                    <a:pt x="881488" y="1906"/>
                  </a:moveTo>
                  <a:lnTo>
                    <a:pt x="842107" y="1906"/>
                  </a:lnTo>
                  <a:lnTo>
                    <a:pt x="842107" y="17658"/>
                  </a:lnTo>
                  <a:lnTo>
                    <a:pt x="855890" y="20257"/>
                  </a:lnTo>
                  <a:lnTo>
                    <a:pt x="855890" y="88542"/>
                  </a:lnTo>
                  <a:lnTo>
                    <a:pt x="855339" y="88542"/>
                  </a:lnTo>
                  <a:lnTo>
                    <a:pt x="803436" y="1906"/>
                  </a:lnTo>
                  <a:lnTo>
                    <a:pt x="764056" y="1906"/>
                  </a:lnTo>
                  <a:lnTo>
                    <a:pt x="764056" y="17658"/>
                  </a:lnTo>
                  <a:lnTo>
                    <a:pt x="777760" y="20257"/>
                  </a:lnTo>
                  <a:lnTo>
                    <a:pt x="777760" y="112564"/>
                  </a:lnTo>
                  <a:lnTo>
                    <a:pt x="764056" y="115242"/>
                  </a:lnTo>
                  <a:lnTo>
                    <a:pt x="764056" y="130994"/>
                  </a:lnTo>
                  <a:lnTo>
                    <a:pt x="817376" y="130994"/>
                  </a:lnTo>
                  <a:lnTo>
                    <a:pt x="817376" y="115242"/>
                  </a:lnTo>
                  <a:lnTo>
                    <a:pt x="803593" y="112564"/>
                  </a:lnTo>
                  <a:lnTo>
                    <a:pt x="803593" y="44200"/>
                  </a:lnTo>
                  <a:lnTo>
                    <a:pt x="804066" y="44200"/>
                  </a:lnTo>
                  <a:lnTo>
                    <a:pt x="856048" y="130837"/>
                  </a:lnTo>
                  <a:lnTo>
                    <a:pt x="881724" y="130837"/>
                  </a:lnTo>
                  <a:lnTo>
                    <a:pt x="881724" y="20572"/>
                  </a:lnTo>
                  <a:lnTo>
                    <a:pt x="895507" y="17973"/>
                  </a:lnTo>
                  <a:lnTo>
                    <a:pt x="895507" y="2221"/>
                  </a:lnTo>
                  <a:close/>
                  <a:moveTo>
                    <a:pt x="698448" y="16713"/>
                  </a:moveTo>
                  <a:cubicBezTo>
                    <a:pt x="692470" y="11404"/>
                    <a:pt x="685516" y="7309"/>
                    <a:pt x="677970" y="4663"/>
                  </a:cubicBezTo>
                  <a:cubicBezTo>
                    <a:pt x="669299" y="1583"/>
                    <a:pt x="660155" y="63"/>
                    <a:pt x="650956" y="173"/>
                  </a:cubicBezTo>
                  <a:cubicBezTo>
                    <a:pt x="639047" y="-126"/>
                    <a:pt x="627359" y="3434"/>
                    <a:pt x="617640" y="10333"/>
                  </a:cubicBezTo>
                  <a:cubicBezTo>
                    <a:pt x="609260" y="16146"/>
                    <a:pt x="604306" y="25731"/>
                    <a:pt x="604408" y="35930"/>
                  </a:cubicBezTo>
                  <a:cubicBezTo>
                    <a:pt x="604038" y="45642"/>
                    <a:pt x="608417" y="54928"/>
                    <a:pt x="616143" y="60819"/>
                  </a:cubicBezTo>
                  <a:cubicBezTo>
                    <a:pt x="626611" y="68136"/>
                    <a:pt x="638330" y="73476"/>
                    <a:pt x="650719" y="76571"/>
                  </a:cubicBezTo>
                  <a:cubicBezTo>
                    <a:pt x="657327" y="78217"/>
                    <a:pt x="663581" y="81076"/>
                    <a:pt x="669149" y="84998"/>
                  </a:cubicBezTo>
                  <a:cubicBezTo>
                    <a:pt x="672654" y="87968"/>
                    <a:pt x="674599" y="92378"/>
                    <a:pt x="674426" y="96970"/>
                  </a:cubicBezTo>
                  <a:cubicBezTo>
                    <a:pt x="674576" y="101499"/>
                    <a:pt x="672520" y="105815"/>
                    <a:pt x="668913" y="108548"/>
                  </a:cubicBezTo>
                  <a:cubicBezTo>
                    <a:pt x="664258" y="111635"/>
                    <a:pt x="658737" y="113155"/>
                    <a:pt x="653161" y="112880"/>
                  </a:cubicBezTo>
                  <a:cubicBezTo>
                    <a:pt x="648144" y="112943"/>
                    <a:pt x="643150" y="112226"/>
                    <a:pt x="638354" y="110753"/>
                  </a:cubicBezTo>
                  <a:cubicBezTo>
                    <a:pt x="634502" y="109737"/>
                    <a:pt x="630887" y="107965"/>
                    <a:pt x="627721" y="105555"/>
                  </a:cubicBezTo>
                  <a:lnTo>
                    <a:pt x="625043" y="87282"/>
                  </a:lnTo>
                  <a:lnTo>
                    <a:pt x="604487" y="87282"/>
                  </a:lnTo>
                  <a:lnTo>
                    <a:pt x="604487" y="114140"/>
                  </a:lnTo>
                  <a:cubicBezTo>
                    <a:pt x="610299" y="120023"/>
                    <a:pt x="617309" y="124591"/>
                    <a:pt x="625043" y="127529"/>
                  </a:cubicBezTo>
                  <a:cubicBezTo>
                    <a:pt x="633841" y="130876"/>
                    <a:pt x="643198" y="132538"/>
                    <a:pt x="652610" y="132412"/>
                  </a:cubicBezTo>
                  <a:cubicBezTo>
                    <a:pt x="664825" y="132971"/>
                    <a:pt x="676907" y="129632"/>
                    <a:pt x="687107" y="122882"/>
                  </a:cubicBezTo>
                  <a:cubicBezTo>
                    <a:pt x="695597" y="116928"/>
                    <a:pt x="700520" y="107098"/>
                    <a:pt x="700181" y="96734"/>
                  </a:cubicBezTo>
                  <a:cubicBezTo>
                    <a:pt x="700504" y="87030"/>
                    <a:pt x="696456" y="77689"/>
                    <a:pt x="689154" y="71294"/>
                  </a:cubicBezTo>
                  <a:cubicBezTo>
                    <a:pt x="679711" y="63686"/>
                    <a:pt x="668677" y="58298"/>
                    <a:pt x="656863" y="55542"/>
                  </a:cubicBezTo>
                  <a:cubicBezTo>
                    <a:pt x="649569" y="53644"/>
                    <a:pt x="642552" y="50816"/>
                    <a:pt x="635991" y="47114"/>
                  </a:cubicBezTo>
                  <a:cubicBezTo>
                    <a:pt x="632242" y="44807"/>
                    <a:pt x="629950" y="40727"/>
                    <a:pt x="629926" y="36324"/>
                  </a:cubicBezTo>
                  <a:cubicBezTo>
                    <a:pt x="629895" y="31795"/>
                    <a:pt x="632029" y="27519"/>
                    <a:pt x="635676" y="24825"/>
                  </a:cubicBezTo>
                  <a:cubicBezTo>
                    <a:pt x="640520" y="21557"/>
                    <a:pt x="646309" y="19981"/>
                    <a:pt x="652137" y="20336"/>
                  </a:cubicBezTo>
                  <a:cubicBezTo>
                    <a:pt x="656752" y="20328"/>
                    <a:pt x="661352" y="20856"/>
                    <a:pt x="665841" y="21911"/>
                  </a:cubicBezTo>
                  <a:cubicBezTo>
                    <a:pt x="669244" y="22707"/>
                    <a:pt x="672528" y="23951"/>
                    <a:pt x="675608" y="25613"/>
                  </a:cubicBezTo>
                  <a:lnTo>
                    <a:pt x="678994" y="43334"/>
                  </a:lnTo>
                  <a:lnTo>
                    <a:pt x="698291" y="43334"/>
                  </a:lnTo>
                  <a:close/>
                  <a:moveTo>
                    <a:pt x="474611" y="1906"/>
                  </a:moveTo>
                  <a:lnTo>
                    <a:pt x="474611" y="36167"/>
                  </a:lnTo>
                  <a:lnTo>
                    <a:pt x="494222" y="36167"/>
                  </a:lnTo>
                  <a:lnTo>
                    <a:pt x="495246" y="21832"/>
                  </a:lnTo>
                  <a:lnTo>
                    <a:pt x="518874" y="21832"/>
                  </a:lnTo>
                  <a:lnTo>
                    <a:pt x="518874" y="112407"/>
                  </a:lnTo>
                  <a:lnTo>
                    <a:pt x="505091" y="115085"/>
                  </a:lnTo>
                  <a:lnTo>
                    <a:pt x="505091" y="130837"/>
                  </a:lnTo>
                  <a:lnTo>
                    <a:pt x="558412" y="130837"/>
                  </a:lnTo>
                  <a:lnTo>
                    <a:pt x="558412" y="115085"/>
                  </a:lnTo>
                  <a:lnTo>
                    <a:pt x="544708" y="112407"/>
                  </a:lnTo>
                  <a:lnTo>
                    <a:pt x="544708" y="21832"/>
                  </a:lnTo>
                  <a:lnTo>
                    <a:pt x="568336" y="21832"/>
                  </a:lnTo>
                  <a:lnTo>
                    <a:pt x="569438" y="36167"/>
                  </a:lnTo>
                  <a:lnTo>
                    <a:pt x="589207" y="36167"/>
                  </a:lnTo>
                  <a:lnTo>
                    <a:pt x="589207" y="1906"/>
                  </a:lnTo>
                  <a:close/>
                  <a:moveTo>
                    <a:pt x="459568" y="16713"/>
                  </a:moveTo>
                  <a:cubicBezTo>
                    <a:pt x="453590" y="11404"/>
                    <a:pt x="446634" y="7309"/>
                    <a:pt x="439090" y="4663"/>
                  </a:cubicBezTo>
                  <a:cubicBezTo>
                    <a:pt x="430423" y="1575"/>
                    <a:pt x="421275" y="55"/>
                    <a:pt x="412075" y="173"/>
                  </a:cubicBezTo>
                  <a:cubicBezTo>
                    <a:pt x="400163" y="-126"/>
                    <a:pt x="388475" y="3434"/>
                    <a:pt x="378759" y="10333"/>
                  </a:cubicBezTo>
                  <a:cubicBezTo>
                    <a:pt x="370203" y="16043"/>
                    <a:pt x="365062" y="25644"/>
                    <a:pt x="365055" y="35930"/>
                  </a:cubicBezTo>
                  <a:cubicBezTo>
                    <a:pt x="364682" y="45642"/>
                    <a:pt x="369060" y="54928"/>
                    <a:pt x="376790" y="60819"/>
                  </a:cubicBezTo>
                  <a:cubicBezTo>
                    <a:pt x="387287" y="68136"/>
                    <a:pt x="399031" y="73476"/>
                    <a:pt x="411445" y="76571"/>
                  </a:cubicBezTo>
                  <a:cubicBezTo>
                    <a:pt x="418028" y="78225"/>
                    <a:pt x="424250" y="81084"/>
                    <a:pt x="429796" y="84998"/>
                  </a:cubicBezTo>
                  <a:cubicBezTo>
                    <a:pt x="433299" y="87968"/>
                    <a:pt x="435244" y="92378"/>
                    <a:pt x="435073" y="96970"/>
                  </a:cubicBezTo>
                  <a:cubicBezTo>
                    <a:pt x="435225" y="101499"/>
                    <a:pt x="433169" y="105815"/>
                    <a:pt x="429560" y="108548"/>
                  </a:cubicBezTo>
                  <a:cubicBezTo>
                    <a:pt x="424907" y="111635"/>
                    <a:pt x="419386" y="113155"/>
                    <a:pt x="413808" y="112880"/>
                  </a:cubicBezTo>
                  <a:cubicBezTo>
                    <a:pt x="408766" y="112935"/>
                    <a:pt x="403746" y="112218"/>
                    <a:pt x="398922" y="110753"/>
                  </a:cubicBezTo>
                  <a:cubicBezTo>
                    <a:pt x="395126" y="109721"/>
                    <a:pt x="391567" y="107949"/>
                    <a:pt x="388447" y="105555"/>
                  </a:cubicBezTo>
                  <a:lnTo>
                    <a:pt x="385690" y="87282"/>
                  </a:lnTo>
                  <a:lnTo>
                    <a:pt x="365527" y="87282"/>
                  </a:lnTo>
                  <a:lnTo>
                    <a:pt x="365527" y="114140"/>
                  </a:lnTo>
                  <a:cubicBezTo>
                    <a:pt x="371343" y="120023"/>
                    <a:pt x="378353" y="124591"/>
                    <a:pt x="386084" y="127529"/>
                  </a:cubicBezTo>
                  <a:cubicBezTo>
                    <a:pt x="394883" y="130876"/>
                    <a:pt x="404236" y="132538"/>
                    <a:pt x="413650" y="132412"/>
                  </a:cubicBezTo>
                  <a:cubicBezTo>
                    <a:pt x="425870" y="132979"/>
                    <a:pt x="437952" y="129640"/>
                    <a:pt x="448147" y="122882"/>
                  </a:cubicBezTo>
                  <a:cubicBezTo>
                    <a:pt x="456640" y="116928"/>
                    <a:pt x="461556" y="107098"/>
                    <a:pt x="461221" y="96734"/>
                  </a:cubicBezTo>
                  <a:cubicBezTo>
                    <a:pt x="461548" y="87030"/>
                    <a:pt x="457500" y="77689"/>
                    <a:pt x="450195" y="71294"/>
                  </a:cubicBezTo>
                  <a:cubicBezTo>
                    <a:pt x="440782" y="63686"/>
                    <a:pt x="429769" y="58298"/>
                    <a:pt x="417982" y="55542"/>
                  </a:cubicBezTo>
                  <a:cubicBezTo>
                    <a:pt x="410661" y="53659"/>
                    <a:pt x="403618" y="50824"/>
                    <a:pt x="397032" y="47114"/>
                  </a:cubicBezTo>
                  <a:cubicBezTo>
                    <a:pt x="393284" y="44807"/>
                    <a:pt x="390992" y="40727"/>
                    <a:pt x="390967" y="36324"/>
                  </a:cubicBezTo>
                  <a:cubicBezTo>
                    <a:pt x="390928" y="31772"/>
                    <a:pt x="393101" y="27487"/>
                    <a:pt x="396795" y="24825"/>
                  </a:cubicBezTo>
                  <a:cubicBezTo>
                    <a:pt x="401605" y="21549"/>
                    <a:pt x="407370" y="19966"/>
                    <a:pt x="413178" y="20336"/>
                  </a:cubicBezTo>
                  <a:cubicBezTo>
                    <a:pt x="417791" y="20328"/>
                    <a:pt x="422390" y="20856"/>
                    <a:pt x="426882" y="21911"/>
                  </a:cubicBezTo>
                  <a:cubicBezTo>
                    <a:pt x="430292" y="22691"/>
                    <a:pt x="433579" y="23935"/>
                    <a:pt x="436648" y="25613"/>
                  </a:cubicBezTo>
                  <a:lnTo>
                    <a:pt x="440035" y="43334"/>
                  </a:lnTo>
                  <a:lnTo>
                    <a:pt x="459568" y="43334"/>
                  </a:lnTo>
                  <a:close/>
                  <a:moveTo>
                    <a:pt x="347885" y="130522"/>
                  </a:moveTo>
                  <a:lnTo>
                    <a:pt x="347885" y="94371"/>
                  </a:lnTo>
                  <a:lnTo>
                    <a:pt x="328195" y="94371"/>
                  </a:lnTo>
                  <a:lnTo>
                    <a:pt x="326935" y="110517"/>
                  </a:lnTo>
                  <a:lnTo>
                    <a:pt x="290626" y="110517"/>
                  </a:lnTo>
                  <a:lnTo>
                    <a:pt x="290626" y="20100"/>
                  </a:lnTo>
                  <a:lnTo>
                    <a:pt x="304409" y="17501"/>
                  </a:lnTo>
                  <a:lnTo>
                    <a:pt x="304409" y="1748"/>
                  </a:lnTo>
                  <a:lnTo>
                    <a:pt x="251167" y="1748"/>
                  </a:lnTo>
                  <a:lnTo>
                    <a:pt x="251167" y="17501"/>
                  </a:lnTo>
                  <a:lnTo>
                    <a:pt x="264872" y="20100"/>
                  </a:lnTo>
                  <a:lnTo>
                    <a:pt x="264872" y="112407"/>
                  </a:lnTo>
                  <a:lnTo>
                    <a:pt x="251167" y="115085"/>
                  </a:lnTo>
                  <a:lnTo>
                    <a:pt x="251167" y="130837"/>
                  </a:lnTo>
                  <a:close/>
                  <a:moveTo>
                    <a:pt x="176502" y="31362"/>
                  </a:moveTo>
                  <a:lnTo>
                    <a:pt x="177054" y="31362"/>
                  </a:lnTo>
                  <a:lnTo>
                    <a:pt x="191782" y="76886"/>
                  </a:lnTo>
                  <a:lnTo>
                    <a:pt x="162010" y="76886"/>
                  </a:lnTo>
                  <a:close/>
                  <a:moveTo>
                    <a:pt x="115463" y="130364"/>
                  </a:moveTo>
                  <a:lnTo>
                    <a:pt x="159175" y="130364"/>
                  </a:lnTo>
                  <a:lnTo>
                    <a:pt x="159175" y="114612"/>
                  </a:lnTo>
                  <a:lnTo>
                    <a:pt x="150275" y="113037"/>
                  </a:lnTo>
                  <a:lnTo>
                    <a:pt x="155946" y="95395"/>
                  </a:lnTo>
                  <a:lnTo>
                    <a:pt x="197610" y="95395"/>
                  </a:lnTo>
                  <a:lnTo>
                    <a:pt x="203281" y="113037"/>
                  </a:lnTo>
                  <a:lnTo>
                    <a:pt x="194381" y="114612"/>
                  </a:lnTo>
                  <a:lnTo>
                    <a:pt x="194381" y="130364"/>
                  </a:lnTo>
                  <a:lnTo>
                    <a:pt x="238172" y="130364"/>
                  </a:lnTo>
                  <a:lnTo>
                    <a:pt x="238172" y="114612"/>
                  </a:lnTo>
                  <a:lnTo>
                    <a:pt x="228957" y="113273"/>
                  </a:lnTo>
                  <a:lnTo>
                    <a:pt x="190128" y="1433"/>
                  </a:lnTo>
                  <a:lnTo>
                    <a:pt x="163743" y="1433"/>
                  </a:lnTo>
                  <a:lnTo>
                    <a:pt x="124363" y="113273"/>
                  </a:lnTo>
                  <a:lnTo>
                    <a:pt x="115227" y="114612"/>
                  </a:lnTo>
                  <a:close/>
                  <a:moveTo>
                    <a:pt x="47020" y="17343"/>
                  </a:moveTo>
                  <a:lnTo>
                    <a:pt x="37254" y="19076"/>
                  </a:lnTo>
                  <a:lnTo>
                    <a:pt x="60015" y="96182"/>
                  </a:lnTo>
                  <a:lnTo>
                    <a:pt x="61591" y="103271"/>
                  </a:lnTo>
                  <a:lnTo>
                    <a:pt x="62142" y="103271"/>
                  </a:lnTo>
                  <a:lnTo>
                    <a:pt x="63638" y="96340"/>
                  </a:lnTo>
                  <a:lnTo>
                    <a:pt x="86479" y="19076"/>
                  </a:lnTo>
                  <a:lnTo>
                    <a:pt x="76791" y="17343"/>
                  </a:lnTo>
                  <a:lnTo>
                    <a:pt x="76791" y="1591"/>
                  </a:lnTo>
                  <a:lnTo>
                    <a:pt x="124048" y="1591"/>
                  </a:lnTo>
                  <a:lnTo>
                    <a:pt x="124048" y="17343"/>
                  </a:lnTo>
                  <a:lnTo>
                    <a:pt x="113258" y="18761"/>
                  </a:lnTo>
                  <a:lnTo>
                    <a:pt x="75374" y="130364"/>
                  </a:lnTo>
                  <a:lnTo>
                    <a:pt x="48595" y="130364"/>
                  </a:lnTo>
                  <a:lnTo>
                    <a:pt x="10633" y="18918"/>
                  </a:lnTo>
                  <a:lnTo>
                    <a:pt x="0" y="17501"/>
                  </a:lnTo>
                  <a:lnTo>
                    <a:pt x="0" y="1748"/>
                  </a:lnTo>
                  <a:lnTo>
                    <a:pt x="47256" y="1748"/>
                  </a:lnTo>
                  <a:close/>
                </a:path>
              </a:pathLst>
            </a:custGeom>
            <a:solidFill>
              <a:srgbClr val="FFFFFF"/>
            </a:solidFill>
            <a:ln w="7858" cap="flat">
              <a:noFill/>
              <a:prstDash val="solid"/>
              <a:miter/>
            </a:ln>
          </p:spPr>
          <p:txBody>
            <a:bodyPr lIns="72000" tIns="36000" rIns="72000" bIns="36000" rtlCol="0" anchor="ctr"/>
            <a:lstStyle/>
            <a:p>
              <a:endParaRPr lang="lv-LV"/>
            </a:p>
          </p:txBody>
        </p:sp>
      </p:grpSp>
      <p:sp>
        <p:nvSpPr>
          <p:cNvPr id="6" name="Text Placeholder 20">
            <a:extLst>
              <a:ext uri="{FF2B5EF4-FFF2-40B4-BE49-F238E27FC236}">
                <a16:creationId xmlns:a16="http://schemas.microsoft.com/office/drawing/2014/main" id="{A1DE71D0-393F-267D-86C4-E6A10C36999A}"/>
              </a:ext>
            </a:extLst>
          </p:cNvPr>
          <p:cNvSpPr>
            <a:spLocks noGrp="1"/>
          </p:cNvSpPr>
          <p:nvPr>
            <p:ph type="body" sz="quarter" idx="10" hasCustomPrompt="1"/>
          </p:nvPr>
        </p:nvSpPr>
        <p:spPr>
          <a:xfrm>
            <a:off x="666750" y="4035465"/>
            <a:ext cx="7810500" cy="553998"/>
          </a:xfrm>
        </p:spPr>
        <p:txBody>
          <a:bodyPr anchor="b" anchorCtr="0">
            <a:spAutoFit/>
          </a:bodyPr>
          <a:lstStyle>
            <a:lvl1pPr algn="ctr">
              <a:lnSpc>
                <a:spcPct val="100000"/>
              </a:lnSpc>
              <a:spcAft>
                <a:spcPts val="0"/>
              </a:spcAft>
              <a:defRPr sz="1200"/>
            </a:lvl1pPr>
          </a:lstStyle>
          <a:p>
            <a:pPr algn="ctr"/>
            <a:r>
              <a:rPr lang="lv-LV" sz="1200" b="0" i="0" u="none" strike="noStrike" kern="1200" baseline="0" dirty="0">
                <a:solidFill>
                  <a:schemeClr val="tx1"/>
                </a:solidFill>
                <a:latin typeface="+mn-lt"/>
                <a:ea typeface="+mn-ea"/>
                <a:cs typeface="+mn-cs"/>
              </a:rPr>
              <a:t>Reģistrācijas Nr.: 40003294758 • Talejas iela 1, Rīga, LV-1026 </a:t>
            </a:r>
          </a:p>
          <a:p>
            <a:pPr algn="ctr"/>
            <a:r>
              <a:rPr lang="lv-LV" sz="1200" b="0" i="0" u="none" strike="noStrike" kern="1200" baseline="0" dirty="0">
                <a:solidFill>
                  <a:schemeClr val="tx1"/>
                </a:solidFill>
                <a:latin typeface="+mn-lt"/>
                <a:ea typeface="+mn-ea"/>
                <a:cs typeface="+mn-cs"/>
              </a:rPr>
              <a:t>+371 80 002 000 • vni@vni.lv </a:t>
            </a:r>
          </a:p>
          <a:p>
            <a:pPr algn="ctr"/>
            <a:r>
              <a:rPr lang="lv-LV" sz="1200" b="1" i="0" u="none" strike="noStrike" kern="1200" baseline="0" dirty="0">
                <a:solidFill>
                  <a:schemeClr val="accent1"/>
                </a:solidFill>
                <a:latin typeface="+mj-lt"/>
                <a:ea typeface="+mn-ea"/>
                <a:cs typeface="+mn-cs"/>
              </a:rPr>
              <a:t>www.vni.lv </a:t>
            </a:r>
            <a:endParaRPr lang="lv-LV" sz="1200" b="1" dirty="0">
              <a:solidFill>
                <a:schemeClr val="accent1"/>
              </a:solidFill>
              <a:latin typeface="+mj-lt"/>
            </a:endParaRPr>
          </a:p>
        </p:txBody>
      </p:sp>
    </p:spTree>
    <p:extLst>
      <p:ext uri="{BB962C8B-B14F-4D97-AF65-F5344CB8AC3E}">
        <p14:creationId xmlns:p14="http://schemas.microsoft.com/office/powerpoint/2010/main" val="690448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formatīvais vāks">
    <p:bg>
      <p:bgPr>
        <a:solidFill>
          <a:schemeClr val="bg1">
            <a:lumMod val="50000"/>
          </a:schemeClr>
        </a:solidFill>
        <a:effectLst/>
      </p:bgPr>
    </p:bg>
    <p:spTree>
      <p:nvGrpSpPr>
        <p:cNvPr id="1" name=""/>
        <p:cNvGrpSpPr/>
        <p:nvPr/>
      </p:nvGrpSpPr>
      <p:grpSpPr>
        <a:xfrm>
          <a:off x="0" y="0"/>
          <a:ext cx="0" cy="0"/>
          <a:chOff x="0" y="0"/>
          <a:chExt cx="0" cy="0"/>
        </a:xfrm>
      </p:grpSpPr>
      <p:sp>
        <p:nvSpPr>
          <p:cNvPr id="9" name="Content Placeholder 11">
            <a:extLst>
              <a:ext uri="{FF2B5EF4-FFF2-40B4-BE49-F238E27FC236}">
                <a16:creationId xmlns:a16="http://schemas.microsoft.com/office/drawing/2014/main" id="{9A2ECAF6-56B7-4B46-A014-F097ED9CFAA7}"/>
              </a:ext>
            </a:extLst>
          </p:cNvPr>
          <p:cNvSpPr txBox="1">
            <a:spLocks/>
          </p:cNvSpPr>
          <p:nvPr userDrawn="1"/>
        </p:nvSpPr>
        <p:spPr>
          <a:xfrm>
            <a:off x="666751" y="4364337"/>
            <a:ext cx="1817688" cy="225126"/>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1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05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05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lv-LV" dirty="0"/>
              <a:t>30.08.2023.</a:t>
            </a:r>
          </a:p>
        </p:txBody>
      </p:sp>
      <p:sp>
        <p:nvSpPr>
          <p:cNvPr id="4" name="TextBox 3">
            <a:extLst>
              <a:ext uri="{FF2B5EF4-FFF2-40B4-BE49-F238E27FC236}">
                <a16:creationId xmlns:a16="http://schemas.microsoft.com/office/drawing/2014/main" id="{69874DA7-E809-4532-AFC3-08C4F2A16A6E}"/>
              </a:ext>
            </a:extLst>
          </p:cNvPr>
          <p:cNvSpPr txBox="1"/>
          <p:nvPr userDrawn="1"/>
        </p:nvSpPr>
        <p:spPr>
          <a:xfrm>
            <a:off x="665163" y="411163"/>
            <a:ext cx="7812088" cy="981977"/>
          </a:xfrm>
          <a:prstGeom prst="rect">
            <a:avLst/>
          </a:prstGeom>
          <a:noFill/>
        </p:spPr>
        <p:txBody>
          <a:bodyPr wrap="square" lIns="0" tIns="0" rIns="0" bIns="180000" rtlCol="0">
            <a:spAutoFit/>
          </a:bodyPr>
          <a:lstStyle/>
          <a:p>
            <a:r>
              <a:rPr kumimoji="0" lang="lv-LV" sz="2600" b="0" i="0" u="none" strike="noStrike" kern="1200" cap="all" spc="0" normalizeH="0" baseline="0" noProof="0" dirty="0">
                <a:ln>
                  <a:noFill/>
                </a:ln>
                <a:solidFill>
                  <a:srgbClr val="FFFFFF"/>
                </a:solidFill>
                <a:effectLst/>
                <a:uLnTx/>
                <a:uFillTx/>
                <a:latin typeface="Roboto Slab"/>
                <a:ea typeface="+mj-ea"/>
                <a:cs typeface="+mj-cs"/>
              </a:rPr>
              <a:t>VNĪ Prezentācijas veidne</a:t>
            </a:r>
            <a:br>
              <a:rPr kumimoji="0" lang="lv-LV" sz="2600" b="1" i="0" u="none" strike="noStrike" kern="1200" cap="all" spc="0" normalizeH="0" baseline="0" noProof="0" dirty="0">
                <a:ln>
                  <a:noFill/>
                </a:ln>
                <a:solidFill>
                  <a:srgbClr val="D5DE3D"/>
                </a:solidFill>
                <a:effectLst/>
                <a:uLnTx/>
                <a:uFillTx/>
                <a:latin typeface="Roboto Slab"/>
                <a:ea typeface="+mj-ea"/>
                <a:cs typeface="+mj-cs"/>
              </a:rPr>
            </a:br>
            <a:r>
              <a:rPr kumimoji="0" lang="lv-LV" sz="2600" b="1" i="0" u="none" strike="noStrike" kern="1200" cap="all" spc="0" normalizeH="0" baseline="0" noProof="0" dirty="0">
                <a:ln>
                  <a:noFill/>
                </a:ln>
                <a:solidFill>
                  <a:srgbClr val="D5DE3D"/>
                </a:solidFill>
                <a:effectLst/>
                <a:uLnTx/>
                <a:uFillTx/>
                <a:latin typeface="Roboto Slab"/>
                <a:ea typeface="+mj-ea"/>
                <a:cs typeface="+mj-cs"/>
              </a:rPr>
              <a:t>versija 2.2</a:t>
            </a:r>
            <a:endParaRPr lang="lv-LV" dirty="0"/>
          </a:p>
        </p:txBody>
      </p:sp>
      <p:sp>
        <p:nvSpPr>
          <p:cNvPr id="5" name="Content Placeholder 11">
            <a:extLst>
              <a:ext uri="{FF2B5EF4-FFF2-40B4-BE49-F238E27FC236}">
                <a16:creationId xmlns:a16="http://schemas.microsoft.com/office/drawing/2014/main" id="{9ADF7E1B-7155-432A-915B-8F170F4B03CA}"/>
              </a:ext>
            </a:extLst>
          </p:cNvPr>
          <p:cNvSpPr txBox="1">
            <a:spLocks/>
          </p:cNvSpPr>
          <p:nvPr userDrawn="1"/>
        </p:nvSpPr>
        <p:spPr>
          <a:xfrm rot="16200000">
            <a:off x="6908313" y="2353775"/>
            <a:ext cx="4178301" cy="293073"/>
          </a:xfrm>
          <a:prstGeom prst="round2SameRect">
            <a:avLst>
              <a:gd name="adj1" fmla="val 50000"/>
              <a:gd name="adj2" fmla="val 0"/>
            </a:avLst>
          </a:prstGeom>
          <a:solidFill>
            <a:srgbClr val="FFC62C"/>
          </a:solidFill>
        </p:spPr>
        <p:txBody>
          <a:bodyPr vert="horz" wrap="square" lIns="72000" tIns="18000" rIns="72000" bIns="7200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1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05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05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600"/>
              </a:spcAft>
              <a:buClr>
                <a:srgbClr val="D5DE3D"/>
              </a:buClr>
              <a:buSzTx/>
              <a:buFont typeface="Calibri" pitchFamily="34" charset="0"/>
              <a:buNone/>
              <a:tabLst/>
              <a:defRPr/>
            </a:pPr>
            <a:r>
              <a:rPr kumimoji="0" lang="lv-LV" sz="1000" b="1" i="0" u="none" strike="noStrike" kern="1200" cap="none" spc="0" normalizeH="0" baseline="0" noProof="0" dirty="0">
                <a:ln>
                  <a:noFill/>
                </a:ln>
                <a:solidFill>
                  <a:srgbClr val="6B6F7B">
                    <a:lumMod val="50000"/>
                  </a:srgbClr>
                </a:solidFill>
                <a:effectLst/>
                <a:uLnTx/>
                <a:uFillTx/>
                <a:latin typeface="Calibri"/>
                <a:ea typeface="+mn-ea"/>
                <a:cs typeface="+mn-cs"/>
              </a:rPr>
              <a:t>Šis slaids ir informatīvais, to jāizņem pirms publicēšanas!</a:t>
            </a:r>
          </a:p>
        </p:txBody>
      </p:sp>
      <p:pic>
        <p:nvPicPr>
          <p:cNvPr id="8" name="Picture 7" descr="A picture containing text, book&#10;&#10;Description automatically generated">
            <a:extLst>
              <a:ext uri="{FF2B5EF4-FFF2-40B4-BE49-F238E27FC236}">
                <a16:creationId xmlns:a16="http://schemas.microsoft.com/office/drawing/2014/main" id="{EC48647C-6D2D-4E41-B33E-BED97A4B58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3838" y="3470064"/>
            <a:ext cx="3197660" cy="836823"/>
          </a:xfrm>
          <a:prstGeom prst="rect">
            <a:avLst/>
          </a:prstGeom>
        </p:spPr>
      </p:pic>
      <p:sp>
        <p:nvSpPr>
          <p:cNvPr id="11" name="TextBox 10">
            <a:extLst>
              <a:ext uri="{FF2B5EF4-FFF2-40B4-BE49-F238E27FC236}">
                <a16:creationId xmlns:a16="http://schemas.microsoft.com/office/drawing/2014/main" id="{72AC5F3C-9A3F-4563-BE35-FA2F5C92F279}"/>
              </a:ext>
            </a:extLst>
          </p:cNvPr>
          <p:cNvSpPr txBox="1"/>
          <p:nvPr userDrawn="1"/>
        </p:nvSpPr>
        <p:spPr>
          <a:xfrm>
            <a:off x="5415699" y="3544187"/>
            <a:ext cx="2973937" cy="615553"/>
          </a:xfrm>
          <a:prstGeom prst="rect">
            <a:avLst/>
          </a:prstGeom>
          <a:noFill/>
          <a:ln>
            <a:noFill/>
          </a:ln>
        </p:spPr>
        <p:txBody>
          <a:bodyPr wrap="square" lIns="0" tIns="0" rIns="0" bIns="0" rtlCol="0">
            <a:spAutoFit/>
          </a:bodyPr>
          <a:lstStyle/>
          <a:p>
            <a:pPr algn="ctr"/>
            <a:r>
              <a:rPr lang="lv-LV" sz="2000" b="1" dirty="0">
                <a:ln w="19050">
                  <a:solidFill>
                    <a:schemeClr val="bg1">
                      <a:lumMod val="50000"/>
                    </a:schemeClr>
                  </a:solidFill>
                </a:ln>
                <a:solidFill>
                  <a:schemeClr val="bg1">
                    <a:lumMod val="50000"/>
                  </a:schemeClr>
                </a:solidFill>
                <a:latin typeface="+mj-lt"/>
                <a:cs typeface="Arial" panose="020B0604020202020204" pitchFamily="34" charset="0"/>
              </a:rPr>
              <a:t>AĀBCČDEĒFGĢHIĪJKĶLĻMNŅOPRSŠTUŪVZŽ</a:t>
            </a:r>
            <a:endParaRPr lang="lv-LV" sz="2000" dirty="0">
              <a:ln w="19050">
                <a:solidFill>
                  <a:schemeClr val="bg1">
                    <a:lumMod val="50000"/>
                  </a:schemeClr>
                </a:solidFill>
              </a:ln>
              <a:solidFill>
                <a:schemeClr val="bg1">
                  <a:lumMod val="50000"/>
                </a:schemeClr>
              </a:solidFill>
              <a:latin typeface="+mj-lt"/>
              <a:cs typeface="Arial" panose="020B0604020202020204" pitchFamily="34" charset="0"/>
            </a:endParaRPr>
          </a:p>
        </p:txBody>
      </p:sp>
    </p:spTree>
    <p:extLst>
      <p:ext uri="{BB962C8B-B14F-4D97-AF65-F5344CB8AC3E}">
        <p14:creationId xmlns:p14="http://schemas.microsoft.com/office/powerpoint/2010/main" val="3026244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formatīvais">
    <p:bg>
      <p:bgPr>
        <a:solidFill>
          <a:schemeClr val="bg1">
            <a:lumMod val="50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64E1513-DE80-4D60-8126-4D81071AE52F}"/>
              </a:ext>
            </a:extLst>
          </p:cNvPr>
          <p:cNvSpPr>
            <a:spLocks noGrp="1"/>
          </p:cNvSpPr>
          <p:nvPr>
            <p:ph type="title"/>
          </p:nvPr>
        </p:nvSpPr>
        <p:spPr>
          <a:xfrm>
            <a:off x="666750" y="432466"/>
            <a:ext cx="7812087" cy="581867"/>
          </a:xfrm>
          <a:prstGeom prst="rect">
            <a:avLst/>
          </a:prstGeom>
        </p:spPr>
        <p:txBody>
          <a:bodyPr bIns="180000" anchor="t" anchorCtr="0">
            <a:spAutoFit/>
          </a:bodyPr>
          <a:lstStyle>
            <a:lvl1pPr marL="0" indent="0">
              <a:defRPr/>
            </a:lvl1pPr>
          </a:lstStyle>
          <a:p>
            <a:r>
              <a:rPr lang="en-US"/>
              <a:t>Click to edit Master title style</a:t>
            </a:r>
            <a:endParaRPr lang="lv-LV"/>
          </a:p>
        </p:txBody>
      </p:sp>
      <p:sp>
        <p:nvSpPr>
          <p:cNvPr id="6" name="Content Placeholder 11">
            <a:extLst>
              <a:ext uri="{FF2B5EF4-FFF2-40B4-BE49-F238E27FC236}">
                <a16:creationId xmlns:a16="http://schemas.microsoft.com/office/drawing/2014/main" id="{DFA7E942-DC77-4798-9026-4B05BC26724D}"/>
              </a:ext>
            </a:extLst>
          </p:cNvPr>
          <p:cNvSpPr txBox="1">
            <a:spLocks/>
          </p:cNvSpPr>
          <p:nvPr userDrawn="1"/>
        </p:nvSpPr>
        <p:spPr>
          <a:xfrm rot="16200000">
            <a:off x="6908313" y="2353775"/>
            <a:ext cx="4178301" cy="293073"/>
          </a:xfrm>
          <a:prstGeom prst="round2SameRect">
            <a:avLst>
              <a:gd name="adj1" fmla="val 50000"/>
              <a:gd name="adj2" fmla="val 0"/>
            </a:avLst>
          </a:prstGeom>
          <a:solidFill>
            <a:srgbClr val="FFC62C"/>
          </a:solidFill>
        </p:spPr>
        <p:txBody>
          <a:bodyPr vert="horz" wrap="square" lIns="72000" tIns="18000" rIns="72000" bIns="7200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1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05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05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600"/>
              </a:spcAft>
              <a:buClr>
                <a:srgbClr val="D5DE3D"/>
              </a:buClr>
              <a:buSzTx/>
              <a:buFont typeface="Calibri" pitchFamily="34" charset="0"/>
              <a:buNone/>
              <a:tabLst/>
              <a:defRPr/>
            </a:pPr>
            <a:r>
              <a:rPr kumimoji="0" lang="lv-LV" sz="1000" b="1" i="0" u="none" strike="noStrike" kern="1200" cap="none" spc="0" normalizeH="0" baseline="0" noProof="0" dirty="0">
                <a:ln>
                  <a:noFill/>
                </a:ln>
                <a:solidFill>
                  <a:srgbClr val="6B6F7B">
                    <a:lumMod val="50000"/>
                  </a:srgbClr>
                </a:solidFill>
                <a:effectLst/>
                <a:uLnTx/>
                <a:uFillTx/>
                <a:latin typeface="Calibri"/>
                <a:ea typeface="+mn-ea"/>
                <a:cs typeface="+mn-cs"/>
              </a:rPr>
              <a:t>Šis slaids ir informatīvais, to jāizņem pirms publicēšanas!</a:t>
            </a:r>
          </a:p>
        </p:txBody>
      </p:sp>
    </p:spTree>
    <p:extLst>
      <p:ext uri="{BB962C8B-B14F-4D97-AF65-F5344CB8AC3E}">
        <p14:creationId xmlns:p14="http://schemas.microsoft.com/office/powerpoint/2010/main" val="2445796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Text">
    <p:spTree>
      <p:nvGrpSpPr>
        <p:cNvPr id="1" name=""/>
        <p:cNvGrpSpPr/>
        <p:nvPr/>
      </p:nvGrpSpPr>
      <p:grpSpPr>
        <a:xfrm>
          <a:off x="0" y="0"/>
          <a:ext cx="0" cy="0"/>
          <a:chOff x="0" y="0"/>
          <a:chExt cx="0" cy="0"/>
        </a:xfrm>
      </p:grpSpPr>
      <p:sp>
        <p:nvSpPr>
          <p:cNvPr id="2" name="Title 1"/>
          <p:cNvSpPr>
            <a:spLocks noGrp="1"/>
          </p:cNvSpPr>
          <p:nvPr>
            <p:ph type="title"/>
          </p:nvPr>
        </p:nvSpPr>
        <p:spPr>
          <a:xfrm>
            <a:off x="666750" y="411163"/>
            <a:ext cx="7812087" cy="581867"/>
          </a:xfrm>
          <a:prstGeom prst="rect">
            <a:avLst/>
          </a:prstGeom>
        </p:spPr>
        <p:txBody>
          <a:bodyPr bIns="180000" anchor="t" anchorCtr="0">
            <a:spAutoFit/>
          </a:bodyPr>
          <a:lstStyle>
            <a:lvl1pPr marL="0" indent="0">
              <a:defRPr/>
            </a:lvl1pPr>
          </a:lstStyle>
          <a:p>
            <a:r>
              <a:rPr lang="en-US" dirty="0"/>
              <a:t>Click to edit Master title style</a:t>
            </a:r>
            <a:endParaRPr lang="lv-LV" dirty="0"/>
          </a:p>
        </p:txBody>
      </p:sp>
      <p:sp>
        <p:nvSpPr>
          <p:cNvPr id="3" name="Content Placeholder 2"/>
          <p:cNvSpPr>
            <a:spLocks noGrp="1"/>
          </p:cNvSpPr>
          <p:nvPr>
            <p:ph sz="half" idx="1"/>
          </p:nvPr>
        </p:nvSpPr>
        <p:spPr>
          <a:xfrm>
            <a:off x="666751" y="1346200"/>
            <a:ext cx="3814762" cy="3248422"/>
          </a:xfrm>
          <a:prstGeom prst="rect">
            <a:avLst/>
          </a:prstGeo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11" name="Content Placeholder 2"/>
          <p:cNvSpPr>
            <a:spLocks noGrp="1"/>
          </p:cNvSpPr>
          <p:nvPr>
            <p:ph sz="half" idx="13"/>
          </p:nvPr>
        </p:nvSpPr>
        <p:spPr>
          <a:xfrm>
            <a:off x="4662488" y="1346199"/>
            <a:ext cx="3816350" cy="3248423"/>
          </a:xfrm>
          <a:prstGeom prst="rect">
            <a:avLst/>
          </a:prstGeo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Slide Number Placeholder 9">
            <a:extLst>
              <a:ext uri="{FF2B5EF4-FFF2-40B4-BE49-F238E27FC236}">
                <a16:creationId xmlns:a16="http://schemas.microsoft.com/office/drawing/2014/main" id="{0B32E64D-16F9-4835-84AC-3407977C50B6}"/>
              </a:ext>
            </a:extLst>
          </p:cNvPr>
          <p:cNvSpPr>
            <a:spLocks noGrp="1"/>
          </p:cNvSpPr>
          <p:nvPr>
            <p:ph type="sldNum" sz="quarter" idx="12"/>
          </p:nvPr>
        </p:nvSpPr>
        <p:spPr>
          <a:xfrm>
            <a:off x="8676455" y="4776498"/>
            <a:ext cx="425173" cy="273844"/>
          </a:xfrm>
        </p:spPr>
        <p:txBody>
          <a:bodyPr/>
          <a:lstStyle/>
          <a:p>
            <a:fld id="{7D818A06-01C8-4740-BA7B-FC4932E60795}" type="slidenum">
              <a:rPr lang="lv-LV" smtClean="0"/>
              <a:pPr/>
              <a:t>‹#›</a:t>
            </a:fld>
            <a:endParaRPr lang="lv-LV"/>
          </a:p>
        </p:txBody>
      </p:sp>
    </p:spTree>
    <p:extLst>
      <p:ext uri="{BB962C8B-B14F-4D97-AF65-F5344CB8AC3E}">
        <p14:creationId xmlns:p14="http://schemas.microsoft.com/office/powerpoint/2010/main" val="1941406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6750" y="2678792"/>
            <a:ext cx="7810500" cy="800219"/>
          </a:xfrm>
          <a:prstGeom prst="rect">
            <a:avLst/>
          </a:prstGeom>
        </p:spPr>
        <p:txBody>
          <a:bodyPr anchor="ctr" anchorCtr="0"/>
          <a:lstStyle>
            <a:lvl1pPr marL="0" indent="0" algn="ctr">
              <a:tabLst/>
              <a:defRPr b="0" baseline="0">
                <a:solidFill>
                  <a:schemeClr val="tx1"/>
                </a:solidFill>
              </a:defRPr>
            </a:lvl1pPr>
          </a:lstStyle>
          <a:p>
            <a:r>
              <a:rPr lang="lv-LV" dirty="0"/>
              <a:t>Prezentācijas nosaukums</a:t>
            </a:r>
            <a:br>
              <a:rPr lang="ru-RU" dirty="0"/>
            </a:br>
            <a:r>
              <a:rPr lang="lv-LV" dirty="0"/>
              <a:t>vairākas rindās</a:t>
            </a:r>
          </a:p>
        </p:txBody>
      </p:sp>
      <p:sp>
        <p:nvSpPr>
          <p:cNvPr id="3" name="Subtitle 2"/>
          <p:cNvSpPr>
            <a:spLocks noGrp="1"/>
          </p:cNvSpPr>
          <p:nvPr>
            <p:ph type="subTitle" idx="1" hasCustomPrompt="1"/>
          </p:nvPr>
        </p:nvSpPr>
        <p:spPr>
          <a:xfrm>
            <a:off x="666752" y="3880245"/>
            <a:ext cx="7810499" cy="346940"/>
          </a:xfrm>
          <a:prstGeom prst="rect">
            <a:avLst/>
          </a:prstGeom>
        </p:spPr>
        <p:txBody>
          <a:bodyPr lIns="0" tIns="0" rIns="0" bIns="108000">
            <a:spAutoFit/>
          </a:bodyPr>
          <a:lstStyle>
            <a:lvl1pPr marL="0" indent="0" algn="ctr">
              <a:buNone/>
              <a:defRPr sz="1500" b="1" spc="50" baseline="0">
                <a:solidFill>
                  <a:schemeClr val="tx1"/>
                </a:solidFill>
                <a:latin typeface="+mj-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lv-LV" dirty="0"/>
              <a:t>Vārds Uzvārds</a:t>
            </a:r>
          </a:p>
        </p:txBody>
      </p:sp>
      <p:sp>
        <p:nvSpPr>
          <p:cNvPr id="21" name="Text Placeholder 20">
            <a:extLst>
              <a:ext uri="{FF2B5EF4-FFF2-40B4-BE49-F238E27FC236}">
                <a16:creationId xmlns:a16="http://schemas.microsoft.com/office/drawing/2014/main" id="{8BB2611C-C5AB-443A-A935-AD30DCF2914F}"/>
              </a:ext>
            </a:extLst>
          </p:cNvPr>
          <p:cNvSpPr>
            <a:spLocks noGrp="1"/>
          </p:cNvSpPr>
          <p:nvPr>
            <p:ph type="body" sz="quarter" idx="10" hasCustomPrompt="1"/>
          </p:nvPr>
        </p:nvSpPr>
        <p:spPr>
          <a:xfrm>
            <a:off x="666750" y="4220131"/>
            <a:ext cx="7810500" cy="369332"/>
          </a:xfrm>
        </p:spPr>
        <p:txBody>
          <a:bodyPr anchor="b" anchorCtr="0">
            <a:spAutoFit/>
          </a:bodyPr>
          <a:lstStyle>
            <a:lvl1pPr algn="ctr">
              <a:lnSpc>
                <a:spcPct val="100000"/>
              </a:lnSpc>
              <a:spcAft>
                <a:spcPts val="0"/>
              </a:spcAft>
              <a:defRPr sz="1200"/>
            </a:lvl1pPr>
          </a:lstStyle>
          <a:p>
            <a:pPr lvl="0"/>
            <a:r>
              <a:rPr lang="lv-LV" dirty="0"/>
              <a:t>VAS «Valsts nekustamie īpašumi»</a:t>
            </a:r>
            <a:br>
              <a:rPr lang="lv-LV" dirty="0"/>
            </a:br>
            <a:r>
              <a:rPr lang="lv-LV" dirty="0"/>
              <a:t>amata nosaukums vai noņemt otro rindu</a:t>
            </a:r>
          </a:p>
        </p:txBody>
      </p:sp>
      <p:grpSp>
        <p:nvGrpSpPr>
          <p:cNvPr id="26" name="Group 25">
            <a:extLst>
              <a:ext uri="{FF2B5EF4-FFF2-40B4-BE49-F238E27FC236}">
                <a16:creationId xmlns:a16="http://schemas.microsoft.com/office/drawing/2014/main" id="{4C08539F-90FE-470A-BF37-F8FC82AD51F2}"/>
              </a:ext>
            </a:extLst>
          </p:cNvPr>
          <p:cNvGrpSpPr>
            <a:grpSpLocks noChangeAspect="1"/>
          </p:cNvGrpSpPr>
          <p:nvPr userDrawn="1"/>
        </p:nvGrpSpPr>
        <p:grpSpPr>
          <a:xfrm>
            <a:off x="3582000" y="720000"/>
            <a:ext cx="1980000" cy="1358554"/>
            <a:chOff x="3568985" y="668615"/>
            <a:chExt cx="2006029" cy="1376413"/>
          </a:xfrm>
        </p:grpSpPr>
        <p:sp>
          <p:nvSpPr>
            <p:cNvPr id="24" name="Freeform: Shape 23">
              <a:extLst>
                <a:ext uri="{FF2B5EF4-FFF2-40B4-BE49-F238E27FC236}">
                  <a16:creationId xmlns:a16="http://schemas.microsoft.com/office/drawing/2014/main" id="{578E25CC-0815-435F-B3BA-695349B382EB}"/>
                </a:ext>
              </a:extLst>
            </p:cNvPr>
            <p:cNvSpPr/>
            <p:nvPr/>
          </p:nvSpPr>
          <p:spPr>
            <a:xfrm>
              <a:off x="3568985" y="668615"/>
              <a:ext cx="2006029" cy="900153"/>
            </a:xfrm>
            <a:custGeom>
              <a:avLst/>
              <a:gdLst>
                <a:gd name="connsiteX0" fmla="*/ 1104616 w 2006029"/>
                <a:gd name="connsiteY0" fmla="*/ 609764 h 900153"/>
                <a:gd name="connsiteX1" fmla="*/ 861719 w 2006029"/>
                <a:gd name="connsiteY1" fmla="*/ 369465 h 900153"/>
                <a:gd name="connsiteX2" fmla="*/ 848093 w 2006029"/>
                <a:gd name="connsiteY2" fmla="*/ 382934 h 900153"/>
                <a:gd name="connsiteX3" fmla="*/ 679939 w 2006029"/>
                <a:gd name="connsiteY3" fmla="*/ 548331 h 900153"/>
                <a:gd name="connsiteX4" fmla="*/ 679939 w 2006029"/>
                <a:gd name="connsiteY4" fmla="*/ 131688 h 900153"/>
                <a:gd name="connsiteX5" fmla="*/ 920474 w 2006029"/>
                <a:gd name="connsiteY5" fmla="*/ 131688 h 900153"/>
                <a:gd name="connsiteX6" fmla="*/ 920474 w 2006029"/>
                <a:gd name="connsiteY6" fmla="*/ 338355 h 900153"/>
                <a:gd name="connsiteX7" fmla="*/ 1104616 w 2006029"/>
                <a:gd name="connsiteY7" fmla="*/ 338355 h 900153"/>
                <a:gd name="connsiteX8" fmla="*/ 1472506 w 2006029"/>
                <a:gd name="connsiteY8" fmla="*/ 861797 h 900153"/>
                <a:gd name="connsiteX9" fmla="*/ 1472506 w 2006029"/>
                <a:gd name="connsiteY9" fmla="*/ 510604 h 900153"/>
                <a:gd name="connsiteX10" fmla="*/ 1350506 w 2006029"/>
                <a:gd name="connsiteY10" fmla="*/ 510604 h 900153"/>
                <a:gd name="connsiteX11" fmla="*/ 1350506 w 2006029"/>
                <a:gd name="connsiteY11" fmla="*/ 0 h 900153"/>
                <a:gd name="connsiteX12" fmla="*/ 1104616 w 2006029"/>
                <a:gd name="connsiteY12" fmla="*/ 130664 h 900153"/>
                <a:gd name="connsiteX13" fmla="*/ 1104616 w 2006029"/>
                <a:gd name="connsiteY13" fmla="*/ 299447 h 900153"/>
                <a:gd name="connsiteX14" fmla="*/ 959303 w 2006029"/>
                <a:gd name="connsiteY14" fmla="*/ 299447 h 900153"/>
                <a:gd name="connsiteX15" fmla="*/ 959303 w 2006029"/>
                <a:gd name="connsiteY15" fmla="*/ 92780 h 900153"/>
                <a:gd name="connsiteX16" fmla="*/ 640717 w 2006029"/>
                <a:gd name="connsiteY16" fmla="*/ 92780 h 900153"/>
                <a:gd name="connsiteX17" fmla="*/ 640717 w 2006029"/>
                <a:gd name="connsiteY17" fmla="*/ 586845 h 900153"/>
                <a:gd name="connsiteX18" fmla="*/ 553056 w 2006029"/>
                <a:gd name="connsiteY18" fmla="*/ 673481 h 900153"/>
                <a:gd name="connsiteX19" fmla="*/ 553056 w 2006029"/>
                <a:gd name="connsiteY19" fmla="*/ 861246 h 900153"/>
                <a:gd name="connsiteX20" fmla="*/ 0 w 2006029"/>
                <a:gd name="connsiteY20" fmla="*/ 861246 h 900153"/>
                <a:gd name="connsiteX21" fmla="*/ 0 w 2006029"/>
                <a:gd name="connsiteY21" fmla="*/ 899996 h 900153"/>
                <a:gd name="connsiteX22" fmla="*/ 592437 w 2006029"/>
                <a:gd name="connsiteY22" fmla="*/ 899996 h 900153"/>
                <a:gd name="connsiteX23" fmla="*/ 592437 w 2006029"/>
                <a:gd name="connsiteY23" fmla="*/ 689469 h 900153"/>
                <a:gd name="connsiteX24" fmla="*/ 861797 w 2006029"/>
                <a:gd name="connsiteY24" fmla="*/ 423889 h 900153"/>
                <a:gd name="connsiteX25" fmla="*/ 1104616 w 2006029"/>
                <a:gd name="connsiteY25" fmla="*/ 661588 h 900153"/>
                <a:gd name="connsiteX26" fmla="*/ 1104616 w 2006029"/>
                <a:gd name="connsiteY26" fmla="*/ 900154 h 900153"/>
                <a:gd name="connsiteX27" fmla="*/ 1143445 w 2006029"/>
                <a:gd name="connsiteY27" fmla="*/ 900154 h 900153"/>
                <a:gd name="connsiteX28" fmla="*/ 1143445 w 2006029"/>
                <a:gd name="connsiteY28" fmla="*/ 149330 h 900153"/>
                <a:gd name="connsiteX29" fmla="*/ 1311677 w 2006029"/>
                <a:gd name="connsiteY29" fmla="*/ 60094 h 900153"/>
                <a:gd name="connsiteX30" fmla="*/ 1311677 w 2006029"/>
                <a:gd name="connsiteY30" fmla="*/ 900154 h 900153"/>
                <a:gd name="connsiteX31" fmla="*/ 1350506 w 2006029"/>
                <a:gd name="connsiteY31" fmla="*/ 900154 h 900153"/>
                <a:gd name="connsiteX32" fmla="*/ 1350506 w 2006029"/>
                <a:gd name="connsiteY32" fmla="*/ 549433 h 900153"/>
                <a:gd name="connsiteX33" fmla="*/ 1433205 w 2006029"/>
                <a:gd name="connsiteY33" fmla="*/ 549433 h 900153"/>
                <a:gd name="connsiteX34" fmla="*/ 1433205 w 2006029"/>
                <a:gd name="connsiteY34" fmla="*/ 900154 h 900153"/>
                <a:gd name="connsiteX35" fmla="*/ 2006030 w 2006029"/>
                <a:gd name="connsiteY35" fmla="*/ 900154 h 900153"/>
                <a:gd name="connsiteX36" fmla="*/ 2006030 w 2006029"/>
                <a:gd name="connsiteY36" fmla="*/ 861246 h 90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06029" h="900153">
                  <a:moveTo>
                    <a:pt x="1104616" y="609764"/>
                  </a:moveTo>
                  <a:lnTo>
                    <a:pt x="861719" y="369465"/>
                  </a:lnTo>
                  <a:lnTo>
                    <a:pt x="848093" y="382934"/>
                  </a:lnTo>
                  <a:lnTo>
                    <a:pt x="679939" y="548331"/>
                  </a:lnTo>
                  <a:lnTo>
                    <a:pt x="679939" y="131688"/>
                  </a:lnTo>
                  <a:lnTo>
                    <a:pt x="920474" y="131688"/>
                  </a:lnTo>
                  <a:lnTo>
                    <a:pt x="920474" y="338355"/>
                  </a:lnTo>
                  <a:lnTo>
                    <a:pt x="1104616" y="338355"/>
                  </a:lnTo>
                  <a:close/>
                  <a:moveTo>
                    <a:pt x="1472506" y="861797"/>
                  </a:moveTo>
                  <a:lnTo>
                    <a:pt x="1472506" y="510604"/>
                  </a:lnTo>
                  <a:lnTo>
                    <a:pt x="1350506" y="510604"/>
                  </a:lnTo>
                  <a:lnTo>
                    <a:pt x="1350506" y="0"/>
                  </a:lnTo>
                  <a:lnTo>
                    <a:pt x="1104616" y="130664"/>
                  </a:lnTo>
                  <a:lnTo>
                    <a:pt x="1104616" y="299447"/>
                  </a:lnTo>
                  <a:lnTo>
                    <a:pt x="959303" y="299447"/>
                  </a:lnTo>
                  <a:lnTo>
                    <a:pt x="959303" y="92780"/>
                  </a:lnTo>
                  <a:lnTo>
                    <a:pt x="640717" y="92780"/>
                  </a:lnTo>
                  <a:lnTo>
                    <a:pt x="640717" y="586845"/>
                  </a:lnTo>
                  <a:lnTo>
                    <a:pt x="553056" y="673481"/>
                  </a:lnTo>
                  <a:lnTo>
                    <a:pt x="553056" y="861246"/>
                  </a:lnTo>
                  <a:lnTo>
                    <a:pt x="0" y="861246"/>
                  </a:lnTo>
                  <a:lnTo>
                    <a:pt x="0" y="899996"/>
                  </a:lnTo>
                  <a:lnTo>
                    <a:pt x="592437" y="899996"/>
                  </a:lnTo>
                  <a:lnTo>
                    <a:pt x="592437" y="689469"/>
                  </a:lnTo>
                  <a:lnTo>
                    <a:pt x="861797" y="423889"/>
                  </a:lnTo>
                  <a:lnTo>
                    <a:pt x="1104616" y="661588"/>
                  </a:lnTo>
                  <a:lnTo>
                    <a:pt x="1104616" y="900154"/>
                  </a:lnTo>
                  <a:lnTo>
                    <a:pt x="1143445" y="900154"/>
                  </a:lnTo>
                  <a:lnTo>
                    <a:pt x="1143445" y="149330"/>
                  </a:lnTo>
                  <a:lnTo>
                    <a:pt x="1311677" y="60094"/>
                  </a:lnTo>
                  <a:lnTo>
                    <a:pt x="1311677" y="900154"/>
                  </a:lnTo>
                  <a:lnTo>
                    <a:pt x="1350506" y="900154"/>
                  </a:lnTo>
                  <a:lnTo>
                    <a:pt x="1350506" y="549433"/>
                  </a:lnTo>
                  <a:lnTo>
                    <a:pt x="1433205" y="549433"/>
                  </a:lnTo>
                  <a:lnTo>
                    <a:pt x="1433205" y="900154"/>
                  </a:lnTo>
                  <a:lnTo>
                    <a:pt x="2006030" y="900154"/>
                  </a:lnTo>
                  <a:lnTo>
                    <a:pt x="2006030" y="861246"/>
                  </a:lnTo>
                  <a:close/>
                </a:path>
              </a:pathLst>
            </a:custGeom>
            <a:solidFill>
              <a:srgbClr val="FFFFFF"/>
            </a:solidFill>
            <a:ln w="7858" cap="flat">
              <a:noFill/>
              <a:prstDash val="solid"/>
              <a:miter/>
            </a:ln>
          </p:spPr>
          <p:txBody>
            <a:bodyPr lIns="72000" tIns="36000" rIns="72000" bIns="36000" rtlCol="0" anchor="ctr"/>
            <a:lstStyle/>
            <a:p>
              <a:endParaRPr lang="lv-LV" sz="1800"/>
            </a:p>
          </p:txBody>
        </p:sp>
        <p:sp>
          <p:nvSpPr>
            <p:cNvPr id="25" name="Freeform: Shape 24">
              <a:extLst>
                <a:ext uri="{FF2B5EF4-FFF2-40B4-BE49-F238E27FC236}">
                  <a16:creationId xmlns:a16="http://schemas.microsoft.com/office/drawing/2014/main" id="{26BA2CE2-588F-46E0-A96A-8B03BBA116D7}"/>
                </a:ext>
              </a:extLst>
            </p:cNvPr>
            <p:cNvSpPr/>
            <p:nvPr/>
          </p:nvSpPr>
          <p:spPr>
            <a:xfrm>
              <a:off x="3568985" y="1695399"/>
              <a:ext cx="2006029" cy="349629"/>
            </a:xfrm>
            <a:custGeom>
              <a:avLst/>
              <a:gdLst>
                <a:gd name="connsiteX0" fmla="*/ 1359564 w 2006029"/>
                <a:gd name="connsiteY0" fmla="*/ 237164 h 349629"/>
                <a:gd name="connsiteX1" fmla="*/ 1359564 w 2006029"/>
                <a:gd name="connsiteY1" fmla="*/ 329471 h 349629"/>
                <a:gd name="connsiteX2" fmla="*/ 1345781 w 2006029"/>
                <a:gd name="connsiteY2" fmla="*/ 332149 h 349629"/>
                <a:gd name="connsiteX3" fmla="*/ 1345781 w 2006029"/>
                <a:gd name="connsiteY3" fmla="*/ 347901 h 349629"/>
                <a:gd name="connsiteX4" fmla="*/ 1399023 w 2006029"/>
                <a:gd name="connsiteY4" fmla="*/ 347901 h 349629"/>
                <a:gd name="connsiteX5" fmla="*/ 1399023 w 2006029"/>
                <a:gd name="connsiteY5" fmla="*/ 332149 h 349629"/>
                <a:gd name="connsiteX6" fmla="*/ 1385240 w 2006029"/>
                <a:gd name="connsiteY6" fmla="*/ 329471 h 349629"/>
                <a:gd name="connsiteX7" fmla="*/ 1385240 w 2006029"/>
                <a:gd name="connsiteY7" fmla="*/ 237164 h 349629"/>
                <a:gd name="connsiteX8" fmla="*/ 1399023 w 2006029"/>
                <a:gd name="connsiteY8" fmla="*/ 234564 h 349629"/>
                <a:gd name="connsiteX9" fmla="*/ 1399023 w 2006029"/>
                <a:gd name="connsiteY9" fmla="*/ 218812 h 349629"/>
                <a:gd name="connsiteX10" fmla="*/ 1345781 w 2006029"/>
                <a:gd name="connsiteY10" fmla="*/ 218812 h 349629"/>
                <a:gd name="connsiteX11" fmla="*/ 1345781 w 2006029"/>
                <a:gd name="connsiteY11" fmla="*/ 234564 h 349629"/>
                <a:gd name="connsiteX12" fmla="*/ 1292539 w 2006029"/>
                <a:gd name="connsiteY12" fmla="*/ 309229 h 349629"/>
                <a:gd name="connsiteX13" fmla="*/ 1292539 w 2006029"/>
                <a:gd name="connsiteY13" fmla="*/ 329471 h 349629"/>
                <a:gd name="connsiteX14" fmla="*/ 1278913 w 2006029"/>
                <a:gd name="connsiteY14" fmla="*/ 332149 h 349629"/>
                <a:gd name="connsiteX15" fmla="*/ 1278913 w 2006029"/>
                <a:gd name="connsiteY15" fmla="*/ 347901 h 349629"/>
                <a:gd name="connsiteX16" fmla="*/ 1332155 w 2006029"/>
                <a:gd name="connsiteY16" fmla="*/ 347901 h 349629"/>
                <a:gd name="connsiteX17" fmla="*/ 1332155 w 2006029"/>
                <a:gd name="connsiteY17" fmla="*/ 332149 h 349629"/>
                <a:gd name="connsiteX18" fmla="*/ 1318372 w 2006029"/>
                <a:gd name="connsiteY18" fmla="*/ 329471 h 349629"/>
                <a:gd name="connsiteX19" fmla="*/ 1318372 w 2006029"/>
                <a:gd name="connsiteY19" fmla="*/ 237164 h 349629"/>
                <a:gd name="connsiteX20" fmla="*/ 1332155 w 2006029"/>
                <a:gd name="connsiteY20" fmla="*/ 234564 h 349629"/>
                <a:gd name="connsiteX21" fmla="*/ 1332155 w 2006029"/>
                <a:gd name="connsiteY21" fmla="*/ 218812 h 349629"/>
                <a:gd name="connsiteX22" fmla="*/ 1284899 w 2006029"/>
                <a:gd name="connsiteY22" fmla="*/ 218812 h 349629"/>
                <a:gd name="connsiteX23" fmla="*/ 1251898 w 2006029"/>
                <a:gd name="connsiteY23" fmla="*/ 313325 h 349629"/>
                <a:gd name="connsiteX24" fmla="*/ 1251347 w 2006029"/>
                <a:gd name="connsiteY24" fmla="*/ 313325 h 349629"/>
                <a:gd name="connsiteX25" fmla="*/ 1218582 w 2006029"/>
                <a:gd name="connsiteY25" fmla="*/ 218812 h 349629"/>
                <a:gd name="connsiteX26" fmla="*/ 1171326 w 2006029"/>
                <a:gd name="connsiteY26" fmla="*/ 218812 h 349629"/>
                <a:gd name="connsiteX27" fmla="*/ 1171326 w 2006029"/>
                <a:gd name="connsiteY27" fmla="*/ 234564 h 349629"/>
                <a:gd name="connsiteX28" fmla="*/ 1185031 w 2006029"/>
                <a:gd name="connsiteY28" fmla="*/ 237164 h 349629"/>
                <a:gd name="connsiteX29" fmla="*/ 1185031 w 2006029"/>
                <a:gd name="connsiteY29" fmla="*/ 329471 h 349629"/>
                <a:gd name="connsiteX30" fmla="*/ 1171326 w 2006029"/>
                <a:gd name="connsiteY30" fmla="*/ 332149 h 349629"/>
                <a:gd name="connsiteX31" fmla="*/ 1171326 w 2006029"/>
                <a:gd name="connsiteY31" fmla="*/ 347901 h 349629"/>
                <a:gd name="connsiteX32" fmla="*/ 1224647 w 2006029"/>
                <a:gd name="connsiteY32" fmla="*/ 347901 h 349629"/>
                <a:gd name="connsiteX33" fmla="*/ 1224647 w 2006029"/>
                <a:gd name="connsiteY33" fmla="*/ 332149 h 349629"/>
                <a:gd name="connsiteX34" fmla="*/ 1210785 w 2006029"/>
                <a:gd name="connsiteY34" fmla="*/ 329471 h 349629"/>
                <a:gd name="connsiteX35" fmla="*/ 1210785 w 2006029"/>
                <a:gd name="connsiteY35" fmla="*/ 309229 h 349629"/>
                <a:gd name="connsiteX36" fmla="*/ 1208344 w 2006029"/>
                <a:gd name="connsiteY36" fmla="*/ 252837 h 349629"/>
                <a:gd name="connsiteX37" fmla="*/ 1208895 w 2006029"/>
                <a:gd name="connsiteY37" fmla="*/ 252837 h 349629"/>
                <a:gd name="connsiteX38" fmla="*/ 1243156 w 2006029"/>
                <a:gd name="connsiteY38" fmla="*/ 347349 h 349629"/>
                <a:gd name="connsiteX39" fmla="*/ 1260483 w 2006029"/>
                <a:gd name="connsiteY39" fmla="*/ 347349 h 349629"/>
                <a:gd name="connsiteX40" fmla="*/ 1294429 w 2006029"/>
                <a:gd name="connsiteY40" fmla="*/ 252364 h 349629"/>
                <a:gd name="connsiteX41" fmla="*/ 1294980 w 2006029"/>
                <a:gd name="connsiteY41" fmla="*/ 252364 h 349629"/>
                <a:gd name="connsiteX42" fmla="*/ 1067756 w 2006029"/>
                <a:gd name="connsiteY42" fmla="*/ 218970 h 349629"/>
                <a:gd name="connsiteX43" fmla="*/ 1028376 w 2006029"/>
                <a:gd name="connsiteY43" fmla="*/ 218970 h 349629"/>
                <a:gd name="connsiteX44" fmla="*/ 1028376 w 2006029"/>
                <a:gd name="connsiteY44" fmla="*/ 234722 h 349629"/>
                <a:gd name="connsiteX45" fmla="*/ 1042080 w 2006029"/>
                <a:gd name="connsiteY45" fmla="*/ 237400 h 349629"/>
                <a:gd name="connsiteX46" fmla="*/ 1042080 w 2006029"/>
                <a:gd name="connsiteY46" fmla="*/ 304504 h 349629"/>
                <a:gd name="connsiteX47" fmla="*/ 1056257 w 2006029"/>
                <a:gd name="connsiteY47" fmla="*/ 337898 h 349629"/>
                <a:gd name="connsiteX48" fmla="*/ 1130843 w 2006029"/>
                <a:gd name="connsiteY48" fmla="*/ 337898 h 349629"/>
                <a:gd name="connsiteX49" fmla="*/ 1145178 w 2006029"/>
                <a:gd name="connsiteY49" fmla="*/ 304504 h 349629"/>
                <a:gd name="connsiteX50" fmla="*/ 1145178 w 2006029"/>
                <a:gd name="connsiteY50" fmla="*/ 237400 h 349629"/>
                <a:gd name="connsiteX51" fmla="*/ 1158882 w 2006029"/>
                <a:gd name="connsiteY51" fmla="*/ 234722 h 349629"/>
                <a:gd name="connsiteX52" fmla="*/ 1158882 w 2006029"/>
                <a:gd name="connsiteY52" fmla="*/ 218970 h 349629"/>
                <a:gd name="connsiteX53" fmla="*/ 1105404 w 2006029"/>
                <a:gd name="connsiteY53" fmla="*/ 218970 h 349629"/>
                <a:gd name="connsiteX54" fmla="*/ 1105404 w 2006029"/>
                <a:gd name="connsiteY54" fmla="*/ 234722 h 349629"/>
                <a:gd name="connsiteX55" fmla="*/ 1119108 w 2006029"/>
                <a:gd name="connsiteY55" fmla="*/ 237400 h 349629"/>
                <a:gd name="connsiteX56" fmla="*/ 1119108 w 2006029"/>
                <a:gd name="connsiteY56" fmla="*/ 304504 h 349629"/>
                <a:gd name="connsiteX57" fmla="*/ 1112256 w 2006029"/>
                <a:gd name="connsiteY57" fmla="*/ 323643 h 349629"/>
                <a:gd name="connsiteX58" fmla="*/ 1093196 w 2006029"/>
                <a:gd name="connsiteY58" fmla="*/ 329865 h 349629"/>
                <a:gd name="connsiteX59" fmla="*/ 1074451 w 2006029"/>
                <a:gd name="connsiteY59" fmla="*/ 323564 h 349629"/>
                <a:gd name="connsiteX60" fmla="*/ 1067599 w 2006029"/>
                <a:gd name="connsiteY60" fmla="*/ 304504 h 349629"/>
                <a:gd name="connsiteX61" fmla="*/ 1067599 w 2006029"/>
                <a:gd name="connsiteY61" fmla="*/ 237400 h 349629"/>
                <a:gd name="connsiteX62" fmla="*/ 1081382 w 2006029"/>
                <a:gd name="connsiteY62" fmla="*/ 234722 h 349629"/>
                <a:gd name="connsiteX63" fmla="*/ 1081382 w 2006029"/>
                <a:gd name="connsiteY63" fmla="*/ 218970 h 349629"/>
                <a:gd name="connsiteX64" fmla="*/ 953238 w 2006029"/>
                <a:gd name="connsiteY64" fmla="*/ 182740 h 349629"/>
                <a:gd name="connsiteX65" fmla="*/ 931185 w 2006029"/>
                <a:gd name="connsiteY65" fmla="*/ 182740 h 349629"/>
                <a:gd name="connsiteX66" fmla="*/ 931185 w 2006029"/>
                <a:gd name="connsiteY66" fmla="*/ 184158 h 349629"/>
                <a:gd name="connsiteX67" fmla="*/ 955995 w 2006029"/>
                <a:gd name="connsiteY67" fmla="*/ 206762 h 349629"/>
                <a:gd name="connsiteX68" fmla="*/ 973716 w 2006029"/>
                <a:gd name="connsiteY68" fmla="*/ 206762 h 349629"/>
                <a:gd name="connsiteX69" fmla="*/ 998447 w 2006029"/>
                <a:gd name="connsiteY69" fmla="*/ 184237 h 349629"/>
                <a:gd name="connsiteX70" fmla="*/ 998447 w 2006029"/>
                <a:gd name="connsiteY70" fmla="*/ 182740 h 349629"/>
                <a:gd name="connsiteX71" fmla="*/ 976551 w 2006029"/>
                <a:gd name="connsiteY71" fmla="*/ 182740 h 349629"/>
                <a:gd name="connsiteX72" fmla="*/ 964816 w 2006029"/>
                <a:gd name="connsiteY72" fmla="*/ 195184 h 349629"/>
                <a:gd name="connsiteX73" fmla="*/ 1013254 w 2006029"/>
                <a:gd name="connsiteY73" fmla="*/ 233698 h 349629"/>
                <a:gd name="connsiteX74" fmla="*/ 992776 w 2006029"/>
                <a:gd name="connsiteY74" fmla="*/ 221726 h 349629"/>
                <a:gd name="connsiteX75" fmla="*/ 965761 w 2006029"/>
                <a:gd name="connsiteY75" fmla="*/ 217237 h 349629"/>
                <a:gd name="connsiteX76" fmla="*/ 932446 w 2006029"/>
                <a:gd name="connsiteY76" fmla="*/ 227397 h 349629"/>
                <a:gd name="connsiteX77" fmla="*/ 919214 w 2006029"/>
                <a:gd name="connsiteY77" fmla="*/ 252994 h 349629"/>
                <a:gd name="connsiteX78" fmla="*/ 930949 w 2006029"/>
                <a:gd name="connsiteY78" fmla="*/ 277883 h 349629"/>
                <a:gd name="connsiteX79" fmla="*/ 965525 w 2006029"/>
                <a:gd name="connsiteY79" fmla="*/ 293635 h 349629"/>
                <a:gd name="connsiteX80" fmla="*/ 983955 w 2006029"/>
                <a:gd name="connsiteY80" fmla="*/ 302062 h 349629"/>
                <a:gd name="connsiteX81" fmla="*/ 989232 w 2006029"/>
                <a:gd name="connsiteY81" fmla="*/ 314034 h 349629"/>
                <a:gd name="connsiteX82" fmla="*/ 983719 w 2006029"/>
                <a:gd name="connsiteY82" fmla="*/ 325612 h 349629"/>
                <a:gd name="connsiteX83" fmla="*/ 967573 w 2006029"/>
                <a:gd name="connsiteY83" fmla="*/ 329943 h 349629"/>
                <a:gd name="connsiteX84" fmla="*/ 952687 w 2006029"/>
                <a:gd name="connsiteY84" fmla="*/ 327817 h 349629"/>
                <a:gd name="connsiteX85" fmla="*/ 942133 w 2006029"/>
                <a:gd name="connsiteY85" fmla="*/ 322619 h 349629"/>
                <a:gd name="connsiteX86" fmla="*/ 939455 w 2006029"/>
                <a:gd name="connsiteY86" fmla="*/ 304267 h 349629"/>
                <a:gd name="connsiteX87" fmla="*/ 919450 w 2006029"/>
                <a:gd name="connsiteY87" fmla="*/ 304267 h 349629"/>
                <a:gd name="connsiteX88" fmla="*/ 919450 w 2006029"/>
                <a:gd name="connsiteY88" fmla="*/ 331125 h 349629"/>
                <a:gd name="connsiteX89" fmla="*/ 940007 w 2006029"/>
                <a:gd name="connsiteY89" fmla="*/ 344593 h 349629"/>
                <a:gd name="connsiteX90" fmla="*/ 967573 w 2006029"/>
                <a:gd name="connsiteY90" fmla="*/ 349397 h 349629"/>
                <a:gd name="connsiteX91" fmla="*/ 1002070 w 2006029"/>
                <a:gd name="connsiteY91" fmla="*/ 339946 h 349629"/>
                <a:gd name="connsiteX92" fmla="*/ 1015144 w 2006029"/>
                <a:gd name="connsiteY92" fmla="*/ 313798 h 349629"/>
                <a:gd name="connsiteX93" fmla="*/ 1004118 w 2006029"/>
                <a:gd name="connsiteY93" fmla="*/ 288358 h 349629"/>
                <a:gd name="connsiteX94" fmla="*/ 971826 w 2006029"/>
                <a:gd name="connsiteY94" fmla="*/ 272606 h 349629"/>
                <a:gd name="connsiteX95" fmla="*/ 950954 w 2006029"/>
                <a:gd name="connsiteY95" fmla="*/ 263706 h 349629"/>
                <a:gd name="connsiteX96" fmla="*/ 944890 w 2006029"/>
                <a:gd name="connsiteY96" fmla="*/ 252994 h 349629"/>
                <a:gd name="connsiteX97" fmla="*/ 950718 w 2006029"/>
                <a:gd name="connsiteY97" fmla="*/ 241495 h 349629"/>
                <a:gd name="connsiteX98" fmla="*/ 967100 w 2006029"/>
                <a:gd name="connsiteY98" fmla="*/ 237006 h 349629"/>
                <a:gd name="connsiteX99" fmla="*/ 980726 w 2006029"/>
                <a:gd name="connsiteY99" fmla="*/ 238581 h 349629"/>
                <a:gd name="connsiteX100" fmla="*/ 990571 w 2006029"/>
                <a:gd name="connsiteY100" fmla="*/ 242283 h 349629"/>
                <a:gd name="connsiteX101" fmla="*/ 993958 w 2006029"/>
                <a:gd name="connsiteY101" fmla="*/ 260004 h 349629"/>
                <a:gd name="connsiteX102" fmla="*/ 1013254 w 2006029"/>
                <a:gd name="connsiteY102" fmla="*/ 260004 h 349629"/>
                <a:gd name="connsiteX103" fmla="*/ 840926 w 2006029"/>
                <a:gd name="connsiteY103" fmla="*/ 248584 h 349629"/>
                <a:gd name="connsiteX104" fmla="*/ 841477 w 2006029"/>
                <a:gd name="connsiteY104" fmla="*/ 248584 h 349629"/>
                <a:gd name="connsiteX105" fmla="*/ 855969 w 2006029"/>
                <a:gd name="connsiteY105" fmla="*/ 293871 h 349629"/>
                <a:gd name="connsiteX106" fmla="*/ 826434 w 2006029"/>
                <a:gd name="connsiteY106" fmla="*/ 293871 h 349629"/>
                <a:gd name="connsiteX107" fmla="*/ 779808 w 2006029"/>
                <a:gd name="connsiteY107" fmla="*/ 347586 h 349629"/>
                <a:gd name="connsiteX108" fmla="*/ 823599 w 2006029"/>
                <a:gd name="connsiteY108" fmla="*/ 347586 h 349629"/>
                <a:gd name="connsiteX109" fmla="*/ 823599 w 2006029"/>
                <a:gd name="connsiteY109" fmla="*/ 331834 h 349629"/>
                <a:gd name="connsiteX110" fmla="*/ 814699 w 2006029"/>
                <a:gd name="connsiteY110" fmla="*/ 330180 h 349629"/>
                <a:gd name="connsiteX111" fmla="*/ 820369 w 2006029"/>
                <a:gd name="connsiteY111" fmla="*/ 312537 h 349629"/>
                <a:gd name="connsiteX112" fmla="*/ 862034 w 2006029"/>
                <a:gd name="connsiteY112" fmla="*/ 312537 h 349629"/>
                <a:gd name="connsiteX113" fmla="*/ 867705 w 2006029"/>
                <a:gd name="connsiteY113" fmla="*/ 330180 h 349629"/>
                <a:gd name="connsiteX114" fmla="*/ 858805 w 2006029"/>
                <a:gd name="connsiteY114" fmla="*/ 331834 h 349629"/>
                <a:gd name="connsiteX115" fmla="*/ 858805 w 2006029"/>
                <a:gd name="connsiteY115" fmla="*/ 347586 h 349629"/>
                <a:gd name="connsiteX116" fmla="*/ 902595 w 2006029"/>
                <a:gd name="connsiteY116" fmla="*/ 347586 h 349629"/>
                <a:gd name="connsiteX117" fmla="*/ 902595 w 2006029"/>
                <a:gd name="connsiteY117" fmla="*/ 331834 h 349629"/>
                <a:gd name="connsiteX118" fmla="*/ 893380 w 2006029"/>
                <a:gd name="connsiteY118" fmla="*/ 330495 h 349629"/>
                <a:gd name="connsiteX119" fmla="*/ 854551 w 2006029"/>
                <a:gd name="connsiteY119" fmla="*/ 218655 h 349629"/>
                <a:gd name="connsiteX120" fmla="*/ 828167 w 2006029"/>
                <a:gd name="connsiteY120" fmla="*/ 218655 h 349629"/>
                <a:gd name="connsiteX121" fmla="*/ 788786 w 2006029"/>
                <a:gd name="connsiteY121" fmla="*/ 330495 h 349629"/>
                <a:gd name="connsiteX122" fmla="*/ 779571 w 2006029"/>
                <a:gd name="connsiteY122" fmla="*/ 331834 h 349629"/>
                <a:gd name="connsiteX123" fmla="*/ 719871 w 2006029"/>
                <a:gd name="connsiteY123" fmla="*/ 238818 h 349629"/>
                <a:gd name="connsiteX124" fmla="*/ 741609 w 2006029"/>
                <a:gd name="connsiteY124" fmla="*/ 238818 h 349629"/>
                <a:gd name="connsiteX125" fmla="*/ 757912 w 2006029"/>
                <a:gd name="connsiteY125" fmla="*/ 244882 h 349629"/>
                <a:gd name="connsiteX126" fmla="*/ 763426 w 2006029"/>
                <a:gd name="connsiteY126" fmla="*/ 260240 h 349629"/>
                <a:gd name="connsiteX127" fmla="*/ 745169 w 2006029"/>
                <a:gd name="connsiteY127" fmla="*/ 281120 h 349629"/>
                <a:gd name="connsiteX128" fmla="*/ 741609 w 2006029"/>
                <a:gd name="connsiteY128" fmla="*/ 281033 h 349629"/>
                <a:gd name="connsiteX129" fmla="*/ 719871 w 2006029"/>
                <a:gd name="connsiteY129" fmla="*/ 281033 h 349629"/>
                <a:gd name="connsiteX130" fmla="*/ 694116 w 2006029"/>
                <a:gd name="connsiteY130" fmla="*/ 218970 h 349629"/>
                <a:gd name="connsiteX131" fmla="*/ 680097 w 2006029"/>
                <a:gd name="connsiteY131" fmla="*/ 218970 h 349629"/>
                <a:gd name="connsiteX132" fmla="*/ 680097 w 2006029"/>
                <a:gd name="connsiteY132" fmla="*/ 234722 h 349629"/>
                <a:gd name="connsiteX133" fmla="*/ 693801 w 2006029"/>
                <a:gd name="connsiteY133" fmla="*/ 237400 h 349629"/>
                <a:gd name="connsiteX134" fmla="*/ 693801 w 2006029"/>
                <a:gd name="connsiteY134" fmla="*/ 329707 h 349629"/>
                <a:gd name="connsiteX135" fmla="*/ 680097 w 2006029"/>
                <a:gd name="connsiteY135" fmla="*/ 332385 h 349629"/>
                <a:gd name="connsiteX136" fmla="*/ 680097 w 2006029"/>
                <a:gd name="connsiteY136" fmla="*/ 348137 h 349629"/>
                <a:gd name="connsiteX137" fmla="*/ 733339 w 2006029"/>
                <a:gd name="connsiteY137" fmla="*/ 348137 h 349629"/>
                <a:gd name="connsiteX138" fmla="*/ 733339 w 2006029"/>
                <a:gd name="connsiteY138" fmla="*/ 332385 h 349629"/>
                <a:gd name="connsiteX139" fmla="*/ 719556 w 2006029"/>
                <a:gd name="connsiteY139" fmla="*/ 329707 h 349629"/>
                <a:gd name="connsiteX140" fmla="*/ 719556 w 2006029"/>
                <a:gd name="connsiteY140" fmla="*/ 301196 h 349629"/>
                <a:gd name="connsiteX141" fmla="*/ 741294 w 2006029"/>
                <a:gd name="connsiteY141" fmla="*/ 301196 h 349629"/>
                <a:gd name="connsiteX142" fmla="*/ 776185 w 2006029"/>
                <a:gd name="connsiteY142" fmla="*/ 290012 h 349629"/>
                <a:gd name="connsiteX143" fmla="*/ 777634 w 2006029"/>
                <a:gd name="connsiteY143" fmla="*/ 231997 h 349629"/>
                <a:gd name="connsiteX144" fmla="*/ 776185 w 2006029"/>
                <a:gd name="connsiteY144" fmla="*/ 230548 h 349629"/>
                <a:gd name="connsiteX145" fmla="*/ 741294 w 2006029"/>
                <a:gd name="connsiteY145" fmla="*/ 219206 h 349629"/>
                <a:gd name="connsiteX146" fmla="*/ 626619 w 2006029"/>
                <a:gd name="connsiteY146" fmla="*/ 237164 h 349629"/>
                <a:gd name="connsiteX147" fmla="*/ 626619 w 2006029"/>
                <a:gd name="connsiteY147" fmla="*/ 329471 h 349629"/>
                <a:gd name="connsiteX148" fmla="*/ 612835 w 2006029"/>
                <a:gd name="connsiteY148" fmla="*/ 332149 h 349629"/>
                <a:gd name="connsiteX149" fmla="*/ 612835 w 2006029"/>
                <a:gd name="connsiteY149" fmla="*/ 347901 h 349629"/>
                <a:gd name="connsiteX150" fmla="*/ 666156 w 2006029"/>
                <a:gd name="connsiteY150" fmla="*/ 347901 h 349629"/>
                <a:gd name="connsiteX151" fmla="*/ 666156 w 2006029"/>
                <a:gd name="connsiteY151" fmla="*/ 332149 h 349629"/>
                <a:gd name="connsiteX152" fmla="*/ 652294 w 2006029"/>
                <a:gd name="connsiteY152" fmla="*/ 329471 h 349629"/>
                <a:gd name="connsiteX153" fmla="*/ 652294 w 2006029"/>
                <a:gd name="connsiteY153" fmla="*/ 237164 h 349629"/>
                <a:gd name="connsiteX154" fmla="*/ 666156 w 2006029"/>
                <a:gd name="connsiteY154" fmla="*/ 234564 h 349629"/>
                <a:gd name="connsiteX155" fmla="*/ 666156 w 2006029"/>
                <a:gd name="connsiteY155" fmla="*/ 218812 h 349629"/>
                <a:gd name="connsiteX156" fmla="*/ 612835 w 2006029"/>
                <a:gd name="connsiteY156" fmla="*/ 218812 h 349629"/>
                <a:gd name="connsiteX157" fmla="*/ 612835 w 2006029"/>
                <a:gd name="connsiteY157" fmla="*/ 234564 h 349629"/>
                <a:gd name="connsiteX158" fmla="*/ 669307 w 2006029"/>
                <a:gd name="connsiteY158" fmla="*/ 190301 h 349629"/>
                <a:gd name="connsiteX159" fmla="*/ 604723 w 2006029"/>
                <a:gd name="connsiteY159" fmla="*/ 190301 h 349629"/>
                <a:gd name="connsiteX160" fmla="*/ 604723 w 2006029"/>
                <a:gd name="connsiteY160" fmla="*/ 204635 h 349629"/>
                <a:gd name="connsiteX161" fmla="*/ 669307 w 2006029"/>
                <a:gd name="connsiteY161" fmla="*/ 204635 h 349629"/>
                <a:gd name="connsiteX162" fmla="*/ 1987521 w 2006029"/>
                <a:gd name="connsiteY162" fmla="*/ 54124 h 349629"/>
                <a:gd name="connsiteX163" fmla="*/ 1943967 w 2006029"/>
                <a:gd name="connsiteY163" fmla="*/ 54124 h 349629"/>
                <a:gd name="connsiteX164" fmla="*/ 1943967 w 2006029"/>
                <a:gd name="connsiteY164" fmla="*/ 21832 h 349629"/>
                <a:gd name="connsiteX165" fmla="*/ 1985159 w 2006029"/>
                <a:gd name="connsiteY165" fmla="*/ 21832 h 349629"/>
                <a:gd name="connsiteX166" fmla="*/ 1986261 w 2006029"/>
                <a:gd name="connsiteY166" fmla="*/ 37584 h 349629"/>
                <a:gd name="connsiteX167" fmla="*/ 2006030 w 2006029"/>
                <a:gd name="connsiteY167" fmla="*/ 37584 h 349629"/>
                <a:gd name="connsiteX168" fmla="*/ 2006030 w 2006029"/>
                <a:gd name="connsiteY168" fmla="*/ 2300 h 349629"/>
                <a:gd name="connsiteX169" fmla="*/ 1904271 w 2006029"/>
                <a:gd name="connsiteY169" fmla="*/ 2300 h 349629"/>
                <a:gd name="connsiteX170" fmla="*/ 1904271 w 2006029"/>
                <a:gd name="connsiteY170" fmla="*/ 18052 h 349629"/>
                <a:gd name="connsiteX171" fmla="*/ 1917976 w 2006029"/>
                <a:gd name="connsiteY171" fmla="*/ 20651 h 349629"/>
                <a:gd name="connsiteX172" fmla="*/ 1917976 w 2006029"/>
                <a:gd name="connsiteY172" fmla="*/ 112958 h 349629"/>
                <a:gd name="connsiteX173" fmla="*/ 1904271 w 2006029"/>
                <a:gd name="connsiteY173" fmla="*/ 115636 h 349629"/>
                <a:gd name="connsiteX174" fmla="*/ 1904271 w 2006029"/>
                <a:gd name="connsiteY174" fmla="*/ 131388 h 349629"/>
                <a:gd name="connsiteX175" fmla="*/ 2006030 w 2006029"/>
                <a:gd name="connsiteY175" fmla="*/ 131388 h 349629"/>
                <a:gd name="connsiteX176" fmla="*/ 2006030 w 2006029"/>
                <a:gd name="connsiteY176" fmla="*/ 96261 h 349629"/>
                <a:gd name="connsiteX177" fmla="*/ 1986419 w 2006029"/>
                <a:gd name="connsiteY177" fmla="*/ 96261 h 349629"/>
                <a:gd name="connsiteX178" fmla="*/ 1985237 w 2006029"/>
                <a:gd name="connsiteY178" fmla="*/ 112013 h 349629"/>
                <a:gd name="connsiteX179" fmla="*/ 1943730 w 2006029"/>
                <a:gd name="connsiteY179" fmla="*/ 112013 h 349629"/>
                <a:gd name="connsiteX180" fmla="*/ 1943730 w 2006029"/>
                <a:gd name="connsiteY180" fmla="*/ 75232 h 349629"/>
                <a:gd name="connsiteX181" fmla="*/ 1987521 w 2006029"/>
                <a:gd name="connsiteY181" fmla="*/ 75232 h 349629"/>
                <a:gd name="connsiteX182" fmla="*/ 1850635 w 2006029"/>
                <a:gd name="connsiteY182" fmla="*/ 20100 h 349629"/>
                <a:gd name="connsiteX183" fmla="*/ 1850635 w 2006029"/>
                <a:gd name="connsiteY183" fmla="*/ 112407 h 349629"/>
                <a:gd name="connsiteX184" fmla="*/ 1836931 w 2006029"/>
                <a:gd name="connsiteY184" fmla="*/ 115085 h 349629"/>
                <a:gd name="connsiteX185" fmla="*/ 1836931 w 2006029"/>
                <a:gd name="connsiteY185" fmla="*/ 130837 h 349629"/>
                <a:gd name="connsiteX186" fmla="*/ 1890173 w 2006029"/>
                <a:gd name="connsiteY186" fmla="*/ 130837 h 349629"/>
                <a:gd name="connsiteX187" fmla="*/ 1890173 w 2006029"/>
                <a:gd name="connsiteY187" fmla="*/ 115085 h 349629"/>
                <a:gd name="connsiteX188" fmla="*/ 1876390 w 2006029"/>
                <a:gd name="connsiteY188" fmla="*/ 112407 h 349629"/>
                <a:gd name="connsiteX189" fmla="*/ 1876390 w 2006029"/>
                <a:gd name="connsiteY189" fmla="*/ 20100 h 349629"/>
                <a:gd name="connsiteX190" fmla="*/ 1890173 w 2006029"/>
                <a:gd name="connsiteY190" fmla="*/ 17501 h 349629"/>
                <a:gd name="connsiteX191" fmla="*/ 1890173 w 2006029"/>
                <a:gd name="connsiteY191" fmla="*/ 1748 h 349629"/>
                <a:gd name="connsiteX192" fmla="*/ 1836931 w 2006029"/>
                <a:gd name="connsiteY192" fmla="*/ 1748 h 349629"/>
                <a:gd name="connsiteX193" fmla="*/ 1836931 w 2006029"/>
                <a:gd name="connsiteY193" fmla="*/ 17501 h 349629"/>
                <a:gd name="connsiteX194" fmla="*/ 1783689 w 2006029"/>
                <a:gd name="connsiteY194" fmla="*/ 92165 h 349629"/>
                <a:gd name="connsiteX195" fmla="*/ 1783689 w 2006029"/>
                <a:gd name="connsiteY195" fmla="*/ 112407 h 349629"/>
                <a:gd name="connsiteX196" fmla="*/ 1769985 w 2006029"/>
                <a:gd name="connsiteY196" fmla="*/ 115085 h 349629"/>
                <a:gd name="connsiteX197" fmla="*/ 1769985 w 2006029"/>
                <a:gd name="connsiteY197" fmla="*/ 130837 h 349629"/>
                <a:gd name="connsiteX198" fmla="*/ 1823306 w 2006029"/>
                <a:gd name="connsiteY198" fmla="*/ 130837 h 349629"/>
                <a:gd name="connsiteX199" fmla="*/ 1823306 w 2006029"/>
                <a:gd name="connsiteY199" fmla="*/ 115085 h 349629"/>
                <a:gd name="connsiteX200" fmla="*/ 1809522 w 2006029"/>
                <a:gd name="connsiteY200" fmla="*/ 112407 h 349629"/>
                <a:gd name="connsiteX201" fmla="*/ 1809522 w 2006029"/>
                <a:gd name="connsiteY201" fmla="*/ 20100 h 349629"/>
                <a:gd name="connsiteX202" fmla="*/ 1823306 w 2006029"/>
                <a:gd name="connsiteY202" fmla="*/ 17501 h 349629"/>
                <a:gd name="connsiteX203" fmla="*/ 1823306 w 2006029"/>
                <a:gd name="connsiteY203" fmla="*/ 1748 h 349629"/>
                <a:gd name="connsiteX204" fmla="*/ 1776049 w 2006029"/>
                <a:gd name="connsiteY204" fmla="*/ 1748 h 349629"/>
                <a:gd name="connsiteX205" fmla="*/ 1743049 w 2006029"/>
                <a:gd name="connsiteY205" fmla="*/ 96261 h 349629"/>
                <a:gd name="connsiteX206" fmla="*/ 1742497 w 2006029"/>
                <a:gd name="connsiteY206" fmla="*/ 96261 h 349629"/>
                <a:gd name="connsiteX207" fmla="*/ 1709733 w 2006029"/>
                <a:gd name="connsiteY207" fmla="*/ 1748 h 349629"/>
                <a:gd name="connsiteX208" fmla="*/ 1662477 w 2006029"/>
                <a:gd name="connsiteY208" fmla="*/ 1748 h 349629"/>
                <a:gd name="connsiteX209" fmla="*/ 1662477 w 2006029"/>
                <a:gd name="connsiteY209" fmla="*/ 17501 h 349629"/>
                <a:gd name="connsiteX210" fmla="*/ 1676181 w 2006029"/>
                <a:gd name="connsiteY210" fmla="*/ 20100 h 349629"/>
                <a:gd name="connsiteX211" fmla="*/ 1676181 w 2006029"/>
                <a:gd name="connsiteY211" fmla="*/ 112407 h 349629"/>
                <a:gd name="connsiteX212" fmla="*/ 1662477 w 2006029"/>
                <a:gd name="connsiteY212" fmla="*/ 115085 h 349629"/>
                <a:gd name="connsiteX213" fmla="*/ 1662477 w 2006029"/>
                <a:gd name="connsiteY213" fmla="*/ 130837 h 349629"/>
                <a:gd name="connsiteX214" fmla="*/ 1715719 w 2006029"/>
                <a:gd name="connsiteY214" fmla="*/ 130837 h 349629"/>
                <a:gd name="connsiteX215" fmla="*/ 1715719 w 2006029"/>
                <a:gd name="connsiteY215" fmla="*/ 115085 h 349629"/>
                <a:gd name="connsiteX216" fmla="*/ 1701936 w 2006029"/>
                <a:gd name="connsiteY216" fmla="*/ 112407 h 349629"/>
                <a:gd name="connsiteX217" fmla="*/ 1701936 w 2006029"/>
                <a:gd name="connsiteY217" fmla="*/ 92165 h 349629"/>
                <a:gd name="connsiteX218" fmla="*/ 1699494 w 2006029"/>
                <a:gd name="connsiteY218" fmla="*/ 35773 h 349629"/>
                <a:gd name="connsiteX219" fmla="*/ 1700045 w 2006029"/>
                <a:gd name="connsiteY219" fmla="*/ 35773 h 349629"/>
                <a:gd name="connsiteX220" fmla="*/ 1734306 w 2006029"/>
                <a:gd name="connsiteY220" fmla="*/ 130286 h 349629"/>
                <a:gd name="connsiteX221" fmla="*/ 1751240 w 2006029"/>
                <a:gd name="connsiteY221" fmla="*/ 130286 h 349629"/>
                <a:gd name="connsiteX222" fmla="*/ 1785658 w 2006029"/>
                <a:gd name="connsiteY222" fmla="*/ 35064 h 349629"/>
                <a:gd name="connsiteX223" fmla="*/ 1786209 w 2006029"/>
                <a:gd name="connsiteY223" fmla="*/ 35064 h 349629"/>
                <a:gd name="connsiteX224" fmla="*/ 1587260 w 2006029"/>
                <a:gd name="connsiteY224" fmla="*/ 31362 h 349629"/>
                <a:gd name="connsiteX225" fmla="*/ 1587733 w 2006029"/>
                <a:gd name="connsiteY225" fmla="*/ 31362 h 349629"/>
                <a:gd name="connsiteX226" fmla="*/ 1602225 w 2006029"/>
                <a:gd name="connsiteY226" fmla="*/ 76728 h 349629"/>
                <a:gd name="connsiteX227" fmla="*/ 1572768 w 2006029"/>
                <a:gd name="connsiteY227" fmla="*/ 76728 h 349629"/>
                <a:gd name="connsiteX228" fmla="*/ 1526064 w 2006029"/>
                <a:gd name="connsiteY228" fmla="*/ 130364 h 349629"/>
                <a:gd name="connsiteX229" fmla="*/ 1570091 w 2006029"/>
                <a:gd name="connsiteY229" fmla="*/ 130364 h 349629"/>
                <a:gd name="connsiteX230" fmla="*/ 1570091 w 2006029"/>
                <a:gd name="connsiteY230" fmla="*/ 114612 h 349629"/>
                <a:gd name="connsiteX231" fmla="*/ 1561112 w 2006029"/>
                <a:gd name="connsiteY231" fmla="*/ 113037 h 349629"/>
                <a:gd name="connsiteX232" fmla="*/ 1566783 w 2006029"/>
                <a:gd name="connsiteY232" fmla="*/ 95395 h 349629"/>
                <a:gd name="connsiteX233" fmla="*/ 1608526 w 2006029"/>
                <a:gd name="connsiteY233" fmla="*/ 95395 h 349629"/>
                <a:gd name="connsiteX234" fmla="*/ 1614118 w 2006029"/>
                <a:gd name="connsiteY234" fmla="*/ 113037 h 349629"/>
                <a:gd name="connsiteX235" fmla="*/ 1605218 w 2006029"/>
                <a:gd name="connsiteY235" fmla="*/ 114612 h 349629"/>
                <a:gd name="connsiteX236" fmla="*/ 1605218 w 2006029"/>
                <a:gd name="connsiteY236" fmla="*/ 130364 h 349629"/>
                <a:gd name="connsiteX237" fmla="*/ 1648851 w 2006029"/>
                <a:gd name="connsiteY237" fmla="*/ 130364 h 349629"/>
                <a:gd name="connsiteX238" fmla="*/ 1648851 w 2006029"/>
                <a:gd name="connsiteY238" fmla="*/ 114612 h 349629"/>
                <a:gd name="connsiteX239" fmla="*/ 1639636 w 2006029"/>
                <a:gd name="connsiteY239" fmla="*/ 113273 h 349629"/>
                <a:gd name="connsiteX240" fmla="*/ 1600807 w 2006029"/>
                <a:gd name="connsiteY240" fmla="*/ 1433 h 349629"/>
                <a:gd name="connsiteX241" fmla="*/ 1574422 w 2006029"/>
                <a:gd name="connsiteY241" fmla="*/ 1433 h 349629"/>
                <a:gd name="connsiteX242" fmla="*/ 1535042 w 2006029"/>
                <a:gd name="connsiteY242" fmla="*/ 113273 h 349629"/>
                <a:gd name="connsiteX243" fmla="*/ 1525827 w 2006029"/>
                <a:gd name="connsiteY243" fmla="*/ 114612 h 349629"/>
                <a:gd name="connsiteX244" fmla="*/ 1415799 w 2006029"/>
                <a:gd name="connsiteY244" fmla="*/ 1748 h 349629"/>
                <a:gd name="connsiteX245" fmla="*/ 1415799 w 2006029"/>
                <a:gd name="connsiteY245" fmla="*/ 36009 h 349629"/>
                <a:gd name="connsiteX246" fmla="*/ 1435489 w 2006029"/>
                <a:gd name="connsiteY246" fmla="*/ 36009 h 349629"/>
                <a:gd name="connsiteX247" fmla="*/ 1436513 w 2006029"/>
                <a:gd name="connsiteY247" fmla="*/ 21675 h 349629"/>
                <a:gd name="connsiteX248" fmla="*/ 1460141 w 2006029"/>
                <a:gd name="connsiteY248" fmla="*/ 21675 h 349629"/>
                <a:gd name="connsiteX249" fmla="*/ 1460141 w 2006029"/>
                <a:gd name="connsiteY249" fmla="*/ 112249 h 349629"/>
                <a:gd name="connsiteX250" fmla="*/ 1446437 w 2006029"/>
                <a:gd name="connsiteY250" fmla="*/ 114927 h 349629"/>
                <a:gd name="connsiteX251" fmla="*/ 1446437 w 2006029"/>
                <a:gd name="connsiteY251" fmla="*/ 130679 h 349629"/>
                <a:gd name="connsiteX252" fmla="*/ 1499758 w 2006029"/>
                <a:gd name="connsiteY252" fmla="*/ 130679 h 349629"/>
                <a:gd name="connsiteX253" fmla="*/ 1499758 w 2006029"/>
                <a:gd name="connsiteY253" fmla="*/ 114927 h 349629"/>
                <a:gd name="connsiteX254" fmla="*/ 1485974 w 2006029"/>
                <a:gd name="connsiteY254" fmla="*/ 112249 h 349629"/>
                <a:gd name="connsiteX255" fmla="*/ 1485974 w 2006029"/>
                <a:gd name="connsiteY255" fmla="*/ 21675 h 349629"/>
                <a:gd name="connsiteX256" fmla="*/ 1509603 w 2006029"/>
                <a:gd name="connsiteY256" fmla="*/ 21675 h 349629"/>
                <a:gd name="connsiteX257" fmla="*/ 1510626 w 2006029"/>
                <a:gd name="connsiteY257" fmla="*/ 36009 h 349629"/>
                <a:gd name="connsiteX258" fmla="*/ 1530710 w 2006029"/>
                <a:gd name="connsiteY258" fmla="*/ 36009 h 349629"/>
                <a:gd name="connsiteX259" fmla="*/ 1530710 w 2006029"/>
                <a:gd name="connsiteY259" fmla="*/ 1748 h 349629"/>
                <a:gd name="connsiteX260" fmla="*/ 1400677 w 2006029"/>
                <a:gd name="connsiteY260" fmla="*/ 16555 h 349629"/>
                <a:gd name="connsiteX261" fmla="*/ 1380199 w 2006029"/>
                <a:gd name="connsiteY261" fmla="*/ 4505 h 349629"/>
                <a:gd name="connsiteX262" fmla="*/ 1353105 w 2006029"/>
                <a:gd name="connsiteY262" fmla="*/ 16 h 349629"/>
                <a:gd name="connsiteX263" fmla="*/ 1319868 w 2006029"/>
                <a:gd name="connsiteY263" fmla="*/ 10176 h 349629"/>
                <a:gd name="connsiteX264" fmla="*/ 1306558 w 2006029"/>
                <a:gd name="connsiteY264" fmla="*/ 35773 h 349629"/>
                <a:gd name="connsiteX265" fmla="*/ 1318293 w 2006029"/>
                <a:gd name="connsiteY265" fmla="*/ 60661 h 349629"/>
                <a:gd name="connsiteX266" fmla="*/ 1352948 w 2006029"/>
                <a:gd name="connsiteY266" fmla="*/ 76413 h 349629"/>
                <a:gd name="connsiteX267" fmla="*/ 1371378 w 2006029"/>
                <a:gd name="connsiteY267" fmla="*/ 84841 h 349629"/>
                <a:gd name="connsiteX268" fmla="*/ 1376655 w 2006029"/>
                <a:gd name="connsiteY268" fmla="*/ 96812 h 349629"/>
                <a:gd name="connsiteX269" fmla="*/ 1371142 w 2006029"/>
                <a:gd name="connsiteY269" fmla="*/ 108390 h 349629"/>
                <a:gd name="connsiteX270" fmla="*/ 1354996 w 2006029"/>
                <a:gd name="connsiteY270" fmla="*/ 112722 h 349629"/>
                <a:gd name="connsiteX271" fmla="*/ 1340110 w 2006029"/>
                <a:gd name="connsiteY271" fmla="*/ 110595 h 349629"/>
                <a:gd name="connsiteX272" fmla="*/ 1329556 w 2006029"/>
                <a:gd name="connsiteY272" fmla="*/ 105397 h 349629"/>
                <a:gd name="connsiteX273" fmla="*/ 1326799 w 2006029"/>
                <a:gd name="connsiteY273" fmla="*/ 87125 h 349629"/>
                <a:gd name="connsiteX274" fmla="*/ 1306873 w 2006029"/>
                <a:gd name="connsiteY274" fmla="*/ 87125 h 349629"/>
                <a:gd name="connsiteX275" fmla="*/ 1306873 w 2006029"/>
                <a:gd name="connsiteY275" fmla="*/ 113982 h 349629"/>
                <a:gd name="connsiteX276" fmla="*/ 1327351 w 2006029"/>
                <a:gd name="connsiteY276" fmla="*/ 127371 h 349629"/>
                <a:gd name="connsiteX277" fmla="*/ 1354996 w 2006029"/>
                <a:gd name="connsiteY277" fmla="*/ 132255 h 349629"/>
                <a:gd name="connsiteX278" fmla="*/ 1389414 w 2006029"/>
                <a:gd name="connsiteY278" fmla="*/ 122725 h 349629"/>
                <a:gd name="connsiteX279" fmla="*/ 1402488 w 2006029"/>
                <a:gd name="connsiteY279" fmla="*/ 96576 h 349629"/>
                <a:gd name="connsiteX280" fmla="*/ 1391541 w 2006029"/>
                <a:gd name="connsiteY280" fmla="*/ 71136 h 349629"/>
                <a:gd name="connsiteX281" fmla="*/ 1359249 w 2006029"/>
                <a:gd name="connsiteY281" fmla="*/ 55384 h 349629"/>
                <a:gd name="connsiteX282" fmla="*/ 1338299 w 2006029"/>
                <a:gd name="connsiteY282" fmla="*/ 46563 h 349629"/>
                <a:gd name="connsiteX283" fmla="*/ 1332313 w 2006029"/>
                <a:gd name="connsiteY283" fmla="*/ 35773 h 349629"/>
                <a:gd name="connsiteX284" fmla="*/ 1338062 w 2006029"/>
                <a:gd name="connsiteY284" fmla="*/ 24274 h 349629"/>
                <a:gd name="connsiteX285" fmla="*/ 1354444 w 2006029"/>
                <a:gd name="connsiteY285" fmla="*/ 19785 h 349629"/>
                <a:gd name="connsiteX286" fmla="*/ 1368149 w 2006029"/>
                <a:gd name="connsiteY286" fmla="*/ 21360 h 349629"/>
                <a:gd name="connsiteX287" fmla="*/ 1377915 w 2006029"/>
                <a:gd name="connsiteY287" fmla="*/ 25062 h 349629"/>
                <a:gd name="connsiteX288" fmla="*/ 1381302 w 2006029"/>
                <a:gd name="connsiteY288" fmla="*/ 42783 h 349629"/>
                <a:gd name="connsiteX289" fmla="*/ 1400677 w 2006029"/>
                <a:gd name="connsiteY289" fmla="*/ 42783 h 349629"/>
                <a:gd name="connsiteX290" fmla="*/ 1199916 w 2006029"/>
                <a:gd name="connsiteY290" fmla="*/ 1906 h 349629"/>
                <a:gd name="connsiteX291" fmla="*/ 1160536 w 2006029"/>
                <a:gd name="connsiteY291" fmla="*/ 1906 h 349629"/>
                <a:gd name="connsiteX292" fmla="*/ 1160536 w 2006029"/>
                <a:gd name="connsiteY292" fmla="*/ 17658 h 349629"/>
                <a:gd name="connsiteX293" fmla="*/ 1174240 w 2006029"/>
                <a:gd name="connsiteY293" fmla="*/ 20257 h 349629"/>
                <a:gd name="connsiteX294" fmla="*/ 1174240 w 2006029"/>
                <a:gd name="connsiteY294" fmla="*/ 87440 h 349629"/>
                <a:gd name="connsiteX295" fmla="*/ 1188417 w 2006029"/>
                <a:gd name="connsiteY295" fmla="*/ 120834 h 349629"/>
                <a:gd name="connsiteX296" fmla="*/ 1263003 w 2006029"/>
                <a:gd name="connsiteY296" fmla="*/ 120834 h 349629"/>
                <a:gd name="connsiteX297" fmla="*/ 1277259 w 2006029"/>
                <a:gd name="connsiteY297" fmla="*/ 87440 h 349629"/>
                <a:gd name="connsiteX298" fmla="*/ 1277259 w 2006029"/>
                <a:gd name="connsiteY298" fmla="*/ 20257 h 349629"/>
                <a:gd name="connsiteX299" fmla="*/ 1291042 w 2006029"/>
                <a:gd name="connsiteY299" fmla="*/ 17658 h 349629"/>
                <a:gd name="connsiteX300" fmla="*/ 1291042 w 2006029"/>
                <a:gd name="connsiteY300" fmla="*/ 1906 h 349629"/>
                <a:gd name="connsiteX301" fmla="*/ 1237800 w 2006029"/>
                <a:gd name="connsiteY301" fmla="*/ 1906 h 349629"/>
                <a:gd name="connsiteX302" fmla="*/ 1237800 w 2006029"/>
                <a:gd name="connsiteY302" fmla="*/ 17658 h 349629"/>
                <a:gd name="connsiteX303" fmla="*/ 1251504 w 2006029"/>
                <a:gd name="connsiteY303" fmla="*/ 20257 h 349629"/>
                <a:gd name="connsiteX304" fmla="*/ 1251504 w 2006029"/>
                <a:gd name="connsiteY304" fmla="*/ 87440 h 349629"/>
                <a:gd name="connsiteX305" fmla="*/ 1244652 w 2006029"/>
                <a:gd name="connsiteY305" fmla="*/ 106500 h 349629"/>
                <a:gd name="connsiteX306" fmla="*/ 1225671 w 2006029"/>
                <a:gd name="connsiteY306" fmla="*/ 112801 h 349629"/>
                <a:gd name="connsiteX307" fmla="*/ 1206847 w 2006029"/>
                <a:gd name="connsiteY307" fmla="*/ 106421 h 349629"/>
                <a:gd name="connsiteX308" fmla="*/ 1199995 w 2006029"/>
                <a:gd name="connsiteY308" fmla="*/ 87440 h 349629"/>
                <a:gd name="connsiteX309" fmla="*/ 1199995 w 2006029"/>
                <a:gd name="connsiteY309" fmla="*/ 20257 h 349629"/>
                <a:gd name="connsiteX310" fmla="*/ 1213778 w 2006029"/>
                <a:gd name="connsiteY310" fmla="*/ 17658 h 349629"/>
                <a:gd name="connsiteX311" fmla="*/ 1213778 w 2006029"/>
                <a:gd name="connsiteY311" fmla="*/ 1906 h 349629"/>
                <a:gd name="connsiteX312" fmla="*/ 1028140 w 2006029"/>
                <a:gd name="connsiteY312" fmla="*/ 130522 h 349629"/>
                <a:gd name="connsiteX313" fmla="*/ 1080673 w 2006029"/>
                <a:gd name="connsiteY313" fmla="*/ 130522 h 349629"/>
                <a:gd name="connsiteX314" fmla="*/ 1080673 w 2006029"/>
                <a:gd name="connsiteY314" fmla="*/ 114770 h 349629"/>
                <a:gd name="connsiteX315" fmla="*/ 1067599 w 2006029"/>
                <a:gd name="connsiteY315" fmla="*/ 112092 h 349629"/>
                <a:gd name="connsiteX316" fmla="*/ 1067599 w 2006029"/>
                <a:gd name="connsiteY316" fmla="*/ 76571 h 349629"/>
                <a:gd name="connsiteX317" fmla="*/ 1081776 w 2006029"/>
                <a:gd name="connsiteY317" fmla="*/ 76571 h 349629"/>
                <a:gd name="connsiteX318" fmla="*/ 1106506 w 2006029"/>
                <a:gd name="connsiteY318" fmla="*/ 113667 h 349629"/>
                <a:gd name="connsiteX319" fmla="*/ 1098630 w 2006029"/>
                <a:gd name="connsiteY319" fmla="*/ 114770 h 349629"/>
                <a:gd name="connsiteX320" fmla="*/ 1098630 w 2006029"/>
                <a:gd name="connsiteY320" fmla="*/ 130522 h 349629"/>
                <a:gd name="connsiteX321" fmla="*/ 1149588 w 2006029"/>
                <a:gd name="connsiteY321" fmla="*/ 130522 h 349629"/>
                <a:gd name="connsiteX322" fmla="*/ 1149588 w 2006029"/>
                <a:gd name="connsiteY322" fmla="*/ 114770 h 349629"/>
                <a:gd name="connsiteX323" fmla="*/ 1136672 w 2006029"/>
                <a:gd name="connsiteY323" fmla="*/ 112564 h 349629"/>
                <a:gd name="connsiteX324" fmla="*/ 1101229 w 2006029"/>
                <a:gd name="connsiteY324" fmla="*/ 61764 h 349629"/>
                <a:gd name="connsiteX325" fmla="*/ 1132734 w 2006029"/>
                <a:gd name="connsiteY325" fmla="*/ 19548 h 349629"/>
                <a:gd name="connsiteX326" fmla="*/ 1146674 w 2006029"/>
                <a:gd name="connsiteY326" fmla="*/ 17107 h 349629"/>
                <a:gd name="connsiteX327" fmla="*/ 1146674 w 2006029"/>
                <a:gd name="connsiteY327" fmla="*/ 1355 h 349629"/>
                <a:gd name="connsiteX328" fmla="*/ 1095716 w 2006029"/>
                <a:gd name="connsiteY328" fmla="*/ 1355 h 349629"/>
                <a:gd name="connsiteX329" fmla="*/ 1095716 w 2006029"/>
                <a:gd name="connsiteY329" fmla="*/ 17107 h 349629"/>
                <a:gd name="connsiteX330" fmla="*/ 1103592 w 2006029"/>
                <a:gd name="connsiteY330" fmla="*/ 18209 h 349629"/>
                <a:gd name="connsiteX331" fmla="*/ 1078861 w 2006029"/>
                <a:gd name="connsiteY331" fmla="*/ 54203 h 349629"/>
                <a:gd name="connsiteX332" fmla="*/ 1067599 w 2006029"/>
                <a:gd name="connsiteY332" fmla="*/ 54203 h 349629"/>
                <a:gd name="connsiteX333" fmla="*/ 1067599 w 2006029"/>
                <a:gd name="connsiteY333" fmla="*/ 19785 h 349629"/>
                <a:gd name="connsiteX334" fmla="*/ 1080673 w 2006029"/>
                <a:gd name="connsiteY334" fmla="*/ 17107 h 349629"/>
                <a:gd name="connsiteX335" fmla="*/ 1080673 w 2006029"/>
                <a:gd name="connsiteY335" fmla="*/ 1355 h 349629"/>
                <a:gd name="connsiteX336" fmla="*/ 1028140 w 2006029"/>
                <a:gd name="connsiteY336" fmla="*/ 1355 h 349629"/>
                <a:gd name="connsiteX337" fmla="*/ 1028140 w 2006029"/>
                <a:gd name="connsiteY337" fmla="*/ 17107 h 349629"/>
                <a:gd name="connsiteX338" fmla="*/ 1041844 w 2006029"/>
                <a:gd name="connsiteY338" fmla="*/ 19785 h 349629"/>
                <a:gd name="connsiteX339" fmla="*/ 1041844 w 2006029"/>
                <a:gd name="connsiteY339" fmla="*/ 112092 h 349629"/>
                <a:gd name="connsiteX340" fmla="*/ 1028140 w 2006029"/>
                <a:gd name="connsiteY340" fmla="*/ 114770 h 349629"/>
                <a:gd name="connsiteX341" fmla="*/ 991122 w 2006029"/>
                <a:gd name="connsiteY341" fmla="*/ 54124 h 349629"/>
                <a:gd name="connsiteX342" fmla="*/ 947568 w 2006029"/>
                <a:gd name="connsiteY342" fmla="*/ 54124 h 349629"/>
                <a:gd name="connsiteX343" fmla="*/ 947568 w 2006029"/>
                <a:gd name="connsiteY343" fmla="*/ 21832 h 349629"/>
                <a:gd name="connsiteX344" fmla="*/ 988759 w 2006029"/>
                <a:gd name="connsiteY344" fmla="*/ 21832 h 349629"/>
                <a:gd name="connsiteX345" fmla="*/ 989862 w 2006029"/>
                <a:gd name="connsiteY345" fmla="*/ 37584 h 349629"/>
                <a:gd name="connsiteX346" fmla="*/ 1009710 w 2006029"/>
                <a:gd name="connsiteY346" fmla="*/ 37584 h 349629"/>
                <a:gd name="connsiteX347" fmla="*/ 1009710 w 2006029"/>
                <a:gd name="connsiteY347" fmla="*/ 2300 h 349629"/>
                <a:gd name="connsiteX348" fmla="*/ 908109 w 2006029"/>
                <a:gd name="connsiteY348" fmla="*/ 2300 h 349629"/>
                <a:gd name="connsiteX349" fmla="*/ 908109 w 2006029"/>
                <a:gd name="connsiteY349" fmla="*/ 18052 h 349629"/>
                <a:gd name="connsiteX350" fmla="*/ 921813 w 2006029"/>
                <a:gd name="connsiteY350" fmla="*/ 20651 h 349629"/>
                <a:gd name="connsiteX351" fmla="*/ 921813 w 2006029"/>
                <a:gd name="connsiteY351" fmla="*/ 112958 h 349629"/>
                <a:gd name="connsiteX352" fmla="*/ 908109 w 2006029"/>
                <a:gd name="connsiteY352" fmla="*/ 115636 h 349629"/>
                <a:gd name="connsiteX353" fmla="*/ 908109 w 2006029"/>
                <a:gd name="connsiteY353" fmla="*/ 131388 h 349629"/>
                <a:gd name="connsiteX354" fmla="*/ 1009788 w 2006029"/>
                <a:gd name="connsiteY354" fmla="*/ 131388 h 349629"/>
                <a:gd name="connsiteX355" fmla="*/ 1009788 w 2006029"/>
                <a:gd name="connsiteY355" fmla="*/ 96261 h 349629"/>
                <a:gd name="connsiteX356" fmla="*/ 990256 w 2006029"/>
                <a:gd name="connsiteY356" fmla="*/ 96261 h 349629"/>
                <a:gd name="connsiteX357" fmla="*/ 989074 w 2006029"/>
                <a:gd name="connsiteY357" fmla="*/ 112013 h 349629"/>
                <a:gd name="connsiteX358" fmla="*/ 947568 w 2006029"/>
                <a:gd name="connsiteY358" fmla="*/ 112013 h 349629"/>
                <a:gd name="connsiteX359" fmla="*/ 947568 w 2006029"/>
                <a:gd name="connsiteY359" fmla="*/ 75232 h 349629"/>
                <a:gd name="connsiteX360" fmla="*/ 991122 w 2006029"/>
                <a:gd name="connsiteY360" fmla="*/ 75232 h 349629"/>
                <a:gd name="connsiteX361" fmla="*/ 881488 w 2006029"/>
                <a:gd name="connsiteY361" fmla="*/ 1906 h 349629"/>
                <a:gd name="connsiteX362" fmla="*/ 842107 w 2006029"/>
                <a:gd name="connsiteY362" fmla="*/ 1906 h 349629"/>
                <a:gd name="connsiteX363" fmla="*/ 842107 w 2006029"/>
                <a:gd name="connsiteY363" fmla="*/ 17658 h 349629"/>
                <a:gd name="connsiteX364" fmla="*/ 855890 w 2006029"/>
                <a:gd name="connsiteY364" fmla="*/ 20257 h 349629"/>
                <a:gd name="connsiteX365" fmla="*/ 855890 w 2006029"/>
                <a:gd name="connsiteY365" fmla="*/ 88542 h 349629"/>
                <a:gd name="connsiteX366" fmla="*/ 855339 w 2006029"/>
                <a:gd name="connsiteY366" fmla="*/ 88542 h 349629"/>
                <a:gd name="connsiteX367" fmla="*/ 803436 w 2006029"/>
                <a:gd name="connsiteY367" fmla="*/ 1906 h 349629"/>
                <a:gd name="connsiteX368" fmla="*/ 764056 w 2006029"/>
                <a:gd name="connsiteY368" fmla="*/ 1906 h 349629"/>
                <a:gd name="connsiteX369" fmla="*/ 764056 w 2006029"/>
                <a:gd name="connsiteY369" fmla="*/ 17658 h 349629"/>
                <a:gd name="connsiteX370" fmla="*/ 777760 w 2006029"/>
                <a:gd name="connsiteY370" fmla="*/ 20257 h 349629"/>
                <a:gd name="connsiteX371" fmla="*/ 777760 w 2006029"/>
                <a:gd name="connsiteY371" fmla="*/ 112564 h 349629"/>
                <a:gd name="connsiteX372" fmla="*/ 764056 w 2006029"/>
                <a:gd name="connsiteY372" fmla="*/ 115242 h 349629"/>
                <a:gd name="connsiteX373" fmla="*/ 764056 w 2006029"/>
                <a:gd name="connsiteY373" fmla="*/ 130994 h 349629"/>
                <a:gd name="connsiteX374" fmla="*/ 817376 w 2006029"/>
                <a:gd name="connsiteY374" fmla="*/ 130994 h 349629"/>
                <a:gd name="connsiteX375" fmla="*/ 817376 w 2006029"/>
                <a:gd name="connsiteY375" fmla="*/ 115242 h 349629"/>
                <a:gd name="connsiteX376" fmla="*/ 803593 w 2006029"/>
                <a:gd name="connsiteY376" fmla="*/ 112564 h 349629"/>
                <a:gd name="connsiteX377" fmla="*/ 803593 w 2006029"/>
                <a:gd name="connsiteY377" fmla="*/ 44200 h 349629"/>
                <a:gd name="connsiteX378" fmla="*/ 804066 w 2006029"/>
                <a:gd name="connsiteY378" fmla="*/ 44200 h 349629"/>
                <a:gd name="connsiteX379" fmla="*/ 856048 w 2006029"/>
                <a:gd name="connsiteY379" fmla="*/ 130837 h 349629"/>
                <a:gd name="connsiteX380" fmla="*/ 881724 w 2006029"/>
                <a:gd name="connsiteY380" fmla="*/ 130837 h 349629"/>
                <a:gd name="connsiteX381" fmla="*/ 881724 w 2006029"/>
                <a:gd name="connsiteY381" fmla="*/ 20572 h 349629"/>
                <a:gd name="connsiteX382" fmla="*/ 895507 w 2006029"/>
                <a:gd name="connsiteY382" fmla="*/ 17973 h 349629"/>
                <a:gd name="connsiteX383" fmla="*/ 895507 w 2006029"/>
                <a:gd name="connsiteY383" fmla="*/ 2221 h 349629"/>
                <a:gd name="connsiteX384" fmla="*/ 698448 w 2006029"/>
                <a:gd name="connsiteY384" fmla="*/ 16713 h 349629"/>
                <a:gd name="connsiteX385" fmla="*/ 677970 w 2006029"/>
                <a:gd name="connsiteY385" fmla="*/ 4663 h 349629"/>
                <a:gd name="connsiteX386" fmla="*/ 650956 w 2006029"/>
                <a:gd name="connsiteY386" fmla="*/ 173 h 349629"/>
                <a:gd name="connsiteX387" fmla="*/ 617640 w 2006029"/>
                <a:gd name="connsiteY387" fmla="*/ 10333 h 349629"/>
                <a:gd name="connsiteX388" fmla="*/ 604408 w 2006029"/>
                <a:gd name="connsiteY388" fmla="*/ 35930 h 349629"/>
                <a:gd name="connsiteX389" fmla="*/ 616143 w 2006029"/>
                <a:gd name="connsiteY389" fmla="*/ 60819 h 349629"/>
                <a:gd name="connsiteX390" fmla="*/ 650719 w 2006029"/>
                <a:gd name="connsiteY390" fmla="*/ 76571 h 349629"/>
                <a:gd name="connsiteX391" fmla="*/ 669149 w 2006029"/>
                <a:gd name="connsiteY391" fmla="*/ 84998 h 349629"/>
                <a:gd name="connsiteX392" fmla="*/ 674426 w 2006029"/>
                <a:gd name="connsiteY392" fmla="*/ 96970 h 349629"/>
                <a:gd name="connsiteX393" fmla="*/ 668913 w 2006029"/>
                <a:gd name="connsiteY393" fmla="*/ 108548 h 349629"/>
                <a:gd name="connsiteX394" fmla="*/ 653161 w 2006029"/>
                <a:gd name="connsiteY394" fmla="*/ 112880 h 349629"/>
                <a:gd name="connsiteX395" fmla="*/ 638354 w 2006029"/>
                <a:gd name="connsiteY395" fmla="*/ 110753 h 349629"/>
                <a:gd name="connsiteX396" fmla="*/ 627721 w 2006029"/>
                <a:gd name="connsiteY396" fmla="*/ 105555 h 349629"/>
                <a:gd name="connsiteX397" fmla="*/ 625043 w 2006029"/>
                <a:gd name="connsiteY397" fmla="*/ 87282 h 349629"/>
                <a:gd name="connsiteX398" fmla="*/ 604487 w 2006029"/>
                <a:gd name="connsiteY398" fmla="*/ 87282 h 349629"/>
                <a:gd name="connsiteX399" fmla="*/ 604487 w 2006029"/>
                <a:gd name="connsiteY399" fmla="*/ 114140 h 349629"/>
                <a:gd name="connsiteX400" fmla="*/ 625043 w 2006029"/>
                <a:gd name="connsiteY400" fmla="*/ 127529 h 349629"/>
                <a:gd name="connsiteX401" fmla="*/ 652610 w 2006029"/>
                <a:gd name="connsiteY401" fmla="*/ 132412 h 349629"/>
                <a:gd name="connsiteX402" fmla="*/ 687107 w 2006029"/>
                <a:gd name="connsiteY402" fmla="*/ 122882 h 349629"/>
                <a:gd name="connsiteX403" fmla="*/ 700181 w 2006029"/>
                <a:gd name="connsiteY403" fmla="*/ 96734 h 349629"/>
                <a:gd name="connsiteX404" fmla="*/ 689154 w 2006029"/>
                <a:gd name="connsiteY404" fmla="*/ 71294 h 349629"/>
                <a:gd name="connsiteX405" fmla="*/ 656863 w 2006029"/>
                <a:gd name="connsiteY405" fmla="*/ 55542 h 349629"/>
                <a:gd name="connsiteX406" fmla="*/ 635991 w 2006029"/>
                <a:gd name="connsiteY406" fmla="*/ 47114 h 349629"/>
                <a:gd name="connsiteX407" fmla="*/ 629926 w 2006029"/>
                <a:gd name="connsiteY407" fmla="*/ 36324 h 349629"/>
                <a:gd name="connsiteX408" fmla="*/ 635676 w 2006029"/>
                <a:gd name="connsiteY408" fmla="*/ 24825 h 349629"/>
                <a:gd name="connsiteX409" fmla="*/ 652137 w 2006029"/>
                <a:gd name="connsiteY409" fmla="*/ 20336 h 349629"/>
                <a:gd name="connsiteX410" fmla="*/ 665841 w 2006029"/>
                <a:gd name="connsiteY410" fmla="*/ 21911 h 349629"/>
                <a:gd name="connsiteX411" fmla="*/ 675608 w 2006029"/>
                <a:gd name="connsiteY411" fmla="*/ 25613 h 349629"/>
                <a:gd name="connsiteX412" fmla="*/ 678994 w 2006029"/>
                <a:gd name="connsiteY412" fmla="*/ 43334 h 349629"/>
                <a:gd name="connsiteX413" fmla="*/ 698291 w 2006029"/>
                <a:gd name="connsiteY413" fmla="*/ 43334 h 349629"/>
                <a:gd name="connsiteX414" fmla="*/ 474611 w 2006029"/>
                <a:gd name="connsiteY414" fmla="*/ 1906 h 349629"/>
                <a:gd name="connsiteX415" fmla="*/ 474611 w 2006029"/>
                <a:gd name="connsiteY415" fmla="*/ 36167 h 349629"/>
                <a:gd name="connsiteX416" fmla="*/ 494222 w 2006029"/>
                <a:gd name="connsiteY416" fmla="*/ 36167 h 349629"/>
                <a:gd name="connsiteX417" fmla="*/ 495246 w 2006029"/>
                <a:gd name="connsiteY417" fmla="*/ 21832 h 349629"/>
                <a:gd name="connsiteX418" fmla="*/ 518874 w 2006029"/>
                <a:gd name="connsiteY418" fmla="*/ 21832 h 349629"/>
                <a:gd name="connsiteX419" fmla="*/ 518874 w 2006029"/>
                <a:gd name="connsiteY419" fmla="*/ 112407 h 349629"/>
                <a:gd name="connsiteX420" fmla="*/ 505091 w 2006029"/>
                <a:gd name="connsiteY420" fmla="*/ 115085 h 349629"/>
                <a:gd name="connsiteX421" fmla="*/ 505091 w 2006029"/>
                <a:gd name="connsiteY421" fmla="*/ 130837 h 349629"/>
                <a:gd name="connsiteX422" fmla="*/ 558412 w 2006029"/>
                <a:gd name="connsiteY422" fmla="*/ 130837 h 349629"/>
                <a:gd name="connsiteX423" fmla="*/ 558412 w 2006029"/>
                <a:gd name="connsiteY423" fmla="*/ 115085 h 349629"/>
                <a:gd name="connsiteX424" fmla="*/ 544708 w 2006029"/>
                <a:gd name="connsiteY424" fmla="*/ 112407 h 349629"/>
                <a:gd name="connsiteX425" fmla="*/ 544708 w 2006029"/>
                <a:gd name="connsiteY425" fmla="*/ 21832 h 349629"/>
                <a:gd name="connsiteX426" fmla="*/ 568336 w 2006029"/>
                <a:gd name="connsiteY426" fmla="*/ 21832 h 349629"/>
                <a:gd name="connsiteX427" fmla="*/ 569438 w 2006029"/>
                <a:gd name="connsiteY427" fmla="*/ 36167 h 349629"/>
                <a:gd name="connsiteX428" fmla="*/ 589207 w 2006029"/>
                <a:gd name="connsiteY428" fmla="*/ 36167 h 349629"/>
                <a:gd name="connsiteX429" fmla="*/ 589207 w 2006029"/>
                <a:gd name="connsiteY429" fmla="*/ 1906 h 349629"/>
                <a:gd name="connsiteX430" fmla="*/ 459568 w 2006029"/>
                <a:gd name="connsiteY430" fmla="*/ 16713 h 349629"/>
                <a:gd name="connsiteX431" fmla="*/ 439090 w 2006029"/>
                <a:gd name="connsiteY431" fmla="*/ 4663 h 349629"/>
                <a:gd name="connsiteX432" fmla="*/ 412075 w 2006029"/>
                <a:gd name="connsiteY432" fmla="*/ 173 h 349629"/>
                <a:gd name="connsiteX433" fmla="*/ 378759 w 2006029"/>
                <a:gd name="connsiteY433" fmla="*/ 10333 h 349629"/>
                <a:gd name="connsiteX434" fmla="*/ 365055 w 2006029"/>
                <a:gd name="connsiteY434" fmla="*/ 35930 h 349629"/>
                <a:gd name="connsiteX435" fmla="*/ 376790 w 2006029"/>
                <a:gd name="connsiteY435" fmla="*/ 60819 h 349629"/>
                <a:gd name="connsiteX436" fmla="*/ 411445 w 2006029"/>
                <a:gd name="connsiteY436" fmla="*/ 76571 h 349629"/>
                <a:gd name="connsiteX437" fmla="*/ 429796 w 2006029"/>
                <a:gd name="connsiteY437" fmla="*/ 84998 h 349629"/>
                <a:gd name="connsiteX438" fmla="*/ 435073 w 2006029"/>
                <a:gd name="connsiteY438" fmla="*/ 96970 h 349629"/>
                <a:gd name="connsiteX439" fmla="*/ 429560 w 2006029"/>
                <a:gd name="connsiteY439" fmla="*/ 108548 h 349629"/>
                <a:gd name="connsiteX440" fmla="*/ 413808 w 2006029"/>
                <a:gd name="connsiteY440" fmla="*/ 112880 h 349629"/>
                <a:gd name="connsiteX441" fmla="*/ 398922 w 2006029"/>
                <a:gd name="connsiteY441" fmla="*/ 110753 h 349629"/>
                <a:gd name="connsiteX442" fmla="*/ 388447 w 2006029"/>
                <a:gd name="connsiteY442" fmla="*/ 105555 h 349629"/>
                <a:gd name="connsiteX443" fmla="*/ 385690 w 2006029"/>
                <a:gd name="connsiteY443" fmla="*/ 87282 h 349629"/>
                <a:gd name="connsiteX444" fmla="*/ 365527 w 2006029"/>
                <a:gd name="connsiteY444" fmla="*/ 87282 h 349629"/>
                <a:gd name="connsiteX445" fmla="*/ 365527 w 2006029"/>
                <a:gd name="connsiteY445" fmla="*/ 114140 h 349629"/>
                <a:gd name="connsiteX446" fmla="*/ 386084 w 2006029"/>
                <a:gd name="connsiteY446" fmla="*/ 127529 h 349629"/>
                <a:gd name="connsiteX447" fmla="*/ 413650 w 2006029"/>
                <a:gd name="connsiteY447" fmla="*/ 132412 h 349629"/>
                <a:gd name="connsiteX448" fmla="*/ 448147 w 2006029"/>
                <a:gd name="connsiteY448" fmla="*/ 122882 h 349629"/>
                <a:gd name="connsiteX449" fmla="*/ 461221 w 2006029"/>
                <a:gd name="connsiteY449" fmla="*/ 96734 h 349629"/>
                <a:gd name="connsiteX450" fmla="*/ 450195 w 2006029"/>
                <a:gd name="connsiteY450" fmla="*/ 71294 h 349629"/>
                <a:gd name="connsiteX451" fmla="*/ 417982 w 2006029"/>
                <a:gd name="connsiteY451" fmla="*/ 55542 h 349629"/>
                <a:gd name="connsiteX452" fmla="*/ 397032 w 2006029"/>
                <a:gd name="connsiteY452" fmla="*/ 47114 h 349629"/>
                <a:gd name="connsiteX453" fmla="*/ 390967 w 2006029"/>
                <a:gd name="connsiteY453" fmla="*/ 36324 h 349629"/>
                <a:gd name="connsiteX454" fmla="*/ 396795 w 2006029"/>
                <a:gd name="connsiteY454" fmla="*/ 24825 h 349629"/>
                <a:gd name="connsiteX455" fmla="*/ 413178 w 2006029"/>
                <a:gd name="connsiteY455" fmla="*/ 20336 h 349629"/>
                <a:gd name="connsiteX456" fmla="*/ 426882 w 2006029"/>
                <a:gd name="connsiteY456" fmla="*/ 21911 h 349629"/>
                <a:gd name="connsiteX457" fmla="*/ 436648 w 2006029"/>
                <a:gd name="connsiteY457" fmla="*/ 25613 h 349629"/>
                <a:gd name="connsiteX458" fmla="*/ 440035 w 2006029"/>
                <a:gd name="connsiteY458" fmla="*/ 43334 h 349629"/>
                <a:gd name="connsiteX459" fmla="*/ 459568 w 2006029"/>
                <a:gd name="connsiteY459" fmla="*/ 43334 h 349629"/>
                <a:gd name="connsiteX460" fmla="*/ 347885 w 2006029"/>
                <a:gd name="connsiteY460" fmla="*/ 130522 h 349629"/>
                <a:gd name="connsiteX461" fmla="*/ 347885 w 2006029"/>
                <a:gd name="connsiteY461" fmla="*/ 94371 h 349629"/>
                <a:gd name="connsiteX462" fmla="*/ 328195 w 2006029"/>
                <a:gd name="connsiteY462" fmla="*/ 94371 h 349629"/>
                <a:gd name="connsiteX463" fmla="*/ 326935 w 2006029"/>
                <a:gd name="connsiteY463" fmla="*/ 110517 h 349629"/>
                <a:gd name="connsiteX464" fmla="*/ 290626 w 2006029"/>
                <a:gd name="connsiteY464" fmla="*/ 110517 h 349629"/>
                <a:gd name="connsiteX465" fmla="*/ 290626 w 2006029"/>
                <a:gd name="connsiteY465" fmla="*/ 20100 h 349629"/>
                <a:gd name="connsiteX466" fmla="*/ 304409 w 2006029"/>
                <a:gd name="connsiteY466" fmla="*/ 17501 h 349629"/>
                <a:gd name="connsiteX467" fmla="*/ 304409 w 2006029"/>
                <a:gd name="connsiteY467" fmla="*/ 1748 h 349629"/>
                <a:gd name="connsiteX468" fmla="*/ 251167 w 2006029"/>
                <a:gd name="connsiteY468" fmla="*/ 1748 h 349629"/>
                <a:gd name="connsiteX469" fmla="*/ 251167 w 2006029"/>
                <a:gd name="connsiteY469" fmla="*/ 17501 h 349629"/>
                <a:gd name="connsiteX470" fmla="*/ 264872 w 2006029"/>
                <a:gd name="connsiteY470" fmla="*/ 20100 h 349629"/>
                <a:gd name="connsiteX471" fmla="*/ 264872 w 2006029"/>
                <a:gd name="connsiteY471" fmla="*/ 112407 h 349629"/>
                <a:gd name="connsiteX472" fmla="*/ 251167 w 2006029"/>
                <a:gd name="connsiteY472" fmla="*/ 115085 h 349629"/>
                <a:gd name="connsiteX473" fmla="*/ 251167 w 2006029"/>
                <a:gd name="connsiteY473" fmla="*/ 130837 h 349629"/>
                <a:gd name="connsiteX474" fmla="*/ 176502 w 2006029"/>
                <a:gd name="connsiteY474" fmla="*/ 31362 h 349629"/>
                <a:gd name="connsiteX475" fmla="*/ 177054 w 2006029"/>
                <a:gd name="connsiteY475" fmla="*/ 31362 h 349629"/>
                <a:gd name="connsiteX476" fmla="*/ 191782 w 2006029"/>
                <a:gd name="connsiteY476" fmla="*/ 76886 h 349629"/>
                <a:gd name="connsiteX477" fmla="*/ 162010 w 2006029"/>
                <a:gd name="connsiteY477" fmla="*/ 76886 h 349629"/>
                <a:gd name="connsiteX478" fmla="*/ 115463 w 2006029"/>
                <a:gd name="connsiteY478" fmla="*/ 130364 h 349629"/>
                <a:gd name="connsiteX479" fmla="*/ 159175 w 2006029"/>
                <a:gd name="connsiteY479" fmla="*/ 130364 h 349629"/>
                <a:gd name="connsiteX480" fmla="*/ 159175 w 2006029"/>
                <a:gd name="connsiteY480" fmla="*/ 114612 h 349629"/>
                <a:gd name="connsiteX481" fmla="*/ 150275 w 2006029"/>
                <a:gd name="connsiteY481" fmla="*/ 113037 h 349629"/>
                <a:gd name="connsiteX482" fmla="*/ 155946 w 2006029"/>
                <a:gd name="connsiteY482" fmla="*/ 95395 h 349629"/>
                <a:gd name="connsiteX483" fmla="*/ 197610 w 2006029"/>
                <a:gd name="connsiteY483" fmla="*/ 95395 h 349629"/>
                <a:gd name="connsiteX484" fmla="*/ 203281 w 2006029"/>
                <a:gd name="connsiteY484" fmla="*/ 113037 h 349629"/>
                <a:gd name="connsiteX485" fmla="*/ 194381 w 2006029"/>
                <a:gd name="connsiteY485" fmla="*/ 114612 h 349629"/>
                <a:gd name="connsiteX486" fmla="*/ 194381 w 2006029"/>
                <a:gd name="connsiteY486" fmla="*/ 130364 h 349629"/>
                <a:gd name="connsiteX487" fmla="*/ 238172 w 2006029"/>
                <a:gd name="connsiteY487" fmla="*/ 130364 h 349629"/>
                <a:gd name="connsiteX488" fmla="*/ 238172 w 2006029"/>
                <a:gd name="connsiteY488" fmla="*/ 114612 h 349629"/>
                <a:gd name="connsiteX489" fmla="*/ 228957 w 2006029"/>
                <a:gd name="connsiteY489" fmla="*/ 113273 h 349629"/>
                <a:gd name="connsiteX490" fmla="*/ 190128 w 2006029"/>
                <a:gd name="connsiteY490" fmla="*/ 1433 h 349629"/>
                <a:gd name="connsiteX491" fmla="*/ 163743 w 2006029"/>
                <a:gd name="connsiteY491" fmla="*/ 1433 h 349629"/>
                <a:gd name="connsiteX492" fmla="*/ 124363 w 2006029"/>
                <a:gd name="connsiteY492" fmla="*/ 113273 h 349629"/>
                <a:gd name="connsiteX493" fmla="*/ 115227 w 2006029"/>
                <a:gd name="connsiteY493" fmla="*/ 114612 h 349629"/>
                <a:gd name="connsiteX494" fmla="*/ 47020 w 2006029"/>
                <a:gd name="connsiteY494" fmla="*/ 17343 h 349629"/>
                <a:gd name="connsiteX495" fmla="*/ 37254 w 2006029"/>
                <a:gd name="connsiteY495" fmla="*/ 19076 h 349629"/>
                <a:gd name="connsiteX496" fmla="*/ 60015 w 2006029"/>
                <a:gd name="connsiteY496" fmla="*/ 96182 h 349629"/>
                <a:gd name="connsiteX497" fmla="*/ 61591 w 2006029"/>
                <a:gd name="connsiteY497" fmla="*/ 103271 h 349629"/>
                <a:gd name="connsiteX498" fmla="*/ 62142 w 2006029"/>
                <a:gd name="connsiteY498" fmla="*/ 103271 h 349629"/>
                <a:gd name="connsiteX499" fmla="*/ 63638 w 2006029"/>
                <a:gd name="connsiteY499" fmla="*/ 96340 h 349629"/>
                <a:gd name="connsiteX500" fmla="*/ 86479 w 2006029"/>
                <a:gd name="connsiteY500" fmla="*/ 19076 h 349629"/>
                <a:gd name="connsiteX501" fmla="*/ 76791 w 2006029"/>
                <a:gd name="connsiteY501" fmla="*/ 17343 h 349629"/>
                <a:gd name="connsiteX502" fmla="*/ 76791 w 2006029"/>
                <a:gd name="connsiteY502" fmla="*/ 1591 h 349629"/>
                <a:gd name="connsiteX503" fmla="*/ 124048 w 2006029"/>
                <a:gd name="connsiteY503" fmla="*/ 1591 h 349629"/>
                <a:gd name="connsiteX504" fmla="*/ 124048 w 2006029"/>
                <a:gd name="connsiteY504" fmla="*/ 17343 h 349629"/>
                <a:gd name="connsiteX505" fmla="*/ 113258 w 2006029"/>
                <a:gd name="connsiteY505" fmla="*/ 18761 h 349629"/>
                <a:gd name="connsiteX506" fmla="*/ 75374 w 2006029"/>
                <a:gd name="connsiteY506" fmla="*/ 130364 h 349629"/>
                <a:gd name="connsiteX507" fmla="*/ 48595 w 2006029"/>
                <a:gd name="connsiteY507" fmla="*/ 130364 h 349629"/>
                <a:gd name="connsiteX508" fmla="*/ 10633 w 2006029"/>
                <a:gd name="connsiteY508" fmla="*/ 18918 h 349629"/>
                <a:gd name="connsiteX509" fmla="*/ 0 w 2006029"/>
                <a:gd name="connsiteY509" fmla="*/ 17501 h 349629"/>
                <a:gd name="connsiteX510" fmla="*/ 0 w 2006029"/>
                <a:gd name="connsiteY510" fmla="*/ 1748 h 349629"/>
                <a:gd name="connsiteX511" fmla="*/ 47256 w 2006029"/>
                <a:gd name="connsiteY511" fmla="*/ 1748 h 34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006029" h="349629">
                  <a:moveTo>
                    <a:pt x="1359564" y="237164"/>
                  </a:moveTo>
                  <a:lnTo>
                    <a:pt x="1359564" y="329471"/>
                  </a:lnTo>
                  <a:lnTo>
                    <a:pt x="1345781" y="332149"/>
                  </a:lnTo>
                  <a:lnTo>
                    <a:pt x="1345781" y="347901"/>
                  </a:lnTo>
                  <a:lnTo>
                    <a:pt x="1399023" y="347901"/>
                  </a:lnTo>
                  <a:lnTo>
                    <a:pt x="1399023" y="332149"/>
                  </a:lnTo>
                  <a:lnTo>
                    <a:pt x="1385240" y="329471"/>
                  </a:lnTo>
                  <a:lnTo>
                    <a:pt x="1385240" y="237164"/>
                  </a:lnTo>
                  <a:lnTo>
                    <a:pt x="1399023" y="234564"/>
                  </a:lnTo>
                  <a:lnTo>
                    <a:pt x="1399023" y="218812"/>
                  </a:lnTo>
                  <a:lnTo>
                    <a:pt x="1345781" y="218812"/>
                  </a:lnTo>
                  <a:lnTo>
                    <a:pt x="1345781" y="234564"/>
                  </a:lnTo>
                  <a:close/>
                  <a:moveTo>
                    <a:pt x="1292539" y="309229"/>
                  </a:moveTo>
                  <a:lnTo>
                    <a:pt x="1292539" y="329471"/>
                  </a:lnTo>
                  <a:lnTo>
                    <a:pt x="1278913" y="332149"/>
                  </a:lnTo>
                  <a:lnTo>
                    <a:pt x="1278913" y="347901"/>
                  </a:lnTo>
                  <a:lnTo>
                    <a:pt x="1332155" y="347901"/>
                  </a:lnTo>
                  <a:lnTo>
                    <a:pt x="1332155" y="332149"/>
                  </a:lnTo>
                  <a:lnTo>
                    <a:pt x="1318372" y="329471"/>
                  </a:lnTo>
                  <a:lnTo>
                    <a:pt x="1318372" y="237164"/>
                  </a:lnTo>
                  <a:lnTo>
                    <a:pt x="1332155" y="234564"/>
                  </a:lnTo>
                  <a:lnTo>
                    <a:pt x="1332155" y="218812"/>
                  </a:lnTo>
                  <a:lnTo>
                    <a:pt x="1284899" y="218812"/>
                  </a:lnTo>
                  <a:lnTo>
                    <a:pt x="1251898" y="313325"/>
                  </a:lnTo>
                  <a:lnTo>
                    <a:pt x="1251347" y="313325"/>
                  </a:lnTo>
                  <a:lnTo>
                    <a:pt x="1218582" y="218812"/>
                  </a:lnTo>
                  <a:lnTo>
                    <a:pt x="1171326" y="218812"/>
                  </a:lnTo>
                  <a:lnTo>
                    <a:pt x="1171326" y="234564"/>
                  </a:lnTo>
                  <a:lnTo>
                    <a:pt x="1185031" y="237164"/>
                  </a:lnTo>
                  <a:lnTo>
                    <a:pt x="1185031" y="329471"/>
                  </a:lnTo>
                  <a:lnTo>
                    <a:pt x="1171326" y="332149"/>
                  </a:lnTo>
                  <a:lnTo>
                    <a:pt x="1171326" y="347901"/>
                  </a:lnTo>
                  <a:lnTo>
                    <a:pt x="1224647" y="347901"/>
                  </a:lnTo>
                  <a:lnTo>
                    <a:pt x="1224647" y="332149"/>
                  </a:lnTo>
                  <a:lnTo>
                    <a:pt x="1210785" y="329471"/>
                  </a:lnTo>
                  <a:lnTo>
                    <a:pt x="1210785" y="309229"/>
                  </a:lnTo>
                  <a:lnTo>
                    <a:pt x="1208344" y="252837"/>
                  </a:lnTo>
                  <a:lnTo>
                    <a:pt x="1208895" y="252837"/>
                  </a:lnTo>
                  <a:lnTo>
                    <a:pt x="1243156" y="347349"/>
                  </a:lnTo>
                  <a:lnTo>
                    <a:pt x="1260483" y="347349"/>
                  </a:lnTo>
                  <a:lnTo>
                    <a:pt x="1294429" y="252364"/>
                  </a:lnTo>
                  <a:lnTo>
                    <a:pt x="1294980" y="252364"/>
                  </a:lnTo>
                  <a:close/>
                  <a:moveTo>
                    <a:pt x="1067756" y="218970"/>
                  </a:moveTo>
                  <a:lnTo>
                    <a:pt x="1028376" y="218970"/>
                  </a:lnTo>
                  <a:lnTo>
                    <a:pt x="1028376" y="234722"/>
                  </a:lnTo>
                  <a:lnTo>
                    <a:pt x="1042080" y="237400"/>
                  </a:lnTo>
                  <a:lnTo>
                    <a:pt x="1042080" y="304504"/>
                  </a:lnTo>
                  <a:cubicBezTo>
                    <a:pt x="1041324" y="317239"/>
                    <a:pt x="1046570" y="329597"/>
                    <a:pt x="1056257" y="337898"/>
                  </a:cubicBezTo>
                  <a:cubicBezTo>
                    <a:pt x="1078657" y="353540"/>
                    <a:pt x="1108444" y="353540"/>
                    <a:pt x="1130843" y="337898"/>
                  </a:cubicBezTo>
                  <a:cubicBezTo>
                    <a:pt x="1140610" y="329644"/>
                    <a:pt x="1145918" y="317271"/>
                    <a:pt x="1145178" y="304504"/>
                  </a:cubicBezTo>
                  <a:lnTo>
                    <a:pt x="1145178" y="237400"/>
                  </a:lnTo>
                  <a:lnTo>
                    <a:pt x="1158882" y="234722"/>
                  </a:lnTo>
                  <a:lnTo>
                    <a:pt x="1158882" y="218970"/>
                  </a:lnTo>
                  <a:lnTo>
                    <a:pt x="1105404" y="218970"/>
                  </a:lnTo>
                  <a:lnTo>
                    <a:pt x="1105404" y="234722"/>
                  </a:lnTo>
                  <a:lnTo>
                    <a:pt x="1119108" y="237400"/>
                  </a:lnTo>
                  <a:lnTo>
                    <a:pt x="1119108" y="304504"/>
                  </a:lnTo>
                  <a:cubicBezTo>
                    <a:pt x="1119683" y="311569"/>
                    <a:pt x="1117186" y="318547"/>
                    <a:pt x="1112256" y="323643"/>
                  </a:cubicBezTo>
                  <a:cubicBezTo>
                    <a:pt x="1106924" y="328061"/>
                    <a:pt x="1100111" y="330290"/>
                    <a:pt x="1093196" y="329865"/>
                  </a:cubicBezTo>
                  <a:cubicBezTo>
                    <a:pt x="1086375" y="330227"/>
                    <a:pt x="1079673" y="327974"/>
                    <a:pt x="1074451" y="323564"/>
                  </a:cubicBezTo>
                  <a:cubicBezTo>
                    <a:pt x="1069552" y="318476"/>
                    <a:pt x="1067055" y="311545"/>
                    <a:pt x="1067599" y="304504"/>
                  </a:cubicBezTo>
                  <a:lnTo>
                    <a:pt x="1067599" y="237400"/>
                  </a:lnTo>
                  <a:lnTo>
                    <a:pt x="1081382" y="234722"/>
                  </a:lnTo>
                  <a:lnTo>
                    <a:pt x="1081382" y="218970"/>
                  </a:lnTo>
                  <a:close/>
                  <a:moveTo>
                    <a:pt x="953238" y="182740"/>
                  </a:moveTo>
                  <a:lnTo>
                    <a:pt x="931185" y="182740"/>
                  </a:lnTo>
                  <a:lnTo>
                    <a:pt x="931185" y="184158"/>
                  </a:lnTo>
                  <a:lnTo>
                    <a:pt x="955995" y="206762"/>
                  </a:lnTo>
                  <a:lnTo>
                    <a:pt x="973716" y="206762"/>
                  </a:lnTo>
                  <a:lnTo>
                    <a:pt x="998447" y="184237"/>
                  </a:lnTo>
                  <a:lnTo>
                    <a:pt x="998447" y="182740"/>
                  </a:lnTo>
                  <a:lnTo>
                    <a:pt x="976551" y="182740"/>
                  </a:lnTo>
                  <a:lnTo>
                    <a:pt x="964816" y="195184"/>
                  </a:lnTo>
                  <a:close/>
                  <a:moveTo>
                    <a:pt x="1013254" y="233698"/>
                  </a:moveTo>
                  <a:cubicBezTo>
                    <a:pt x="1007244" y="228445"/>
                    <a:pt x="1000298" y="224381"/>
                    <a:pt x="992776" y="221726"/>
                  </a:cubicBezTo>
                  <a:cubicBezTo>
                    <a:pt x="984105" y="218647"/>
                    <a:pt x="974961" y="217127"/>
                    <a:pt x="965761" y="217237"/>
                  </a:cubicBezTo>
                  <a:cubicBezTo>
                    <a:pt x="953853" y="216938"/>
                    <a:pt x="942165" y="220498"/>
                    <a:pt x="932446" y="227397"/>
                  </a:cubicBezTo>
                  <a:cubicBezTo>
                    <a:pt x="924058" y="233202"/>
                    <a:pt x="919103" y="242795"/>
                    <a:pt x="919214" y="252994"/>
                  </a:cubicBezTo>
                  <a:cubicBezTo>
                    <a:pt x="918796" y="262713"/>
                    <a:pt x="923183" y="272015"/>
                    <a:pt x="930949" y="277883"/>
                  </a:cubicBezTo>
                  <a:cubicBezTo>
                    <a:pt x="941416" y="285200"/>
                    <a:pt x="953136" y="290540"/>
                    <a:pt x="965525" y="293635"/>
                  </a:cubicBezTo>
                  <a:cubicBezTo>
                    <a:pt x="972164" y="295202"/>
                    <a:pt x="978426" y="298069"/>
                    <a:pt x="983955" y="302062"/>
                  </a:cubicBezTo>
                  <a:cubicBezTo>
                    <a:pt x="987460" y="305031"/>
                    <a:pt x="989405" y="309442"/>
                    <a:pt x="989232" y="314034"/>
                  </a:cubicBezTo>
                  <a:cubicBezTo>
                    <a:pt x="989382" y="318563"/>
                    <a:pt x="987326" y="322879"/>
                    <a:pt x="983719" y="325612"/>
                  </a:cubicBezTo>
                  <a:cubicBezTo>
                    <a:pt x="978969" y="328825"/>
                    <a:pt x="973291" y="330345"/>
                    <a:pt x="967573" y="329943"/>
                  </a:cubicBezTo>
                  <a:cubicBezTo>
                    <a:pt x="962532" y="329999"/>
                    <a:pt x="957507" y="329282"/>
                    <a:pt x="952687" y="327817"/>
                  </a:cubicBezTo>
                  <a:cubicBezTo>
                    <a:pt x="948867" y="326777"/>
                    <a:pt x="945284" y="325013"/>
                    <a:pt x="942133" y="322619"/>
                  </a:cubicBezTo>
                  <a:lnTo>
                    <a:pt x="939455" y="304267"/>
                  </a:lnTo>
                  <a:lnTo>
                    <a:pt x="919450" y="304267"/>
                  </a:lnTo>
                  <a:lnTo>
                    <a:pt x="919450" y="331125"/>
                  </a:lnTo>
                  <a:cubicBezTo>
                    <a:pt x="925239" y="337056"/>
                    <a:pt x="932257" y="341655"/>
                    <a:pt x="940007" y="344593"/>
                  </a:cubicBezTo>
                  <a:cubicBezTo>
                    <a:pt x="948812" y="347917"/>
                    <a:pt x="958161" y="349547"/>
                    <a:pt x="967573" y="349397"/>
                  </a:cubicBezTo>
                  <a:cubicBezTo>
                    <a:pt x="979781" y="349980"/>
                    <a:pt x="991862" y="346672"/>
                    <a:pt x="1002070" y="339946"/>
                  </a:cubicBezTo>
                  <a:cubicBezTo>
                    <a:pt x="1010552" y="333984"/>
                    <a:pt x="1015467" y="324162"/>
                    <a:pt x="1015144" y="313798"/>
                  </a:cubicBezTo>
                  <a:cubicBezTo>
                    <a:pt x="1015467" y="304094"/>
                    <a:pt x="1011419" y="294753"/>
                    <a:pt x="1004118" y="288358"/>
                  </a:cubicBezTo>
                  <a:cubicBezTo>
                    <a:pt x="994682" y="280734"/>
                    <a:pt x="983640" y="275347"/>
                    <a:pt x="971826" y="272606"/>
                  </a:cubicBezTo>
                  <a:cubicBezTo>
                    <a:pt x="964493" y="270605"/>
                    <a:pt x="957476" y="267604"/>
                    <a:pt x="950954" y="263706"/>
                  </a:cubicBezTo>
                  <a:cubicBezTo>
                    <a:pt x="947205" y="261430"/>
                    <a:pt x="944913" y="257373"/>
                    <a:pt x="944890" y="252994"/>
                  </a:cubicBezTo>
                  <a:cubicBezTo>
                    <a:pt x="944811" y="248434"/>
                    <a:pt x="946993" y="244126"/>
                    <a:pt x="950718" y="241495"/>
                  </a:cubicBezTo>
                  <a:cubicBezTo>
                    <a:pt x="955530" y="238219"/>
                    <a:pt x="961296" y="236636"/>
                    <a:pt x="967100" y="237006"/>
                  </a:cubicBezTo>
                  <a:cubicBezTo>
                    <a:pt x="971692" y="236990"/>
                    <a:pt x="976260" y="237518"/>
                    <a:pt x="980726" y="238581"/>
                  </a:cubicBezTo>
                  <a:cubicBezTo>
                    <a:pt x="984175" y="239314"/>
                    <a:pt x="987491" y="240558"/>
                    <a:pt x="990571" y="242283"/>
                  </a:cubicBezTo>
                  <a:lnTo>
                    <a:pt x="993958" y="260004"/>
                  </a:lnTo>
                  <a:lnTo>
                    <a:pt x="1013254" y="260004"/>
                  </a:lnTo>
                  <a:close/>
                  <a:moveTo>
                    <a:pt x="840926" y="248584"/>
                  </a:moveTo>
                  <a:lnTo>
                    <a:pt x="841477" y="248584"/>
                  </a:lnTo>
                  <a:lnTo>
                    <a:pt x="855969" y="293871"/>
                  </a:lnTo>
                  <a:lnTo>
                    <a:pt x="826434" y="293871"/>
                  </a:lnTo>
                  <a:close/>
                  <a:moveTo>
                    <a:pt x="779808" y="347586"/>
                  </a:moveTo>
                  <a:lnTo>
                    <a:pt x="823599" y="347586"/>
                  </a:lnTo>
                  <a:lnTo>
                    <a:pt x="823599" y="331834"/>
                  </a:lnTo>
                  <a:lnTo>
                    <a:pt x="814699" y="330180"/>
                  </a:lnTo>
                  <a:lnTo>
                    <a:pt x="820369" y="312537"/>
                  </a:lnTo>
                  <a:lnTo>
                    <a:pt x="862034" y="312537"/>
                  </a:lnTo>
                  <a:lnTo>
                    <a:pt x="867705" y="330180"/>
                  </a:lnTo>
                  <a:lnTo>
                    <a:pt x="858805" y="331834"/>
                  </a:lnTo>
                  <a:lnTo>
                    <a:pt x="858805" y="347586"/>
                  </a:lnTo>
                  <a:lnTo>
                    <a:pt x="902595" y="347586"/>
                  </a:lnTo>
                  <a:lnTo>
                    <a:pt x="902595" y="331834"/>
                  </a:lnTo>
                  <a:lnTo>
                    <a:pt x="893380" y="330495"/>
                  </a:lnTo>
                  <a:lnTo>
                    <a:pt x="854551" y="218655"/>
                  </a:lnTo>
                  <a:lnTo>
                    <a:pt x="828167" y="218655"/>
                  </a:lnTo>
                  <a:lnTo>
                    <a:pt x="788786" y="330495"/>
                  </a:lnTo>
                  <a:lnTo>
                    <a:pt x="779571" y="331834"/>
                  </a:lnTo>
                  <a:close/>
                  <a:moveTo>
                    <a:pt x="719871" y="238818"/>
                  </a:moveTo>
                  <a:lnTo>
                    <a:pt x="741609" y="238818"/>
                  </a:lnTo>
                  <a:cubicBezTo>
                    <a:pt x="747666" y="238369"/>
                    <a:pt x="753620" y="240582"/>
                    <a:pt x="757912" y="244882"/>
                  </a:cubicBezTo>
                  <a:cubicBezTo>
                    <a:pt x="761661" y="249104"/>
                    <a:pt x="763638" y="254601"/>
                    <a:pt x="763426" y="260240"/>
                  </a:cubicBezTo>
                  <a:cubicBezTo>
                    <a:pt x="764150" y="271046"/>
                    <a:pt x="755975" y="280395"/>
                    <a:pt x="745169" y="281120"/>
                  </a:cubicBezTo>
                  <a:cubicBezTo>
                    <a:pt x="743980" y="281199"/>
                    <a:pt x="742790" y="281167"/>
                    <a:pt x="741609" y="281033"/>
                  </a:cubicBezTo>
                  <a:lnTo>
                    <a:pt x="719871" y="281033"/>
                  </a:lnTo>
                  <a:close/>
                  <a:moveTo>
                    <a:pt x="694116" y="218970"/>
                  </a:moveTo>
                  <a:lnTo>
                    <a:pt x="680097" y="218970"/>
                  </a:lnTo>
                  <a:lnTo>
                    <a:pt x="680097" y="234722"/>
                  </a:lnTo>
                  <a:lnTo>
                    <a:pt x="693801" y="237400"/>
                  </a:lnTo>
                  <a:lnTo>
                    <a:pt x="693801" y="329707"/>
                  </a:lnTo>
                  <a:lnTo>
                    <a:pt x="680097" y="332385"/>
                  </a:lnTo>
                  <a:lnTo>
                    <a:pt x="680097" y="348137"/>
                  </a:lnTo>
                  <a:lnTo>
                    <a:pt x="733339" y="348137"/>
                  </a:lnTo>
                  <a:lnTo>
                    <a:pt x="733339" y="332385"/>
                  </a:lnTo>
                  <a:lnTo>
                    <a:pt x="719556" y="329707"/>
                  </a:lnTo>
                  <a:lnTo>
                    <a:pt x="719556" y="301196"/>
                  </a:lnTo>
                  <a:lnTo>
                    <a:pt x="741294" y="301196"/>
                  </a:lnTo>
                  <a:cubicBezTo>
                    <a:pt x="753903" y="301881"/>
                    <a:pt x="766324" y="297896"/>
                    <a:pt x="776185" y="290012"/>
                  </a:cubicBezTo>
                  <a:cubicBezTo>
                    <a:pt x="792606" y="274394"/>
                    <a:pt x="793252" y="248418"/>
                    <a:pt x="777634" y="231997"/>
                  </a:cubicBezTo>
                  <a:cubicBezTo>
                    <a:pt x="777161" y="231501"/>
                    <a:pt x="776681" y="231020"/>
                    <a:pt x="776185" y="230548"/>
                  </a:cubicBezTo>
                  <a:cubicBezTo>
                    <a:pt x="766379" y="222546"/>
                    <a:pt x="753935" y="218497"/>
                    <a:pt x="741294" y="219206"/>
                  </a:cubicBezTo>
                  <a:close/>
                  <a:moveTo>
                    <a:pt x="626619" y="237164"/>
                  </a:moveTo>
                  <a:lnTo>
                    <a:pt x="626619" y="329471"/>
                  </a:lnTo>
                  <a:lnTo>
                    <a:pt x="612835" y="332149"/>
                  </a:lnTo>
                  <a:lnTo>
                    <a:pt x="612835" y="347901"/>
                  </a:lnTo>
                  <a:lnTo>
                    <a:pt x="666156" y="347901"/>
                  </a:lnTo>
                  <a:lnTo>
                    <a:pt x="666156" y="332149"/>
                  </a:lnTo>
                  <a:lnTo>
                    <a:pt x="652294" y="329471"/>
                  </a:lnTo>
                  <a:lnTo>
                    <a:pt x="652294" y="237164"/>
                  </a:lnTo>
                  <a:lnTo>
                    <a:pt x="666156" y="234564"/>
                  </a:lnTo>
                  <a:lnTo>
                    <a:pt x="666156" y="218812"/>
                  </a:lnTo>
                  <a:lnTo>
                    <a:pt x="612835" y="218812"/>
                  </a:lnTo>
                  <a:lnTo>
                    <a:pt x="612835" y="234564"/>
                  </a:lnTo>
                  <a:close/>
                  <a:moveTo>
                    <a:pt x="669307" y="190301"/>
                  </a:moveTo>
                  <a:lnTo>
                    <a:pt x="604723" y="190301"/>
                  </a:lnTo>
                  <a:lnTo>
                    <a:pt x="604723" y="204635"/>
                  </a:lnTo>
                  <a:lnTo>
                    <a:pt x="669307" y="204635"/>
                  </a:lnTo>
                  <a:close/>
                  <a:moveTo>
                    <a:pt x="1987521" y="54124"/>
                  </a:moveTo>
                  <a:lnTo>
                    <a:pt x="1943967" y="54124"/>
                  </a:lnTo>
                  <a:lnTo>
                    <a:pt x="1943967" y="21832"/>
                  </a:lnTo>
                  <a:lnTo>
                    <a:pt x="1985159" y="21832"/>
                  </a:lnTo>
                  <a:lnTo>
                    <a:pt x="1986261" y="37584"/>
                  </a:lnTo>
                  <a:lnTo>
                    <a:pt x="2006030" y="37584"/>
                  </a:lnTo>
                  <a:lnTo>
                    <a:pt x="2006030" y="2300"/>
                  </a:lnTo>
                  <a:lnTo>
                    <a:pt x="1904271" y="2300"/>
                  </a:lnTo>
                  <a:lnTo>
                    <a:pt x="1904271" y="18052"/>
                  </a:lnTo>
                  <a:lnTo>
                    <a:pt x="1917976" y="20651"/>
                  </a:lnTo>
                  <a:lnTo>
                    <a:pt x="1917976" y="112958"/>
                  </a:lnTo>
                  <a:lnTo>
                    <a:pt x="1904271" y="115636"/>
                  </a:lnTo>
                  <a:lnTo>
                    <a:pt x="1904271" y="131388"/>
                  </a:lnTo>
                  <a:lnTo>
                    <a:pt x="2006030" y="131388"/>
                  </a:lnTo>
                  <a:lnTo>
                    <a:pt x="2006030" y="96261"/>
                  </a:lnTo>
                  <a:lnTo>
                    <a:pt x="1986419" y="96261"/>
                  </a:lnTo>
                  <a:lnTo>
                    <a:pt x="1985237" y="112013"/>
                  </a:lnTo>
                  <a:lnTo>
                    <a:pt x="1943730" y="112013"/>
                  </a:lnTo>
                  <a:lnTo>
                    <a:pt x="1943730" y="75232"/>
                  </a:lnTo>
                  <a:lnTo>
                    <a:pt x="1987521" y="75232"/>
                  </a:lnTo>
                  <a:close/>
                  <a:moveTo>
                    <a:pt x="1850635" y="20100"/>
                  </a:moveTo>
                  <a:lnTo>
                    <a:pt x="1850635" y="112407"/>
                  </a:lnTo>
                  <a:lnTo>
                    <a:pt x="1836931" y="115085"/>
                  </a:lnTo>
                  <a:lnTo>
                    <a:pt x="1836931" y="130837"/>
                  </a:lnTo>
                  <a:lnTo>
                    <a:pt x="1890173" y="130837"/>
                  </a:lnTo>
                  <a:lnTo>
                    <a:pt x="1890173" y="115085"/>
                  </a:lnTo>
                  <a:lnTo>
                    <a:pt x="1876390" y="112407"/>
                  </a:lnTo>
                  <a:lnTo>
                    <a:pt x="1876390" y="20100"/>
                  </a:lnTo>
                  <a:lnTo>
                    <a:pt x="1890173" y="17501"/>
                  </a:lnTo>
                  <a:lnTo>
                    <a:pt x="1890173" y="1748"/>
                  </a:lnTo>
                  <a:lnTo>
                    <a:pt x="1836931" y="1748"/>
                  </a:lnTo>
                  <a:lnTo>
                    <a:pt x="1836931" y="17501"/>
                  </a:lnTo>
                  <a:close/>
                  <a:moveTo>
                    <a:pt x="1783689" y="92165"/>
                  </a:moveTo>
                  <a:lnTo>
                    <a:pt x="1783689" y="112407"/>
                  </a:lnTo>
                  <a:lnTo>
                    <a:pt x="1769985" y="115085"/>
                  </a:lnTo>
                  <a:lnTo>
                    <a:pt x="1769985" y="130837"/>
                  </a:lnTo>
                  <a:lnTo>
                    <a:pt x="1823306" y="130837"/>
                  </a:lnTo>
                  <a:lnTo>
                    <a:pt x="1823306" y="115085"/>
                  </a:lnTo>
                  <a:lnTo>
                    <a:pt x="1809522" y="112407"/>
                  </a:lnTo>
                  <a:lnTo>
                    <a:pt x="1809522" y="20100"/>
                  </a:lnTo>
                  <a:lnTo>
                    <a:pt x="1823306" y="17501"/>
                  </a:lnTo>
                  <a:lnTo>
                    <a:pt x="1823306" y="1748"/>
                  </a:lnTo>
                  <a:lnTo>
                    <a:pt x="1776049" y="1748"/>
                  </a:lnTo>
                  <a:lnTo>
                    <a:pt x="1743049" y="96261"/>
                  </a:lnTo>
                  <a:lnTo>
                    <a:pt x="1742497" y="96261"/>
                  </a:lnTo>
                  <a:lnTo>
                    <a:pt x="1709733" y="1748"/>
                  </a:lnTo>
                  <a:lnTo>
                    <a:pt x="1662477" y="1748"/>
                  </a:lnTo>
                  <a:lnTo>
                    <a:pt x="1662477" y="17501"/>
                  </a:lnTo>
                  <a:lnTo>
                    <a:pt x="1676181" y="20100"/>
                  </a:lnTo>
                  <a:lnTo>
                    <a:pt x="1676181" y="112407"/>
                  </a:lnTo>
                  <a:lnTo>
                    <a:pt x="1662477" y="115085"/>
                  </a:lnTo>
                  <a:lnTo>
                    <a:pt x="1662477" y="130837"/>
                  </a:lnTo>
                  <a:lnTo>
                    <a:pt x="1715719" y="130837"/>
                  </a:lnTo>
                  <a:lnTo>
                    <a:pt x="1715719" y="115085"/>
                  </a:lnTo>
                  <a:lnTo>
                    <a:pt x="1701936" y="112407"/>
                  </a:lnTo>
                  <a:lnTo>
                    <a:pt x="1701936" y="92165"/>
                  </a:lnTo>
                  <a:lnTo>
                    <a:pt x="1699494" y="35773"/>
                  </a:lnTo>
                  <a:lnTo>
                    <a:pt x="1700045" y="35773"/>
                  </a:lnTo>
                  <a:lnTo>
                    <a:pt x="1734306" y="130286"/>
                  </a:lnTo>
                  <a:lnTo>
                    <a:pt x="1751240" y="130286"/>
                  </a:lnTo>
                  <a:lnTo>
                    <a:pt x="1785658" y="35064"/>
                  </a:lnTo>
                  <a:lnTo>
                    <a:pt x="1786209" y="35064"/>
                  </a:lnTo>
                  <a:close/>
                  <a:moveTo>
                    <a:pt x="1587260" y="31362"/>
                  </a:moveTo>
                  <a:lnTo>
                    <a:pt x="1587733" y="31362"/>
                  </a:lnTo>
                  <a:lnTo>
                    <a:pt x="1602225" y="76728"/>
                  </a:lnTo>
                  <a:lnTo>
                    <a:pt x="1572768" y="76728"/>
                  </a:lnTo>
                  <a:close/>
                  <a:moveTo>
                    <a:pt x="1526064" y="130364"/>
                  </a:moveTo>
                  <a:lnTo>
                    <a:pt x="1570091" y="130364"/>
                  </a:lnTo>
                  <a:lnTo>
                    <a:pt x="1570091" y="114612"/>
                  </a:lnTo>
                  <a:lnTo>
                    <a:pt x="1561112" y="113037"/>
                  </a:lnTo>
                  <a:lnTo>
                    <a:pt x="1566783" y="95395"/>
                  </a:lnTo>
                  <a:lnTo>
                    <a:pt x="1608526" y="95395"/>
                  </a:lnTo>
                  <a:lnTo>
                    <a:pt x="1614118" y="113037"/>
                  </a:lnTo>
                  <a:lnTo>
                    <a:pt x="1605218" y="114612"/>
                  </a:lnTo>
                  <a:lnTo>
                    <a:pt x="1605218" y="130364"/>
                  </a:lnTo>
                  <a:lnTo>
                    <a:pt x="1648851" y="130364"/>
                  </a:lnTo>
                  <a:lnTo>
                    <a:pt x="1648851" y="114612"/>
                  </a:lnTo>
                  <a:lnTo>
                    <a:pt x="1639636" y="113273"/>
                  </a:lnTo>
                  <a:lnTo>
                    <a:pt x="1600807" y="1433"/>
                  </a:lnTo>
                  <a:lnTo>
                    <a:pt x="1574422" y="1433"/>
                  </a:lnTo>
                  <a:lnTo>
                    <a:pt x="1535042" y="113273"/>
                  </a:lnTo>
                  <a:lnTo>
                    <a:pt x="1525827" y="114612"/>
                  </a:lnTo>
                  <a:close/>
                  <a:moveTo>
                    <a:pt x="1415799" y="1748"/>
                  </a:moveTo>
                  <a:lnTo>
                    <a:pt x="1415799" y="36009"/>
                  </a:lnTo>
                  <a:lnTo>
                    <a:pt x="1435489" y="36009"/>
                  </a:lnTo>
                  <a:lnTo>
                    <a:pt x="1436513" y="21675"/>
                  </a:lnTo>
                  <a:lnTo>
                    <a:pt x="1460141" y="21675"/>
                  </a:lnTo>
                  <a:lnTo>
                    <a:pt x="1460141" y="112249"/>
                  </a:lnTo>
                  <a:lnTo>
                    <a:pt x="1446437" y="114927"/>
                  </a:lnTo>
                  <a:lnTo>
                    <a:pt x="1446437" y="130679"/>
                  </a:lnTo>
                  <a:lnTo>
                    <a:pt x="1499758" y="130679"/>
                  </a:lnTo>
                  <a:lnTo>
                    <a:pt x="1499758" y="114927"/>
                  </a:lnTo>
                  <a:lnTo>
                    <a:pt x="1485974" y="112249"/>
                  </a:lnTo>
                  <a:lnTo>
                    <a:pt x="1485974" y="21675"/>
                  </a:lnTo>
                  <a:lnTo>
                    <a:pt x="1509603" y="21675"/>
                  </a:lnTo>
                  <a:lnTo>
                    <a:pt x="1510626" y="36009"/>
                  </a:lnTo>
                  <a:lnTo>
                    <a:pt x="1530710" y="36009"/>
                  </a:lnTo>
                  <a:lnTo>
                    <a:pt x="1530710" y="1748"/>
                  </a:lnTo>
                  <a:close/>
                  <a:moveTo>
                    <a:pt x="1400677" y="16555"/>
                  </a:moveTo>
                  <a:cubicBezTo>
                    <a:pt x="1394691" y="11263"/>
                    <a:pt x="1387736" y="7167"/>
                    <a:pt x="1380199" y="4505"/>
                  </a:cubicBezTo>
                  <a:cubicBezTo>
                    <a:pt x="1371504" y="1426"/>
                    <a:pt x="1362328" y="-95"/>
                    <a:pt x="1353105" y="16"/>
                  </a:cubicBezTo>
                  <a:cubicBezTo>
                    <a:pt x="1341220" y="-268"/>
                    <a:pt x="1329564" y="3292"/>
                    <a:pt x="1319868" y="10176"/>
                  </a:cubicBezTo>
                  <a:cubicBezTo>
                    <a:pt x="1311449" y="15965"/>
                    <a:pt x="1306463" y="25558"/>
                    <a:pt x="1306558" y="35773"/>
                  </a:cubicBezTo>
                  <a:cubicBezTo>
                    <a:pt x="1306188" y="45484"/>
                    <a:pt x="1310567" y="54770"/>
                    <a:pt x="1318293" y="60661"/>
                  </a:cubicBezTo>
                  <a:cubicBezTo>
                    <a:pt x="1328792" y="67978"/>
                    <a:pt x="1340535" y="73318"/>
                    <a:pt x="1352948" y="76413"/>
                  </a:cubicBezTo>
                  <a:cubicBezTo>
                    <a:pt x="1359556" y="78067"/>
                    <a:pt x="1365802" y="80926"/>
                    <a:pt x="1371378" y="84841"/>
                  </a:cubicBezTo>
                  <a:cubicBezTo>
                    <a:pt x="1374851" y="87834"/>
                    <a:pt x="1376789" y="92228"/>
                    <a:pt x="1376655" y="96812"/>
                  </a:cubicBezTo>
                  <a:cubicBezTo>
                    <a:pt x="1376765" y="101333"/>
                    <a:pt x="1374717" y="105633"/>
                    <a:pt x="1371142" y="108390"/>
                  </a:cubicBezTo>
                  <a:cubicBezTo>
                    <a:pt x="1366377" y="111548"/>
                    <a:pt x="1360706" y="113068"/>
                    <a:pt x="1354996" y="112722"/>
                  </a:cubicBezTo>
                  <a:cubicBezTo>
                    <a:pt x="1349955" y="112793"/>
                    <a:pt x="1344930" y="112076"/>
                    <a:pt x="1340110" y="110595"/>
                  </a:cubicBezTo>
                  <a:cubicBezTo>
                    <a:pt x="1336282" y="109579"/>
                    <a:pt x="1332699" y="107807"/>
                    <a:pt x="1329556" y="105397"/>
                  </a:cubicBezTo>
                  <a:lnTo>
                    <a:pt x="1326799" y="87125"/>
                  </a:lnTo>
                  <a:lnTo>
                    <a:pt x="1306873" y="87125"/>
                  </a:lnTo>
                  <a:lnTo>
                    <a:pt x="1306873" y="113982"/>
                  </a:lnTo>
                  <a:cubicBezTo>
                    <a:pt x="1312646" y="119881"/>
                    <a:pt x="1319632" y="124449"/>
                    <a:pt x="1327351" y="127371"/>
                  </a:cubicBezTo>
                  <a:cubicBezTo>
                    <a:pt x="1336180" y="130711"/>
                    <a:pt x="1345560" y="132373"/>
                    <a:pt x="1354996" y="132255"/>
                  </a:cubicBezTo>
                  <a:cubicBezTo>
                    <a:pt x="1367188" y="132829"/>
                    <a:pt x="1379254" y="129490"/>
                    <a:pt x="1389414" y="122725"/>
                  </a:cubicBezTo>
                  <a:cubicBezTo>
                    <a:pt x="1397928" y="116794"/>
                    <a:pt x="1402851" y="106949"/>
                    <a:pt x="1402488" y="96576"/>
                  </a:cubicBezTo>
                  <a:cubicBezTo>
                    <a:pt x="1402843" y="86881"/>
                    <a:pt x="1398826" y="77540"/>
                    <a:pt x="1391541" y="71136"/>
                  </a:cubicBezTo>
                  <a:cubicBezTo>
                    <a:pt x="1382089" y="63544"/>
                    <a:pt x="1371055" y="58157"/>
                    <a:pt x="1359249" y="55384"/>
                  </a:cubicBezTo>
                  <a:cubicBezTo>
                    <a:pt x="1351916" y="53360"/>
                    <a:pt x="1344875" y="50399"/>
                    <a:pt x="1338299" y="46563"/>
                  </a:cubicBezTo>
                  <a:cubicBezTo>
                    <a:pt x="1334573" y="44248"/>
                    <a:pt x="1332305" y="40160"/>
                    <a:pt x="1332313" y="35773"/>
                  </a:cubicBezTo>
                  <a:cubicBezTo>
                    <a:pt x="1332242" y="31228"/>
                    <a:pt x="1334384" y="26944"/>
                    <a:pt x="1338062" y="24274"/>
                  </a:cubicBezTo>
                  <a:cubicBezTo>
                    <a:pt x="1342874" y="20998"/>
                    <a:pt x="1348640" y="19414"/>
                    <a:pt x="1354444" y="19785"/>
                  </a:cubicBezTo>
                  <a:cubicBezTo>
                    <a:pt x="1359060" y="19777"/>
                    <a:pt x="1363659" y="20304"/>
                    <a:pt x="1368149" y="21360"/>
                  </a:cubicBezTo>
                  <a:cubicBezTo>
                    <a:pt x="1371559" y="22139"/>
                    <a:pt x="1374843" y="23384"/>
                    <a:pt x="1377915" y="25062"/>
                  </a:cubicBezTo>
                  <a:lnTo>
                    <a:pt x="1381302" y="42783"/>
                  </a:lnTo>
                  <a:lnTo>
                    <a:pt x="1400677" y="42783"/>
                  </a:lnTo>
                  <a:close/>
                  <a:moveTo>
                    <a:pt x="1199916" y="1906"/>
                  </a:moveTo>
                  <a:lnTo>
                    <a:pt x="1160536" y="1906"/>
                  </a:lnTo>
                  <a:lnTo>
                    <a:pt x="1160536" y="17658"/>
                  </a:lnTo>
                  <a:lnTo>
                    <a:pt x="1174240" y="20257"/>
                  </a:lnTo>
                  <a:lnTo>
                    <a:pt x="1174240" y="87440"/>
                  </a:lnTo>
                  <a:cubicBezTo>
                    <a:pt x="1173524" y="100167"/>
                    <a:pt x="1178761" y="112509"/>
                    <a:pt x="1188417" y="120834"/>
                  </a:cubicBezTo>
                  <a:cubicBezTo>
                    <a:pt x="1210817" y="136476"/>
                    <a:pt x="1240604" y="136476"/>
                    <a:pt x="1263003" y="120834"/>
                  </a:cubicBezTo>
                  <a:cubicBezTo>
                    <a:pt x="1272723" y="112549"/>
                    <a:pt x="1277999" y="100191"/>
                    <a:pt x="1277259" y="87440"/>
                  </a:cubicBezTo>
                  <a:lnTo>
                    <a:pt x="1277259" y="20257"/>
                  </a:lnTo>
                  <a:lnTo>
                    <a:pt x="1291042" y="17658"/>
                  </a:lnTo>
                  <a:lnTo>
                    <a:pt x="1291042" y="1906"/>
                  </a:lnTo>
                  <a:lnTo>
                    <a:pt x="1237800" y="1906"/>
                  </a:lnTo>
                  <a:lnTo>
                    <a:pt x="1237800" y="17658"/>
                  </a:lnTo>
                  <a:lnTo>
                    <a:pt x="1251504" y="20257"/>
                  </a:lnTo>
                  <a:lnTo>
                    <a:pt x="1251504" y="87440"/>
                  </a:lnTo>
                  <a:cubicBezTo>
                    <a:pt x="1252056" y="94481"/>
                    <a:pt x="1249559" y="101420"/>
                    <a:pt x="1244652" y="106500"/>
                  </a:cubicBezTo>
                  <a:cubicBezTo>
                    <a:pt x="1239352" y="110926"/>
                    <a:pt x="1232570" y="113171"/>
                    <a:pt x="1225671" y="112801"/>
                  </a:cubicBezTo>
                  <a:cubicBezTo>
                    <a:pt x="1218811" y="113187"/>
                    <a:pt x="1212061" y="110895"/>
                    <a:pt x="1206847" y="106421"/>
                  </a:cubicBezTo>
                  <a:cubicBezTo>
                    <a:pt x="1201948" y="101365"/>
                    <a:pt x="1199459" y="94457"/>
                    <a:pt x="1199995" y="87440"/>
                  </a:cubicBezTo>
                  <a:lnTo>
                    <a:pt x="1199995" y="20257"/>
                  </a:lnTo>
                  <a:lnTo>
                    <a:pt x="1213778" y="17658"/>
                  </a:lnTo>
                  <a:lnTo>
                    <a:pt x="1213778" y="1906"/>
                  </a:lnTo>
                  <a:close/>
                  <a:moveTo>
                    <a:pt x="1028140" y="130522"/>
                  </a:moveTo>
                  <a:lnTo>
                    <a:pt x="1080673" y="130522"/>
                  </a:lnTo>
                  <a:lnTo>
                    <a:pt x="1080673" y="114770"/>
                  </a:lnTo>
                  <a:lnTo>
                    <a:pt x="1067599" y="112092"/>
                  </a:lnTo>
                  <a:lnTo>
                    <a:pt x="1067599" y="76571"/>
                  </a:lnTo>
                  <a:lnTo>
                    <a:pt x="1081776" y="76571"/>
                  </a:lnTo>
                  <a:lnTo>
                    <a:pt x="1106506" y="113667"/>
                  </a:lnTo>
                  <a:lnTo>
                    <a:pt x="1098630" y="114770"/>
                  </a:lnTo>
                  <a:lnTo>
                    <a:pt x="1098630" y="130522"/>
                  </a:lnTo>
                  <a:lnTo>
                    <a:pt x="1149588" y="130522"/>
                  </a:lnTo>
                  <a:lnTo>
                    <a:pt x="1149588" y="114770"/>
                  </a:lnTo>
                  <a:lnTo>
                    <a:pt x="1136672" y="112564"/>
                  </a:lnTo>
                  <a:lnTo>
                    <a:pt x="1101229" y="61764"/>
                  </a:lnTo>
                  <a:lnTo>
                    <a:pt x="1132734" y="19548"/>
                  </a:lnTo>
                  <a:lnTo>
                    <a:pt x="1146674" y="17107"/>
                  </a:lnTo>
                  <a:lnTo>
                    <a:pt x="1146674" y="1355"/>
                  </a:lnTo>
                  <a:lnTo>
                    <a:pt x="1095716" y="1355"/>
                  </a:lnTo>
                  <a:lnTo>
                    <a:pt x="1095716" y="17107"/>
                  </a:lnTo>
                  <a:lnTo>
                    <a:pt x="1103592" y="18209"/>
                  </a:lnTo>
                  <a:lnTo>
                    <a:pt x="1078861" y="54203"/>
                  </a:lnTo>
                  <a:lnTo>
                    <a:pt x="1067599" y="54203"/>
                  </a:lnTo>
                  <a:lnTo>
                    <a:pt x="1067599" y="19785"/>
                  </a:lnTo>
                  <a:lnTo>
                    <a:pt x="1080673" y="17107"/>
                  </a:lnTo>
                  <a:lnTo>
                    <a:pt x="1080673" y="1355"/>
                  </a:lnTo>
                  <a:lnTo>
                    <a:pt x="1028140" y="1355"/>
                  </a:lnTo>
                  <a:lnTo>
                    <a:pt x="1028140" y="17107"/>
                  </a:lnTo>
                  <a:lnTo>
                    <a:pt x="1041844" y="19785"/>
                  </a:lnTo>
                  <a:lnTo>
                    <a:pt x="1041844" y="112092"/>
                  </a:lnTo>
                  <a:lnTo>
                    <a:pt x="1028140" y="114770"/>
                  </a:lnTo>
                  <a:close/>
                  <a:moveTo>
                    <a:pt x="991122" y="54124"/>
                  </a:moveTo>
                  <a:lnTo>
                    <a:pt x="947568" y="54124"/>
                  </a:lnTo>
                  <a:lnTo>
                    <a:pt x="947568" y="21832"/>
                  </a:lnTo>
                  <a:lnTo>
                    <a:pt x="988759" y="21832"/>
                  </a:lnTo>
                  <a:lnTo>
                    <a:pt x="989862" y="37584"/>
                  </a:lnTo>
                  <a:lnTo>
                    <a:pt x="1009710" y="37584"/>
                  </a:lnTo>
                  <a:lnTo>
                    <a:pt x="1009710" y="2300"/>
                  </a:lnTo>
                  <a:lnTo>
                    <a:pt x="908109" y="2300"/>
                  </a:lnTo>
                  <a:lnTo>
                    <a:pt x="908109" y="18052"/>
                  </a:lnTo>
                  <a:lnTo>
                    <a:pt x="921813" y="20651"/>
                  </a:lnTo>
                  <a:lnTo>
                    <a:pt x="921813" y="112958"/>
                  </a:lnTo>
                  <a:lnTo>
                    <a:pt x="908109" y="115636"/>
                  </a:lnTo>
                  <a:lnTo>
                    <a:pt x="908109" y="131388"/>
                  </a:lnTo>
                  <a:lnTo>
                    <a:pt x="1009788" y="131388"/>
                  </a:lnTo>
                  <a:lnTo>
                    <a:pt x="1009788" y="96261"/>
                  </a:lnTo>
                  <a:lnTo>
                    <a:pt x="990256" y="96261"/>
                  </a:lnTo>
                  <a:lnTo>
                    <a:pt x="989074" y="112013"/>
                  </a:lnTo>
                  <a:lnTo>
                    <a:pt x="947568" y="112013"/>
                  </a:lnTo>
                  <a:lnTo>
                    <a:pt x="947568" y="75232"/>
                  </a:lnTo>
                  <a:lnTo>
                    <a:pt x="991122" y="75232"/>
                  </a:lnTo>
                  <a:close/>
                  <a:moveTo>
                    <a:pt x="881488" y="1906"/>
                  </a:moveTo>
                  <a:lnTo>
                    <a:pt x="842107" y="1906"/>
                  </a:lnTo>
                  <a:lnTo>
                    <a:pt x="842107" y="17658"/>
                  </a:lnTo>
                  <a:lnTo>
                    <a:pt x="855890" y="20257"/>
                  </a:lnTo>
                  <a:lnTo>
                    <a:pt x="855890" y="88542"/>
                  </a:lnTo>
                  <a:lnTo>
                    <a:pt x="855339" y="88542"/>
                  </a:lnTo>
                  <a:lnTo>
                    <a:pt x="803436" y="1906"/>
                  </a:lnTo>
                  <a:lnTo>
                    <a:pt x="764056" y="1906"/>
                  </a:lnTo>
                  <a:lnTo>
                    <a:pt x="764056" y="17658"/>
                  </a:lnTo>
                  <a:lnTo>
                    <a:pt x="777760" y="20257"/>
                  </a:lnTo>
                  <a:lnTo>
                    <a:pt x="777760" y="112564"/>
                  </a:lnTo>
                  <a:lnTo>
                    <a:pt x="764056" y="115242"/>
                  </a:lnTo>
                  <a:lnTo>
                    <a:pt x="764056" y="130994"/>
                  </a:lnTo>
                  <a:lnTo>
                    <a:pt x="817376" y="130994"/>
                  </a:lnTo>
                  <a:lnTo>
                    <a:pt x="817376" y="115242"/>
                  </a:lnTo>
                  <a:lnTo>
                    <a:pt x="803593" y="112564"/>
                  </a:lnTo>
                  <a:lnTo>
                    <a:pt x="803593" y="44200"/>
                  </a:lnTo>
                  <a:lnTo>
                    <a:pt x="804066" y="44200"/>
                  </a:lnTo>
                  <a:lnTo>
                    <a:pt x="856048" y="130837"/>
                  </a:lnTo>
                  <a:lnTo>
                    <a:pt x="881724" y="130837"/>
                  </a:lnTo>
                  <a:lnTo>
                    <a:pt x="881724" y="20572"/>
                  </a:lnTo>
                  <a:lnTo>
                    <a:pt x="895507" y="17973"/>
                  </a:lnTo>
                  <a:lnTo>
                    <a:pt x="895507" y="2221"/>
                  </a:lnTo>
                  <a:close/>
                  <a:moveTo>
                    <a:pt x="698448" y="16713"/>
                  </a:moveTo>
                  <a:cubicBezTo>
                    <a:pt x="692470" y="11404"/>
                    <a:pt x="685516" y="7309"/>
                    <a:pt x="677970" y="4663"/>
                  </a:cubicBezTo>
                  <a:cubicBezTo>
                    <a:pt x="669299" y="1583"/>
                    <a:pt x="660155" y="63"/>
                    <a:pt x="650956" y="173"/>
                  </a:cubicBezTo>
                  <a:cubicBezTo>
                    <a:pt x="639047" y="-126"/>
                    <a:pt x="627359" y="3434"/>
                    <a:pt x="617640" y="10333"/>
                  </a:cubicBezTo>
                  <a:cubicBezTo>
                    <a:pt x="609260" y="16146"/>
                    <a:pt x="604306" y="25731"/>
                    <a:pt x="604408" y="35930"/>
                  </a:cubicBezTo>
                  <a:cubicBezTo>
                    <a:pt x="604038" y="45642"/>
                    <a:pt x="608417" y="54928"/>
                    <a:pt x="616143" y="60819"/>
                  </a:cubicBezTo>
                  <a:cubicBezTo>
                    <a:pt x="626611" y="68136"/>
                    <a:pt x="638330" y="73476"/>
                    <a:pt x="650719" y="76571"/>
                  </a:cubicBezTo>
                  <a:cubicBezTo>
                    <a:pt x="657327" y="78217"/>
                    <a:pt x="663581" y="81076"/>
                    <a:pt x="669149" y="84998"/>
                  </a:cubicBezTo>
                  <a:cubicBezTo>
                    <a:pt x="672654" y="87968"/>
                    <a:pt x="674599" y="92378"/>
                    <a:pt x="674426" y="96970"/>
                  </a:cubicBezTo>
                  <a:cubicBezTo>
                    <a:pt x="674576" y="101499"/>
                    <a:pt x="672520" y="105815"/>
                    <a:pt x="668913" y="108548"/>
                  </a:cubicBezTo>
                  <a:cubicBezTo>
                    <a:pt x="664258" y="111635"/>
                    <a:pt x="658737" y="113155"/>
                    <a:pt x="653161" y="112880"/>
                  </a:cubicBezTo>
                  <a:cubicBezTo>
                    <a:pt x="648144" y="112943"/>
                    <a:pt x="643150" y="112226"/>
                    <a:pt x="638354" y="110753"/>
                  </a:cubicBezTo>
                  <a:cubicBezTo>
                    <a:pt x="634502" y="109737"/>
                    <a:pt x="630887" y="107965"/>
                    <a:pt x="627721" y="105555"/>
                  </a:cubicBezTo>
                  <a:lnTo>
                    <a:pt x="625043" y="87282"/>
                  </a:lnTo>
                  <a:lnTo>
                    <a:pt x="604487" y="87282"/>
                  </a:lnTo>
                  <a:lnTo>
                    <a:pt x="604487" y="114140"/>
                  </a:lnTo>
                  <a:cubicBezTo>
                    <a:pt x="610299" y="120023"/>
                    <a:pt x="617309" y="124591"/>
                    <a:pt x="625043" y="127529"/>
                  </a:cubicBezTo>
                  <a:cubicBezTo>
                    <a:pt x="633841" y="130876"/>
                    <a:pt x="643198" y="132538"/>
                    <a:pt x="652610" y="132412"/>
                  </a:cubicBezTo>
                  <a:cubicBezTo>
                    <a:pt x="664825" y="132971"/>
                    <a:pt x="676907" y="129632"/>
                    <a:pt x="687107" y="122882"/>
                  </a:cubicBezTo>
                  <a:cubicBezTo>
                    <a:pt x="695597" y="116928"/>
                    <a:pt x="700520" y="107098"/>
                    <a:pt x="700181" y="96734"/>
                  </a:cubicBezTo>
                  <a:cubicBezTo>
                    <a:pt x="700504" y="87030"/>
                    <a:pt x="696456" y="77689"/>
                    <a:pt x="689154" y="71294"/>
                  </a:cubicBezTo>
                  <a:cubicBezTo>
                    <a:pt x="679711" y="63686"/>
                    <a:pt x="668677" y="58298"/>
                    <a:pt x="656863" y="55542"/>
                  </a:cubicBezTo>
                  <a:cubicBezTo>
                    <a:pt x="649569" y="53644"/>
                    <a:pt x="642552" y="50816"/>
                    <a:pt x="635991" y="47114"/>
                  </a:cubicBezTo>
                  <a:cubicBezTo>
                    <a:pt x="632242" y="44807"/>
                    <a:pt x="629950" y="40727"/>
                    <a:pt x="629926" y="36324"/>
                  </a:cubicBezTo>
                  <a:cubicBezTo>
                    <a:pt x="629895" y="31795"/>
                    <a:pt x="632029" y="27519"/>
                    <a:pt x="635676" y="24825"/>
                  </a:cubicBezTo>
                  <a:cubicBezTo>
                    <a:pt x="640520" y="21557"/>
                    <a:pt x="646309" y="19981"/>
                    <a:pt x="652137" y="20336"/>
                  </a:cubicBezTo>
                  <a:cubicBezTo>
                    <a:pt x="656752" y="20328"/>
                    <a:pt x="661352" y="20856"/>
                    <a:pt x="665841" y="21911"/>
                  </a:cubicBezTo>
                  <a:cubicBezTo>
                    <a:pt x="669244" y="22707"/>
                    <a:pt x="672528" y="23951"/>
                    <a:pt x="675608" y="25613"/>
                  </a:cubicBezTo>
                  <a:lnTo>
                    <a:pt x="678994" y="43334"/>
                  </a:lnTo>
                  <a:lnTo>
                    <a:pt x="698291" y="43334"/>
                  </a:lnTo>
                  <a:close/>
                  <a:moveTo>
                    <a:pt x="474611" y="1906"/>
                  </a:moveTo>
                  <a:lnTo>
                    <a:pt x="474611" y="36167"/>
                  </a:lnTo>
                  <a:lnTo>
                    <a:pt x="494222" y="36167"/>
                  </a:lnTo>
                  <a:lnTo>
                    <a:pt x="495246" y="21832"/>
                  </a:lnTo>
                  <a:lnTo>
                    <a:pt x="518874" y="21832"/>
                  </a:lnTo>
                  <a:lnTo>
                    <a:pt x="518874" y="112407"/>
                  </a:lnTo>
                  <a:lnTo>
                    <a:pt x="505091" y="115085"/>
                  </a:lnTo>
                  <a:lnTo>
                    <a:pt x="505091" y="130837"/>
                  </a:lnTo>
                  <a:lnTo>
                    <a:pt x="558412" y="130837"/>
                  </a:lnTo>
                  <a:lnTo>
                    <a:pt x="558412" y="115085"/>
                  </a:lnTo>
                  <a:lnTo>
                    <a:pt x="544708" y="112407"/>
                  </a:lnTo>
                  <a:lnTo>
                    <a:pt x="544708" y="21832"/>
                  </a:lnTo>
                  <a:lnTo>
                    <a:pt x="568336" y="21832"/>
                  </a:lnTo>
                  <a:lnTo>
                    <a:pt x="569438" y="36167"/>
                  </a:lnTo>
                  <a:lnTo>
                    <a:pt x="589207" y="36167"/>
                  </a:lnTo>
                  <a:lnTo>
                    <a:pt x="589207" y="1906"/>
                  </a:lnTo>
                  <a:close/>
                  <a:moveTo>
                    <a:pt x="459568" y="16713"/>
                  </a:moveTo>
                  <a:cubicBezTo>
                    <a:pt x="453590" y="11404"/>
                    <a:pt x="446634" y="7309"/>
                    <a:pt x="439090" y="4663"/>
                  </a:cubicBezTo>
                  <a:cubicBezTo>
                    <a:pt x="430423" y="1575"/>
                    <a:pt x="421275" y="55"/>
                    <a:pt x="412075" y="173"/>
                  </a:cubicBezTo>
                  <a:cubicBezTo>
                    <a:pt x="400163" y="-126"/>
                    <a:pt x="388475" y="3434"/>
                    <a:pt x="378759" y="10333"/>
                  </a:cubicBezTo>
                  <a:cubicBezTo>
                    <a:pt x="370203" y="16043"/>
                    <a:pt x="365062" y="25644"/>
                    <a:pt x="365055" y="35930"/>
                  </a:cubicBezTo>
                  <a:cubicBezTo>
                    <a:pt x="364682" y="45642"/>
                    <a:pt x="369060" y="54928"/>
                    <a:pt x="376790" y="60819"/>
                  </a:cubicBezTo>
                  <a:cubicBezTo>
                    <a:pt x="387287" y="68136"/>
                    <a:pt x="399031" y="73476"/>
                    <a:pt x="411445" y="76571"/>
                  </a:cubicBezTo>
                  <a:cubicBezTo>
                    <a:pt x="418028" y="78225"/>
                    <a:pt x="424250" y="81084"/>
                    <a:pt x="429796" y="84998"/>
                  </a:cubicBezTo>
                  <a:cubicBezTo>
                    <a:pt x="433299" y="87968"/>
                    <a:pt x="435244" y="92378"/>
                    <a:pt x="435073" y="96970"/>
                  </a:cubicBezTo>
                  <a:cubicBezTo>
                    <a:pt x="435225" y="101499"/>
                    <a:pt x="433169" y="105815"/>
                    <a:pt x="429560" y="108548"/>
                  </a:cubicBezTo>
                  <a:cubicBezTo>
                    <a:pt x="424907" y="111635"/>
                    <a:pt x="419386" y="113155"/>
                    <a:pt x="413808" y="112880"/>
                  </a:cubicBezTo>
                  <a:cubicBezTo>
                    <a:pt x="408766" y="112935"/>
                    <a:pt x="403746" y="112218"/>
                    <a:pt x="398922" y="110753"/>
                  </a:cubicBezTo>
                  <a:cubicBezTo>
                    <a:pt x="395126" y="109721"/>
                    <a:pt x="391567" y="107949"/>
                    <a:pt x="388447" y="105555"/>
                  </a:cubicBezTo>
                  <a:lnTo>
                    <a:pt x="385690" y="87282"/>
                  </a:lnTo>
                  <a:lnTo>
                    <a:pt x="365527" y="87282"/>
                  </a:lnTo>
                  <a:lnTo>
                    <a:pt x="365527" y="114140"/>
                  </a:lnTo>
                  <a:cubicBezTo>
                    <a:pt x="371343" y="120023"/>
                    <a:pt x="378353" y="124591"/>
                    <a:pt x="386084" y="127529"/>
                  </a:cubicBezTo>
                  <a:cubicBezTo>
                    <a:pt x="394883" y="130876"/>
                    <a:pt x="404236" y="132538"/>
                    <a:pt x="413650" y="132412"/>
                  </a:cubicBezTo>
                  <a:cubicBezTo>
                    <a:pt x="425870" y="132979"/>
                    <a:pt x="437952" y="129640"/>
                    <a:pt x="448147" y="122882"/>
                  </a:cubicBezTo>
                  <a:cubicBezTo>
                    <a:pt x="456640" y="116928"/>
                    <a:pt x="461556" y="107098"/>
                    <a:pt x="461221" y="96734"/>
                  </a:cubicBezTo>
                  <a:cubicBezTo>
                    <a:pt x="461548" y="87030"/>
                    <a:pt x="457500" y="77689"/>
                    <a:pt x="450195" y="71294"/>
                  </a:cubicBezTo>
                  <a:cubicBezTo>
                    <a:pt x="440782" y="63686"/>
                    <a:pt x="429769" y="58298"/>
                    <a:pt x="417982" y="55542"/>
                  </a:cubicBezTo>
                  <a:cubicBezTo>
                    <a:pt x="410661" y="53659"/>
                    <a:pt x="403618" y="50824"/>
                    <a:pt x="397032" y="47114"/>
                  </a:cubicBezTo>
                  <a:cubicBezTo>
                    <a:pt x="393284" y="44807"/>
                    <a:pt x="390992" y="40727"/>
                    <a:pt x="390967" y="36324"/>
                  </a:cubicBezTo>
                  <a:cubicBezTo>
                    <a:pt x="390928" y="31772"/>
                    <a:pt x="393101" y="27487"/>
                    <a:pt x="396795" y="24825"/>
                  </a:cubicBezTo>
                  <a:cubicBezTo>
                    <a:pt x="401605" y="21549"/>
                    <a:pt x="407370" y="19966"/>
                    <a:pt x="413178" y="20336"/>
                  </a:cubicBezTo>
                  <a:cubicBezTo>
                    <a:pt x="417791" y="20328"/>
                    <a:pt x="422390" y="20856"/>
                    <a:pt x="426882" y="21911"/>
                  </a:cubicBezTo>
                  <a:cubicBezTo>
                    <a:pt x="430292" y="22691"/>
                    <a:pt x="433579" y="23935"/>
                    <a:pt x="436648" y="25613"/>
                  </a:cubicBezTo>
                  <a:lnTo>
                    <a:pt x="440035" y="43334"/>
                  </a:lnTo>
                  <a:lnTo>
                    <a:pt x="459568" y="43334"/>
                  </a:lnTo>
                  <a:close/>
                  <a:moveTo>
                    <a:pt x="347885" y="130522"/>
                  </a:moveTo>
                  <a:lnTo>
                    <a:pt x="347885" y="94371"/>
                  </a:lnTo>
                  <a:lnTo>
                    <a:pt x="328195" y="94371"/>
                  </a:lnTo>
                  <a:lnTo>
                    <a:pt x="326935" y="110517"/>
                  </a:lnTo>
                  <a:lnTo>
                    <a:pt x="290626" y="110517"/>
                  </a:lnTo>
                  <a:lnTo>
                    <a:pt x="290626" y="20100"/>
                  </a:lnTo>
                  <a:lnTo>
                    <a:pt x="304409" y="17501"/>
                  </a:lnTo>
                  <a:lnTo>
                    <a:pt x="304409" y="1748"/>
                  </a:lnTo>
                  <a:lnTo>
                    <a:pt x="251167" y="1748"/>
                  </a:lnTo>
                  <a:lnTo>
                    <a:pt x="251167" y="17501"/>
                  </a:lnTo>
                  <a:lnTo>
                    <a:pt x="264872" y="20100"/>
                  </a:lnTo>
                  <a:lnTo>
                    <a:pt x="264872" y="112407"/>
                  </a:lnTo>
                  <a:lnTo>
                    <a:pt x="251167" y="115085"/>
                  </a:lnTo>
                  <a:lnTo>
                    <a:pt x="251167" y="130837"/>
                  </a:lnTo>
                  <a:close/>
                  <a:moveTo>
                    <a:pt x="176502" y="31362"/>
                  </a:moveTo>
                  <a:lnTo>
                    <a:pt x="177054" y="31362"/>
                  </a:lnTo>
                  <a:lnTo>
                    <a:pt x="191782" y="76886"/>
                  </a:lnTo>
                  <a:lnTo>
                    <a:pt x="162010" y="76886"/>
                  </a:lnTo>
                  <a:close/>
                  <a:moveTo>
                    <a:pt x="115463" y="130364"/>
                  </a:moveTo>
                  <a:lnTo>
                    <a:pt x="159175" y="130364"/>
                  </a:lnTo>
                  <a:lnTo>
                    <a:pt x="159175" y="114612"/>
                  </a:lnTo>
                  <a:lnTo>
                    <a:pt x="150275" y="113037"/>
                  </a:lnTo>
                  <a:lnTo>
                    <a:pt x="155946" y="95395"/>
                  </a:lnTo>
                  <a:lnTo>
                    <a:pt x="197610" y="95395"/>
                  </a:lnTo>
                  <a:lnTo>
                    <a:pt x="203281" y="113037"/>
                  </a:lnTo>
                  <a:lnTo>
                    <a:pt x="194381" y="114612"/>
                  </a:lnTo>
                  <a:lnTo>
                    <a:pt x="194381" y="130364"/>
                  </a:lnTo>
                  <a:lnTo>
                    <a:pt x="238172" y="130364"/>
                  </a:lnTo>
                  <a:lnTo>
                    <a:pt x="238172" y="114612"/>
                  </a:lnTo>
                  <a:lnTo>
                    <a:pt x="228957" y="113273"/>
                  </a:lnTo>
                  <a:lnTo>
                    <a:pt x="190128" y="1433"/>
                  </a:lnTo>
                  <a:lnTo>
                    <a:pt x="163743" y="1433"/>
                  </a:lnTo>
                  <a:lnTo>
                    <a:pt x="124363" y="113273"/>
                  </a:lnTo>
                  <a:lnTo>
                    <a:pt x="115227" y="114612"/>
                  </a:lnTo>
                  <a:close/>
                  <a:moveTo>
                    <a:pt x="47020" y="17343"/>
                  </a:moveTo>
                  <a:lnTo>
                    <a:pt x="37254" y="19076"/>
                  </a:lnTo>
                  <a:lnTo>
                    <a:pt x="60015" y="96182"/>
                  </a:lnTo>
                  <a:lnTo>
                    <a:pt x="61591" y="103271"/>
                  </a:lnTo>
                  <a:lnTo>
                    <a:pt x="62142" y="103271"/>
                  </a:lnTo>
                  <a:lnTo>
                    <a:pt x="63638" y="96340"/>
                  </a:lnTo>
                  <a:lnTo>
                    <a:pt x="86479" y="19076"/>
                  </a:lnTo>
                  <a:lnTo>
                    <a:pt x="76791" y="17343"/>
                  </a:lnTo>
                  <a:lnTo>
                    <a:pt x="76791" y="1591"/>
                  </a:lnTo>
                  <a:lnTo>
                    <a:pt x="124048" y="1591"/>
                  </a:lnTo>
                  <a:lnTo>
                    <a:pt x="124048" y="17343"/>
                  </a:lnTo>
                  <a:lnTo>
                    <a:pt x="113258" y="18761"/>
                  </a:lnTo>
                  <a:lnTo>
                    <a:pt x="75374" y="130364"/>
                  </a:lnTo>
                  <a:lnTo>
                    <a:pt x="48595" y="130364"/>
                  </a:lnTo>
                  <a:lnTo>
                    <a:pt x="10633" y="18918"/>
                  </a:lnTo>
                  <a:lnTo>
                    <a:pt x="0" y="17501"/>
                  </a:lnTo>
                  <a:lnTo>
                    <a:pt x="0" y="1748"/>
                  </a:lnTo>
                  <a:lnTo>
                    <a:pt x="47256" y="1748"/>
                  </a:lnTo>
                  <a:close/>
                </a:path>
              </a:pathLst>
            </a:custGeom>
            <a:solidFill>
              <a:srgbClr val="FFFFFF"/>
            </a:solidFill>
            <a:ln w="7858" cap="flat">
              <a:noFill/>
              <a:prstDash val="solid"/>
              <a:miter/>
            </a:ln>
          </p:spPr>
          <p:txBody>
            <a:bodyPr lIns="72000" tIns="36000" rIns="72000" bIns="36000" rtlCol="0" anchor="ctr"/>
            <a:lstStyle/>
            <a:p>
              <a:endParaRPr lang="lv-LV" sz="1800"/>
            </a:p>
          </p:txBody>
        </p:sp>
      </p:grpSp>
      <p:sp>
        <p:nvSpPr>
          <p:cNvPr id="27" name="Text Placeholder 20">
            <a:extLst>
              <a:ext uri="{FF2B5EF4-FFF2-40B4-BE49-F238E27FC236}">
                <a16:creationId xmlns:a16="http://schemas.microsoft.com/office/drawing/2014/main" id="{5999AE9D-6624-4B14-BE6D-17B68939B3B1}"/>
              </a:ext>
            </a:extLst>
          </p:cNvPr>
          <p:cNvSpPr>
            <a:spLocks noGrp="1"/>
          </p:cNvSpPr>
          <p:nvPr>
            <p:ph type="body" sz="quarter" idx="11" hasCustomPrompt="1"/>
          </p:nvPr>
        </p:nvSpPr>
        <p:spPr>
          <a:xfrm>
            <a:off x="6986464" y="4396525"/>
            <a:ext cx="1490786" cy="192938"/>
          </a:xfrm>
        </p:spPr>
        <p:txBody>
          <a:bodyPr wrap="square" anchor="b" anchorCtr="0">
            <a:spAutoFit/>
          </a:bodyPr>
          <a:lstStyle>
            <a:lvl1pPr algn="r">
              <a:defRPr sz="1200"/>
            </a:lvl1pPr>
          </a:lstStyle>
          <a:p>
            <a:pPr lvl="0"/>
            <a:r>
              <a:rPr lang="lv-LV" dirty="0"/>
              <a:t>X.XX.2021.</a:t>
            </a:r>
          </a:p>
        </p:txBody>
      </p:sp>
    </p:spTree>
    <p:extLst>
      <p:ext uri="{BB962C8B-B14F-4D97-AF65-F5344CB8AC3E}">
        <p14:creationId xmlns:p14="http://schemas.microsoft.com/office/powerpoint/2010/main" val="4126670556"/>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Text">
    <p:spTree>
      <p:nvGrpSpPr>
        <p:cNvPr id="1" name=""/>
        <p:cNvGrpSpPr/>
        <p:nvPr/>
      </p:nvGrpSpPr>
      <p:grpSpPr>
        <a:xfrm>
          <a:off x="0" y="0"/>
          <a:ext cx="0" cy="0"/>
          <a:chOff x="0" y="0"/>
          <a:chExt cx="0" cy="0"/>
        </a:xfrm>
      </p:grpSpPr>
      <p:sp>
        <p:nvSpPr>
          <p:cNvPr id="2" name="Title 1"/>
          <p:cNvSpPr>
            <a:spLocks noGrp="1"/>
          </p:cNvSpPr>
          <p:nvPr>
            <p:ph type="title"/>
          </p:nvPr>
        </p:nvSpPr>
        <p:spPr>
          <a:xfrm>
            <a:off x="666751" y="432466"/>
            <a:ext cx="7812087" cy="581867"/>
          </a:xfrm>
          <a:prstGeom prst="rect">
            <a:avLst/>
          </a:prstGeom>
        </p:spPr>
        <p:txBody>
          <a:bodyPr bIns="180000" anchor="t" anchorCtr="0">
            <a:spAutoFit/>
          </a:bodyPr>
          <a:lstStyle>
            <a:lvl1pPr marL="0" indent="0">
              <a:defRPr/>
            </a:lvl1pPr>
          </a:lstStyle>
          <a:p>
            <a:r>
              <a:rPr lang="en-US" dirty="0"/>
              <a:t>Click to edit Master title style</a:t>
            </a:r>
            <a:endParaRPr lang="lv-LV" dirty="0"/>
          </a:p>
        </p:txBody>
      </p:sp>
      <p:sp>
        <p:nvSpPr>
          <p:cNvPr id="3" name="Content Placeholder 2"/>
          <p:cNvSpPr>
            <a:spLocks noGrp="1"/>
          </p:cNvSpPr>
          <p:nvPr>
            <p:ph sz="half" idx="1"/>
          </p:nvPr>
        </p:nvSpPr>
        <p:spPr>
          <a:xfrm>
            <a:off x="666752" y="1346201"/>
            <a:ext cx="3814762" cy="3248422"/>
          </a:xfrm>
          <a:prstGeom prst="rect">
            <a:avLst/>
          </a:prstGeo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11" name="Content Placeholder 2"/>
          <p:cNvSpPr>
            <a:spLocks noGrp="1"/>
          </p:cNvSpPr>
          <p:nvPr>
            <p:ph sz="half" idx="13"/>
          </p:nvPr>
        </p:nvSpPr>
        <p:spPr>
          <a:xfrm>
            <a:off x="4662489" y="1346200"/>
            <a:ext cx="3816350" cy="3248423"/>
          </a:xfrm>
          <a:prstGeom prst="rect">
            <a:avLst/>
          </a:prstGeo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6" name="Slide Number Placeholder 9">
            <a:extLst>
              <a:ext uri="{FF2B5EF4-FFF2-40B4-BE49-F238E27FC236}">
                <a16:creationId xmlns:a16="http://schemas.microsoft.com/office/drawing/2014/main" id="{0B32E64D-16F9-4835-84AC-3407977C50B6}"/>
              </a:ext>
            </a:extLst>
          </p:cNvPr>
          <p:cNvSpPr>
            <a:spLocks noGrp="1"/>
          </p:cNvSpPr>
          <p:nvPr>
            <p:ph type="sldNum" sz="quarter" idx="12"/>
          </p:nvPr>
        </p:nvSpPr>
        <p:spPr>
          <a:xfrm>
            <a:off x="8676456" y="4776498"/>
            <a:ext cx="425173" cy="273844"/>
          </a:xfrm>
        </p:spPr>
        <p:txBody>
          <a:bodyPr/>
          <a:lstStyle/>
          <a:p>
            <a:fld id="{7D818A06-01C8-4740-BA7B-FC4932E60795}" type="slidenum">
              <a:rPr lang="lv-LV" smtClean="0"/>
              <a:pPr/>
              <a:t>‹#›</a:t>
            </a:fld>
            <a:endParaRPr lang="lv-LV" dirty="0"/>
          </a:p>
        </p:txBody>
      </p:sp>
    </p:spTree>
    <p:extLst>
      <p:ext uri="{BB962C8B-B14F-4D97-AF65-F5344CB8AC3E}">
        <p14:creationId xmlns:p14="http://schemas.microsoft.com/office/powerpoint/2010/main" val="3170214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66752" y="1336676"/>
            <a:ext cx="2482849" cy="3251200"/>
          </a:xfrm>
          <a:prstGeom prst="rect">
            <a:avLst/>
          </a:prstGeo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10" name="Slide Number Placeholder 9"/>
          <p:cNvSpPr>
            <a:spLocks noGrp="1"/>
          </p:cNvSpPr>
          <p:nvPr>
            <p:ph type="sldNum" sz="quarter" idx="12"/>
          </p:nvPr>
        </p:nvSpPr>
        <p:spPr/>
        <p:txBody>
          <a:bodyPr/>
          <a:lstStyle/>
          <a:p>
            <a:fld id="{7D818A06-01C8-4740-BA7B-FC4932E60795}" type="slidenum">
              <a:rPr lang="lv-LV" smtClean="0"/>
              <a:pPr/>
              <a:t>‹#›</a:t>
            </a:fld>
            <a:endParaRPr lang="lv-LV" dirty="0"/>
          </a:p>
        </p:txBody>
      </p:sp>
      <p:sp>
        <p:nvSpPr>
          <p:cNvPr id="12" name="Content Placeholder 2"/>
          <p:cNvSpPr>
            <a:spLocks noGrp="1"/>
          </p:cNvSpPr>
          <p:nvPr>
            <p:ph sz="half" idx="13"/>
          </p:nvPr>
        </p:nvSpPr>
        <p:spPr>
          <a:xfrm>
            <a:off x="3330576" y="1336676"/>
            <a:ext cx="2482849" cy="3251200"/>
          </a:xfrm>
          <a:prstGeom prst="rect">
            <a:avLst/>
          </a:prstGeo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13" name="Content Placeholder 2"/>
          <p:cNvSpPr>
            <a:spLocks noGrp="1"/>
          </p:cNvSpPr>
          <p:nvPr>
            <p:ph sz="half" idx="14"/>
          </p:nvPr>
        </p:nvSpPr>
        <p:spPr>
          <a:xfrm>
            <a:off x="5992814" y="1336676"/>
            <a:ext cx="2486025" cy="3251200"/>
          </a:xfrm>
          <a:prstGeom prst="rect">
            <a:avLst/>
          </a:prstGeo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8" name="Title 1">
            <a:extLst>
              <a:ext uri="{FF2B5EF4-FFF2-40B4-BE49-F238E27FC236}">
                <a16:creationId xmlns:a16="http://schemas.microsoft.com/office/drawing/2014/main" id="{FAA27CD0-C2EA-4BA1-8786-A265380AEB62}"/>
              </a:ext>
            </a:extLst>
          </p:cNvPr>
          <p:cNvSpPr>
            <a:spLocks noGrp="1"/>
          </p:cNvSpPr>
          <p:nvPr>
            <p:ph type="title"/>
          </p:nvPr>
        </p:nvSpPr>
        <p:spPr>
          <a:xfrm>
            <a:off x="666751" y="432466"/>
            <a:ext cx="7812087" cy="581867"/>
          </a:xfrm>
          <a:prstGeom prst="rect">
            <a:avLst/>
          </a:prstGeom>
        </p:spPr>
        <p:txBody>
          <a:bodyPr bIns="180000" anchor="t" anchorCtr="0">
            <a:spAutoFit/>
          </a:bodyPr>
          <a:lstStyle>
            <a:lvl1pPr marL="0" indent="0">
              <a:defRPr/>
            </a:lvl1pPr>
          </a:lstStyle>
          <a:p>
            <a:r>
              <a:rPr lang="en-US" dirty="0"/>
              <a:t>Click to edit Master title style</a:t>
            </a:r>
            <a:endParaRPr lang="lv-LV" dirty="0"/>
          </a:p>
        </p:txBody>
      </p:sp>
    </p:spTree>
    <p:extLst>
      <p:ext uri="{BB962C8B-B14F-4D97-AF65-F5344CB8AC3E}">
        <p14:creationId xmlns:p14="http://schemas.microsoft.com/office/powerpoint/2010/main" val="37758720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66751" y="1336676"/>
            <a:ext cx="1816100" cy="3251199"/>
          </a:xfrm>
          <a:prstGeom prst="rect">
            <a:avLst/>
          </a:prstGeom>
        </p:spPr>
        <p:txBody>
          <a:bodyPr>
            <a:noAutofit/>
          </a:bodyPr>
          <a:lstStyle>
            <a:lvl1pPr marL="0" indent="0">
              <a:buNone/>
              <a:defRPr sz="1400"/>
            </a:lvl1pPr>
            <a:lvl2pPr marL="447664" indent="-285743">
              <a:defRPr sz="1200"/>
            </a:lvl2pPr>
            <a:lvl3pPr marL="627047" indent="-228594">
              <a:tabLst/>
              <a:defRPr sz="1100"/>
            </a:lvl3pPr>
            <a:lvl4pPr marL="804843" indent="-228594">
              <a:defRPr sz="1050"/>
            </a:lvl4pPr>
            <a:lvl5pPr marL="1079473" indent="-228594">
              <a:defRPr sz="105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10" name="Slide Number Placeholder 9"/>
          <p:cNvSpPr>
            <a:spLocks noGrp="1"/>
          </p:cNvSpPr>
          <p:nvPr>
            <p:ph type="sldNum" sz="quarter" idx="12"/>
          </p:nvPr>
        </p:nvSpPr>
        <p:spPr/>
        <p:txBody>
          <a:bodyPr/>
          <a:lstStyle/>
          <a:p>
            <a:fld id="{7D818A06-01C8-4740-BA7B-FC4932E60795}" type="slidenum">
              <a:rPr lang="lv-LV" smtClean="0"/>
              <a:pPr/>
              <a:t>‹#›</a:t>
            </a:fld>
            <a:endParaRPr lang="lv-LV" dirty="0"/>
          </a:p>
        </p:txBody>
      </p:sp>
      <p:sp>
        <p:nvSpPr>
          <p:cNvPr id="11" name="Content Placeholder 2"/>
          <p:cNvSpPr>
            <a:spLocks noGrp="1"/>
          </p:cNvSpPr>
          <p:nvPr>
            <p:ph sz="half" idx="16"/>
          </p:nvPr>
        </p:nvSpPr>
        <p:spPr>
          <a:xfrm>
            <a:off x="2662238" y="1336676"/>
            <a:ext cx="1819275" cy="3251199"/>
          </a:xfrm>
          <a:prstGeom prst="rect">
            <a:avLst/>
          </a:prstGeom>
        </p:spPr>
        <p:txBody>
          <a:bodyPr>
            <a:noAutofit/>
          </a:bodyPr>
          <a:lstStyle>
            <a:lvl1pPr marL="0" indent="0">
              <a:buNone/>
              <a:defRPr sz="1400"/>
            </a:lvl1pPr>
            <a:lvl2pPr marL="447664" indent="-285743">
              <a:defRPr sz="1200"/>
            </a:lvl2pPr>
            <a:lvl3pPr marL="627047" indent="-228594">
              <a:tabLst/>
              <a:defRPr sz="1100"/>
            </a:lvl3pPr>
            <a:lvl4pPr marL="804843" indent="-228594">
              <a:defRPr sz="1050"/>
            </a:lvl4pPr>
            <a:lvl5pPr marL="1079473" indent="-228594">
              <a:defRPr sz="105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12" name="Content Placeholder 2"/>
          <p:cNvSpPr>
            <a:spLocks noGrp="1"/>
          </p:cNvSpPr>
          <p:nvPr>
            <p:ph sz="half" idx="17"/>
          </p:nvPr>
        </p:nvSpPr>
        <p:spPr>
          <a:xfrm>
            <a:off x="4662488" y="1336676"/>
            <a:ext cx="1819275" cy="3251199"/>
          </a:xfrm>
          <a:prstGeom prst="rect">
            <a:avLst/>
          </a:prstGeom>
        </p:spPr>
        <p:txBody>
          <a:bodyPr>
            <a:noAutofit/>
          </a:bodyPr>
          <a:lstStyle>
            <a:lvl1pPr marL="0" indent="0">
              <a:buNone/>
              <a:defRPr sz="1400"/>
            </a:lvl1pPr>
            <a:lvl2pPr marL="447664" indent="-285743">
              <a:defRPr sz="1200"/>
            </a:lvl2pPr>
            <a:lvl3pPr marL="627047" indent="-228594">
              <a:tabLst/>
              <a:defRPr sz="1100"/>
            </a:lvl3pPr>
            <a:lvl4pPr marL="804843" indent="-228594">
              <a:defRPr sz="1050"/>
            </a:lvl4pPr>
            <a:lvl5pPr marL="1079473" indent="-228594">
              <a:defRPr sz="105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13" name="Content Placeholder 2"/>
          <p:cNvSpPr>
            <a:spLocks noGrp="1"/>
          </p:cNvSpPr>
          <p:nvPr>
            <p:ph sz="half" idx="18"/>
          </p:nvPr>
        </p:nvSpPr>
        <p:spPr>
          <a:xfrm>
            <a:off x="6642277" y="1330757"/>
            <a:ext cx="1819275" cy="3251199"/>
          </a:xfrm>
          <a:prstGeom prst="rect">
            <a:avLst/>
          </a:prstGeom>
        </p:spPr>
        <p:txBody>
          <a:bodyPr>
            <a:noAutofit/>
          </a:bodyPr>
          <a:lstStyle>
            <a:lvl1pPr marL="0" indent="0">
              <a:buNone/>
              <a:defRPr sz="1400"/>
            </a:lvl1pPr>
            <a:lvl2pPr marL="447664" indent="-285743">
              <a:defRPr sz="1200"/>
            </a:lvl2pPr>
            <a:lvl3pPr marL="627047" indent="-228594">
              <a:tabLst/>
              <a:defRPr sz="1100"/>
            </a:lvl3pPr>
            <a:lvl4pPr marL="804843" indent="-228594">
              <a:defRPr sz="1050"/>
            </a:lvl4pPr>
            <a:lvl5pPr marL="1079473" indent="-228594">
              <a:defRPr sz="105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9" name="Title 1">
            <a:extLst>
              <a:ext uri="{FF2B5EF4-FFF2-40B4-BE49-F238E27FC236}">
                <a16:creationId xmlns:a16="http://schemas.microsoft.com/office/drawing/2014/main" id="{A93659D7-3AA7-41E7-BF59-DBFA17D97E9E}"/>
              </a:ext>
            </a:extLst>
          </p:cNvPr>
          <p:cNvSpPr>
            <a:spLocks noGrp="1"/>
          </p:cNvSpPr>
          <p:nvPr>
            <p:ph type="title"/>
          </p:nvPr>
        </p:nvSpPr>
        <p:spPr>
          <a:xfrm>
            <a:off x="666751" y="432466"/>
            <a:ext cx="7812087" cy="581867"/>
          </a:xfrm>
          <a:prstGeom prst="rect">
            <a:avLst/>
          </a:prstGeom>
        </p:spPr>
        <p:txBody>
          <a:bodyPr bIns="180000" anchor="t" anchorCtr="0">
            <a:spAutoFit/>
          </a:bodyPr>
          <a:lstStyle>
            <a:lvl1pPr marL="0" indent="0">
              <a:defRPr/>
            </a:lvl1pPr>
          </a:lstStyle>
          <a:p>
            <a:r>
              <a:rPr lang="en-US" dirty="0"/>
              <a:t>Click to edit Master title style</a:t>
            </a:r>
            <a:endParaRPr lang="lv-LV" dirty="0"/>
          </a:p>
        </p:txBody>
      </p:sp>
    </p:spTree>
    <p:extLst>
      <p:ext uri="{BB962C8B-B14F-4D97-AF65-F5344CB8AC3E}">
        <p14:creationId xmlns:p14="http://schemas.microsoft.com/office/powerpoint/2010/main" val="2410187569"/>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Text White">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lumMod val="60000"/>
                    <a:lumOff val="40000"/>
                  </a:schemeClr>
                </a:solidFill>
              </a:defRPr>
            </a:lvl1pPr>
          </a:lstStyle>
          <a:p>
            <a:fld id="{7D818A06-01C8-4740-BA7B-FC4932E60795}" type="slidenum">
              <a:rPr lang="lv-LV" smtClean="0"/>
              <a:pPr/>
              <a:t>‹#›</a:t>
            </a:fld>
            <a:endParaRPr lang="lv-LV"/>
          </a:p>
        </p:txBody>
      </p:sp>
      <p:sp>
        <p:nvSpPr>
          <p:cNvPr id="3" name="Title 1">
            <a:extLst>
              <a:ext uri="{FF2B5EF4-FFF2-40B4-BE49-F238E27FC236}">
                <a16:creationId xmlns:a16="http://schemas.microsoft.com/office/drawing/2014/main" id="{414CD0D5-8F33-4D0B-842B-A1F9154900E9}"/>
              </a:ext>
            </a:extLst>
          </p:cNvPr>
          <p:cNvSpPr>
            <a:spLocks noGrp="1"/>
          </p:cNvSpPr>
          <p:nvPr>
            <p:ph type="title"/>
          </p:nvPr>
        </p:nvSpPr>
        <p:spPr>
          <a:xfrm>
            <a:off x="666751" y="432466"/>
            <a:ext cx="7812087" cy="581867"/>
          </a:xfrm>
          <a:prstGeom prst="rect">
            <a:avLst/>
          </a:prstGeom>
        </p:spPr>
        <p:txBody>
          <a:bodyPr bIns="180000" anchor="t" anchorCtr="0">
            <a:spAutoFit/>
          </a:bodyPr>
          <a:lstStyle>
            <a:lvl1pPr marL="0" indent="0">
              <a:defRPr>
                <a:solidFill>
                  <a:schemeClr val="bg1"/>
                </a:solidFill>
              </a:defRPr>
            </a:lvl1pPr>
          </a:lstStyle>
          <a:p>
            <a:r>
              <a:rPr lang="en-US" dirty="0"/>
              <a:t>Click to edit Master title style</a:t>
            </a:r>
            <a:endParaRPr lang="lv-LV" dirty="0"/>
          </a:p>
        </p:txBody>
      </p:sp>
      <p:sp>
        <p:nvSpPr>
          <p:cNvPr id="5" name="Content Placeholder 2">
            <a:extLst>
              <a:ext uri="{FF2B5EF4-FFF2-40B4-BE49-F238E27FC236}">
                <a16:creationId xmlns:a16="http://schemas.microsoft.com/office/drawing/2014/main" id="{89E07AB3-8BA7-43C2-8058-F988070CBFC8}"/>
              </a:ext>
            </a:extLst>
          </p:cNvPr>
          <p:cNvSpPr>
            <a:spLocks noGrp="1"/>
          </p:cNvSpPr>
          <p:nvPr>
            <p:ph sz="half" idx="1"/>
          </p:nvPr>
        </p:nvSpPr>
        <p:spPr>
          <a:xfrm>
            <a:off x="666752" y="1346201"/>
            <a:ext cx="3814762" cy="3248422"/>
          </a:xfrm>
          <a:prstGeom prst="rect">
            <a:avLst/>
          </a:prstGeom>
        </p:spPr>
        <p:txBody>
          <a:bodyPr>
            <a:noAutofit/>
          </a:bodyPr>
          <a:lstStyle>
            <a:lvl1pPr marL="0" indent="0">
              <a:buNone/>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lumMod val="60000"/>
                    <a:lumOff val="4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6" name="Content Placeholder 2">
            <a:extLst>
              <a:ext uri="{FF2B5EF4-FFF2-40B4-BE49-F238E27FC236}">
                <a16:creationId xmlns:a16="http://schemas.microsoft.com/office/drawing/2014/main" id="{97B455B5-E70F-40BC-BDB6-71E3E3F65875}"/>
              </a:ext>
            </a:extLst>
          </p:cNvPr>
          <p:cNvSpPr>
            <a:spLocks noGrp="1"/>
          </p:cNvSpPr>
          <p:nvPr>
            <p:ph sz="half" idx="13"/>
          </p:nvPr>
        </p:nvSpPr>
        <p:spPr>
          <a:xfrm>
            <a:off x="4662489" y="1346200"/>
            <a:ext cx="3816350" cy="3248423"/>
          </a:xfrm>
          <a:prstGeom prst="rect">
            <a:avLst/>
          </a:prstGeom>
        </p:spPr>
        <p:txBody>
          <a:bodyPr>
            <a:noAutofit/>
          </a:bodyPr>
          <a:lstStyle>
            <a:lvl1pPr marL="0" indent="0">
              <a:buNone/>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lumMod val="60000"/>
                    <a:lumOff val="4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Tree>
    <p:extLst>
      <p:ext uri="{BB962C8B-B14F-4D97-AF65-F5344CB8AC3E}">
        <p14:creationId xmlns:p14="http://schemas.microsoft.com/office/powerpoint/2010/main" val="4127280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Text Gray">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id="{95F83ED8-67B8-4E40-8A61-801C69C2182A}"/>
              </a:ext>
            </a:extLst>
          </p:cNvPr>
          <p:cNvSpPr>
            <a:spLocks noGrp="1"/>
          </p:cNvSpPr>
          <p:nvPr>
            <p:ph type="sldNum" sz="quarter" idx="12"/>
          </p:nvPr>
        </p:nvSpPr>
        <p:spPr>
          <a:xfrm>
            <a:off x="8676456" y="4776498"/>
            <a:ext cx="425173" cy="273844"/>
          </a:xfrm>
        </p:spPr>
        <p:txBody>
          <a:bodyPr/>
          <a:lstStyle>
            <a:lvl1pPr>
              <a:defRPr>
                <a:solidFill>
                  <a:schemeClr val="bg1">
                    <a:lumMod val="60000"/>
                    <a:lumOff val="40000"/>
                  </a:schemeClr>
                </a:solidFill>
              </a:defRPr>
            </a:lvl1pPr>
          </a:lstStyle>
          <a:p>
            <a:fld id="{7D818A06-01C8-4740-BA7B-FC4932E60795}" type="slidenum">
              <a:rPr lang="lv-LV" smtClean="0"/>
              <a:pPr/>
              <a:t>‹#›</a:t>
            </a:fld>
            <a:endParaRPr lang="lv-LV"/>
          </a:p>
        </p:txBody>
      </p:sp>
      <p:sp>
        <p:nvSpPr>
          <p:cNvPr id="12" name="Title 1">
            <a:extLst>
              <a:ext uri="{FF2B5EF4-FFF2-40B4-BE49-F238E27FC236}">
                <a16:creationId xmlns:a16="http://schemas.microsoft.com/office/drawing/2014/main" id="{6FB439AA-AC40-44D6-BDD6-5BBA95E72A85}"/>
              </a:ext>
            </a:extLst>
          </p:cNvPr>
          <p:cNvSpPr>
            <a:spLocks noGrp="1"/>
          </p:cNvSpPr>
          <p:nvPr>
            <p:ph type="title"/>
          </p:nvPr>
        </p:nvSpPr>
        <p:spPr>
          <a:xfrm>
            <a:off x="666751" y="432466"/>
            <a:ext cx="7812087" cy="581867"/>
          </a:xfrm>
          <a:prstGeom prst="rect">
            <a:avLst/>
          </a:prstGeom>
        </p:spPr>
        <p:txBody>
          <a:bodyPr bIns="180000" anchor="t" anchorCtr="0">
            <a:spAutoFit/>
          </a:bodyPr>
          <a:lstStyle>
            <a:lvl1pPr marL="0" indent="0">
              <a:defRPr>
                <a:solidFill>
                  <a:schemeClr val="bg1">
                    <a:lumMod val="75000"/>
                  </a:schemeClr>
                </a:solidFill>
              </a:defRPr>
            </a:lvl1pPr>
          </a:lstStyle>
          <a:p>
            <a:r>
              <a:rPr lang="en-US" dirty="0"/>
              <a:t>Click to edit Master title style</a:t>
            </a:r>
            <a:endParaRPr lang="lv-LV" dirty="0"/>
          </a:p>
        </p:txBody>
      </p:sp>
      <p:sp>
        <p:nvSpPr>
          <p:cNvPr id="13" name="Content Placeholder 2">
            <a:extLst>
              <a:ext uri="{FF2B5EF4-FFF2-40B4-BE49-F238E27FC236}">
                <a16:creationId xmlns:a16="http://schemas.microsoft.com/office/drawing/2014/main" id="{C55F1BEE-B377-4B0B-BA79-4A4398C9C77C}"/>
              </a:ext>
            </a:extLst>
          </p:cNvPr>
          <p:cNvSpPr>
            <a:spLocks noGrp="1"/>
          </p:cNvSpPr>
          <p:nvPr>
            <p:ph sz="half" idx="1"/>
          </p:nvPr>
        </p:nvSpPr>
        <p:spPr>
          <a:xfrm>
            <a:off x="666752" y="1346201"/>
            <a:ext cx="3814762" cy="3248422"/>
          </a:xfrm>
          <a:prstGeom prst="rect">
            <a:avLst/>
          </a:prstGeom>
        </p:spPr>
        <p:txBody>
          <a:bodyPr>
            <a:noAutofit/>
          </a:bodyPr>
          <a:lstStyle>
            <a:lvl1pPr marL="0" indent="0">
              <a:buNone/>
              <a:defRPr sz="1400">
                <a:solidFill>
                  <a:schemeClr val="bg1">
                    <a:lumMod val="75000"/>
                  </a:schemeClr>
                </a:solidFill>
              </a:defRPr>
            </a:lvl1pPr>
            <a:lvl2pPr>
              <a:buClr>
                <a:schemeClr val="tx1"/>
              </a:buClr>
              <a:defRPr sz="1200">
                <a:solidFill>
                  <a:schemeClr val="bg1">
                    <a:lumMod val="75000"/>
                  </a:schemeClr>
                </a:solidFill>
              </a:defRPr>
            </a:lvl2pPr>
            <a:lvl3pPr>
              <a:buClr>
                <a:schemeClr val="tx1"/>
              </a:buClr>
              <a:defRPr sz="1100">
                <a:solidFill>
                  <a:schemeClr val="bg1">
                    <a:lumMod val="75000"/>
                  </a:schemeClr>
                </a:solidFill>
              </a:defRPr>
            </a:lvl3pPr>
            <a:lvl4pPr>
              <a:defRPr sz="1050">
                <a:solidFill>
                  <a:schemeClr val="bg1">
                    <a:lumMod val="75000"/>
                  </a:schemeClr>
                </a:solidFill>
              </a:defRPr>
            </a:lvl4pPr>
            <a:lvl5pPr>
              <a:buClr>
                <a:schemeClr val="bg1">
                  <a:lumMod val="75000"/>
                </a:schemeClr>
              </a:buClr>
              <a:defRPr sz="1050">
                <a:solidFill>
                  <a:schemeClr val="bg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15" name="Content Placeholder 2">
            <a:extLst>
              <a:ext uri="{FF2B5EF4-FFF2-40B4-BE49-F238E27FC236}">
                <a16:creationId xmlns:a16="http://schemas.microsoft.com/office/drawing/2014/main" id="{915915B3-D299-436F-A619-15E15BCB06B1}"/>
              </a:ext>
            </a:extLst>
          </p:cNvPr>
          <p:cNvSpPr>
            <a:spLocks noGrp="1"/>
          </p:cNvSpPr>
          <p:nvPr>
            <p:ph sz="half" idx="13"/>
          </p:nvPr>
        </p:nvSpPr>
        <p:spPr>
          <a:xfrm>
            <a:off x="4662488" y="1346201"/>
            <a:ext cx="3814762" cy="3248422"/>
          </a:xfrm>
          <a:prstGeom prst="rect">
            <a:avLst/>
          </a:prstGeom>
        </p:spPr>
        <p:txBody>
          <a:bodyPr>
            <a:noAutofit/>
          </a:bodyPr>
          <a:lstStyle>
            <a:lvl1pPr marL="0" indent="0">
              <a:buNone/>
              <a:defRPr sz="1400">
                <a:solidFill>
                  <a:schemeClr val="bg1">
                    <a:lumMod val="75000"/>
                  </a:schemeClr>
                </a:solidFill>
              </a:defRPr>
            </a:lvl1pPr>
            <a:lvl2pPr>
              <a:buClr>
                <a:schemeClr val="tx1"/>
              </a:buClr>
              <a:defRPr sz="1200">
                <a:solidFill>
                  <a:schemeClr val="bg1">
                    <a:lumMod val="75000"/>
                  </a:schemeClr>
                </a:solidFill>
              </a:defRPr>
            </a:lvl2pPr>
            <a:lvl3pPr>
              <a:buClr>
                <a:schemeClr val="tx1"/>
              </a:buClr>
              <a:defRPr sz="1100">
                <a:solidFill>
                  <a:schemeClr val="bg1">
                    <a:lumMod val="75000"/>
                  </a:schemeClr>
                </a:solidFill>
              </a:defRPr>
            </a:lvl3pPr>
            <a:lvl4pPr>
              <a:defRPr sz="1050">
                <a:solidFill>
                  <a:schemeClr val="bg1">
                    <a:lumMod val="75000"/>
                  </a:schemeClr>
                </a:solidFill>
              </a:defRPr>
            </a:lvl4pPr>
            <a:lvl5pPr>
              <a:buClr>
                <a:schemeClr val="bg1">
                  <a:lumMod val="75000"/>
                </a:schemeClr>
              </a:buClr>
              <a:defRPr sz="1050">
                <a:solidFill>
                  <a:schemeClr val="bg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Tree>
    <p:extLst>
      <p:ext uri="{BB962C8B-B14F-4D97-AF65-F5344CB8AC3E}">
        <p14:creationId xmlns:p14="http://schemas.microsoft.com/office/powerpoint/2010/main" val="42715023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Text Beige">
    <p:bg>
      <p:bgPr>
        <a:solidFill>
          <a:schemeClr val="accent3">
            <a:lumMod val="9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7D818A06-01C8-4740-BA7B-FC4932E60795}" type="slidenum">
              <a:rPr lang="lv-LV" smtClean="0"/>
              <a:pPr/>
              <a:t>‹#›</a:t>
            </a:fld>
            <a:endParaRPr lang="lv-LV"/>
          </a:p>
        </p:txBody>
      </p:sp>
      <p:sp>
        <p:nvSpPr>
          <p:cNvPr id="3" name="Title 1">
            <a:extLst>
              <a:ext uri="{FF2B5EF4-FFF2-40B4-BE49-F238E27FC236}">
                <a16:creationId xmlns:a16="http://schemas.microsoft.com/office/drawing/2014/main" id="{5AC557B9-2DA4-4923-A17B-54396D581D2A}"/>
              </a:ext>
            </a:extLst>
          </p:cNvPr>
          <p:cNvSpPr>
            <a:spLocks noGrp="1"/>
          </p:cNvSpPr>
          <p:nvPr>
            <p:ph type="title"/>
          </p:nvPr>
        </p:nvSpPr>
        <p:spPr>
          <a:xfrm>
            <a:off x="666751" y="432466"/>
            <a:ext cx="7812087" cy="581867"/>
          </a:xfrm>
          <a:prstGeom prst="rect">
            <a:avLst/>
          </a:prstGeom>
        </p:spPr>
        <p:txBody>
          <a:bodyPr bIns="180000" anchor="t" anchorCtr="0">
            <a:spAutoFit/>
          </a:bodyPr>
          <a:lstStyle>
            <a:lvl1pPr marL="0" indent="0">
              <a:defRPr>
                <a:solidFill>
                  <a:schemeClr val="bg1">
                    <a:lumMod val="75000"/>
                  </a:schemeClr>
                </a:solidFill>
              </a:defRPr>
            </a:lvl1pPr>
          </a:lstStyle>
          <a:p>
            <a:r>
              <a:rPr lang="en-US" dirty="0"/>
              <a:t>Click to edit Master title style</a:t>
            </a:r>
            <a:endParaRPr lang="lv-LV" dirty="0"/>
          </a:p>
        </p:txBody>
      </p:sp>
      <p:sp>
        <p:nvSpPr>
          <p:cNvPr id="5" name="Content Placeholder 2">
            <a:extLst>
              <a:ext uri="{FF2B5EF4-FFF2-40B4-BE49-F238E27FC236}">
                <a16:creationId xmlns:a16="http://schemas.microsoft.com/office/drawing/2014/main" id="{B19A248D-6BE8-4C74-864C-C597611477A4}"/>
              </a:ext>
            </a:extLst>
          </p:cNvPr>
          <p:cNvSpPr>
            <a:spLocks noGrp="1"/>
          </p:cNvSpPr>
          <p:nvPr>
            <p:ph sz="half" idx="1"/>
          </p:nvPr>
        </p:nvSpPr>
        <p:spPr>
          <a:xfrm>
            <a:off x="666752" y="1346201"/>
            <a:ext cx="3814762" cy="3248422"/>
          </a:xfrm>
          <a:prstGeom prst="rect">
            <a:avLst/>
          </a:prstGeom>
        </p:spPr>
        <p:txBody>
          <a:bodyPr>
            <a:noAutofit/>
          </a:bodyPr>
          <a:lstStyle>
            <a:lvl1pPr marL="0" indent="0">
              <a:buNone/>
              <a:defRPr sz="1400">
                <a:solidFill>
                  <a:schemeClr val="bg1">
                    <a:lumMod val="75000"/>
                  </a:schemeClr>
                </a:solidFill>
              </a:defRPr>
            </a:lvl1pPr>
            <a:lvl2pPr>
              <a:buClr>
                <a:schemeClr val="tx1"/>
              </a:buClr>
              <a:defRPr sz="1200">
                <a:solidFill>
                  <a:schemeClr val="bg1">
                    <a:lumMod val="75000"/>
                  </a:schemeClr>
                </a:solidFill>
              </a:defRPr>
            </a:lvl2pPr>
            <a:lvl3pPr>
              <a:buClr>
                <a:schemeClr val="tx1"/>
              </a:buClr>
              <a:defRPr sz="1100">
                <a:solidFill>
                  <a:schemeClr val="bg1">
                    <a:lumMod val="75000"/>
                  </a:schemeClr>
                </a:solidFill>
              </a:defRPr>
            </a:lvl3pPr>
            <a:lvl4pPr>
              <a:defRPr sz="1050">
                <a:solidFill>
                  <a:schemeClr val="bg1">
                    <a:lumMod val="75000"/>
                  </a:schemeClr>
                </a:solidFill>
              </a:defRPr>
            </a:lvl4pPr>
            <a:lvl5pPr>
              <a:buClr>
                <a:schemeClr val="bg1">
                  <a:lumMod val="75000"/>
                </a:schemeClr>
              </a:buClr>
              <a:defRPr sz="1050">
                <a:solidFill>
                  <a:schemeClr val="bg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6" name="Content Placeholder 2">
            <a:extLst>
              <a:ext uri="{FF2B5EF4-FFF2-40B4-BE49-F238E27FC236}">
                <a16:creationId xmlns:a16="http://schemas.microsoft.com/office/drawing/2014/main" id="{9D431514-A86E-4E90-80C4-68EFEED8DC80}"/>
              </a:ext>
            </a:extLst>
          </p:cNvPr>
          <p:cNvSpPr>
            <a:spLocks noGrp="1"/>
          </p:cNvSpPr>
          <p:nvPr>
            <p:ph sz="half" idx="13"/>
          </p:nvPr>
        </p:nvSpPr>
        <p:spPr>
          <a:xfrm>
            <a:off x="4662488" y="1346201"/>
            <a:ext cx="3814762" cy="3248422"/>
          </a:xfrm>
          <a:prstGeom prst="rect">
            <a:avLst/>
          </a:prstGeom>
        </p:spPr>
        <p:txBody>
          <a:bodyPr>
            <a:noAutofit/>
          </a:bodyPr>
          <a:lstStyle>
            <a:lvl1pPr marL="0" indent="0">
              <a:buNone/>
              <a:defRPr sz="1400">
                <a:solidFill>
                  <a:schemeClr val="bg1">
                    <a:lumMod val="75000"/>
                  </a:schemeClr>
                </a:solidFill>
              </a:defRPr>
            </a:lvl1pPr>
            <a:lvl2pPr>
              <a:buClr>
                <a:schemeClr val="tx1"/>
              </a:buClr>
              <a:defRPr sz="1200">
                <a:solidFill>
                  <a:schemeClr val="bg1">
                    <a:lumMod val="75000"/>
                  </a:schemeClr>
                </a:solidFill>
              </a:defRPr>
            </a:lvl2pPr>
            <a:lvl3pPr>
              <a:buClr>
                <a:schemeClr val="tx1"/>
              </a:buClr>
              <a:defRPr sz="1100">
                <a:solidFill>
                  <a:schemeClr val="bg1">
                    <a:lumMod val="75000"/>
                  </a:schemeClr>
                </a:solidFill>
              </a:defRPr>
            </a:lvl3pPr>
            <a:lvl4pPr>
              <a:defRPr sz="1050">
                <a:solidFill>
                  <a:schemeClr val="bg1">
                    <a:lumMod val="75000"/>
                  </a:schemeClr>
                </a:solidFill>
              </a:defRPr>
            </a:lvl4pPr>
            <a:lvl5pPr>
              <a:buClr>
                <a:schemeClr val="bg1">
                  <a:lumMod val="75000"/>
                </a:schemeClr>
              </a:buClr>
              <a:defRPr sz="1050">
                <a:solidFill>
                  <a:schemeClr val="bg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Tree>
    <p:extLst>
      <p:ext uri="{BB962C8B-B14F-4D97-AF65-F5344CB8AC3E}">
        <p14:creationId xmlns:p14="http://schemas.microsoft.com/office/powerpoint/2010/main" val="9530068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Text Ligth blue">
    <p:bg>
      <p:bgPr>
        <a:solidFill>
          <a:schemeClr val="accent4"/>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5DB4A89-CA52-4F92-8E41-379149FD0208}"/>
              </a:ext>
            </a:extLst>
          </p:cNvPr>
          <p:cNvSpPr>
            <a:spLocks noGrp="1"/>
          </p:cNvSpPr>
          <p:nvPr>
            <p:ph type="title"/>
          </p:nvPr>
        </p:nvSpPr>
        <p:spPr>
          <a:xfrm>
            <a:off x="666751" y="432466"/>
            <a:ext cx="7812087" cy="581867"/>
          </a:xfrm>
          <a:prstGeom prst="rect">
            <a:avLst/>
          </a:prstGeom>
        </p:spPr>
        <p:txBody>
          <a:bodyPr bIns="180000" anchor="t" anchorCtr="0">
            <a:spAutoFit/>
          </a:bodyPr>
          <a:lstStyle>
            <a:lvl1pPr marL="0" indent="0">
              <a:defRPr>
                <a:solidFill>
                  <a:schemeClr val="bg1">
                    <a:lumMod val="75000"/>
                  </a:schemeClr>
                </a:solidFill>
              </a:defRPr>
            </a:lvl1pPr>
          </a:lstStyle>
          <a:p>
            <a:r>
              <a:rPr lang="en-US" dirty="0"/>
              <a:t>Click to edit Master title style</a:t>
            </a:r>
            <a:endParaRPr lang="lv-LV" dirty="0"/>
          </a:p>
        </p:txBody>
      </p:sp>
      <p:sp>
        <p:nvSpPr>
          <p:cNvPr id="5" name="Content Placeholder 2">
            <a:extLst>
              <a:ext uri="{FF2B5EF4-FFF2-40B4-BE49-F238E27FC236}">
                <a16:creationId xmlns:a16="http://schemas.microsoft.com/office/drawing/2014/main" id="{AF759A9F-A5AF-408B-85DE-B69973041F42}"/>
              </a:ext>
            </a:extLst>
          </p:cNvPr>
          <p:cNvSpPr>
            <a:spLocks noGrp="1"/>
          </p:cNvSpPr>
          <p:nvPr>
            <p:ph sz="half" idx="1"/>
          </p:nvPr>
        </p:nvSpPr>
        <p:spPr>
          <a:xfrm>
            <a:off x="666752" y="1346201"/>
            <a:ext cx="3814762" cy="3248422"/>
          </a:xfrm>
          <a:prstGeom prst="rect">
            <a:avLst/>
          </a:prstGeom>
        </p:spPr>
        <p:txBody>
          <a:bodyPr>
            <a:noAutofit/>
          </a:bodyPr>
          <a:lstStyle>
            <a:lvl1pPr marL="0" indent="0">
              <a:buNone/>
              <a:defRPr sz="1400">
                <a:solidFill>
                  <a:schemeClr val="bg1">
                    <a:lumMod val="75000"/>
                  </a:schemeClr>
                </a:solidFill>
              </a:defRPr>
            </a:lvl1pPr>
            <a:lvl2pPr>
              <a:buClr>
                <a:schemeClr val="tx1"/>
              </a:buClr>
              <a:defRPr sz="1200">
                <a:solidFill>
                  <a:schemeClr val="bg1">
                    <a:lumMod val="75000"/>
                  </a:schemeClr>
                </a:solidFill>
              </a:defRPr>
            </a:lvl2pPr>
            <a:lvl3pPr>
              <a:buClr>
                <a:schemeClr val="tx1"/>
              </a:buClr>
              <a:defRPr sz="1100">
                <a:solidFill>
                  <a:schemeClr val="bg1">
                    <a:lumMod val="75000"/>
                  </a:schemeClr>
                </a:solidFill>
              </a:defRPr>
            </a:lvl3pPr>
            <a:lvl4pPr>
              <a:defRPr sz="1050">
                <a:solidFill>
                  <a:schemeClr val="bg1">
                    <a:lumMod val="75000"/>
                  </a:schemeClr>
                </a:solidFill>
              </a:defRPr>
            </a:lvl4pPr>
            <a:lvl5pPr>
              <a:buClr>
                <a:schemeClr val="bg1">
                  <a:lumMod val="75000"/>
                </a:schemeClr>
              </a:buClr>
              <a:defRPr sz="1050">
                <a:solidFill>
                  <a:schemeClr val="bg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6" name="Content Placeholder 2">
            <a:extLst>
              <a:ext uri="{FF2B5EF4-FFF2-40B4-BE49-F238E27FC236}">
                <a16:creationId xmlns:a16="http://schemas.microsoft.com/office/drawing/2014/main" id="{28CAA243-17AE-4E89-9B6A-99E8F924E7AC}"/>
              </a:ext>
            </a:extLst>
          </p:cNvPr>
          <p:cNvSpPr>
            <a:spLocks noGrp="1"/>
          </p:cNvSpPr>
          <p:nvPr>
            <p:ph sz="half" idx="13"/>
          </p:nvPr>
        </p:nvSpPr>
        <p:spPr>
          <a:xfrm>
            <a:off x="4662488" y="1346201"/>
            <a:ext cx="3814762" cy="3248422"/>
          </a:xfrm>
          <a:prstGeom prst="rect">
            <a:avLst/>
          </a:prstGeom>
        </p:spPr>
        <p:txBody>
          <a:bodyPr>
            <a:noAutofit/>
          </a:bodyPr>
          <a:lstStyle>
            <a:lvl1pPr marL="0" indent="0">
              <a:buNone/>
              <a:defRPr sz="1400">
                <a:solidFill>
                  <a:schemeClr val="bg1">
                    <a:lumMod val="75000"/>
                  </a:schemeClr>
                </a:solidFill>
              </a:defRPr>
            </a:lvl1pPr>
            <a:lvl2pPr>
              <a:buClr>
                <a:schemeClr val="tx1"/>
              </a:buClr>
              <a:defRPr sz="1200">
                <a:solidFill>
                  <a:schemeClr val="bg1">
                    <a:lumMod val="75000"/>
                  </a:schemeClr>
                </a:solidFill>
              </a:defRPr>
            </a:lvl2pPr>
            <a:lvl3pPr>
              <a:buClr>
                <a:schemeClr val="tx1"/>
              </a:buClr>
              <a:defRPr sz="1100">
                <a:solidFill>
                  <a:schemeClr val="bg1">
                    <a:lumMod val="75000"/>
                  </a:schemeClr>
                </a:solidFill>
              </a:defRPr>
            </a:lvl3pPr>
            <a:lvl4pPr>
              <a:defRPr sz="1050">
                <a:solidFill>
                  <a:schemeClr val="bg1">
                    <a:lumMod val="75000"/>
                  </a:schemeClr>
                </a:solidFill>
              </a:defRPr>
            </a:lvl4pPr>
            <a:lvl5pPr>
              <a:buClr>
                <a:schemeClr val="bg1">
                  <a:lumMod val="75000"/>
                </a:schemeClr>
              </a:buClr>
              <a:defRPr sz="1050">
                <a:solidFill>
                  <a:schemeClr val="bg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7" name="Slide Number Placeholder 3">
            <a:extLst>
              <a:ext uri="{FF2B5EF4-FFF2-40B4-BE49-F238E27FC236}">
                <a16:creationId xmlns:a16="http://schemas.microsoft.com/office/drawing/2014/main" id="{088EA5E3-14AD-42E3-8BC3-8AD951E3A2B0}"/>
              </a:ext>
            </a:extLst>
          </p:cNvPr>
          <p:cNvSpPr>
            <a:spLocks noGrp="1"/>
          </p:cNvSpPr>
          <p:nvPr>
            <p:ph type="sldNum" sz="quarter" idx="12"/>
          </p:nvPr>
        </p:nvSpPr>
        <p:spPr>
          <a:xfrm>
            <a:off x="8676456" y="4776498"/>
            <a:ext cx="425173" cy="273844"/>
          </a:xfrm>
        </p:spPr>
        <p:txBody>
          <a:bodyPr/>
          <a:lstStyle>
            <a:lvl1pPr>
              <a:defRPr>
                <a:solidFill>
                  <a:schemeClr val="bg1"/>
                </a:solidFill>
              </a:defRPr>
            </a:lvl1pPr>
          </a:lstStyle>
          <a:p>
            <a:fld id="{7D818A06-01C8-4740-BA7B-FC4932E60795}" type="slidenum">
              <a:rPr lang="lv-LV" smtClean="0"/>
              <a:pPr/>
              <a:t>‹#›</a:t>
            </a:fld>
            <a:endParaRPr lang="lv-LV"/>
          </a:p>
        </p:txBody>
      </p:sp>
    </p:spTree>
    <p:extLst>
      <p:ext uri="{BB962C8B-B14F-4D97-AF65-F5344CB8AC3E}">
        <p14:creationId xmlns:p14="http://schemas.microsoft.com/office/powerpoint/2010/main" val="28379650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KCENTA STARPSLAID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30325" y="3114001"/>
            <a:ext cx="6481764" cy="733958"/>
          </a:xfrm>
          <a:prstGeom prst="rect">
            <a:avLst/>
          </a:prstGeom>
        </p:spPr>
        <p:txBody>
          <a:bodyPr lIns="0" rIns="0" anchor="ctr" anchorCtr="0">
            <a:noAutofit/>
          </a:bodyPr>
          <a:lstStyle>
            <a:lvl1pPr algn="ctr">
              <a:defRPr sz="3600" b="0" baseline="0">
                <a:solidFill>
                  <a:schemeClr val="bg1">
                    <a:lumMod val="50000"/>
                  </a:schemeClr>
                </a:solidFill>
              </a:defRPr>
            </a:lvl1pPr>
          </a:lstStyle>
          <a:p>
            <a:r>
              <a:rPr lang="lv-LV" dirty="0"/>
              <a:t>AKCENTA STARPSLAIDS</a:t>
            </a:r>
          </a:p>
        </p:txBody>
      </p:sp>
    </p:spTree>
    <p:extLst>
      <p:ext uri="{BB962C8B-B14F-4D97-AF65-F5344CB8AC3E}">
        <p14:creationId xmlns:p14="http://schemas.microsoft.com/office/powerpoint/2010/main" val="21655451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inal Slide LV">
    <p:spTree>
      <p:nvGrpSpPr>
        <p:cNvPr id="1" name=""/>
        <p:cNvGrpSpPr/>
        <p:nvPr/>
      </p:nvGrpSpPr>
      <p:grpSpPr>
        <a:xfrm>
          <a:off x="0" y="0"/>
          <a:ext cx="0" cy="0"/>
          <a:chOff x="0" y="0"/>
          <a:chExt cx="0" cy="0"/>
        </a:xfrm>
      </p:grpSpPr>
      <p:sp>
        <p:nvSpPr>
          <p:cNvPr id="10" name="TextBox 9"/>
          <p:cNvSpPr txBox="1"/>
          <p:nvPr userDrawn="1"/>
        </p:nvSpPr>
        <p:spPr>
          <a:xfrm>
            <a:off x="2627785" y="4249880"/>
            <a:ext cx="3903062" cy="600164"/>
          </a:xfrm>
          <a:prstGeom prst="rect">
            <a:avLst/>
          </a:prstGeom>
          <a:noFill/>
        </p:spPr>
        <p:txBody>
          <a:bodyPr wrap="square" rtlCol="0">
            <a:spAutoFit/>
          </a:bodyPr>
          <a:lstStyle/>
          <a:p>
            <a:pPr algn="ctr"/>
            <a:r>
              <a:rPr lang="lv-LV" sz="1100" b="0" i="0" u="none" strike="noStrike" kern="1200" baseline="0" dirty="0">
                <a:solidFill>
                  <a:schemeClr val="tx1"/>
                </a:solidFill>
                <a:latin typeface="+mn-lt"/>
                <a:ea typeface="+mn-ea"/>
                <a:cs typeface="+mn-cs"/>
              </a:rPr>
              <a:t>Reģistrācijas Nr.: 40003294758 • Talejas iela 1, Rīga, LV-1026 </a:t>
            </a:r>
          </a:p>
          <a:p>
            <a:pPr algn="ctr"/>
            <a:r>
              <a:rPr lang="lv-LV" sz="1100" b="0" i="0" u="none" strike="noStrike" kern="1200" baseline="0" dirty="0">
                <a:solidFill>
                  <a:schemeClr val="tx1"/>
                </a:solidFill>
                <a:latin typeface="+mn-lt"/>
                <a:ea typeface="+mn-ea"/>
                <a:cs typeface="+mn-cs"/>
              </a:rPr>
              <a:t>+371 80 002 000 • vni@vni.lv </a:t>
            </a:r>
          </a:p>
          <a:p>
            <a:pPr algn="ctr"/>
            <a:r>
              <a:rPr lang="lv-LV" sz="1100" b="1" i="0" u="none" strike="noStrike" kern="1200" baseline="0" dirty="0">
                <a:solidFill>
                  <a:schemeClr val="accent1"/>
                </a:solidFill>
                <a:latin typeface="+mj-lt"/>
                <a:ea typeface="+mn-ea"/>
                <a:cs typeface="+mn-cs"/>
              </a:rPr>
              <a:t>www.vni.lv </a:t>
            </a:r>
            <a:endParaRPr lang="lv-LV" sz="1100" b="1" dirty="0">
              <a:solidFill>
                <a:schemeClr val="accent1"/>
              </a:solidFill>
              <a:latin typeface="+mj-lt"/>
            </a:endParaRPr>
          </a:p>
        </p:txBody>
      </p:sp>
      <p:grpSp>
        <p:nvGrpSpPr>
          <p:cNvPr id="8" name="Group 7">
            <a:extLst>
              <a:ext uri="{FF2B5EF4-FFF2-40B4-BE49-F238E27FC236}">
                <a16:creationId xmlns:a16="http://schemas.microsoft.com/office/drawing/2014/main" id="{62C9C0FD-5294-4460-BF7C-3FB68356F1F7}"/>
              </a:ext>
            </a:extLst>
          </p:cNvPr>
          <p:cNvGrpSpPr>
            <a:grpSpLocks noChangeAspect="1"/>
          </p:cNvGrpSpPr>
          <p:nvPr userDrawn="1"/>
        </p:nvGrpSpPr>
        <p:grpSpPr>
          <a:xfrm>
            <a:off x="3672000" y="720002"/>
            <a:ext cx="1800000" cy="1235049"/>
            <a:chOff x="3568985" y="668615"/>
            <a:chExt cx="2006029" cy="1376413"/>
          </a:xfrm>
        </p:grpSpPr>
        <p:sp>
          <p:nvSpPr>
            <p:cNvPr id="9" name="Freeform: Shape 8">
              <a:extLst>
                <a:ext uri="{FF2B5EF4-FFF2-40B4-BE49-F238E27FC236}">
                  <a16:creationId xmlns:a16="http://schemas.microsoft.com/office/drawing/2014/main" id="{E82EB111-1DBD-4920-B3A8-47F8FA202236}"/>
                </a:ext>
              </a:extLst>
            </p:cNvPr>
            <p:cNvSpPr/>
            <p:nvPr/>
          </p:nvSpPr>
          <p:spPr>
            <a:xfrm>
              <a:off x="3568985" y="668615"/>
              <a:ext cx="2006029" cy="900153"/>
            </a:xfrm>
            <a:custGeom>
              <a:avLst/>
              <a:gdLst>
                <a:gd name="connsiteX0" fmla="*/ 1104616 w 2006029"/>
                <a:gd name="connsiteY0" fmla="*/ 609764 h 900153"/>
                <a:gd name="connsiteX1" fmla="*/ 861719 w 2006029"/>
                <a:gd name="connsiteY1" fmla="*/ 369465 h 900153"/>
                <a:gd name="connsiteX2" fmla="*/ 848093 w 2006029"/>
                <a:gd name="connsiteY2" fmla="*/ 382934 h 900153"/>
                <a:gd name="connsiteX3" fmla="*/ 679939 w 2006029"/>
                <a:gd name="connsiteY3" fmla="*/ 548331 h 900153"/>
                <a:gd name="connsiteX4" fmla="*/ 679939 w 2006029"/>
                <a:gd name="connsiteY4" fmla="*/ 131688 h 900153"/>
                <a:gd name="connsiteX5" fmla="*/ 920474 w 2006029"/>
                <a:gd name="connsiteY5" fmla="*/ 131688 h 900153"/>
                <a:gd name="connsiteX6" fmla="*/ 920474 w 2006029"/>
                <a:gd name="connsiteY6" fmla="*/ 338355 h 900153"/>
                <a:gd name="connsiteX7" fmla="*/ 1104616 w 2006029"/>
                <a:gd name="connsiteY7" fmla="*/ 338355 h 900153"/>
                <a:gd name="connsiteX8" fmla="*/ 1472506 w 2006029"/>
                <a:gd name="connsiteY8" fmla="*/ 861797 h 900153"/>
                <a:gd name="connsiteX9" fmla="*/ 1472506 w 2006029"/>
                <a:gd name="connsiteY9" fmla="*/ 510604 h 900153"/>
                <a:gd name="connsiteX10" fmla="*/ 1350506 w 2006029"/>
                <a:gd name="connsiteY10" fmla="*/ 510604 h 900153"/>
                <a:gd name="connsiteX11" fmla="*/ 1350506 w 2006029"/>
                <a:gd name="connsiteY11" fmla="*/ 0 h 900153"/>
                <a:gd name="connsiteX12" fmla="*/ 1104616 w 2006029"/>
                <a:gd name="connsiteY12" fmla="*/ 130664 h 900153"/>
                <a:gd name="connsiteX13" fmla="*/ 1104616 w 2006029"/>
                <a:gd name="connsiteY13" fmla="*/ 299447 h 900153"/>
                <a:gd name="connsiteX14" fmla="*/ 959303 w 2006029"/>
                <a:gd name="connsiteY14" fmla="*/ 299447 h 900153"/>
                <a:gd name="connsiteX15" fmla="*/ 959303 w 2006029"/>
                <a:gd name="connsiteY15" fmla="*/ 92780 h 900153"/>
                <a:gd name="connsiteX16" fmla="*/ 640717 w 2006029"/>
                <a:gd name="connsiteY16" fmla="*/ 92780 h 900153"/>
                <a:gd name="connsiteX17" fmla="*/ 640717 w 2006029"/>
                <a:gd name="connsiteY17" fmla="*/ 586845 h 900153"/>
                <a:gd name="connsiteX18" fmla="*/ 553056 w 2006029"/>
                <a:gd name="connsiteY18" fmla="*/ 673481 h 900153"/>
                <a:gd name="connsiteX19" fmla="*/ 553056 w 2006029"/>
                <a:gd name="connsiteY19" fmla="*/ 861246 h 900153"/>
                <a:gd name="connsiteX20" fmla="*/ 0 w 2006029"/>
                <a:gd name="connsiteY20" fmla="*/ 861246 h 900153"/>
                <a:gd name="connsiteX21" fmla="*/ 0 w 2006029"/>
                <a:gd name="connsiteY21" fmla="*/ 899996 h 900153"/>
                <a:gd name="connsiteX22" fmla="*/ 592437 w 2006029"/>
                <a:gd name="connsiteY22" fmla="*/ 899996 h 900153"/>
                <a:gd name="connsiteX23" fmla="*/ 592437 w 2006029"/>
                <a:gd name="connsiteY23" fmla="*/ 689469 h 900153"/>
                <a:gd name="connsiteX24" fmla="*/ 861797 w 2006029"/>
                <a:gd name="connsiteY24" fmla="*/ 423889 h 900153"/>
                <a:gd name="connsiteX25" fmla="*/ 1104616 w 2006029"/>
                <a:gd name="connsiteY25" fmla="*/ 661588 h 900153"/>
                <a:gd name="connsiteX26" fmla="*/ 1104616 w 2006029"/>
                <a:gd name="connsiteY26" fmla="*/ 900154 h 900153"/>
                <a:gd name="connsiteX27" fmla="*/ 1143445 w 2006029"/>
                <a:gd name="connsiteY27" fmla="*/ 900154 h 900153"/>
                <a:gd name="connsiteX28" fmla="*/ 1143445 w 2006029"/>
                <a:gd name="connsiteY28" fmla="*/ 149330 h 900153"/>
                <a:gd name="connsiteX29" fmla="*/ 1311677 w 2006029"/>
                <a:gd name="connsiteY29" fmla="*/ 60094 h 900153"/>
                <a:gd name="connsiteX30" fmla="*/ 1311677 w 2006029"/>
                <a:gd name="connsiteY30" fmla="*/ 900154 h 900153"/>
                <a:gd name="connsiteX31" fmla="*/ 1350506 w 2006029"/>
                <a:gd name="connsiteY31" fmla="*/ 900154 h 900153"/>
                <a:gd name="connsiteX32" fmla="*/ 1350506 w 2006029"/>
                <a:gd name="connsiteY32" fmla="*/ 549433 h 900153"/>
                <a:gd name="connsiteX33" fmla="*/ 1433205 w 2006029"/>
                <a:gd name="connsiteY33" fmla="*/ 549433 h 900153"/>
                <a:gd name="connsiteX34" fmla="*/ 1433205 w 2006029"/>
                <a:gd name="connsiteY34" fmla="*/ 900154 h 900153"/>
                <a:gd name="connsiteX35" fmla="*/ 2006030 w 2006029"/>
                <a:gd name="connsiteY35" fmla="*/ 900154 h 900153"/>
                <a:gd name="connsiteX36" fmla="*/ 2006030 w 2006029"/>
                <a:gd name="connsiteY36" fmla="*/ 861246 h 90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06029" h="900153">
                  <a:moveTo>
                    <a:pt x="1104616" y="609764"/>
                  </a:moveTo>
                  <a:lnTo>
                    <a:pt x="861719" y="369465"/>
                  </a:lnTo>
                  <a:lnTo>
                    <a:pt x="848093" y="382934"/>
                  </a:lnTo>
                  <a:lnTo>
                    <a:pt x="679939" y="548331"/>
                  </a:lnTo>
                  <a:lnTo>
                    <a:pt x="679939" y="131688"/>
                  </a:lnTo>
                  <a:lnTo>
                    <a:pt x="920474" y="131688"/>
                  </a:lnTo>
                  <a:lnTo>
                    <a:pt x="920474" y="338355"/>
                  </a:lnTo>
                  <a:lnTo>
                    <a:pt x="1104616" y="338355"/>
                  </a:lnTo>
                  <a:close/>
                  <a:moveTo>
                    <a:pt x="1472506" y="861797"/>
                  </a:moveTo>
                  <a:lnTo>
                    <a:pt x="1472506" y="510604"/>
                  </a:lnTo>
                  <a:lnTo>
                    <a:pt x="1350506" y="510604"/>
                  </a:lnTo>
                  <a:lnTo>
                    <a:pt x="1350506" y="0"/>
                  </a:lnTo>
                  <a:lnTo>
                    <a:pt x="1104616" y="130664"/>
                  </a:lnTo>
                  <a:lnTo>
                    <a:pt x="1104616" y="299447"/>
                  </a:lnTo>
                  <a:lnTo>
                    <a:pt x="959303" y="299447"/>
                  </a:lnTo>
                  <a:lnTo>
                    <a:pt x="959303" y="92780"/>
                  </a:lnTo>
                  <a:lnTo>
                    <a:pt x="640717" y="92780"/>
                  </a:lnTo>
                  <a:lnTo>
                    <a:pt x="640717" y="586845"/>
                  </a:lnTo>
                  <a:lnTo>
                    <a:pt x="553056" y="673481"/>
                  </a:lnTo>
                  <a:lnTo>
                    <a:pt x="553056" y="861246"/>
                  </a:lnTo>
                  <a:lnTo>
                    <a:pt x="0" y="861246"/>
                  </a:lnTo>
                  <a:lnTo>
                    <a:pt x="0" y="899996"/>
                  </a:lnTo>
                  <a:lnTo>
                    <a:pt x="592437" y="899996"/>
                  </a:lnTo>
                  <a:lnTo>
                    <a:pt x="592437" y="689469"/>
                  </a:lnTo>
                  <a:lnTo>
                    <a:pt x="861797" y="423889"/>
                  </a:lnTo>
                  <a:lnTo>
                    <a:pt x="1104616" y="661588"/>
                  </a:lnTo>
                  <a:lnTo>
                    <a:pt x="1104616" y="900154"/>
                  </a:lnTo>
                  <a:lnTo>
                    <a:pt x="1143445" y="900154"/>
                  </a:lnTo>
                  <a:lnTo>
                    <a:pt x="1143445" y="149330"/>
                  </a:lnTo>
                  <a:lnTo>
                    <a:pt x="1311677" y="60094"/>
                  </a:lnTo>
                  <a:lnTo>
                    <a:pt x="1311677" y="900154"/>
                  </a:lnTo>
                  <a:lnTo>
                    <a:pt x="1350506" y="900154"/>
                  </a:lnTo>
                  <a:lnTo>
                    <a:pt x="1350506" y="549433"/>
                  </a:lnTo>
                  <a:lnTo>
                    <a:pt x="1433205" y="549433"/>
                  </a:lnTo>
                  <a:lnTo>
                    <a:pt x="1433205" y="900154"/>
                  </a:lnTo>
                  <a:lnTo>
                    <a:pt x="2006030" y="900154"/>
                  </a:lnTo>
                  <a:lnTo>
                    <a:pt x="2006030" y="861246"/>
                  </a:lnTo>
                  <a:close/>
                </a:path>
              </a:pathLst>
            </a:custGeom>
            <a:solidFill>
              <a:srgbClr val="FFFFFF"/>
            </a:solidFill>
            <a:ln w="7858" cap="flat">
              <a:noFill/>
              <a:prstDash val="solid"/>
              <a:miter/>
            </a:ln>
          </p:spPr>
          <p:txBody>
            <a:bodyPr lIns="72000" tIns="36000" rIns="72000" bIns="36000" rtlCol="0" anchor="ctr"/>
            <a:lstStyle/>
            <a:p>
              <a:endParaRPr lang="lv-LV" sz="1800"/>
            </a:p>
          </p:txBody>
        </p:sp>
        <p:sp>
          <p:nvSpPr>
            <p:cNvPr id="11" name="Freeform: Shape 10">
              <a:extLst>
                <a:ext uri="{FF2B5EF4-FFF2-40B4-BE49-F238E27FC236}">
                  <a16:creationId xmlns:a16="http://schemas.microsoft.com/office/drawing/2014/main" id="{CEFFE6DE-BC35-4D23-A041-8CDE3ECCB237}"/>
                </a:ext>
              </a:extLst>
            </p:cNvPr>
            <p:cNvSpPr/>
            <p:nvPr/>
          </p:nvSpPr>
          <p:spPr>
            <a:xfrm>
              <a:off x="3568985" y="1695399"/>
              <a:ext cx="2006029" cy="349629"/>
            </a:xfrm>
            <a:custGeom>
              <a:avLst/>
              <a:gdLst>
                <a:gd name="connsiteX0" fmla="*/ 1359564 w 2006029"/>
                <a:gd name="connsiteY0" fmla="*/ 237164 h 349629"/>
                <a:gd name="connsiteX1" fmla="*/ 1359564 w 2006029"/>
                <a:gd name="connsiteY1" fmla="*/ 329471 h 349629"/>
                <a:gd name="connsiteX2" fmla="*/ 1345781 w 2006029"/>
                <a:gd name="connsiteY2" fmla="*/ 332149 h 349629"/>
                <a:gd name="connsiteX3" fmla="*/ 1345781 w 2006029"/>
                <a:gd name="connsiteY3" fmla="*/ 347901 h 349629"/>
                <a:gd name="connsiteX4" fmla="*/ 1399023 w 2006029"/>
                <a:gd name="connsiteY4" fmla="*/ 347901 h 349629"/>
                <a:gd name="connsiteX5" fmla="*/ 1399023 w 2006029"/>
                <a:gd name="connsiteY5" fmla="*/ 332149 h 349629"/>
                <a:gd name="connsiteX6" fmla="*/ 1385240 w 2006029"/>
                <a:gd name="connsiteY6" fmla="*/ 329471 h 349629"/>
                <a:gd name="connsiteX7" fmla="*/ 1385240 w 2006029"/>
                <a:gd name="connsiteY7" fmla="*/ 237164 h 349629"/>
                <a:gd name="connsiteX8" fmla="*/ 1399023 w 2006029"/>
                <a:gd name="connsiteY8" fmla="*/ 234564 h 349629"/>
                <a:gd name="connsiteX9" fmla="*/ 1399023 w 2006029"/>
                <a:gd name="connsiteY9" fmla="*/ 218812 h 349629"/>
                <a:gd name="connsiteX10" fmla="*/ 1345781 w 2006029"/>
                <a:gd name="connsiteY10" fmla="*/ 218812 h 349629"/>
                <a:gd name="connsiteX11" fmla="*/ 1345781 w 2006029"/>
                <a:gd name="connsiteY11" fmla="*/ 234564 h 349629"/>
                <a:gd name="connsiteX12" fmla="*/ 1292539 w 2006029"/>
                <a:gd name="connsiteY12" fmla="*/ 309229 h 349629"/>
                <a:gd name="connsiteX13" fmla="*/ 1292539 w 2006029"/>
                <a:gd name="connsiteY13" fmla="*/ 329471 h 349629"/>
                <a:gd name="connsiteX14" fmla="*/ 1278913 w 2006029"/>
                <a:gd name="connsiteY14" fmla="*/ 332149 h 349629"/>
                <a:gd name="connsiteX15" fmla="*/ 1278913 w 2006029"/>
                <a:gd name="connsiteY15" fmla="*/ 347901 h 349629"/>
                <a:gd name="connsiteX16" fmla="*/ 1332155 w 2006029"/>
                <a:gd name="connsiteY16" fmla="*/ 347901 h 349629"/>
                <a:gd name="connsiteX17" fmla="*/ 1332155 w 2006029"/>
                <a:gd name="connsiteY17" fmla="*/ 332149 h 349629"/>
                <a:gd name="connsiteX18" fmla="*/ 1318372 w 2006029"/>
                <a:gd name="connsiteY18" fmla="*/ 329471 h 349629"/>
                <a:gd name="connsiteX19" fmla="*/ 1318372 w 2006029"/>
                <a:gd name="connsiteY19" fmla="*/ 237164 h 349629"/>
                <a:gd name="connsiteX20" fmla="*/ 1332155 w 2006029"/>
                <a:gd name="connsiteY20" fmla="*/ 234564 h 349629"/>
                <a:gd name="connsiteX21" fmla="*/ 1332155 w 2006029"/>
                <a:gd name="connsiteY21" fmla="*/ 218812 h 349629"/>
                <a:gd name="connsiteX22" fmla="*/ 1284899 w 2006029"/>
                <a:gd name="connsiteY22" fmla="*/ 218812 h 349629"/>
                <a:gd name="connsiteX23" fmla="*/ 1251898 w 2006029"/>
                <a:gd name="connsiteY23" fmla="*/ 313325 h 349629"/>
                <a:gd name="connsiteX24" fmla="*/ 1251347 w 2006029"/>
                <a:gd name="connsiteY24" fmla="*/ 313325 h 349629"/>
                <a:gd name="connsiteX25" fmla="*/ 1218582 w 2006029"/>
                <a:gd name="connsiteY25" fmla="*/ 218812 h 349629"/>
                <a:gd name="connsiteX26" fmla="*/ 1171326 w 2006029"/>
                <a:gd name="connsiteY26" fmla="*/ 218812 h 349629"/>
                <a:gd name="connsiteX27" fmla="*/ 1171326 w 2006029"/>
                <a:gd name="connsiteY27" fmla="*/ 234564 h 349629"/>
                <a:gd name="connsiteX28" fmla="*/ 1185031 w 2006029"/>
                <a:gd name="connsiteY28" fmla="*/ 237164 h 349629"/>
                <a:gd name="connsiteX29" fmla="*/ 1185031 w 2006029"/>
                <a:gd name="connsiteY29" fmla="*/ 329471 h 349629"/>
                <a:gd name="connsiteX30" fmla="*/ 1171326 w 2006029"/>
                <a:gd name="connsiteY30" fmla="*/ 332149 h 349629"/>
                <a:gd name="connsiteX31" fmla="*/ 1171326 w 2006029"/>
                <a:gd name="connsiteY31" fmla="*/ 347901 h 349629"/>
                <a:gd name="connsiteX32" fmla="*/ 1224647 w 2006029"/>
                <a:gd name="connsiteY32" fmla="*/ 347901 h 349629"/>
                <a:gd name="connsiteX33" fmla="*/ 1224647 w 2006029"/>
                <a:gd name="connsiteY33" fmla="*/ 332149 h 349629"/>
                <a:gd name="connsiteX34" fmla="*/ 1210785 w 2006029"/>
                <a:gd name="connsiteY34" fmla="*/ 329471 h 349629"/>
                <a:gd name="connsiteX35" fmla="*/ 1210785 w 2006029"/>
                <a:gd name="connsiteY35" fmla="*/ 309229 h 349629"/>
                <a:gd name="connsiteX36" fmla="*/ 1208344 w 2006029"/>
                <a:gd name="connsiteY36" fmla="*/ 252837 h 349629"/>
                <a:gd name="connsiteX37" fmla="*/ 1208895 w 2006029"/>
                <a:gd name="connsiteY37" fmla="*/ 252837 h 349629"/>
                <a:gd name="connsiteX38" fmla="*/ 1243156 w 2006029"/>
                <a:gd name="connsiteY38" fmla="*/ 347349 h 349629"/>
                <a:gd name="connsiteX39" fmla="*/ 1260483 w 2006029"/>
                <a:gd name="connsiteY39" fmla="*/ 347349 h 349629"/>
                <a:gd name="connsiteX40" fmla="*/ 1294429 w 2006029"/>
                <a:gd name="connsiteY40" fmla="*/ 252364 h 349629"/>
                <a:gd name="connsiteX41" fmla="*/ 1294980 w 2006029"/>
                <a:gd name="connsiteY41" fmla="*/ 252364 h 349629"/>
                <a:gd name="connsiteX42" fmla="*/ 1067756 w 2006029"/>
                <a:gd name="connsiteY42" fmla="*/ 218970 h 349629"/>
                <a:gd name="connsiteX43" fmla="*/ 1028376 w 2006029"/>
                <a:gd name="connsiteY43" fmla="*/ 218970 h 349629"/>
                <a:gd name="connsiteX44" fmla="*/ 1028376 w 2006029"/>
                <a:gd name="connsiteY44" fmla="*/ 234722 h 349629"/>
                <a:gd name="connsiteX45" fmla="*/ 1042080 w 2006029"/>
                <a:gd name="connsiteY45" fmla="*/ 237400 h 349629"/>
                <a:gd name="connsiteX46" fmla="*/ 1042080 w 2006029"/>
                <a:gd name="connsiteY46" fmla="*/ 304504 h 349629"/>
                <a:gd name="connsiteX47" fmla="*/ 1056257 w 2006029"/>
                <a:gd name="connsiteY47" fmla="*/ 337898 h 349629"/>
                <a:gd name="connsiteX48" fmla="*/ 1130843 w 2006029"/>
                <a:gd name="connsiteY48" fmla="*/ 337898 h 349629"/>
                <a:gd name="connsiteX49" fmla="*/ 1145178 w 2006029"/>
                <a:gd name="connsiteY49" fmla="*/ 304504 h 349629"/>
                <a:gd name="connsiteX50" fmla="*/ 1145178 w 2006029"/>
                <a:gd name="connsiteY50" fmla="*/ 237400 h 349629"/>
                <a:gd name="connsiteX51" fmla="*/ 1158882 w 2006029"/>
                <a:gd name="connsiteY51" fmla="*/ 234722 h 349629"/>
                <a:gd name="connsiteX52" fmla="*/ 1158882 w 2006029"/>
                <a:gd name="connsiteY52" fmla="*/ 218970 h 349629"/>
                <a:gd name="connsiteX53" fmla="*/ 1105404 w 2006029"/>
                <a:gd name="connsiteY53" fmla="*/ 218970 h 349629"/>
                <a:gd name="connsiteX54" fmla="*/ 1105404 w 2006029"/>
                <a:gd name="connsiteY54" fmla="*/ 234722 h 349629"/>
                <a:gd name="connsiteX55" fmla="*/ 1119108 w 2006029"/>
                <a:gd name="connsiteY55" fmla="*/ 237400 h 349629"/>
                <a:gd name="connsiteX56" fmla="*/ 1119108 w 2006029"/>
                <a:gd name="connsiteY56" fmla="*/ 304504 h 349629"/>
                <a:gd name="connsiteX57" fmla="*/ 1112256 w 2006029"/>
                <a:gd name="connsiteY57" fmla="*/ 323643 h 349629"/>
                <a:gd name="connsiteX58" fmla="*/ 1093196 w 2006029"/>
                <a:gd name="connsiteY58" fmla="*/ 329865 h 349629"/>
                <a:gd name="connsiteX59" fmla="*/ 1074451 w 2006029"/>
                <a:gd name="connsiteY59" fmla="*/ 323564 h 349629"/>
                <a:gd name="connsiteX60" fmla="*/ 1067599 w 2006029"/>
                <a:gd name="connsiteY60" fmla="*/ 304504 h 349629"/>
                <a:gd name="connsiteX61" fmla="*/ 1067599 w 2006029"/>
                <a:gd name="connsiteY61" fmla="*/ 237400 h 349629"/>
                <a:gd name="connsiteX62" fmla="*/ 1081382 w 2006029"/>
                <a:gd name="connsiteY62" fmla="*/ 234722 h 349629"/>
                <a:gd name="connsiteX63" fmla="*/ 1081382 w 2006029"/>
                <a:gd name="connsiteY63" fmla="*/ 218970 h 349629"/>
                <a:gd name="connsiteX64" fmla="*/ 953238 w 2006029"/>
                <a:gd name="connsiteY64" fmla="*/ 182740 h 349629"/>
                <a:gd name="connsiteX65" fmla="*/ 931185 w 2006029"/>
                <a:gd name="connsiteY65" fmla="*/ 182740 h 349629"/>
                <a:gd name="connsiteX66" fmla="*/ 931185 w 2006029"/>
                <a:gd name="connsiteY66" fmla="*/ 184158 h 349629"/>
                <a:gd name="connsiteX67" fmla="*/ 955995 w 2006029"/>
                <a:gd name="connsiteY67" fmla="*/ 206762 h 349629"/>
                <a:gd name="connsiteX68" fmla="*/ 973716 w 2006029"/>
                <a:gd name="connsiteY68" fmla="*/ 206762 h 349629"/>
                <a:gd name="connsiteX69" fmla="*/ 998447 w 2006029"/>
                <a:gd name="connsiteY69" fmla="*/ 184237 h 349629"/>
                <a:gd name="connsiteX70" fmla="*/ 998447 w 2006029"/>
                <a:gd name="connsiteY70" fmla="*/ 182740 h 349629"/>
                <a:gd name="connsiteX71" fmla="*/ 976551 w 2006029"/>
                <a:gd name="connsiteY71" fmla="*/ 182740 h 349629"/>
                <a:gd name="connsiteX72" fmla="*/ 964816 w 2006029"/>
                <a:gd name="connsiteY72" fmla="*/ 195184 h 349629"/>
                <a:gd name="connsiteX73" fmla="*/ 1013254 w 2006029"/>
                <a:gd name="connsiteY73" fmla="*/ 233698 h 349629"/>
                <a:gd name="connsiteX74" fmla="*/ 992776 w 2006029"/>
                <a:gd name="connsiteY74" fmla="*/ 221726 h 349629"/>
                <a:gd name="connsiteX75" fmla="*/ 965761 w 2006029"/>
                <a:gd name="connsiteY75" fmla="*/ 217237 h 349629"/>
                <a:gd name="connsiteX76" fmla="*/ 932446 w 2006029"/>
                <a:gd name="connsiteY76" fmla="*/ 227397 h 349629"/>
                <a:gd name="connsiteX77" fmla="*/ 919214 w 2006029"/>
                <a:gd name="connsiteY77" fmla="*/ 252994 h 349629"/>
                <a:gd name="connsiteX78" fmla="*/ 930949 w 2006029"/>
                <a:gd name="connsiteY78" fmla="*/ 277883 h 349629"/>
                <a:gd name="connsiteX79" fmla="*/ 965525 w 2006029"/>
                <a:gd name="connsiteY79" fmla="*/ 293635 h 349629"/>
                <a:gd name="connsiteX80" fmla="*/ 983955 w 2006029"/>
                <a:gd name="connsiteY80" fmla="*/ 302062 h 349629"/>
                <a:gd name="connsiteX81" fmla="*/ 989232 w 2006029"/>
                <a:gd name="connsiteY81" fmla="*/ 314034 h 349629"/>
                <a:gd name="connsiteX82" fmla="*/ 983719 w 2006029"/>
                <a:gd name="connsiteY82" fmla="*/ 325612 h 349629"/>
                <a:gd name="connsiteX83" fmla="*/ 967573 w 2006029"/>
                <a:gd name="connsiteY83" fmla="*/ 329943 h 349629"/>
                <a:gd name="connsiteX84" fmla="*/ 952687 w 2006029"/>
                <a:gd name="connsiteY84" fmla="*/ 327817 h 349629"/>
                <a:gd name="connsiteX85" fmla="*/ 942133 w 2006029"/>
                <a:gd name="connsiteY85" fmla="*/ 322619 h 349629"/>
                <a:gd name="connsiteX86" fmla="*/ 939455 w 2006029"/>
                <a:gd name="connsiteY86" fmla="*/ 304267 h 349629"/>
                <a:gd name="connsiteX87" fmla="*/ 919450 w 2006029"/>
                <a:gd name="connsiteY87" fmla="*/ 304267 h 349629"/>
                <a:gd name="connsiteX88" fmla="*/ 919450 w 2006029"/>
                <a:gd name="connsiteY88" fmla="*/ 331125 h 349629"/>
                <a:gd name="connsiteX89" fmla="*/ 940007 w 2006029"/>
                <a:gd name="connsiteY89" fmla="*/ 344593 h 349629"/>
                <a:gd name="connsiteX90" fmla="*/ 967573 w 2006029"/>
                <a:gd name="connsiteY90" fmla="*/ 349397 h 349629"/>
                <a:gd name="connsiteX91" fmla="*/ 1002070 w 2006029"/>
                <a:gd name="connsiteY91" fmla="*/ 339946 h 349629"/>
                <a:gd name="connsiteX92" fmla="*/ 1015144 w 2006029"/>
                <a:gd name="connsiteY92" fmla="*/ 313798 h 349629"/>
                <a:gd name="connsiteX93" fmla="*/ 1004118 w 2006029"/>
                <a:gd name="connsiteY93" fmla="*/ 288358 h 349629"/>
                <a:gd name="connsiteX94" fmla="*/ 971826 w 2006029"/>
                <a:gd name="connsiteY94" fmla="*/ 272606 h 349629"/>
                <a:gd name="connsiteX95" fmla="*/ 950954 w 2006029"/>
                <a:gd name="connsiteY95" fmla="*/ 263706 h 349629"/>
                <a:gd name="connsiteX96" fmla="*/ 944890 w 2006029"/>
                <a:gd name="connsiteY96" fmla="*/ 252994 h 349629"/>
                <a:gd name="connsiteX97" fmla="*/ 950718 w 2006029"/>
                <a:gd name="connsiteY97" fmla="*/ 241495 h 349629"/>
                <a:gd name="connsiteX98" fmla="*/ 967100 w 2006029"/>
                <a:gd name="connsiteY98" fmla="*/ 237006 h 349629"/>
                <a:gd name="connsiteX99" fmla="*/ 980726 w 2006029"/>
                <a:gd name="connsiteY99" fmla="*/ 238581 h 349629"/>
                <a:gd name="connsiteX100" fmla="*/ 990571 w 2006029"/>
                <a:gd name="connsiteY100" fmla="*/ 242283 h 349629"/>
                <a:gd name="connsiteX101" fmla="*/ 993958 w 2006029"/>
                <a:gd name="connsiteY101" fmla="*/ 260004 h 349629"/>
                <a:gd name="connsiteX102" fmla="*/ 1013254 w 2006029"/>
                <a:gd name="connsiteY102" fmla="*/ 260004 h 349629"/>
                <a:gd name="connsiteX103" fmla="*/ 840926 w 2006029"/>
                <a:gd name="connsiteY103" fmla="*/ 248584 h 349629"/>
                <a:gd name="connsiteX104" fmla="*/ 841477 w 2006029"/>
                <a:gd name="connsiteY104" fmla="*/ 248584 h 349629"/>
                <a:gd name="connsiteX105" fmla="*/ 855969 w 2006029"/>
                <a:gd name="connsiteY105" fmla="*/ 293871 h 349629"/>
                <a:gd name="connsiteX106" fmla="*/ 826434 w 2006029"/>
                <a:gd name="connsiteY106" fmla="*/ 293871 h 349629"/>
                <a:gd name="connsiteX107" fmla="*/ 779808 w 2006029"/>
                <a:gd name="connsiteY107" fmla="*/ 347586 h 349629"/>
                <a:gd name="connsiteX108" fmla="*/ 823599 w 2006029"/>
                <a:gd name="connsiteY108" fmla="*/ 347586 h 349629"/>
                <a:gd name="connsiteX109" fmla="*/ 823599 w 2006029"/>
                <a:gd name="connsiteY109" fmla="*/ 331834 h 349629"/>
                <a:gd name="connsiteX110" fmla="*/ 814699 w 2006029"/>
                <a:gd name="connsiteY110" fmla="*/ 330180 h 349629"/>
                <a:gd name="connsiteX111" fmla="*/ 820369 w 2006029"/>
                <a:gd name="connsiteY111" fmla="*/ 312537 h 349629"/>
                <a:gd name="connsiteX112" fmla="*/ 862034 w 2006029"/>
                <a:gd name="connsiteY112" fmla="*/ 312537 h 349629"/>
                <a:gd name="connsiteX113" fmla="*/ 867705 w 2006029"/>
                <a:gd name="connsiteY113" fmla="*/ 330180 h 349629"/>
                <a:gd name="connsiteX114" fmla="*/ 858805 w 2006029"/>
                <a:gd name="connsiteY114" fmla="*/ 331834 h 349629"/>
                <a:gd name="connsiteX115" fmla="*/ 858805 w 2006029"/>
                <a:gd name="connsiteY115" fmla="*/ 347586 h 349629"/>
                <a:gd name="connsiteX116" fmla="*/ 902595 w 2006029"/>
                <a:gd name="connsiteY116" fmla="*/ 347586 h 349629"/>
                <a:gd name="connsiteX117" fmla="*/ 902595 w 2006029"/>
                <a:gd name="connsiteY117" fmla="*/ 331834 h 349629"/>
                <a:gd name="connsiteX118" fmla="*/ 893380 w 2006029"/>
                <a:gd name="connsiteY118" fmla="*/ 330495 h 349629"/>
                <a:gd name="connsiteX119" fmla="*/ 854551 w 2006029"/>
                <a:gd name="connsiteY119" fmla="*/ 218655 h 349629"/>
                <a:gd name="connsiteX120" fmla="*/ 828167 w 2006029"/>
                <a:gd name="connsiteY120" fmla="*/ 218655 h 349629"/>
                <a:gd name="connsiteX121" fmla="*/ 788786 w 2006029"/>
                <a:gd name="connsiteY121" fmla="*/ 330495 h 349629"/>
                <a:gd name="connsiteX122" fmla="*/ 779571 w 2006029"/>
                <a:gd name="connsiteY122" fmla="*/ 331834 h 349629"/>
                <a:gd name="connsiteX123" fmla="*/ 719871 w 2006029"/>
                <a:gd name="connsiteY123" fmla="*/ 238818 h 349629"/>
                <a:gd name="connsiteX124" fmla="*/ 741609 w 2006029"/>
                <a:gd name="connsiteY124" fmla="*/ 238818 h 349629"/>
                <a:gd name="connsiteX125" fmla="*/ 757912 w 2006029"/>
                <a:gd name="connsiteY125" fmla="*/ 244882 h 349629"/>
                <a:gd name="connsiteX126" fmla="*/ 763426 w 2006029"/>
                <a:gd name="connsiteY126" fmla="*/ 260240 h 349629"/>
                <a:gd name="connsiteX127" fmla="*/ 745169 w 2006029"/>
                <a:gd name="connsiteY127" fmla="*/ 281120 h 349629"/>
                <a:gd name="connsiteX128" fmla="*/ 741609 w 2006029"/>
                <a:gd name="connsiteY128" fmla="*/ 281033 h 349629"/>
                <a:gd name="connsiteX129" fmla="*/ 719871 w 2006029"/>
                <a:gd name="connsiteY129" fmla="*/ 281033 h 349629"/>
                <a:gd name="connsiteX130" fmla="*/ 694116 w 2006029"/>
                <a:gd name="connsiteY130" fmla="*/ 218970 h 349629"/>
                <a:gd name="connsiteX131" fmla="*/ 680097 w 2006029"/>
                <a:gd name="connsiteY131" fmla="*/ 218970 h 349629"/>
                <a:gd name="connsiteX132" fmla="*/ 680097 w 2006029"/>
                <a:gd name="connsiteY132" fmla="*/ 234722 h 349629"/>
                <a:gd name="connsiteX133" fmla="*/ 693801 w 2006029"/>
                <a:gd name="connsiteY133" fmla="*/ 237400 h 349629"/>
                <a:gd name="connsiteX134" fmla="*/ 693801 w 2006029"/>
                <a:gd name="connsiteY134" fmla="*/ 329707 h 349629"/>
                <a:gd name="connsiteX135" fmla="*/ 680097 w 2006029"/>
                <a:gd name="connsiteY135" fmla="*/ 332385 h 349629"/>
                <a:gd name="connsiteX136" fmla="*/ 680097 w 2006029"/>
                <a:gd name="connsiteY136" fmla="*/ 348137 h 349629"/>
                <a:gd name="connsiteX137" fmla="*/ 733339 w 2006029"/>
                <a:gd name="connsiteY137" fmla="*/ 348137 h 349629"/>
                <a:gd name="connsiteX138" fmla="*/ 733339 w 2006029"/>
                <a:gd name="connsiteY138" fmla="*/ 332385 h 349629"/>
                <a:gd name="connsiteX139" fmla="*/ 719556 w 2006029"/>
                <a:gd name="connsiteY139" fmla="*/ 329707 h 349629"/>
                <a:gd name="connsiteX140" fmla="*/ 719556 w 2006029"/>
                <a:gd name="connsiteY140" fmla="*/ 301196 h 349629"/>
                <a:gd name="connsiteX141" fmla="*/ 741294 w 2006029"/>
                <a:gd name="connsiteY141" fmla="*/ 301196 h 349629"/>
                <a:gd name="connsiteX142" fmla="*/ 776185 w 2006029"/>
                <a:gd name="connsiteY142" fmla="*/ 290012 h 349629"/>
                <a:gd name="connsiteX143" fmla="*/ 777634 w 2006029"/>
                <a:gd name="connsiteY143" fmla="*/ 231997 h 349629"/>
                <a:gd name="connsiteX144" fmla="*/ 776185 w 2006029"/>
                <a:gd name="connsiteY144" fmla="*/ 230548 h 349629"/>
                <a:gd name="connsiteX145" fmla="*/ 741294 w 2006029"/>
                <a:gd name="connsiteY145" fmla="*/ 219206 h 349629"/>
                <a:gd name="connsiteX146" fmla="*/ 626619 w 2006029"/>
                <a:gd name="connsiteY146" fmla="*/ 237164 h 349629"/>
                <a:gd name="connsiteX147" fmla="*/ 626619 w 2006029"/>
                <a:gd name="connsiteY147" fmla="*/ 329471 h 349629"/>
                <a:gd name="connsiteX148" fmla="*/ 612835 w 2006029"/>
                <a:gd name="connsiteY148" fmla="*/ 332149 h 349629"/>
                <a:gd name="connsiteX149" fmla="*/ 612835 w 2006029"/>
                <a:gd name="connsiteY149" fmla="*/ 347901 h 349629"/>
                <a:gd name="connsiteX150" fmla="*/ 666156 w 2006029"/>
                <a:gd name="connsiteY150" fmla="*/ 347901 h 349629"/>
                <a:gd name="connsiteX151" fmla="*/ 666156 w 2006029"/>
                <a:gd name="connsiteY151" fmla="*/ 332149 h 349629"/>
                <a:gd name="connsiteX152" fmla="*/ 652294 w 2006029"/>
                <a:gd name="connsiteY152" fmla="*/ 329471 h 349629"/>
                <a:gd name="connsiteX153" fmla="*/ 652294 w 2006029"/>
                <a:gd name="connsiteY153" fmla="*/ 237164 h 349629"/>
                <a:gd name="connsiteX154" fmla="*/ 666156 w 2006029"/>
                <a:gd name="connsiteY154" fmla="*/ 234564 h 349629"/>
                <a:gd name="connsiteX155" fmla="*/ 666156 w 2006029"/>
                <a:gd name="connsiteY155" fmla="*/ 218812 h 349629"/>
                <a:gd name="connsiteX156" fmla="*/ 612835 w 2006029"/>
                <a:gd name="connsiteY156" fmla="*/ 218812 h 349629"/>
                <a:gd name="connsiteX157" fmla="*/ 612835 w 2006029"/>
                <a:gd name="connsiteY157" fmla="*/ 234564 h 349629"/>
                <a:gd name="connsiteX158" fmla="*/ 669307 w 2006029"/>
                <a:gd name="connsiteY158" fmla="*/ 190301 h 349629"/>
                <a:gd name="connsiteX159" fmla="*/ 604723 w 2006029"/>
                <a:gd name="connsiteY159" fmla="*/ 190301 h 349629"/>
                <a:gd name="connsiteX160" fmla="*/ 604723 w 2006029"/>
                <a:gd name="connsiteY160" fmla="*/ 204635 h 349629"/>
                <a:gd name="connsiteX161" fmla="*/ 669307 w 2006029"/>
                <a:gd name="connsiteY161" fmla="*/ 204635 h 349629"/>
                <a:gd name="connsiteX162" fmla="*/ 1987521 w 2006029"/>
                <a:gd name="connsiteY162" fmla="*/ 54124 h 349629"/>
                <a:gd name="connsiteX163" fmla="*/ 1943967 w 2006029"/>
                <a:gd name="connsiteY163" fmla="*/ 54124 h 349629"/>
                <a:gd name="connsiteX164" fmla="*/ 1943967 w 2006029"/>
                <a:gd name="connsiteY164" fmla="*/ 21832 h 349629"/>
                <a:gd name="connsiteX165" fmla="*/ 1985159 w 2006029"/>
                <a:gd name="connsiteY165" fmla="*/ 21832 h 349629"/>
                <a:gd name="connsiteX166" fmla="*/ 1986261 w 2006029"/>
                <a:gd name="connsiteY166" fmla="*/ 37584 h 349629"/>
                <a:gd name="connsiteX167" fmla="*/ 2006030 w 2006029"/>
                <a:gd name="connsiteY167" fmla="*/ 37584 h 349629"/>
                <a:gd name="connsiteX168" fmla="*/ 2006030 w 2006029"/>
                <a:gd name="connsiteY168" fmla="*/ 2300 h 349629"/>
                <a:gd name="connsiteX169" fmla="*/ 1904271 w 2006029"/>
                <a:gd name="connsiteY169" fmla="*/ 2300 h 349629"/>
                <a:gd name="connsiteX170" fmla="*/ 1904271 w 2006029"/>
                <a:gd name="connsiteY170" fmla="*/ 18052 h 349629"/>
                <a:gd name="connsiteX171" fmla="*/ 1917976 w 2006029"/>
                <a:gd name="connsiteY171" fmla="*/ 20651 h 349629"/>
                <a:gd name="connsiteX172" fmla="*/ 1917976 w 2006029"/>
                <a:gd name="connsiteY172" fmla="*/ 112958 h 349629"/>
                <a:gd name="connsiteX173" fmla="*/ 1904271 w 2006029"/>
                <a:gd name="connsiteY173" fmla="*/ 115636 h 349629"/>
                <a:gd name="connsiteX174" fmla="*/ 1904271 w 2006029"/>
                <a:gd name="connsiteY174" fmla="*/ 131388 h 349629"/>
                <a:gd name="connsiteX175" fmla="*/ 2006030 w 2006029"/>
                <a:gd name="connsiteY175" fmla="*/ 131388 h 349629"/>
                <a:gd name="connsiteX176" fmla="*/ 2006030 w 2006029"/>
                <a:gd name="connsiteY176" fmla="*/ 96261 h 349629"/>
                <a:gd name="connsiteX177" fmla="*/ 1986419 w 2006029"/>
                <a:gd name="connsiteY177" fmla="*/ 96261 h 349629"/>
                <a:gd name="connsiteX178" fmla="*/ 1985237 w 2006029"/>
                <a:gd name="connsiteY178" fmla="*/ 112013 h 349629"/>
                <a:gd name="connsiteX179" fmla="*/ 1943730 w 2006029"/>
                <a:gd name="connsiteY179" fmla="*/ 112013 h 349629"/>
                <a:gd name="connsiteX180" fmla="*/ 1943730 w 2006029"/>
                <a:gd name="connsiteY180" fmla="*/ 75232 h 349629"/>
                <a:gd name="connsiteX181" fmla="*/ 1987521 w 2006029"/>
                <a:gd name="connsiteY181" fmla="*/ 75232 h 349629"/>
                <a:gd name="connsiteX182" fmla="*/ 1850635 w 2006029"/>
                <a:gd name="connsiteY182" fmla="*/ 20100 h 349629"/>
                <a:gd name="connsiteX183" fmla="*/ 1850635 w 2006029"/>
                <a:gd name="connsiteY183" fmla="*/ 112407 h 349629"/>
                <a:gd name="connsiteX184" fmla="*/ 1836931 w 2006029"/>
                <a:gd name="connsiteY184" fmla="*/ 115085 h 349629"/>
                <a:gd name="connsiteX185" fmla="*/ 1836931 w 2006029"/>
                <a:gd name="connsiteY185" fmla="*/ 130837 h 349629"/>
                <a:gd name="connsiteX186" fmla="*/ 1890173 w 2006029"/>
                <a:gd name="connsiteY186" fmla="*/ 130837 h 349629"/>
                <a:gd name="connsiteX187" fmla="*/ 1890173 w 2006029"/>
                <a:gd name="connsiteY187" fmla="*/ 115085 h 349629"/>
                <a:gd name="connsiteX188" fmla="*/ 1876390 w 2006029"/>
                <a:gd name="connsiteY188" fmla="*/ 112407 h 349629"/>
                <a:gd name="connsiteX189" fmla="*/ 1876390 w 2006029"/>
                <a:gd name="connsiteY189" fmla="*/ 20100 h 349629"/>
                <a:gd name="connsiteX190" fmla="*/ 1890173 w 2006029"/>
                <a:gd name="connsiteY190" fmla="*/ 17501 h 349629"/>
                <a:gd name="connsiteX191" fmla="*/ 1890173 w 2006029"/>
                <a:gd name="connsiteY191" fmla="*/ 1748 h 349629"/>
                <a:gd name="connsiteX192" fmla="*/ 1836931 w 2006029"/>
                <a:gd name="connsiteY192" fmla="*/ 1748 h 349629"/>
                <a:gd name="connsiteX193" fmla="*/ 1836931 w 2006029"/>
                <a:gd name="connsiteY193" fmla="*/ 17501 h 349629"/>
                <a:gd name="connsiteX194" fmla="*/ 1783689 w 2006029"/>
                <a:gd name="connsiteY194" fmla="*/ 92165 h 349629"/>
                <a:gd name="connsiteX195" fmla="*/ 1783689 w 2006029"/>
                <a:gd name="connsiteY195" fmla="*/ 112407 h 349629"/>
                <a:gd name="connsiteX196" fmla="*/ 1769985 w 2006029"/>
                <a:gd name="connsiteY196" fmla="*/ 115085 h 349629"/>
                <a:gd name="connsiteX197" fmla="*/ 1769985 w 2006029"/>
                <a:gd name="connsiteY197" fmla="*/ 130837 h 349629"/>
                <a:gd name="connsiteX198" fmla="*/ 1823306 w 2006029"/>
                <a:gd name="connsiteY198" fmla="*/ 130837 h 349629"/>
                <a:gd name="connsiteX199" fmla="*/ 1823306 w 2006029"/>
                <a:gd name="connsiteY199" fmla="*/ 115085 h 349629"/>
                <a:gd name="connsiteX200" fmla="*/ 1809522 w 2006029"/>
                <a:gd name="connsiteY200" fmla="*/ 112407 h 349629"/>
                <a:gd name="connsiteX201" fmla="*/ 1809522 w 2006029"/>
                <a:gd name="connsiteY201" fmla="*/ 20100 h 349629"/>
                <a:gd name="connsiteX202" fmla="*/ 1823306 w 2006029"/>
                <a:gd name="connsiteY202" fmla="*/ 17501 h 349629"/>
                <a:gd name="connsiteX203" fmla="*/ 1823306 w 2006029"/>
                <a:gd name="connsiteY203" fmla="*/ 1748 h 349629"/>
                <a:gd name="connsiteX204" fmla="*/ 1776049 w 2006029"/>
                <a:gd name="connsiteY204" fmla="*/ 1748 h 349629"/>
                <a:gd name="connsiteX205" fmla="*/ 1743049 w 2006029"/>
                <a:gd name="connsiteY205" fmla="*/ 96261 h 349629"/>
                <a:gd name="connsiteX206" fmla="*/ 1742497 w 2006029"/>
                <a:gd name="connsiteY206" fmla="*/ 96261 h 349629"/>
                <a:gd name="connsiteX207" fmla="*/ 1709733 w 2006029"/>
                <a:gd name="connsiteY207" fmla="*/ 1748 h 349629"/>
                <a:gd name="connsiteX208" fmla="*/ 1662477 w 2006029"/>
                <a:gd name="connsiteY208" fmla="*/ 1748 h 349629"/>
                <a:gd name="connsiteX209" fmla="*/ 1662477 w 2006029"/>
                <a:gd name="connsiteY209" fmla="*/ 17501 h 349629"/>
                <a:gd name="connsiteX210" fmla="*/ 1676181 w 2006029"/>
                <a:gd name="connsiteY210" fmla="*/ 20100 h 349629"/>
                <a:gd name="connsiteX211" fmla="*/ 1676181 w 2006029"/>
                <a:gd name="connsiteY211" fmla="*/ 112407 h 349629"/>
                <a:gd name="connsiteX212" fmla="*/ 1662477 w 2006029"/>
                <a:gd name="connsiteY212" fmla="*/ 115085 h 349629"/>
                <a:gd name="connsiteX213" fmla="*/ 1662477 w 2006029"/>
                <a:gd name="connsiteY213" fmla="*/ 130837 h 349629"/>
                <a:gd name="connsiteX214" fmla="*/ 1715719 w 2006029"/>
                <a:gd name="connsiteY214" fmla="*/ 130837 h 349629"/>
                <a:gd name="connsiteX215" fmla="*/ 1715719 w 2006029"/>
                <a:gd name="connsiteY215" fmla="*/ 115085 h 349629"/>
                <a:gd name="connsiteX216" fmla="*/ 1701936 w 2006029"/>
                <a:gd name="connsiteY216" fmla="*/ 112407 h 349629"/>
                <a:gd name="connsiteX217" fmla="*/ 1701936 w 2006029"/>
                <a:gd name="connsiteY217" fmla="*/ 92165 h 349629"/>
                <a:gd name="connsiteX218" fmla="*/ 1699494 w 2006029"/>
                <a:gd name="connsiteY218" fmla="*/ 35773 h 349629"/>
                <a:gd name="connsiteX219" fmla="*/ 1700045 w 2006029"/>
                <a:gd name="connsiteY219" fmla="*/ 35773 h 349629"/>
                <a:gd name="connsiteX220" fmla="*/ 1734306 w 2006029"/>
                <a:gd name="connsiteY220" fmla="*/ 130286 h 349629"/>
                <a:gd name="connsiteX221" fmla="*/ 1751240 w 2006029"/>
                <a:gd name="connsiteY221" fmla="*/ 130286 h 349629"/>
                <a:gd name="connsiteX222" fmla="*/ 1785658 w 2006029"/>
                <a:gd name="connsiteY222" fmla="*/ 35064 h 349629"/>
                <a:gd name="connsiteX223" fmla="*/ 1786209 w 2006029"/>
                <a:gd name="connsiteY223" fmla="*/ 35064 h 349629"/>
                <a:gd name="connsiteX224" fmla="*/ 1587260 w 2006029"/>
                <a:gd name="connsiteY224" fmla="*/ 31362 h 349629"/>
                <a:gd name="connsiteX225" fmla="*/ 1587733 w 2006029"/>
                <a:gd name="connsiteY225" fmla="*/ 31362 h 349629"/>
                <a:gd name="connsiteX226" fmla="*/ 1602225 w 2006029"/>
                <a:gd name="connsiteY226" fmla="*/ 76728 h 349629"/>
                <a:gd name="connsiteX227" fmla="*/ 1572768 w 2006029"/>
                <a:gd name="connsiteY227" fmla="*/ 76728 h 349629"/>
                <a:gd name="connsiteX228" fmla="*/ 1526064 w 2006029"/>
                <a:gd name="connsiteY228" fmla="*/ 130364 h 349629"/>
                <a:gd name="connsiteX229" fmla="*/ 1570091 w 2006029"/>
                <a:gd name="connsiteY229" fmla="*/ 130364 h 349629"/>
                <a:gd name="connsiteX230" fmla="*/ 1570091 w 2006029"/>
                <a:gd name="connsiteY230" fmla="*/ 114612 h 349629"/>
                <a:gd name="connsiteX231" fmla="*/ 1561112 w 2006029"/>
                <a:gd name="connsiteY231" fmla="*/ 113037 h 349629"/>
                <a:gd name="connsiteX232" fmla="*/ 1566783 w 2006029"/>
                <a:gd name="connsiteY232" fmla="*/ 95395 h 349629"/>
                <a:gd name="connsiteX233" fmla="*/ 1608526 w 2006029"/>
                <a:gd name="connsiteY233" fmla="*/ 95395 h 349629"/>
                <a:gd name="connsiteX234" fmla="*/ 1614118 w 2006029"/>
                <a:gd name="connsiteY234" fmla="*/ 113037 h 349629"/>
                <a:gd name="connsiteX235" fmla="*/ 1605218 w 2006029"/>
                <a:gd name="connsiteY235" fmla="*/ 114612 h 349629"/>
                <a:gd name="connsiteX236" fmla="*/ 1605218 w 2006029"/>
                <a:gd name="connsiteY236" fmla="*/ 130364 h 349629"/>
                <a:gd name="connsiteX237" fmla="*/ 1648851 w 2006029"/>
                <a:gd name="connsiteY237" fmla="*/ 130364 h 349629"/>
                <a:gd name="connsiteX238" fmla="*/ 1648851 w 2006029"/>
                <a:gd name="connsiteY238" fmla="*/ 114612 h 349629"/>
                <a:gd name="connsiteX239" fmla="*/ 1639636 w 2006029"/>
                <a:gd name="connsiteY239" fmla="*/ 113273 h 349629"/>
                <a:gd name="connsiteX240" fmla="*/ 1600807 w 2006029"/>
                <a:gd name="connsiteY240" fmla="*/ 1433 h 349629"/>
                <a:gd name="connsiteX241" fmla="*/ 1574422 w 2006029"/>
                <a:gd name="connsiteY241" fmla="*/ 1433 h 349629"/>
                <a:gd name="connsiteX242" fmla="*/ 1535042 w 2006029"/>
                <a:gd name="connsiteY242" fmla="*/ 113273 h 349629"/>
                <a:gd name="connsiteX243" fmla="*/ 1525827 w 2006029"/>
                <a:gd name="connsiteY243" fmla="*/ 114612 h 349629"/>
                <a:gd name="connsiteX244" fmla="*/ 1415799 w 2006029"/>
                <a:gd name="connsiteY244" fmla="*/ 1748 h 349629"/>
                <a:gd name="connsiteX245" fmla="*/ 1415799 w 2006029"/>
                <a:gd name="connsiteY245" fmla="*/ 36009 h 349629"/>
                <a:gd name="connsiteX246" fmla="*/ 1435489 w 2006029"/>
                <a:gd name="connsiteY246" fmla="*/ 36009 h 349629"/>
                <a:gd name="connsiteX247" fmla="*/ 1436513 w 2006029"/>
                <a:gd name="connsiteY247" fmla="*/ 21675 h 349629"/>
                <a:gd name="connsiteX248" fmla="*/ 1460141 w 2006029"/>
                <a:gd name="connsiteY248" fmla="*/ 21675 h 349629"/>
                <a:gd name="connsiteX249" fmla="*/ 1460141 w 2006029"/>
                <a:gd name="connsiteY249" fmla="*/ 112249 h 349629"/>
                <a:gd name="connsiteX250" fmla="*/ 1446437 w 2006029"/>
                <a:gd name="connsiteY250" fmla="*/ 114927 h 349629"/>
                <a:gd name="connsiteX251" fmla="*/ 1446437 w 2006029"/>
                <a:gd name="connsiteY251" fmla="*/ 130679 h 349629"/>
                <a:gd name="connsiteX252" fmla="*/ 1499758 w 2006029"/>
                <a:gd name="connsiteY252" fmla="*/ 130679 h 349629"/>
                <a:gd name="connsiteX253" fmla="*/ 1499758 w 2006029"/>
                <a:gd name="connsiteY253" fmla="*/ 114927 h 349629"/>
                <a:gd name="connsiteX254" fmla="*/ 1485974 w 2006029"/>
                <a:gd name="connsiteY254" fmla="*/ 112249 h 349629"/>
                <a:gd name="connsiteX255" fmla="*/ 1485974 w 2006029"/>
                <a:gd name="connsiteY255" fmla="*/ 21675 h 349629"/>
                <a:gd name="connsiteX256" fmla="*/ 1509603 w 2006029"/>
                <a:gd name="connsiteY256" fmla="*/ 21675 h 349629"/>
                <a:gd name="connsiteX257" fmla="*/ 1510626 w 2006029"/>
                <a:gd name="connsiteY257" fmla="*/ 36009 h 349629"/>
                <a:gd name="connsiteX258" fmla="*/ 1530710 w 2006029"/>
                <a:gd name="connsiteY258" fmla="*/ 36009 h 349629"/>
                <a:gd name="connsiteX259" fmla="*/ 1530710 w 2006029"/>
                <a:gd name="connsiteY259" fmla="*/ 1748 h 349629"/>
                <a:gd name="connsiteX260" fmla="*/ 1400677 w 2006029"/>
                <a:gd name="connsiteY260" fmla="*/ 16555 h 349629"/>
                <a:gd name="connsiteX261" fmla="*/ 1380199 w 2006029"/>
                <a:gd name="connsiteY261" fmla="*/ 4505 h 349629"/>
                <a:gd name="connsiteX262" fmla="*/ 1353105 w 2006029"/>
                <a:gd name="connsiteY262" fmla="*/ 16 h 349629"/>
                <a:gd name="connsiteX263" fmla="*/ 1319868 w 2006029"/>
                <a:gd name="connsiteY263" fmla="*/ 10176 h 349629"/>
                <a:gd name="connsiteX264" fmla="*/ 1306558 w 2006029"/>
                <a:gd name="connsiteY264" fmla="*/ 35773 h 349629"/>
                <a:gd name="connsiteX265" fmla="*/ 1318293 w 2006029"/>
                <a:gd name="connsiteY265" fmla="*/ 60661 h 349629"/>
                <a:gd name="connsiteX266" fmla="*/ 1352948 w 2006029"/>
                <a:gd name="connsiteY266" fmla="*/ 76413 h 349629"/>
                <a:gd name="connsiteX267" fmla="*/ 1371378 w 2006029"/>
                <a:gd name="connsiteY267" fmla="*/ 84841 h 349629"/>
                <a:gd name="connsiteX268" fmla="*/ 1376655 w 2006029"/>
                <a:gd name="connsiteY268" fmla="*/ 96812 h 349629"/>
                <a:gd name="connsiteX269" fmla="*/ 1371142 w 2006029"/>
                <a:gd name="connsiteY269" fmla="*/ 108390 h 349629"/>
                <a:gd name="connsiteX270" fmla="*/ 1354996 w 2006029"/>
                <a:gd name="connsiteY270" fmla="*/ 112722 h 349629"/>
                <a:gd name="connsiteX271" fmla="*/ 1340110 w 2006029"/>
                <a:gd name="connsiteY271" fmla="*/ 110595 h 349629"/>
                <a:gd name="connsiteX272" fmla="*/ 1329556 w 2006029"/>
                <a:gd name="connsiteY272" fmla="*/ 105397 h 349629"/>
                <a:gd name="connsiteX273" fmla="*/ 1326799 w 2006029"/>
                <a:gd name="connsiteY273" fmla="*/ 87125 h 349629"/>
                <a:gd name="connsiteX274" fmla="*/ 1306873 w 2006029"/>
                <a:gd name="connsiteY274" fmla="*/ 87125 h 349629"/>
                <a:gd name="connsiteX275" fmla="*/ 1306873 w 2006029"/>
                <a:gd name="connsiteY275" fmla="*/ 113982 h 349629"/>
                <a:gd name="connsiteX276" fmla="*/ 1327351 w 2006029"/>
                <a:gd name="connsiteY276" fmla="*/ 127371 h 349629"/>
                <a:gd name="connsiteX277" fmla="*/ 1354996 w 2006029"/>
                <a:gd name="connsiteY277" fmla="*/ 132255 h 349629"/>
                <a:gd name="connsiteX278" fmla="*/ 1389414 w 2006029"/>
                <a:gd name="connsiteY278" fmla="*/ 122725 h 349629"/>
                <a:gd name="connsiteX279" fmla="*/ 1402488 w 2006029"/>
                <a:gd name="connsiteY279" fmla="*/ 96576 h 349629"/>
                <a:gd name="connsiteX280" fmla="*/ 1391541 w 2006029"/>
                <a:gd name="connsiteY280" fmla="*/ 71136 h 349629"/>
                <a:gd name="connsiteX281" fmla="*/ 1359249 w 2006029"/>
                <a:gd name="connsiteY281" fmla="*/ 55384 h 349629"/>
                <a:gd name="connsiteX282" fmla="*/ 1338299 w 2006029"/>
                <a:gd name="connsiteY282" fmla="*/ 46563 h 349629"/>
                <a:gd name="connsiteX283" fmla="*/ 1332313 w 2006029"/>
                <a:gd name="connsiteY283" fmla="*/ 35773 h 349629"/>
                <a:gd name="connsiteX284" fmla="*/ 1338062 w 2006029"/>
                <a:gd name="connsiteY284" fmla="*/ 24274 h 349629"/>
                <a:gd name="connsiteX285" fmla="*/ 1354444 w 2006029"/>
                <a:gd name="connsiteY285" fmla="*/ 19785 h 349629"/>
                <a:gd name="connsiteX286" fmla="*/ 1368149 w 2006029"/>
                <a:gd name="connsiteY286" fmla="*/ 21360 h 349629"/>
                <a:gd name="connsiteX287" fmla="*/ 1377915 w 2006029"/>
                <a:gd name="connsiteY287" fmla="*/ 25062 h 349629"/>
                <a:gd name="connsiteX288" fmla="*/ 1381302 w 2006029"/>
                <a:gd name="connsiteY288" fmla="*/ 42783 h 349629"/>
                <a:gd name="connsiteX289" fmla="*/ 1400677 w 2006029"/>
                <a:gd name="connsiteY289" fmla="*/ 42783 h 349629"/>
                <a:gd name="connsiteX290" fmla="*/ 1199916 w 2006029"/>
                <a:gd name="connsiteY290" fmla="*/ 1906 h 349629"/>
                <a:gd name="connsiteX291" fmla="*/ 1160536 w 2006029"/>
                <a:gd name="connsiteY291" fmla="*/ 1906 h 349629"/>
                <a:gd name="connsiteX292" fmla="*/ 1160536 w 2006029"/>
                <a:gd name="connsiteY292" fmla="*/ 17658 h 349629"/>
                <a:gd name="connsiteX293" fmla="*/ 1174240 w 2006029"/>
                <a:gd name="connsiteY293" fmla="*/ 20257 h 349629"/>
                <a:gd name="connsiteX294" fmla="*/ 1174240 w 2006029"/>
                <a:gd name="connsiteY294" fmla="*/ 87440 h 349629"/>
                <a:gd name="connsiteX295" fmla="*/ 1188417 w 2006029"/>
                <a:gd name="connsiteY295" fmla="*/ 120834 h 349629"/>
                <a:gd name="connsiteX296" fmla="*/ 1263003 w 2006029"/>
                <a:gd name="connsiteY296" fmla="*/ 120834 h 349629"/>
                <a:gd name="connsiteX297" fmla="*/ 1277259 w 2006029"/>
                <a:gd name="connsiteY297" fmla="*/ 87440 h 349629"/>
                <a:gd name="connsiteX298" fmla="*/ 1277259 w 2006029"/>
                <a:gd name="connsiteY298" fmla="*/ 20257 h 349629"/>
                <a:gd name="connsiteX299" fmla="*/ 1291042 w 2006029"/>
                <a:gd name="connsiteY299" fmla="*/ 17658 h 349629"/>
                <a:gd name="connsiteX300" fmla="*/ 1291042 w 2006029"/>
                <a:gd name="connsiteY300" fmla="*/ 1906 h 349629"/>
                <a:gd name="connsiteX301" fmla="*/ 1237800 w 2006029"/>
                <a:gd name="connsiteY301" fmla="*/ 1906 h 349629"/>
                <a:gd name="connsiteX302" fmla="*/ 1237800 w 2006029"/>
                <a:gd name="connsiteY302" fmla="*/ 17658 h 349629"/>
                <a:gd name="connsiteX303" fmla="*/ 1251504 w 2006029"/>
                <a:gd name="connsiteY303" fmla="*/ 20257 h 349629"/>
                <a:gd name="connsiteX304" fmla="*/ 1251504 w 2006029"/>
                <a:gd name="connsiteY304" fmla="*/ 87440 h 349629"/>
                <a:gd name="connsiteX305" fmla="*/ 1244652 w 2006029"/>
                <a:gd name="connsiteY305" fmla="*/ 106500 h 349629"/>
                <a:gd name="connsiteX306" fmla="*/ 1225671 w 2006029"/>
                <a:gd name="connsiteY306" fmla="*/ 112801 h 349629"/>
                <a:gd name="connsiteX307" fmla="*/ 1206847 w 2006029"/>
                <a:gd name="connsiteY307" fmla="*/ 106421 h 349629"/>
                <a:gd name="connsiteX308" fmla="*/ 1199995 w 2006029"/>
                <a:gd name="connsiteY308" fmla="*/ 87440 h 349629"/>
                <a:gd name="connsiteX309" fmla="*/ 1199995 w 2006029"/>
                <a:gd name="connsiteY309" fmla="*/ 20257 h 349629"/>
                <a:gd name="connsiteX310" fmla="*/ 1213778 w 2006029"/>
                <a:gd name="connsiteY310" fmla="*/ 17658 h 349629"/>
                <a:gd name="connsiteX311" fmla="*/ 1213778 w 2006029"/>
                <a:gd name="connsiteY311" fmla="*/ 1906 h 349629"/>
                <a:gd name="connsiteX312" fmla="*/ 1028140 w 2006029"/>
                <a:gd name="connsiteY312" fmla="*/ 130522 h 349629"/>
                <a:gd name="connsiteX313" fmla="*/ 1080673 w 2006029"/>
                <a:gd name="connsiteY313" fmla="*/ 130522 h 349629"/>
                <a:gd name="connsiteX314" fmla="*/ 1080673 w 2006029"/>
                <a:gd name="connsiteY314" fmla="*/ 114770 h 349629"/>
                <a:gd name="connsiteX315" fmla="*/ 1067599 w 2006029"/>
                <a:gd name="connsiteY315" fmla="*/ 112092 h 349629"/>
                <a:gd name="connsiteX316" fmla="*/ 1067599 w 2006029"/>
                <a:gd name="connsiteY316" fmla="*/ 76571 h 349629"/>
                <a:gd name="connsiteX317" fmla="*/ 1081776 w 2006029"/>
                <a:gd name="connsiteY317" fmla="*/ 76571 h 349629"/>
                <a:gd name="connsiteX318" fmla="*/ 1106506 w 2006029"/>
                <a:gd name="connsiteY318" fmla="*/ 113667 h 349629"/>
                <a:gd name="connsiteX319" fmla="*/ 1098630 w 2006029"/>
                <a:gd name="connsiteY319" fmla="*/ 114770 h 349629"/>
                <a:gd name="connsiteX320" fmla="*/ 1098630 w 2006029"/>
                <a:gd name="connsiteY320" fmla="*/ 130522 h 349629"/>
                <a:gd name="connsiteX321" fmla="*/ 1149588 w 2006029"/>
                <a:gd name="connsiteY321" fmla="*/ 130522 h 349629"/>
                <a:gd name="connsiteX322" fmla="*/ 1149588 w 2006029"/>
                <a:gd name="connsiteY322" fmla="*/ 114770 h 349629"/>
                <a:gd name="connsiteX323" fmla="*/ 1136672 w 2006029"/>
                <a:gd name="connsiteY323" fmla="*/ 112564 h 349629"/>
                <a:gd name="connsiteX324" fmla="*/ 1101229 w 2006029"/>
                <a:gd name="connsiteY324" fmla="*/ 61764 h 349629"/>
                <a:gd name="connsiteX325" fmla="*/ 1132734 w 2006029"/>
                <a:gd name="connsiteY325" fmla="*/ 19548 h 349629"/>
                <a:gd name="connsiteX326" fmla="*/ 1146674 w 2006029"/>
                <a:gd name="connsiteY326" fmla="*/ 17107 h 349629"/>
                <a:gd name="connsiteX327" fmla="*/ 1146674 w 2006029"/>
                <a:gd name="connsiteY327" fmla="*/ 1355 h 349629"/>
                <a:gd name="connsiteX328" fmla="*/ 1095716 w 2006029"/>
                <a:gd name="connsiteY328" fmla="*/ 1355 h 349629"/>
                <a:gd name="connsiteX329" fmla="*/ 1095716 w 2006029"/>
                <a:gd name="connsiteY329" fmla="*/ 17107 h 349629"/>
                <a:gd name="connsiteX330" fmla="*/ 1103592 w 2006029"/>
                <a:gd name="connsiteY330" fmla="*/ 18209 h 349629"/>
                <a:gd name="connsiteX331" fmla="*/ 1078861 w 2006029"/>
                <a:gd name="connsiteY331" fmla="*/ 54203 h 349629"/>
                <a:gd name="connsiteX332" fmla="*/ 1067599 w 2006029"/>
                <a:gd name="connsiteY332" fmla="*/ 54203 h 349629"/>
                <a:gd name="connsiteX333" fmla="*/ 1067599 w 2006029"/>
                <a:gd name="connsiteY333" fmla="*/ 19785 h 349629"/>
                <a:gd name="connsiteX334" fmla="*/ 1080673 w 2006029"/>
                <a:gd name="connsiteY334" fmla="*/ 17107 h 349629"/>
                <a:gd name="connsiteX335" fmla="*/ 1080673 w 2006029"/>
                <a:gd name="connsiteY335" fmla="*/ 1355 h 349629"/>
                <a:gd name="connsiteX336" fmla="*/ 1028140 w 2006029"/>
                <a:gd name="connsiteY336" fmla="*/ 1355 h 349629"/>
                <a:gd name="connsiteX337" fmla="*/ 1028140 w 2006029"/>
                <a:gd name="connsiteY337" fmla="*/ 17107 h 349629"/>
                <a:gd name="connsiteX338" fmla="*/ 1041844 w 2006029"/>
                <a:gd name="connsiteY338" fmla="*/ 19785 h 349629"/>
                <a:gd name="connsiteX339" fmla="*/ 1041844 w 2006029"/>
                <a:gd name="connsiteY339" fmla="*/ 112092 h 349629"/>
                <a:gd name="connsiteX340" fmla="*/ 1028140 w 2006029"/>
                <a:gd name="connsiteY340" fmla="*/ 114770 h 349629"/>
                <a:gd name="connsiteX341" fmla="*/ 991122 w 2006029"/>
                <a:gd name="connsiteY341" fmla="*/ 54124 h 349629"/>
                <a:gd name="connsiteX342" fmla="*/ 947568 w 2006029"/>
                <a:gd name="connsiteY342" fmla="*/ 54124 h 349629"/>
                <a:gd name="connsiteX343" fmla="*/ 947568 w 2006029"/>
                <a:gd name="connsiteY343" fmla="*/ 21832 h 349629"/>
                <a:gd name="connsiteX344" fmla="*/ 988759 w 2006029"/>
                <a:gd name="connsiteY344" fmla="*/ 21832 h 349629"/>
                <a:gd name="connsiteX345" fmla="*/ 989862 w 2006029"/>
                <a:gd name="connsiteY345" fmla="*/ 37584 h 349629"/>
                <a:gd name="connsiteX346" fmla="*/ 1009710 w 2006029"/>
                <a:gd name="connsiteY346" fmla="*/ 37584 h 349629"/>
                <a:gd name="connsiteX347" fmla="*/ 1009710 w 2006029"/>
                <a:gd name="connsiteY347" fmla="*/ 2300 h 349629"/>
                <a:gd name="connsiteX348" fmla="*/ 908109 w 2006029"/>
                <a:gd name="connsiteY348" fmla="*/ 2300 h 349629"/>
                <a:gd name="connsiteX349" fmla="*/ 908109 w 2006029"/>
                <a:gd name="connsiteY349" fmla="*/ 18052 h 349629"/>
                <a:gd name="connsiteX350" fmla="*/ 921813 w 2006029"/>
                <a:gd name="connsiteY350" fmla="*/ 20651 h 349629"/>
                <a:gd name="connsiteX351" fmla="*/ 921813 w 2006029"/>
                <a:gd name="connsiteY351" fmla="*/ 112958 h 349629"/>
                <a:gd name="connsiteX352" fmla="*/ 908109 w 2006029"/>
                <a:gd name="connsiteY352" fmla="*/ 115636 h 349629"/>
                <a:gd name="connsiteX353" fmla="*/ 908109 w 2006029"/>
                <a:gd name="connsiteY353" fmla="*/ 131388 h 349629"/>
                <a:gd name="connsiteX354" fmla="*/ 1009788 w 2006029"/>
                <a:gd name="connsiteY354" fmla="*/ 131388 h 349629"/>
                <a:gd name="connsiteX355" fmla="*/ 1009788 w 2006029"/>
                <a:gd name="connsiteY355" fmla="*/ 96261 h 349629"/>
                <a:gd name="connsiteX356" fmla="*/ 990256 w 2006029"/>
                <a:gd name="connsiteY356" fmla="*/ 96261 h 349629"/>
                <a:gd name="connsiteX357" fmla="*/ 989074 w 2006029"/>
                <a:gd name="connsiteY357" fmla="*/ 112013 h 349629"/>
                <a:gd name="connsiteX358" fmla="*/ 947568 w 2006029"/>
                <a:gd name="connsiteY358" fmla="*/ 112013 h 349629"/>
                <a:gd name="connsiteX359" fmla="*/ 947568 w 2006029"/>
                <a:gd name="connsiteY359" fmla="*/ 75232 h 349629"/>
                <a:gd name="connsiteX360" fmla="*/ 991122 w 2006029"/>
                <a:gd name="connsiteY360" fmla="*/ 75232 h 349629"/>
                <a:gd name="connsiteX361" fmla="*/ 881488 w 2006029"/>
                <a:gd name="connsiteY361" fmla="*/ 1906 h 349629"/>
                <a:gd name="connsiteX362" fmla="*/ 842107 w 2006029"/>
                <a:gd name="connsiteY362" fmla="*/ 1906 h 349629"/>
                <a:gd name="connsiteX363" fmla="*/ 842107 w 2006029"/>
                <a:gd name="connsiteY363" fmla="*/ 17658 h 349629"/>
                <a:gd name="connsiteX364" fmla="*/ 855890 w 2006029"/>
                <a:gd name="connsiteY364" fmla="*/ 20257 h 349629"/>
                <a:gd name="connsiteX365" fmla="*/ 855890 w 2006029"/>
                <a:gd name="connsiteY365" fmla="*/ 88542 h 349629"/>
                <a:gd name="connsiteX366" fmla="*/ 855339 w 2006029"/>
                <a:gd name="connsiteY366" fmla="*/ 88542 h 349629"/>
                <a:gd name="connsiteX367" fmla="*/ 803436 w 2006029"/>
                <a:gd name="connsiteY367" fmla="*/ 1906 h 349629"/>
                <a:gd name="connsiteX368" fmla="*/ 764056 w 2006029"/>
                <a:gd name="connsiteY368" fmla="*/ 1906 h 349629"/>
                <a:gd name="connsiteX369" fmla="*/ 764056 w 2006029"/>
                <a:gd name="connsiteY369" fmla="*/ 17658 h 349629"/>
                <a:gd name="connsiteX370" fmla="*/ 777760 w 2006029"/>
                <a:gd name="connsiteY370" fmla="*/ 20257 h 349629"/>
                <a:gd name="connsiteX371" fmla="*/ 777760 w 2006029"/>
                <a:gd name="connsiteY371" fmla="*/ 112564 h 349629"/>
                <a:gd name="connsiteX372" fmla="*/ 764056 w 2006029"/>
                <a:gd name="connsiteY372" fmla="*/ 115242 h 349629"/>
                <a:gd name="connsiteX373" fmla="*/ 764056 w 2006029"/>
                <a:gd name="connsiteY373" fmla="*/ 130994 h 349629"/>
                <a:gd name="connsiteX374" fmla="*/ 817376 w 2006029"/>
                <a:gd name="connsiteY374" fmla="*/ 130994 h 349629"/>
                <a:gd name="connsiteX375" fmla="*/ 817376 w 2006029"/>
                <a:gd name="connsiteY375" fmla="*/ 115242 h 349629"/>
                <a:gd name="connsiteX376" fmla="*/ 803593 w 2006029"/>
                <a:gd name="connsiteY376" fmla="*/ 112564 h 349629"/>
                <a:gd name="connsiteX377" fmla="*/ 803593 w 2006029"/>
                <a:gd name="connsiteY377" fmla="*/ 44200 h 349629"/>
                <a:gd name="connsiteX378" fmla="*/ 804066 w 2006029"/>
                <a:gd name="connsiteY378" fmla="*/ 44200 h 349629"/>
                <a:gd name="connsiteX379" fmla="*/ 856048 w 2006029"/>
                <a:gd name="connsiteY379" fmla="*/ 130837 h 349629"/>
                <a:gd name="connsiteX380" fmla="*/ 881724 w 2006029"/>
                <a:gd name="connsiteY380" fmla="*/ 130837 h 349629"/>
                <a:gd name="connsiteX381" fmla="*/ 881724 w 2006029"/>
                <a:gd name="connsiteY381" fmla="*/ 20572 h 349629"/>
                <a:gd name="connsiteX382" fmla="*/ 895507 w 2006029"/>
                <a:gd name="connsiteY382" fmla="*/ 17973 h 349629"/>
                <a:gd name="connsiteX383" fmla="*/ 895507 w 2006029"/>
                <a:gd name="connsiteY383" fmla="*/ 2221 h 349629"/>
                <a:gd name="connsiteX384" fmla="*/ 698448 w 2006029"/>
                <a:gd name="connsiteY384" fmla="*/ 16713 h 349629"/>
                <a:gd name="connsiteX385" fmla="*/ 677970 w 2006029"/>
                <a:gd name="connsiteY385" fmla="*/ 4663 h 349629"/>
                <a:gd name="connsiteX386" fmla="*/ 650956 w 2006029"/>
                <a:gd name="connsiteY386" fmla="*/ 173 h 349629"/>
                <a:gd name="connsiteX387" fmla="*/ 617640 w 2006029"/>
                <a:gd name="connsiteY387" fmla="*/ 10333 h 349629"/>
                <a:gd name="connsiteX388" fmla="*/ 604408 w 2006029"/>
                <a:gd name="connsiteY388" fmla="*/ 35930 h 349629"/>
                <a:gd name="connsiteX389" fmla="*/ 616143 w 2006029"/>
                <a:gd name="connsiteY389" fmla="*/ 60819 h 349629"/>
                <a:gd name="connsiteX390" fmla="*/ 650719 w 2006029"/>
                <a:gd name="connsiteY390" fmla="*/ 76571 h 349629"/>
                <a:gd name="connsiteX391" fmla="*/ 669149 w 2006029"/>
                <a:gd name="connsiteY391" fmla="*/ 84998 h 349629"/>
                <a:gd name="connsiteX392" fmla="*/ 674426 w 2006029"/>
                <a:gd name="connsiteY392" fmla="*/ 96970 h 349629"/>
                <a:gd name="connsiteX393" fmla="*/ 668913 w 2006029"/>
                <a:gd name="connsiteY393" fmla="*/ 108548 h 349629"/>
                <a:gd name="connsiteX394" fmla="*/ 653161 w 2006029"/>
                <a:gd name="connsiteY394" fmla="*/ 112880 h 349629"/>
                <a:gd name="connsiteX395" fmla="*/ 638354 w 2006029"/>
                <a:gd name="connsiteY395" fmla="*/ 110753 h 349629"/>
                <a:gd name="connsiteX396" fmla="*/ 627721 w 2006029"/>
                <a:gd name="connsiteY396" fmla="*/ 105555 h 349629"/>
                <a:gd name="connsiteX397" fmla="*/ 625043 w 2006029"/>
                <a:gd name="connsiteY397" fmla="*/ 87282 h 349629"/>
                <a:gd name="connsiteX398" fmla="*/ 604487 w 2006029"/>
                <a:gd name="connsiteY398" fmla="*/ 87282 h 349629"/>
                <a:gd name="connsiteX399" fmla="*/ 604487 w 2006029"/>
                <a:gd name="connsiteY399" fmla="*/ 114140 h 349629"/>
                <a:gd name="connsiteX400" fmla="*/ 625043 w 2006029"/>
                <a:gd name="connsiteY400" fmla="*/ 127529 h 349629"/>
                <a:gd name="connsiteX401" fmla="*/ 652610 w 2006029"/>
                <a:gd name="connsiteY401" fmla="*/ 132412 h 349629"/>
                <a:gd name="connsiteX402" fmla="*/ 687107 w 2006029"/>
                <a:gd name="connsiteY402" fmla="*/ 122882 h 349629"/>
                <a:gd name="connsiteX403" fmla="*/ 700181 w 2006029"/>
                <a:gd name="connsiteY403" fmla="*/ 96734 h 349629"/>
                <a:gd name="connsiteX404" fmla="*/ 689154 w 2006029"/>
                <a:gd name="connsiteY404" fmla="*/ 71294 h 349629"/>
                <a:gd name="connsiteX405" fmla="*/ 656863 w 2006029"/>
                <a:gd name="connsiteY405" fmla="*/ 55542 h 349629"/>
                <a:gd name="connsiteX406" fmla="*/ 635991 w 2006029"/>
                <a:gd name="connsiteY406" fmla="*/ 47114 h 349629"/>
                <a:gd name="connsiteX407" fmla="*/ 629926 w 2006029"/>
                <a:gd name="connsiteY407" fmla="*/ 36324 h 349629"/>
                <a:gd name="connsiteX408" fmla="*/ 635676 w 2006029"/>
                <a:gd name="connsiteY408" fmla="*/ 24825 h 349629"/>
                <a:gd name="connsiteX409" fmla="*/ 652137 w 2006029"/>
                <a:gd name="connsiteY409" fmla="*/ 20336 h 349629"/>
                <a:gd name="connsiteX410" fmla="*/ 665841 w 2006029"/>
                <a:gd name="connsiteY410" fmla="*/ 21911 h 349629"/>
                <a:gd name="connsiteX411" fmla="*/ 675608 w 2006029"/>
                <a:gd name="connsiteY411" fmla="*/ 25613 h 349629"/>
                <a:gd name="connsiteX412" fmla="*/ 678994 w 2006029"/>
                <a:gd name="connsiteY412" fmla="*/ 43334 h 349629"/>
                <a:gd name="connsiteX413" fmla="*/ 698291 w 2006029"/>
                <a:gd name="connsiteY413" fmla="*/ 43334 h 349629"/>
                <a:gd name="connsiteX414" fmla="*/ 474611 w 2006029"/>
                <a:gd name="connsiteY414" fmla="*/ 1906 h 349629"/>
                <a:gd name="connsiteX415" fmla="*/ 474611 w 2006029"/>
                <a:gd name="connsiteY415" fmla="*/ 36167 h 349629"/>
                <a:gd name="connsiteX416" fmla="*/ 494222 w 2006029"/>
                <a:gd name="connsiteY416" fmla="*/ 36167 h 349629"/>
                <a:gd name="connsiteX417" fmla="*/ 495246 w 2006029"/>
                <a:gd name="connsiteY417" fmla="*/ 21832 h 349629"/>
                <a:gd name="connsiteX418" fmla="*/ 518874 w 2006029"/>
                <a:gd name="connsiteY418" fmla="*/ 21832 h 349629"/>
                <a:gd name="connsiteX419" fmla="*/ 518874 w 2006029"/>
                <a:gd name="connsiteY419" fmla="*/ 112407 h 349629"/>
                <a:gd name="connsiteX420" fmla="*/ 505091 w 2006029"/>
                <a:gd name="connsiteY420" fmla="*/ 115085 h 349629"/>
                <a:gd name="connsiteX421" fmla="*/ 505091 w 2006029"/>
                <a:gd name="connsiteY421" fmla="*/ 130837 h 349629"/>
                <a:gd name="connsiteX422" fmla="*/ 558412 w 2006029"/>
                <a:gd name="connsiteY422" fmla="*/ 130837 h 349629"/>
                <a:gd name="connsiteX423" fmla="*/ 558412 w 2006029"/>
                <a:gd name="connsiteY423" fmla="*/ 115085 h 349629"/>
                <a:gd name="connsiteX424" fmla="*/ 544708 w 2006029"/>
                <a:gd name="connsiteY424" fmla="*/ 112407 h 349629"/>
                <a:gd name="connsiteX425" fmla="*/ 544708 w 2006029"/>
                <a:gd name="connsiteY425" fmla="*/ 21832 h 349629"/>
                <a:gd name="connsiteX426" fmla="*/ 568336 w 2006029"/>
                <a:gd name="connsiteY426" fmla="*/ 21832 h 349629"/>
                <a:gd name="connsiteX427" fmla="*/ 569438 w 2006029"/>
                <a:gd name="connsiteY427" fmla="*/ 36167 h 349629"/>
                <a:gd name="connsiteX428" fmla="*/ 589207 w 2006029"/>
                <a:gd name="connsiteY428" fmla="*/ 36167 h 349629"/>
                <a:gd name="connsiteX429" fmla="*/ 589207 w 2006029"/>
                <a:gd name="connsiteY429" fmla="*/ 1906 h 349629"/>
                <a:gd name="connsiteX430" fmla="*/ 459568 w 2006029"/>
                <a:gd name="connsiteY430" fmla="*/ 16713 h 349629"/>
                <a:gd name="connsiteX431" fmla="*/ 439090 w 2006029"/>
                <a:gd name="connsiteY431" fmla="*/ 4663 h 349629"/>
                <a:gd name="connsiteX432" fmla="*/ 412075 w 2006029"/>
                <a:gd name="connsiteY432" fmla="*/ 173 h 349629"/>
                <a:gd name="connsiteX433" fmla="*/ 378759 w 2006029"/>
                <a:gd name="connsiteY433" fmla="*/ 10333 h 349629"/>
                <a:gd name="connsiteX434" fmla="*/ 365055 w 2006029"/>
                <a:gd name="connsiteY434" fmla="*/ 35930 h 349629"/>
                <a:gd name="connsiteX435" fmla="*/ 376790 w 2006029"/>
                <a:gd name="connsiteY435" fmla="*/ 60819 h 349629"/>
                <a:gd name="connsiteX436" fmla="*/ 411445 w 2006029"/>
                <a:gd name="connsiteY436" fmla="*/ 76571 h 349629"/>
                <a:gd name="connsiteX437" fmla="*/ 429796 w 2006029"/>
                <a:gd name="connsiteY437" fmla="*/ 84998 h 349629"/>
                <a:gd name="connsiteX438" fmla="*/ 435073 w 2006029"/>
                <a:gd name="connsiteY438" fmla="*/ 96970 h 349629"/>
                <a:gd name="connsiteX439" fmla="*/ 429560 w 2006029"/>
                <a:gd name="connsiteY439" fmla="*/ 108548 h 349629"/>
                <a:gd name="connsiteX440" fmla="*/ 413808 w 2006029"/>
                <a:gd name="connsiteY440" fmla="*/ 112880 h 349629"/>
                <a:gd name="connsiteX441" fmla="*/ 398922 w 2006029"/>
                <a:gd name="connsiteY441" fmla="*/ 110753 h 349629"/>
                <a:gd name="connsiteX442" fmla="*/ 388447 w 2006029"/>
                <a:gd name="connsiteY442" fmla="*/ 105555 h 349629"/>
                <a:gd name="connsiteX443" fmla="*/ 385690 w 2006029"/>
                <a:gd name="connsiteY443" fmla="*/ 87282 h 349629"/>
                <a:gd name="connsiteX444" fmla="*/ 365527 w 2006029"/>
                <a:gd name="connsiteY444" fmla="*/ 87282 h 349629"/>
                <a:gd name="connsiteX445" fmla="*/ 365527 w 2006029"/>
                <a:gd name="connsiteY445" fmla="*/ 114140 h 349629"/>
                <a:gd name="connsiteX446" fmla="*/ 386084 w 2006029"/>
                <a:gd name="connsiteY446" fmla="*/ 127529 h 349629"/>
                <a:gd name="connsiteX447" fmla="*/ 413650 w 2006029"/>
                <a:gd name="connsiteY447" fmla="*/ 132412 h 349629"/>
                <a:gd name="connsiteX448" fmla="*/ 448147 w 2006029"/>
                <a:gd name="connsiteY448" fmla="*/ 122882 h 349629"/>
                <a:gd name="connsiteX449" fmla="*/ 461221 w 2006029"/>
                <a:gd name="connsiteY449" fmla="*/ 96734 h 349629"/>
                <a:gd name="connsiteX450" fmla="*/ 450195 w 2006029"/>
                <a:gd name="connsiteY450" fmla="*/ 71294 h 349629"/>
                <a:gd name="connsiteX451" fmla="*/ 417982 w 2006029"/>
                <a:gd name="connsiteY451" fmla="*/ 55542 h 349629"/>
                <a:gd name="connsiteX452" fmla="*/ 397032 w 2006029"/>
                <a:gd name="connsiteY452" fmla="*/ 47114 h 349629"/>
                <a:gd name="connsiteX453" fmla="*/ 390967 w 2006029"/>
                <a:gd name="connsiteY453" fmla="*/ 36324 h 349629"/>
                <a:gd name="connsiteX454" fmla="*/ 396795 w 2006029"/>
                <a:gd name="connsiteY454" fmla="*/ 24825 h 349629"/>
                <a:gd name="connsiteX455" fmla="*/ 413178 w 2006029"/>
                <a:gd name="connsiteY455" fmla="*/ 20336 h 349629"/>
                <a:gd name="connsiteX456" fmla="*/ 426882 w 2006029"/>
                <a:gd name="connsiteY456" fmla="*/ 21911 h 349629"/>
                <a:gd name="connsiteX457" fmla="*/ 436648 w 2006029"/>
                <a:gd name="connsiteY457" fmla="*/ 25613 h 349629"/>
                <a:gd name="connsiteX458" fmla="*/ 440035 w 2006029"/>
                <a:gd name="connsiteY458" fmla="*/ 43334 h 349629"/>
                <a:gd name="connsiteX459" fmla="*/ 459568 w 2006029"/>
                <a:gd name="connsiteY459" fmla="*/ 43334 h 349629"/>
                <a:gd name="connsiteX460" fmla="*/ 347885 w 2006029"/>
                <a:gd name="connsiteY460" fmla="*/ 130522 h 349629"/>
                <a:gd name="connsiteX461" fmla="*/ 347885 w 2006029"/>
                <a:gd name="connsiteY461" fmla="*/ 94371 h 349629"/>
                <a:gd name="connsiteX462" fmla="*/ 328195 w 2006029"/>
                <a:gd name="connsiteY462" fmla="*/ 94371 h 349629"/>
                <a:gd name="connsiteX463" fmla="*/ 326935 w 2006029"/>
                <a:gd name="connsiteY463" fmla="*/ 110517 h 349629"/>
                <a:gd name="connsiteX464" fmla="*/ 290626 w 2006029"/>
                <a:gd name="connsiteY464" fmla="*/ 110517 h 349629"/>
                <a:gd name="connsiteX465" fmla="*/ 290626 w 2006029"/>
                <a:gd name="connsiteY465" fmla="*/ 20100 h 349629"/>
                <a:gd name="connsiteX466" fmla="*/ 304409 w 2006029"/>
                <a:gd name="connsiteY466" fmla="*/ 17501 h 349629"/>
                <a:gd name="connsiteX467" fmla="*/ 304409 w 2006029"/>
                <a:gd name="connsiteY467" fmla="*/ 1748 h 349629"/>
                <a:gd name="connsiteX468" fmla="*/ 251167 w 2006029"/>
                <a:gd name="connsiteY468" fmla="*/ 1748 h 349629"/>
                <a:gd name="connsiteX469" fmla="*/ 251167 w 2006029"/>
                <a:gd name="connsiteY469" fmla="*/ 17501 h 349629"/>
                <a:gd name="connsiteX470" fmla="*/ 264872 w 2006029"/>
                <a:gd name="connsiteY470" fmla="*/ 20100 h 349629"/>
                <a:gd name="connsiteX471" fmla="*/ 264872 w 2006029"/>
                <a:gd name="connsiteY471" fmla="*/ 112407 h 349629"/>
                <a:gd name="connsiteX472" fmla="*/ 251167 w 2006029"/>
                <a:gd name="connsiteY472" fmla="*/ 115085 h 349629"/>
                <a:gd name="connsiteX473" fmla="*/ 251167 w 2006029"/>
                <a:gd name="connsiteY473" fmla="*/ 130837 h 349629"/>
                <a:gd name="connsiteX474" fmla="*/ 176502 w 2006029"/>
                <a:gd name="connsiteY474" fmla="*/ 31362 h 349629"/>
                <a:gd name="connsiteX475" fmla="*/ 177054 w 2006029"/>
                <a:gd name="connsiteY475" fmla="*/ 31362 h 349629"/>
                <a:gd name="connsiteX476" fmla="*/ 191782 w 2006029"/>
                <a:gd name="connsiteY476" fmla="*/ 76886 h 349629"/>
                <a:gd name="connsiteX477" fmla="*/ 162010 w 2006029"/>
                <a:gd name="connsiteY477" fmla="*/ 76886 h 349629"/>
                <a:gd name="connsiteX478" fmla="*/ 115463 w 2006029"/>
                <a:gd name="connsiteY478" fmla="*/ 130364 h 349629"/>
                <a:gd name="connsiteX479" fmla="*/ 159175 w 2006029"/>
                <a:gd name="connsiteY479" fmla="*/ 130364 h 349629"/>
                <a:gd name="connsiteX480" fmla="*/ 159175 w 2006029"/>
                <a:gd name="connsiteY480" fmla="*/ 114612 h 349629"/>
                <a:gd name="connsiteX481" fmla="*/ 150275 w 2006029"/>
                <a:gd name="connsiteY481" fmla="*/ 113037 h 349629"/>
                <a:gd name="connsiteX482" fmla="*/ 155946 w 2006029"/>
                <a:gd name="connsiteY482" fmla="*/ 95395 h 349629"/>
                <a:gd name="connsiteX483" fmla="*/ 197610 w 2006029"/>
                <a:gd name="connsiteY483" fmla="*/ 95395 h 349629"/>
                <a:gd name="connsiteX484" fmla="*/ 203281 w 2006029"/>
                <a:gd name="connsiteY484" fmla="*/ 113037 h 349629"/>
                <a:gd name="connsiteX485" fmla="*/ 194381 w 2006029"/>
                <a:gd name="connsiteY485" fmla="*/ 114612 h 349629"/>
                <a:gd name="connsiteX486" fmla="*/ 194381 w 2006029"/>
                <a:gd name="connsiteY486" fmla="*/ 130364 h 349629"/>
                <a:gd name="connsiteX487" fmla="*/ 238172 w 2006029"/>
                <a:gd name="connsiteY487" fmla="*/ 130364 h 349629"/>
                <a:gd name="connsiteX488" fmla="*/ 238172 w 2006029"/>
                <a:gd name="connsiteY488" fmla="*/ 114612 h 349629"/>
                <a:gd name="connsiteX489" fmla="*/ 228957 w 2006029"/>
                <a:gd name="connsiteY489" fmla="*/ 113273 h 349629"/>
                <a:gd name="connsiteX490" fmla="*/ 190128 w 2006029"/>
                <a:gd name="connsiteY490" fmla="*/ 1433 h 349629"/>
                <a:gd name="connsiteX491" fmla="*/ 163743 w 2006029"/>
                <a:gd name="connsiteY491" fmla="*/ 1433 h 349629"/>
                <a:gd name="connsiteX492" fmla="*/ 124363 w 2006029"/>
                <a:gd name="connsiteY492" fmla="*/ 113273 h 349629"/>
                <a:gd name="connsiteX493" fmla="*/ 115227 w 2006029"/>
                <a:gd name="connsiteY493" fmla="*/ 114612 h 349629"/>
                <a:gd name="connsiteX494" fmla="*/ 47020 w 2006029"/>
                <a:gd name="connsiteY494" fmla="*/ 17343 h 349629"/>
                <a:gd name="connsiteX495" fmla="*/ 37254 w 2006029"/>
                <a:gd name="connsiteY495" fmla="*/ 19076 h 349629"/>
                <a:gd name="connsiteX496" fmla="*/ 60015 w 2006029"/>
                <a:gd name="connsiteY496" fmla="*/ 96182 h 349629"/>
                <a:gd name="connsiteX497" fmla="*/ 61591 w 2006029"/>
                <a:gd name="connsiteY497" fmla="*/ 103271 h 349629"/>
                <a:gd name="connsiteX498" fmla="*/ 62142 w 2006029"/>
                <a:gd name="connsiteY498" fmla="*/ 103271 h 349629"/>
                <a:gd name="connsiteX499" fmla="*/ 63638 w 2006029"/>
                <a:gd name="connsiteY499" fmla="*/ 96340 h 349629"/>
                <a:gd name="connsiteX500" fmla="*/ 86479 w 2006029"/>
                <a:gd name="connsiteY500" fmla="*/ 19076 h 349629"/>
                <a:gd name="connsiteX501" fmla="*/ 76791 w 2006029"/>
                <a:gd name="connsiteY501" fmla="*/ 17343 h 349629"/>
                <a:gd name="connsiteX502" fmla="*/ 76791 w 2006029"/>
                <a:gd name="connsiteY502" fmla="*/ 1591 h 349629"/>
                <a:gd name="connsiteX503" fmla="*/ 124048 w 2006029"/>
                <a:gd name="connsiteY503" fmla="*/ 1591 h 349629"/>
                <a:gd name="connsiteX504" fmla="*/ 124048 w 2006029"/>
                <a:gd name="connsiteY504" fmla="*/ 17343 h 349629"/>
                <a:gd name="connsiteX505" fmla="*/ 113258 w 2006029"/>
                <a:gd name="connsiteY505" fmla="*/ 18761 h 349629"/>
                <a:gd name="connsiteX506" fmla="*/ 75374 w 2006029"/>
                <a:gd name="connsiteY506" fmla="*/ 130364 h 349629"/>
                <a:gd name="connsiteX507" fmla="*/ 48595 w 2006029"/>
                <a:gd name="connsiteY507" fmla="*/ 130364 h 349629"/>
                <a:gd name="connsiteX508" fmla="*/ 10633 w 2006029"/>
                <a:gd name="connsiteY508" fmla="*/ 18918 h 349629"/>
                <a:gd name="connsiteX509" fmla="*/ 0 w 2006029"/>
                <a:gd name="connsiteY509" fmla="*/ 17501 h 349629"/>
                <a:gd name="connsiteX510" fmla="*/ 0 w 2006029"/>
                <a:gd name="connsiteY510" fmla="*/ 1748 h 349629"/>
                <a:gd name="connsiteX511" fmla="*/ 47256 w 2006029"/>
                <a:gd name="connsiteY511" fmla="*/ 1748 h 34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006029" h="349629">
                  <a:moveTo>
                    <a:pt x="1359564" y="237164"/>
                  </a:moveTo>
                  <a:lnTo>
                    <a:pt x="1359564" y="329471"/>
                  </a:lnTo>
                  <a:lnTo>
                    <a:pt x="1345781" y="332149"/>
                  </a:lnTo>
                  <a:lnTo>
                    <a:pt x="1345781" y="347901"/>
                  </a:lnTo>
                  <a:lnTo>
                    <a:pt x="1399023" y="347901"/>
                  </a:lnTo>
                  <a:lnTo>
                    <a:pt x="1399023" y="332149"/>
                  </a:lnTo>
                  <a:lnTo>
                    <a:pt x="1385240" y="329471"/>
                  </a:lnTo>
                  <a:lnTo>
                    <a:pt x="1385240" y="237164"/>
                  </a:lnTo>
                  <a:lnTo>
                    <a:pt x="1399023" y="234564"/>
                  </a:lnTo>
                  <a:lnTo>
                    <a:pt x="1399023" y="218812"/>
                  </a:lnTo>
                  <a:lnTo>
                    <a:pt x="1345781" y="218812"/>
                  </a:lnTo>
                  <a:lnTo>
                    <a:pt x="1345781" y="234564"/>
                  </a:lnTo>
                  <a:close/>
                  <a:moveTo>
                    <a:pt x="1292539" y="309229"/>
                  </a:moveTo>
                  <a:lnTo>
                    <a:pt x="1292539" y="329471"/>
                  </a:lnTo>
                  <a:lnTo>
                    <a:pt x="1278913" y="332149"/>
                  </a:lnTo>
                  <a:lnTo>
                    <a:pt x="1278913" y="347901"/>
                  </a:lnTo>
                  <a:lnTo>
                    <a:pt x="1332155" y="347901"/>
                  </a:lnTo>
                  <a:lnTo>
                    <a:pt x="1332155" y="332149"/>
                  </a:lnTo>
                  <a:lnTo>
                    <a:pt x="1318372" y="329471"/>
                  </a:lnTo>
                  <a:lnTo>
                    <a:pt x="1318372" y="237164"/>
                  </a:lnTo>
                  <a:lnTo>
                    <a:pt x="1332155" y="234564"/>
                  </a:lnTo>
                  <a:lnTo>
                    <a:pt x="1332155" y="218812"/>
                  </a:lnTo>
                  <a:lnTo>
                    <a:pt x="1284899" y="218812"/>
                  </a:lnTo>
                  <a:lnTo>
                    <a:pt x="1251898" y="313325"/>
                  </a:lnTo>
                  <a:lnTo>
                    <a:pt x="1251347" y="313325"/>
                  </a:lnTo>
                  <a:lnTo>
                    <a:pt x="1218582" y="218812"/>
                  </a:lnTo>
                  <a:lnTo>
                    <a:pt x="1171326" y="218812"/>
                  </a:lnTo>
                  <a:lnTo>
                    <a:pt x="1171326" y="234564"/>
                  </a:lnTo>
                  <a:lnTo>
                    <a:pt x="1185031" y="237164"/>
                  </a:lnTo>
                  <a:lnTo>
                    <a:pt x="1185031" y="329471"/>
                  </a:lnTo>
                  <a:lnTo>
                    <a:pt x="1171326" y="332149"/>
                  </a:lnTo>
                  <a:lnTo>
                    <a:pt x="1171326" y="347901"/>
                  </a:lnTo>
                  <a:lnTo>
                    <a:pt x="1224647" y="347901"/>
                  </a:lnTo>
                  <a:lnTo>
                    <a:pt x="1224647" y="332149"/>
                  </a:lnTo>
                  <a:lnTo>
                    <a:pt x="1210785" y="329471"/>
                  </a:lnTo>
                  <a:lnTo>
                    <a:pt x="1210785" y="309229"/>
                  </a:lnTo>
                  <a:lnTo>
                    <a:pt x="1208344" y="252837"/>
                  </a:lnTo>
                  <a:lnTo>
                    <a:pt x="1208895" y="252837"/>
                  </a:lnTo>
                  <a:lnTo>
                    <a:pt x="1243156" y="347349"/>
                  </a:lnTo>
                  <a:lnTo>
                    <a:pt x="1260483" y="347349"/>
                  </a:lnTo>
                  <a:lnTo>
                    <a:pt x="1294429" y="252364"/>
                  </a:lnTo>
                  <a:lnTo>
                    <a:pt x="1294980" y="252364"/>
                  </a:lnTo>
                  <a:close/>
                  <a:moveTo>
                    <a:pt x="1067756" y="218970"/>
                  </a:moveTo>
                  <a:lnTo>
                    <a:pt x="1028376" y="218970"/>
                  </a:lnTo>
                  <a:lnTo>
                    <a:pt x="1028376" y="234722"/>
                  </a:lnTo>
                  <a:lnTo>
                    <a:pt x="1042080" y="237400"/>
                  </a:lnTo>
                  <a:lnTo>
                    <a:pt x="1042080" y="304504"/>
                  </a:lnTo>
                  <a:cubicBezTo>
                    <a:pt x="1041324" y="317239"/>
                    <a:pt x="1046570" y="329597"/>
                    <a:pt x="1056257" y="337898"/>
                  </a:cubicBezTo>
                  <a:cubicBezTo>
                    <a:pt x="1078657" y="353540"/>
                    <a:pt x="1108444" y="353540"/>
                    <a:pt x="1130843" y="337898"/>
                  </a:cubicBezTo>
                  <a:cubicBezTo>
                    <a:pt x="1140610" y="329644"/>
                    <a:pt x="1145918" y="317271"/>
                    <a:pt x="1145178" y="304504"/>
                  </a:cubicBezTo>
                  <a:lnTo>
                    <a:pt x="1145178" y="237400"/>
                  </a:lnTo>
                  <a:lnTo>
                    <a:pt x="1158882" y="234722"/>
                  </a:lnTo>
                  <a:lnTo>
                    <a:pt x="1158882" y="218970"/>
                  </a:lnTo>
                  <a:lnTo>
                    <a:pt x="1105404" y="218970"/>
                  </a:lnTo>
                  <a:lnTo>
                    <a:pt x="1105404" y="234722"/>
                  </a:lnTo>
                  <a:lnTo>
                    <a:pt x="1119108" y="237400"/>
                  </a:lnTo>
                  <a:lnTo>
                    <a:pt x="1119108" y="304504"/>
                  </a:lnTo>
                  <a:cubicBezTo>
                    <a:pt x="1119683" y="311569"/>
                    <a:pt x="1117186" y="318547"/>
                    <a:pt x="1112256" y="323643"/>
                  </a:cubicBezTo>
                  <a:cubicBezTo>
                    <a:pt x="1106924" y="328061"/>
                    <a:pt x="1100111" y="330290"/>
                    <a:pt x="1093196" y="329865"/>
                  </a:cubicBezTo>
                  <a:cubicBezTo>
                    <a:pt x="1086375" y="330227"/>
                    <a:pt x="1079673" y="327974"/>
                    <a:pt x="1074451" y="323564"/>
                  </a:cubicBezTo>
                  <a:cubicBezTo>
                    <a:pt x="1069552" y="318476"/>
                    <a:pt x="1067055" y="311545"/>
                    <a:pt x="1067599" y="304504"/>
                  </a:cubicBezTo>
                  <a:lnTo>
                    <a:pt x="1067599" y="237400"/>
                  </a:lnTo>
                  <a:lnTo>
                    <a:pt x="1081382" y="234722"/>
                  </a:lnTo>
                  <a:lnTo>
                    <a:pt x="1081382" y="218970"/>
                  </a:lnTo>
                  <a:close/>
                  <a:moveTo>
                    <a:pt x="953238" y="182740"/>
                  </a:moveTo>
                  <a:lnTo>
                    <a:pt x="931185" y="182740"/>
                  </a:lnTo>
                  <a:lnTo>
                    <a:pt x="931185" y="184158"/>
                  </a:lnTo>
                  <a:lnTo>
                    <a:pt x="955995" y="206762"/>
                  </a:lnTo>
                  <a:lnTo>
                    <a:pt x="973716" y="206762"/>
                  </a:lnTo>
                  <a:lnTo>
                    <a:pt x="998447" y="184237"/>
                  </a:lnTo>
                  <a:lnTo>
                    <a:pt x="998447" y="182740"/>
                  </a:lnTo>
                  <a:lnTo>
                    <a:pt x="976551" y="182740"/>
                  </a:lnTo>
                  <a:lnTo>
                    <a:pt x="964816" y="195184"/>
                  </a:lnTo>
                  <a:close/>
                  <a:moveTo>
                    <a:pt x="1013254" y="233698"/>
                  </a:moveTo>
                  <a:cubicBezTo>
                    <a:pt x="1007244" y="228445"/>
                    <a:pt x="1000298" y="224381"/>
                    <a:pt x="992776" y="221726"/>
                  </a:cubicBezTo>
                  <a:cubicBezTo>
                    <a:pt x="984105" y="218647"/>
                    <a:pt x="974961" y="217127"/>
                    <a:pt x="965761" y="217237"/>
                  </a:cubicBezTo>
                  <a:cubicBezTo>
                    <a:pt x="953853" y="216938"/>
                    <a:pt x="942165" y="220498"/>
                    <a:pt x="932446" y="227397"/>
                  </a:cubicBezTo>
                  <a:cubicBezTo>
                    <a:pt x="924058" y="233202"/>
                    <a:pt x="919103" y="242795"/>
                    <a:pt x="919214" y="252994"/>
                  </a:cubicBezTo>
                  <a:cubicBezTo>
                    <a:pt x="918796" y="262713"/>
                    <a:pt x="923183" y="272015"/>
                    <a:pt x="930949" y="277883"/>
                  </a:cubicBezTo>
                  <a:cubicBezTo>
                    <a:pt x="941416" y="285200"/>
                    <a:pt x="953136" y="290540"/>
                    <a:pt x="965525" y="293635"/>
                  </a:cubicBezTo>
                  <a:cubicBezTo>
                    <a:pt x="972164" y="295202"/>
                    <a:pt x="978426" y="298069"/>
                    <a:pt x="983955" y="302062"/>
                  </a:cubicBezTo>
                  <a:cubicBezTo>
                    <a:pt x="987460" y="305031"/>
                    <a:pt x="989405" y="309442"/>
                    <a:pt x="989232" y="314034"/>
                  </a:cubicBezTo>
                  <a:cubicBezTo>
                    <a:pt x="989382" y="318563"/>
                    <a:pt x="987326" y="322879"/>
                    <a:pt x="983719" y="325612"/>
                  </a:cubicBezTo>
                  <a:cubicBezTo>
                    <a:pt x="978969" y="328825"/>
                    <a:pt x="973291" y="330345"/>
                    <a:pt x="967573" y="329943"/>
                  </a:cubicBezTo>
                  <a:cubicBezTo>
                    <a:pt x="962532" y="329999"/>
                    <a:pt x="957507" y="329282"/>
                    <a:pt x="952687" y="327817"/>
                  </a:cubicBezTo>
                  <a:cubicBezTo>
                    <a:pt x="948867" y="326777"/>
                    <a:pt x="945284" y="325013"/>
                    <a:pt x="942133" y="322619"/>
                  </a:cubicBezTo>
                  <a:lnTo>
                    <a:pt x="939455" y="304267"/>
                  </a:lnTo>
                  <a:lnTo>
                    <a:pt x="919450" y="304267"/>
                  </a:lnTo>
                  <a:lnTo>
                    <a:pt x="919450" y="331125"/>
                  </a:lnTo>
                  <a:cubicBezTo>
                    <a:pt x="925239" y="337056"/>
                    <a:pt x="932257" y="341655"/>
                    <a:pt x="940007" y="344593"/>
                  </a:cubicBezTo>
                  <a:cubicBezTo>
                    <a:pt x="948812" y="347917"/>
                    <a:pt x="958161" y="349547"/>
                    <a:pt x="967573" y="349397"/>
                  </a:cubicBezTo>
                  <a:cubicBezTo>
                    <a:pt x="979781" y="349980"/>
                    <a:pt x="991862" y="346672"/>
                    <a:pt x="1002070" y="339946"/>
                  </a:cubicBezTo>
                  <a:cubicBezTo>
                    <a:pt x="1010552" y="333984"/>
                    <a:pt x="1015467" y="324162"/>
                    <a:pt x="1015144" y="313798"/>
                  </a:cubicBezTo>
                  <a:cubicBezTo>
                    <a:pt x="1015467" y="304094"/>
                    <a:pt x="1011419" y="294753"/>
                    <a:pt x="1004118" y="288358"/>
                  </a:cubicBezTo>
                  <a:cubicBezTo>
                    <a:pt x="994682" y="280734"/>
                    <a:pt x="983640" y="275347"/>
                    <a:pt x="971826" y="272606"/>
                  </a:cubicBezTo>
                  <a:cubicBezTo>
                    <a:pt x="964493" y="270605"/>
                    <a:pt x="957476" y="267604"/>
                    <a:pt x="950954" y="263706"/>
                  </a:cubicBezTo>
                  <a:cubicBezTo>
                    <a:pt x="947205" y="261430"/>
                    <a:pt x="944913" y="257373"/>
                    <a:pt x="944890" y="252994"/>
                  </a:cubicBezTo>
                  <a:cubicBezTo>
                    <a:pt x="944811" y="248434"/>
                    <a:pt x="946993" y="244126"/>
                    <a:pt x="950718" y="241495"/>
                  </a:cubicBezTo>
                  <a:cubicBezTo>
                    <a:pt x="955530" y="238219"/>
                    <a:pt x="961296" y="236636"/>
                    <a:pt x="967100" y="237006"/>
                  </a:cubicBezTo>
                  <a:cubicBezTo>
                    <a:pt x="971692" y="236990"/>
                    <a:pt x="976260" y="237518"/>
                    <a:pt x="980726" y="238581"/>
                  </a:cubicBezTo>
                  <a:cubicBezTo>
                    <a:pt x="984175" y="239314"/>
                    <a:pt x="987491" y="240558"/>
                    <a:pt x="990571" y="242283"/>
                  </a:cubicBezTo>
                  <a:lnTo>
                    <a:pt x="993958" y="260004"/>
                  </a:lnTo>
                  <a:lnTo>
                    <a:pt x="1013254" y="260004"/>
                  </a:lnTo>
                  <a:close/>
                  <a:moveTo>
                    <a:pt x="840926" y="248584"/>
                  </a:moveTo>
                  <a:lnTo>
                    <a:pt x="841477" y="248584"/>
                  </a:lnTo>
                  <a:lnTo>
                    <a:pt x="855969" y="293871"/>
                  </a:lnTo>
                  <a:lnTo>
                    <a:pt x="826434" y="293871"/>
                  </a:lnTo>
                  <a:close/>
                  <a:moveTo>
                    <a:pt x="779808" y="347586"/>
                  </a:moveTo>
                  <a:lnTo>
                    <a:pt x="823599" y="347586"/>
                  </a:lnTo>
                  <a:lnTo>
                    <a:pt x="823599" y="331834"/>
                  </a:lnTo>
                  <a:lnTo>
                    <a:pt x="814699" y="330180"/>
                  </a:lnTo>
                  <a:lnTo>
                    <a:pt x="820369" y="312537"/>
                  </a:lnTo>
                  <a:lnTo>
                    <a:pt x="862034" y="312537"/>
                  </a:lnTo>
                  <a:lnTo>
                    <a:pt x="867705" y="330180"/>
                  </a:lnTo>
                  <a:lnTo>
                    <a:pt x="858805" y="331834"/>
                  </a:lnTo>
                  <a:lnTo>
                    <a:pt x="858805" y="347586"/>
                  </a:lnTo>
                  <a:lnTo>
                    <a:pt x="902595" y="347586"/>
                  </a:lnTo>
                  <a:lnTo>
                    <a:pt x="902595" y="331834"/>
                  </a:lnTo>
                  <a:lnTo>
                    <a:pt x="893380" y="330495"/>
                  </a:lnTo>
                  <a:lnTo>
                    <a:pt x="854551" y="218655"/>
                  </a:lnTo>
                  <a:lnTo>
                    <a:pt x="828167" y="218655"/>
                  </a:lnTo>
                  <a:lnTo>
                    <a:pt x="788786" y="330495"/>
                  </a:lnTo>
                  <a:lnTo>
                    <a:pt x="779571" y="331834"/>
                  </a:lnTo>
                  <a:close/>
                  <a:moveTo>
                    <a:pt x="719871" y="238818"/>
                  </a:moveTo>
                  <a:lnTo>
                    <a:pt x="741609" y="238818"/>
                  </a:lnTo>
                  <a:cubicBezTo>
                    <a:pt x="747666" y="238369"/>
                    <a:pt x="753620" y="240582"/>
                    <a:pt x="757912" y="244882"/>
                  </a:cubicBezTo>
                  <a:cubicBezTo>
                    <a:pt x="761661" y="249104"/>
                    <a:pt x="763638" y="254601"/>
                    <a:pt x="763426" y="260240"/>
                  </a:cubicBezTo>
                  <a:cubicBezTo>
                    <a:pt x="764150" y="271046"/>
                    <a:pt x="755975" y="280395"/>
                    <a:pt x="745169" y="281120"/>
                  </a:cubicBezTo>
                  <a:cubicBezTo>
                    <a:pt x="743980" y="281199"/>
                    <a:pt x="742790" y="281167"/>
                    <a:pt x="741609" y="281033"/>
                  </a:cubicBezTo>
                  <a:lnTo>
                    <a:pt x="719871" y="281033"/>
                  </a:lnTo>
                  <a:close/>
                  <a:moveTo>
                    <a:pt x="694116" y="218970"/>
                  </a:moveTo>
                  <a:lnTo>
                    <a:pt x="680097" y="218970"/>
                  </a:lnTo>
                  <a:lnTo>
                    <a:pt x="680097" y="234722"/>
                  </a:lnTo>
                  <a:lnTo>
                    <a:pt x="693801" y="237400"/>
                  </a:lnTo>
                  <a:lnTo>
                    <a:pt x="693801" y="329707"/>
                  </a:lnTo>
                  <a:lnTo>
                    <a:pt x="680097" y="332385"/>
                  </a:lnTo>
                  <a:lnTo>
                    <a:pt x="680097" y="348137"/>
                  </a:lnTo>
                  <a:lnTo>
                    <a:pt x="733339" y="348137"/>
                  </a:lnTo>
                  <a:lnTo>
                    <a:pt x="733339" y="332385"/>
                  </a:lnTo>
                  <a:lnTo>
                    <a:pt x="719556" y="329707"/>
                  </a:lnTo>
                  <a:lnTo>
                    <a:pt x="719556" y="301196"/>
                  </a:lnTo>
                  <a:lnTo>
                    <a:pt x="741294" y="301196"/>
                  </a:lnTo>
                  <a:cubicBezTo>
                    <a:pt x="753903" y="301881"/>
                    <a:pt x="766324" y="297896"/>
                    <a:pt x="776185" y="290012"/>
                  </a:cubicBezTo>
                  <a:cubicBezTo>
                    <a:pt x="792606" y="274394"/>
                    <a:pt x="793252" y="248418"/>
                    <a:pt x="777634" y="231997"/>
                  </a:cubicBezTo>
                  <a:cubicBezTo>
                    <a:pt x="777161" y="231501"/>
                    <a:pt x="776681" y="231020"/>
                    <a:pt x="776185" y="230548"/>
                  </a:cubicBezTo>
                  <a:cubicBezTo>
                    <a:pt x="766379" y="222546"/>
                    <a:pt x="753935" y="218497"/>
                    <a:pt x="741294" y="219206"/>
                  </a:cubicBezTo>
                  <a:close/>
                  <a:moveTo>
                    <a:pt x="626619" y="237164"/>
                  </a:moveTo>
                  <a:lnTo>
                    <a:pt x="626619" y="329471"/>
                  </a:lnTo>
                  <a:lnTo>
                    <a:pt x="612835" y="332149"/>
                  </a:lnTo>
                  <a:lnTo>
                    <a:pt x="612835" y="347901"/>
                  </a:lnTo>
                  <a:lnTo>
                    <a:pt x="666156" y="347901"/>
                  </a:lnTo>
                  <a:lnTo>
                    <a:pt x="666156" y="332149"/>
                  </a:lnTo>
                  <a:lnTo>
                    <a:pt x="652294" y="329471"/>
                  </a:lnTo>
                  <a:lnTo>
                    <a:pt x="652294" y="237164"/>
                  </a:lnTo>
                  <a:lnTo>
                    <a:pt x="666156" y="234564"/>
                  </a:lnTo>
                  <a:lnTo>
                    <a:pt x="666156" y="218812"/>
                  </a:lnTo>
                  <a:lnTo>
                    <a:pt x="612835" y="218812"/>
                  </a:lnTo>
                  <a:lnTo>
                    <a:pt x="612835" y="234564"/>
                  </a:lnTo>
                  <a:close/>
                  <a:moveTo>
                    <a:pt x="669307" y="190301"/>
                  </a:moveTo>
                  <a:lnTo>
                    <a:pt x="604723" y="190301"/>
                  </a:lnTo>
                  <a:lnTo>
                    <a:pt x="604723" y="204635"/>
                  </a:lnTo>
                  <a:lnTo>
                    <a:pt x="669307" y="204635"/>
                  </a:lnTo>
                  <a:close/>
                  <a:moveTo>
                    <a:pt x="1987521" y="54124"/>
                  </a:moveTo>
                  <a:lnTo>
                    <a:pt x="1943967" y="54124"/>
                  </a:lnTo>
                  <a:lnTo>
                    <a:pt x="1943967" y="21832"/>
                  </a:lnTo>
                  <a:lnTo>
                    <a:pt x="1985159" y="21832"/>
                  </a:lnTo>
                  <a:lnTo>
                    <a:pt x="1986261" y="37584"/>
                  </a:lnTo>
                  <a:lnTo>
                    <a:pt x="2006030" y="37584"/>
                  </a:lnTo>
                  <a:lnTo>
                    <a:pt x="2006030" y="2300"/>
                  </a:lnTo>
                  <a:lnTo>
                    <a:pt x="1904271" y="2300"/>
                  </a:lnTo>
                  <a:lnTo>
                    <a:pt x="1904271" y="18052"/>
                  </a:lnTo>
                  <a:lnTo>
                    <a:pt x="1917976" y="20651"/>
                  </a:lnTo>
                  <a:lnTo>
                    <a:pt x="1917976" y="112958"/>
                  </a:lnTo>
                  <a:lnTo>
                    <a:pt x="1904271" y="115636"/>
                  </a:lnTo>
                  <a:lnTo>
                    <a:pt x="1904271" y="131388"/>
                  </a:lnTo>
                  <a:lnTo>
                    <a:pt x="2006030" y="131388"/>
                  </a:lnTo>
                  <a:lnTo>
                    <a:pt x="2006030" y="96261"/>
                  </a:lnTo>
                  <a:lnTo>
                    <a:pt x="1986419" y="96261"/>
                  </a:lnTo>
                  <a:lnTo>
                    <a:pt x="1985237" y="112013"/>
                  </a:lnTo>
                  <a:lnTo>
                    <a:pt x="1943730" y="112013"/>
                  </a:lnTo>
                  <a:lnTo>
                    <a:pt x="1943730" y="75232"/>
                  </a:lnTo>
                  <a:lnTo>
                    <a:pt x="1987521" y="75232"/>
                  </a:lnTo>
                  <a:close/>
                  <a:moveTo>
                    <a:pt x="1850635" y="20100"/>
                  </a:moveTo>
                  <a:lnTo>
                    <a:pt x="1850635" y="112407"/>
                  </a:lnTo>
                  <a:lnTo>
                    <a:pt x="1836931" y="115085"/>
                  </a:lnTo>
                  <a:lnTo>
                    <a:pt x="1836931" y="130837"/>
                  </a:lnTo>
                  <a:lnTo>
                    <a:pt x="1890173" y="130837"/>
                  </a:lnTo>
                  <a:lnTo>
                    <a:pt x="1890173" y="115085"/>
                  </a:lnTo>
                  <a:lnTo>
                    <a:pt x="1876390" y="112407"/>
                  </a:lnTo>
                  <a:lnTo>
                    <a:pt x="1876390" y="20100"/>
                  </a:lnTo>
                  <a:lnTo>
                    <a:pt x="1890173" y="17501"/>
                  </a:lnTo>
                  <a:lnTo>
                    <a:pt x="1890173" y="1748"/>
                  </a:lnTo>
                  <a:lnTo>
                    <a:pt x="1836931" y="1748"/>
                  </a:lnTo>
                  <a:lnTo>
                    <a:pt x="1836931" y="17501"/>
                  </a:lnTo>
                  <a:close/>
                  <a:moveTo>
                    <a:pt x="1783689" y="92165"/>
                  </a:moveTo>
                  <a:lnTo>
                    <a:pt x="1783689" y="112407"/>
                  </a:lnTo>
                  <a:lnTo>
                    <a:pt x="1769985" y="115085"/>
                  </a:lnTo>
                  <a:lnTo>
                    <a:pt x="1769985" y="130837"/>
                  </a:lnTo>
                  <a:lnTo>
                    <a:pt x="1823306" y="130837"/>
                  </a:lnTo>
                  <a:lnTo>
                    <a:pt x="1823306" y="115085"/>
                  </a:lnTo>
                  <a:lnTo>
                    <a:pt x="1809522" y="112407"/>
                  </a:lnTo>
                  <a:lnTo>
                    <a:pt x="1809522" y="20100"/>
                  </a:lnTo>
                  <a:lnTo>
                    <a:pt x="1823306" y="17501"/>
                  </a:lnTo>
                  <a:lnTo>
                    <a:pt x="1823306" y="1748"/>
                  </a:lnTo>
                  <a:lnTo>
                    <a:pt x="1776049" y="1748"/>
                  </a:lnTo>
                  <a:lnTo>
                    <a:pt x="1743049" y="96261"/>
                  </a:lnTo>
                  <a:lnTo>
                    <a:pt x="1742497" y="96261"/>
                  </a:lnTo>
                  <a:lnTo>
                    <a:pt x="1709733" y="1748"/>
                  </a:lnTo>
                  <a:lnTo>
                    <a:pt x="1662477" y="1748"/>
                  </a:lnTo>
                  <a:lnTo>
                    <a:pt x="1662477" y="17501"/>
                  </a:lnTo>
                  <a:lnTo>
                    <a:pt x="1676181" y="20100"/>
                  </a:lnTo>
                  <a:lnTo>
                    <a:pt x="1676181" y="112407"/>
                  </a:lnTo>
                  <a:lnTo>
                    <a:pt x="1662477" y="115085"/>
                  </a:lnTo>
                  <a:lnTo>
                    <a:pt x="1662477" y="130837"/>
                  </a:lnTo>
                  <a:lnTo>
                    <a:pt x="1715719" y="130837"/>
                  </a:lnTo>
                  <a:lnTo>
                    <a:pt x="1715719" y="115085"/>
                  </a:lnTo>
                  <a:lnTo>
                    <a:pt x="1701936" y="112407"/>
                  </a:lnTo>
                  <a:lnTo>
                    <a:pt x="1701936" y="92165"/>
                  </a:lnTo>
                  <a:lnTo>
                    <a:pt x="1699494" y="35773"/>
                  </a:lnTo>
                  <a:lnTo>
                    <a:pt x="1700045" y="35773"/>
                  </a:lnTo>
                  <a:lnTo>
                    <a:pt x="1734306" y="130286"/>
                  </a:lnTo>
                  <a:lnTo>
                    <a:pt x="1751240" y="130286"/>
                  </a:lnTo>
                  <a:lnTo>
                    <a:pt x="1785658" y="35064"/>
                  </a:lnTo>
                  <a:lnTo>
                    <a:pt x="1786209" y="35064"/>
                  </a:lnTo>
                  <a:close/>
                  <a:moveTo>
                    <a:pt x="1587260" y="31362"/>
                  </a:moveTo>
                  <a:lnTo>
                    <a:pt x="1587733" y="31362"/>
                  </a:lnTo>
                  <a:lnTo>
                    <a:pt x="1602225" y="76728"/>
                  </a:lnTo>
                  <a:lnTo>
                    <a:pt x="1572768" y="76728"/>
                  </a:lnTo>
                  <a:close/>
                  <a:moveTo>
                    <a:pt x="1526064" y="130364"/>
                  </a:moveTo>
                  <a:lnTo>
                    <a:pt x="1570091" y="130364"/>
                  </a:lnTo>
                  <a:lnTo>
                    <a:pt x="1570091" y="114612"/>
                  </a:lnTo>
                  <a:lnTo>
                    <a:pt x="1561112" y="113037"/>
                  </a:lnTo>
                  <a:lnTo>
                    <a:pt x="1566783" y="95395"/>
                  </a:lnTo>
                  <a:lnTo>
                    <a:pt x="1608526" y="95395"/>
                  </a:lnTo>
                  <a:lnTo>
                    <a:pt x="1614118" y="113037"/>
                  </a:lnTo>
                  <a:lnTo>
                    <a:pt x="1605218" y="114612"/>
                  </a:lnTo>
                  <a:lnTo>
                    <a:pt x="1605218" y="130364"/>
                  </a:lnTo>
                  <a:lnTo>
                    <a:pt x="1648851" y="130364"/>
                  </a:lnTo>
                  <a:lnTo>
                    <a:pt x="1648851" y="114612"/>
                  </a:lnTo>
                  <a:lnTo>
                    <a:pt x="1639636" y="113273"/>
                  </a:lnTo>
                  <a:lnTo>
                    <a:pt x="1600807" y="1433"/>
                  </a:lnTo>
                  <a:lnTo>
                    <a:pt x="1574422" y="1433"/>
                  </a:lnTo>
                  <a:lnTo>
                    <a:pt x="1535042" y="113273"/>
                  </a:lnTo>
                  <a:lnTo>
                    <a:pt x="1525827" y="114612"/>
                  </a:lnTo>
                  <a:close/>
                  <a:moveTo>
                    <a:pt x="1415799" y="1748"/>
                  </a:moveTo>
                  <a:lnTo>
                    <a:pt x="1415799" y="36009"/>
                  </a:lnTo>
                  <a:lnTo>
                    <a:pt x="1435489" y="36009"/>
                  </a:lnTo>
                  <a:lnTo>
                    <a:pt x="1436513" y="21675"/>
                  </a:lnTo>
                  <a:lnTo>
                    <a:pt x="1460141" y="21675"/>
                  </a:lnTo>
                  <a:lnTo>
                    <a:pt x="1460141" y="112249"/>
                  </a:lnTo>
                  <a:lnTo>
                    <a:pt x="1446437" y="114927"/>
                  </a:lnTo>
                  <a:lnTo>
                    <a:pt x="1446437" y="130679"/>
                  </a:lnTo>
                  <a:lnTo>
                    <a:pt x="1499758" y="130679"/>
                  </a:lnTo>
                  <a:lnTo>
                    <a:pt x="1499758" y="114927"/>
                  </a:lnTo>
                  <a:lnTo>
                    <a:pt x="1485974" y="112249"/>
                  </a:lnTo>
                  <a:lnTo>
                    <a:pt x="1485974" y="21675"/>
                  </a:lnTo>
                  <a:lnTo>
                    <a:pt x="1509603" y="21675"/>
                  </a:lnTo>
                  <a:lnTo>
                    <a:pt x="1510626" y="36009"/>
                  </a:lnTo>
                  <a:lnTo>
                    <a:pt x="1530710" y="36009"/>
                  </a:lnTo>
                  <a:lnTo>
                    <a:pt x="1530710" y="1748"/>
                  </a:lnTo>
                  <a:close/>
                  <a:moveTo>
                    <a:pt x="1400677" y="16555"/>
                  </a:moveTo>
                  <a:cubicBezTo>
                    <a:pt x="1394691" y="11263"/>
                    <a:pt x="1387736" y="7167"/>
                    <a:pt x="1380199" y="4505"/>
                  </a:cubicBezTo>
                  <a:cubicBezTo>
                    <a:pt x="1371504" y="1426"/>
                    <a:pt x="1362328" y="-95"/>
                    <a:pt x="1353105" y="16"/>
                  </a:cubicBezTo>
                  <a:cubicBezTo>
                    <a:pt x="1341220" y="-268"/>
                    <a:pt x="1329564" y="3292"/>
                    <a:pt x="1319868" y="10176"/>
                  </a:cubicBezTo>
                  <a:cubicBezTo>
                    <a:pt x="1311449" y="15965"/>
                    <a:pt x="1306463" y="25558"/>
                    <a:pt x="1306558" y="35773"/>
                  </a:cubicBezTo>
                  <a:cubicBezTo>
                    <a:pt x="1306188" y="45484"/>
                    <a:pt x="1310567" y="54770"/>
                    <a:pt x="1318293" y="60661"/>
                  </a:cubicBezTo>
                  <a:cubicBezTo>
                    <a:pt x="1328792" y="67978"/>
                    <a:pt x="1340535" y="73318"/>
                    <a:pt x="1352948" y="76413"/>
                  </a:cubicBezTo>
                  <a:cubicBezTo>
                    <a:pt x="1359556" y="78067"/>
                    <a:pt x="1365802" y="80926"/>
                    <a:pt x="1371378" y="84841"/>
                  </a:cubicBezTo>
                  <a:cubicBezTo>
                    <a:pt x="1374851" y="87834"/>
                    <a:pt x="1376789" y="92228"/>
                    <a:pt x="1376655" y="96812"/>
                  </a:cubicBezTo>
                  <a:cubicBezTo>
                    <a:pt x="1376765" y="101333"/>
                    <a:pt x="1374717" y="105633"/>
                    <a:pt x="1371142" y="108390"/>
                  </a:cubicBezTo>
                  <a:cubicBezTo>
                    <a:pt x="1366377" y="111548"/>
                    <a:pt x="1360706" y="113068"/>
                    <a:pt x="1354996" y="112722"/>
                  </a:cubicBezTo>
                  <a:cubicBezTo>
                    <a:pt x="1349955" y="112793"/>
                    <a:pt x="1344930" y="112076"/>
                    <a:pt x="1340110" y="110595"/>
                  </a:cubicBezTo>
                  <a:cubicBezTo>
                    <a:pt x="1336282" y="109579"/>
                    <a:pt x="1332699" y="107807"/>
                    <a:pt x="1329556" y="105397"/>
                  </a:cubicBezTo>
                  <a:lnTo>
                    <a:pt x="1326799" y="87125"/>
                  </a:lnTo>
                  <a:lnTo>
                    <a:pt x="1306873" y="87125"/>
                  </a:lnTo>
                  <a:lnTo>
                    <a:pt x="1306873" y="113982"/>
                  </a:lnTo>
                  <a:cubicBezTo>
                    <a:pt x="1312646" y="119881"/>
                    <a:pt x="1319632" y="124449"/>
                    <a:pt x="1327351" y="127371"/>
                  </a:cubicBezTo>
                  <a:cubicBezTo>
                    <a:pt x="1336180" y="130711"/>
                    <a:pt x="1345560" y="132373"/>
                    <a:pt x="1354996" y="132255"/>
                  </a:cubicBezTo>
                  <a:cubicBezTo>
                    <a:pt x="1367188" y="132829"/>
                    <a:pt x="1379254" y="129490"/>
                    <a:pt x="1389414" y="122725"/>
                  </a:cubicBezTo>
                  <a:cubicBezTo>
                    <a:pt x="1397928" y="116794"/>
                    <a:pt x="1402851" y="106949"/>
                    <a:pt x="1402488" y="96576"/>
                  </a:cubicBezTo>
                  <a:cubicBezTo>
                    <a:pt x="1402843" y="86881"/>
                    <a:pt x="1398826" y="77540"/>
                    <a:pt x="1391541" y="71136"/>
                  </a:cubicBezTo>
                  <a:cubicBezTo>
                    <a:pt x="1382089" y="63544"/>
                    <a:pt x="1371055" y="58157"/>
                    <a:pt x="1359249" y="55384"/>
                  </a:cubicBezTo>
                  <a:cubicBezTo>
                    <a:pt x="1351916" y="53360"/>
                    <a:pt x="1344875" y="50399"/>
                    <a:pt x="1338299" y="46563"/>
                  </a:cubicBezTo>
                  <a:cubicBezTo>
                    <a:pt x="1334573" y="44248"/>
                    <a:pt x="1332305" y="40160"/>
                    <a:pt x="1332313" y="35773"/>
                  </a:cubicBezTo>
                  <a:cubicBezTo>
                    <a:pt x="1332242" y="31228"/>
                    <a:pt x="1334384" y="26944"/>
                    <a:pt x="1338062" y="24274"/>
                  </a:cubicBezTo>
                  <a:cubicBezTo>
                    <a:pt x="1342874" y="20998"/>
                    <a:pt x="1348640" y="19414"/>
                    <a:pt x="1354444" y="19785"/>
                  </a:cubicBezTo>
                  <a:cubicBezTo>
                    <a:pt x="1359060" y="19777"/>
                    <a:pt x="1363659" y="20304"/>
                    <a:pt x="1368149" y="21360"/>
                  </a:cubicBezTo>
                  <a:cubicBezTo>
                    <a:pt x="1371559" y="22139"/>
                    <a:pt x="1374843" y="23384"/>
                    <a:pt x="1377915" y="25062"/>
                  </a:cubicBezTo>
                  <a:lnTo>
                    <a:pt x="1381302" y="42783"/>
                  </a:lnTo>
                  <a:lnTo>
                    <a:pt x="1400677" y="42783"/>
                  </a:lnTo>
                  <a:close/>
                  <a:moveTo>
                    <a:pt x="1199916" y="1906"/>
                  </a:moveTo>
                  <a:lnTo>
                    <a:pt x="1160536" y="1906"/>
                  </a:lnTo>
                  <a:lnTo>
                    <a:pt x="1160536" y="17658"/>
                  </a:lnTo>
                  <a:lnTo>
                    <a:pt x="1174240" y="20257"/>
                  </a:lnTo>
                  <a:lnTo>
                    <a:pt x="1174240" y="87440"/>
                  </a:lnTo>
                  <a:cubicBezTo>
                    <a:pt x="1173524" y="100167"/>
                    <a:pt x="1178761" y="112509"/>
                    <a:pt x="1188417" y="120834"/>
                  </a:cubicBezTo>
                  <a:cubicBezTo>
                    <a:pt x="1210817" y="136476"/>
                    <a:pt x="1240604" y="136476"/>
                    <a:pt x="1263003" y="120834"/>
                  </a:cubicBezTo>
                  <a:cubicBezTo>
                    <a:pt x="1272723" y="112549"/>
                    <a:pt x="1277999" y="100191"/>
                    <a:pt x="1277259" y="87440"/>
                  </a:cubicBezTo>
                  <a:lnTo>
                    <a:pt x="1277259" y="20257"/>
                  </a:lnTo>
                  <a:lnTo>
                    <a:pt x="1291042" y="17658"/>
                  </a:lnTo>
                  <a:lnTo>
                    <a:pt x="1291042" y="1906"/>
                  </a:lnTo>
                  <a:lnTo>
                    <a:pt x="1237800" y="1906"/>
                  </a:lnTo>
                  <a:lnTo>
                    <a:pt x="1237800" y="17658"/>
                  </a:lnTo>
                  <a:lnTo>
                    <a:pt x="1251504" y="20257"/>
                  </a:lnTo>
                  <a:lnTo>
                    <a:pt x="1251504" y="87440"/>
                  </a:lnTo>
                  <a:cubicBezTo>
                    <a:pt x="1252056" y="94481"/>
                    <a:pt x="1249559" y="101420"/>
                    <a:pt x="1244652" y="106500"/>
                  </a:cubicBezTo>
                  <a:cubicBezTo>
                    <a:pt x="1239352" y="110926"/>
                    <a:pt x="1232570" y="113171"/>
                    <a:pt x="1225671" y="112801"/>
                  </a:cubicBezTo>
                  <a:cubicBezTo>
                    <a:pt x="1218811" y="113187"/>
                    <a:pt x="1212061" y="110895"/>
                    <a:pt x="1206847" y="106421"/>
                  </a:cubicBezTo>
                  <a:cubicBezTo>
                    <a:pt x="1201948" y="101365"/>
                    <a:pt x="1199459" y="94457"/>
                    <a:pt x="1199995" y="87440"/>
                  </a:cubicBezTo>
                  <a:lnTo>
                    <a:pt x="1199995" y="20257"/>
                  </a:lnTo>
                  <a:lnTo>
                    <a:pt x="1213778" y="17658"/>
                  </a:lnTo>
                  <a:lnTo>
                    <a:pt x="1213778" y="1906"/>
                  </a:lnTo>
                  <a:close/>
                  <a:moveTo>
                    <a:pt x="1028140" y="130522"/>
                  </a:moveTo>
                  <a:lnTo>
                    <a:pt x="1080673" y="130522"/>
                  </a:lnTo>
                  <a:lnTo>
                    <a:pt x="1080673" y="114770"/>
                  </a:lnTo>
                  <a:lnTo>
                    <a:pt x="1067599" y="112092"/>
                  </a:lnTo>
                  <a:lnTo>
                    <a:pt x="1067599" y="76571"/>
                  </a:lnTo>
                  <a:lnTo>
                    <a:pt x="1081776" y="76571"/>
                  </a:lnTo>
                  <a:lnTo>
                    <a:pt x="1106506" y="113667"/>
                  </a:lnTo>
                  <a:lnTo>
                    <a:pt x="1098630" y="114770"/>
                  </a:lnTo>
                  <a:lnTo>
                    <a:pt x="1098630" y="130522"/>
                  </a:lnTo>
                  <a:lnTo>
                    <a:pt x="1149588" y="130522"/>
                  </a:lnTo>
                  <a:lnTo>
                    <a:pt x="1149588" y="114770"/>
                  </a:lnTo>
                  <a:lnTo>
                    <a:pt x="1136672" y="112564"/>
                  </a:lnTo>
                  <a:lnTo>
                    <a:pt x="1101229" y="61764"/>
                  </a:lnTo>
                  <a:lnTo>
                    <a:pt x="1132734" y="19548"/>
                  </a:lnTo>
                  <a:lnTo>
                    <a:pt x="1146674" y="17107"/>
                  </a:lnTo>
                  <a:lnTo>
                    <a:pt x="1146674" y="1355"/>
                  </a:lnTo>
                  <a:lnTo>
                    <a:pt x="1095716" y="1355"/>
                  </a:lnTo>
                  <a:lnTo>
                    <a:pt x="1095716" y="17107"/>
                  </a:lnTo>
                  <a:lnTo>
                    <a:pt x="1103592" y="18209"/>
                  </a:lnTo>
                  <a:lnTo>
                    <a:pt x="1078861" y="54203"/>
                  </a:lnTo>
                  <a:lnTo>
                    <a:pt x="1067599" y="54203"/>
                  </a:lnTo>
                  <a:lnTo>
                    <a:pt x="1067599" y="19785"/>
                  </a:lnTo>
                  <a:lnTo>
                    <a:pt x="1080673" y="17107"/>
                  </a:lnTo>
                  <a:lnTo>
                    <a:pt x="1080673" y="1355"/>
                  </a:lnTo>
                  <a:lnTo>
                    <a:pt x="1028140" y="1355"/>
                  </a:lnTo>
                  <a:lnTo>
                    <a:pt x="1028140" y="17107"/>
                  </a:lnTo>
                  <a:lnTo>
                    <a:pt x="1041844" y="19785"/>
                  </a:lnTo>
                  <a:lnTo>
                    <a:pt x="1041844" y="112092"/>
                  </a:lnTo>
                  <a:lnTo>
                    <a:pt x="1028140" y="114770"/>
                  </a:lnTo>
                  <a:close/>
                  <a:moveTo>
                    <a:pt x="991122" y="54124"/>
                  </a:moveTo>
                  <a:lnTo>
                    <a:pt x="947568" y="54124"/>
                  </a:lnTo>
                  <a:lnTo>
                    <a:pt x="947568" y="21832"/>
                  </a:lnTo>
                  <a:lnTo>
                    <a:pt x="988759" y="21832"/>
                  </a:lnTo>
                  <a:lnTo>
                    <a:pt x="989862" y="37584"/>
                  </a:lnTo>
                  <a:lnTo>
                    <a:pt x="1009710" y="37584"/>
                  </a:lnTo>
                  <a:lnTo>
                    <a:pt x="1009710" y="2300"/>
                  </a:lnTo>
                  <a:lnTo>
                    <a:pt x="908109" y="2300"/>
                  </a:lnTo>
                  <a:lnTo>
                    <a:pt x="908109" y="18052"/>
                  </a:lnTo>
                  <a:lnTo>
                    <a:pt x="921813" y="20651"/>
                  </a:lnTo>
                  <a:lnTo>
                    <a:pt x="921813" y="112958"/>
                  </a:lnTo>
                  <a:lnTo>
                    <a:pt x="908109" y="115636"/>
                  </a:lnTo>
                  <a:lnTo>
                    <a:pt x="908109" y="131388"/>
                  </a:lnTo>
                  <a:lnTo>
                    <a:pt x="1009788" y="131388"/>
                  </a:lnTo>
                  <a:lnTo>
                    <a:pt x="1009788" y="96261"/>
                  </a:lnTo>
                  <a:lnTo>
                    <a:pt x="990256" y="96261"/>
                  </a:lnTo>
                  <a:lnTo>
                    <a:pt x="989074" y="112013"/>
                  </a:lnTo>
                  <a:lnTo>
                    <a:pt x="947568" y="112013"/>
                  </a:lnTo>
                  <a:lnTo>
                    <a:pt x="947568" y="75232"/>
                  </a:lnTo>
                  <a:lnTo>
                    <a:pt x="991122" y="75232"/>
                  </a:lnTo>
                  <a:close/>
                  <a:moveTo>
                    <a:pt x="881488" y="1906"/>
                  </a:moveTo>
                  <a:lnTo>
                    <a:pt x="842107" y="1906"/>
                  </a:lnTo>
                  <a:lnTo>
                    <a:pt x="842107" y="17658"/>
                  </a:lnTo>
                  <a:lnTo>
                    <a:pt x="855890" y="20257"/>
                  </a:lnTo>
                  <a:lnTo>
                    <a:pt x="855890" y="88542"/>
                  </a:lnTo>
                  <a:lnTo>
                    <a:pt x="855339" y="88542"/>
                  </a:lnTo>
                  <a:lnTo>
                    <a:pt x="803436" y="1906"/>
                  </a:lnTo>
                  <a:lnTo>
                    <a:pt x="764056" y="1906"/>
                  </a:lnTo>
                  <a:lnTo>
                    <a:pt x="764056" y="17658"/>
                  </a:lnTo>
                  <a:lnTo>
                    <a:pt x="777760" y="20257"/>
                  </a:lnTo>
                  <a:lnTo>
                    <a:pt x="777760" y="112564"/>
                  </a:lnTo>
                  <a:lnTo>
                    <a:pt x="764056" y="115242"/>
                  </a:lnTo>
                  <a:lnTo>
                    <a:pt x="764056" y="130994"/>
                  </a:lnTo>
                  <a:lnTo>
                    <a:pt x="817376" y="130994"/>
                  </a:lnTo>
                  <a:lnTo>
                    <a:pt x="817376" y="115242"/>
                  </a:lnTo>
                  <a:lnTo>
                    <a:pt x="803593" y="112564"/>
                  </a:lnTo>
                  <a:lnTo>
                    <a:pt x="803593" y="44200"/>
                  </a:lnTo>
                  <a:lnTo>
                    <a:pt x="804066" y="44200"/>
                  </a:lnTo>
                  <a:lnTo>
                    <a:pt x="856048" y="130837"/>
                  </a:lnTo>
                  <a:lnTo>
                    <a:pt x="881724" y="130837"/>
                  </a:lnTo>
                  <a:lnTo>
                    <a:pt x="881724" y="20572"/>
                  </a:lnTo>
                  <a:lnTo>
                    <a:pt x="895507" y="17973"/>
                  </a:lnTo>
                  <a:lnTo>
                    <a:pt x="895507" y="2221"/>
                  </a:lnTo>
                  <a:close/>
                  <a:moveTo>
                    <a:pt x="698448" y="16713"/>
                  </a:moveTo>
                  <a:cubicBezTo>
                    <a:pt x="692470" y="11404"/>
                    <a:pt x="685516" y="7309"/>
                    <a:pt x="677970" y="4663"/>
                  </a:cubicBezTo>
                  <a:cubicBezTo>
                    <a:pt x="669299" y="1583"/>
                    <a:pt x="660155" y="63"/>
                    <a:pt x="650956" y="173"/>
                  </a:cubicBezTo>
                  <a:cubicBezTo>
                    <a:pt x="639047" y="-126"/>
                    <a:pt x="627359" y="3434"/>
                    <a:pt x="617640" y="10333"/>
                  </a:cubicBezTo>
                  <a:cubicBezTo>
                    <a:pt x="609260" y="16146"/>
                    <a:pt x="604306" y="25731"/>
                    <a:pt x="604408" y="35930"/>
                  </a:cubicBezTo>
                  <a:cubicBezTo>
                    <a:pt x="604038" y="45642"/>
                    <a:pt x="608417" y="54928"/>
                    <a:pt x="616143" y="60819"/>
                  </a:cubicBezTo>
                  <a:cubicBezTo>
                    <a:pt x="626611" y="68136"/>
                    <a:pt x="638330" y="73476"/>
                    <a:pt x="650719" y="76571"/>
                  </a:cubicBezTo>
                  <a:cubicBezTo>
                    <a:pt x="657327" y="78217"/>
                    <a:pt x="663581" y="81076"/>
                    <a:pt x="669149" y="84998"/>
                  </a:cubicBezTo>
                  <a:cubicBezTo>
                    <a:pt x="672654" y="87968"/>
                    <a:pt x="674599" y="92378"/>
                    <a:pt x="674426" y="96970"/>
                  </a:cubicBezTo>
                  <a:cubicBezTo>
                    <a:pt x="674576" y="101499"/>
                    <a:pt x="672520" y="105815"/>
                    <a:pt x="668913" y="108548"/>
                  </a:cubicBezTo>
                  <a:cubicBezTo>
                    <a:pt x="664258" y="111635"/>
                    <a:pt x="658737" y="113155"/>
                    <a:pt x="653161" y="112880"/>
                  </a:cubicBezTo>
                  <a:cubicBezTo>
                    <a:pt x="648144" y="112943"/>
                    <a:pt x="643150" y="112226"/>
                    <a:pt x="638354" y="110753"/>
                  </a:cubicBezTo>
                  <a:cubicBezTo>
                    <a:pt x="634502" y="109737"/>
                    <a:pt x="630887" y="107965"/>
                    <a:pt x="627721" y="105555"/>
                  </a:cubicBezTo>
                  <a:lnTo>
                    <a:pt x="625043" y="87282"/>
                  </a:lnTo>
                  <a:lnTo>
                    <a:pt x="604487" y="87282"/>
                  </a:lnTo>
                  <a:lnTo>
                    <a:pt x="604487" y="114140"/>
                  </a:lnTo>
                  <a:cubicBezTo>
                    <a:pt x="610299" y="120023"/>
                    <a:pt x="617309" y="124591"/>
                    <a:pt x="625043" y="127529"/>
                  </a:cubicBezTo>
                  <a:cubicBezTo>
                    <a:pt x="633841" y="130876"/>
                    <a:pt x="643198" y="132538"/>
                    <a:pt x="652610" y="132412"/>
                  </a:cubicBezTo>
                  <a:cubicBezTo>
                    <a:pt x="664825" y="132971"/>
                    <a:pt x="676907" y="129632"/>
                    <a:pt x="687107" y="122882"/>
                  </a:cubicBezTo>
                  <a:cubicBezTo>
                    <a:pt x="695597" y="116928"/>
                    <a:pt x="700520" y="107098"/>
                    <a:pt x="700181" y="96734"/>
                  </a:cubicBezTo>
                  <a:cubicBezTo>
                    <a:pt x="700504" y="87030"/>
                    <a:pt x="696456" y="77689"/>
                    <a:pt x="689154" y="71294"/>
                  </a:cubicBezTo>
                  <a:cubicBezTo>
                    <a:pt x="679711" y="63686"/>
                    <a:pt x="668677" y="58298"/>
                    <a:pt x="656863" y="55542"/>
                  </a:cubicBezTo>
                  <a:cubicBezTo>
                    <a:pt x="649569" y="53644"/>
                    <a:pt x="642552" y="50816"/>
                    <a:pt x="635991" y="47114"/>
                  </a:cubicBezTo>
                  <a:cubicBezTo>
                    <a:pt x="632242" y="44807"/>
                    <a:pt x="629950" y="40727"/>
                    <a:pt x="629926" y="36324"/>
                  </a:cubicBezTo>
                  <a:cubicBezTo>
                    <a:pt x="629895" y="31795"/>
                    <a:pt x="632029" y="27519"/>
                    <a:pt x="635676" y="24825"/>
                  </a:cubicBezTo>
                  <a:cubicBezTo>
                    <a:pt x="640520" y="21557"/>
                    <a:pt x="646309" y="19981"/>
                    <a:pt x="652137" y="20336"/>
                  </a:cubicBezTo>
                  <a:cubicBezTo>
                    <a:pt x="656752" y="20328"/>
                    <a:pt x="661352" y="20856"/>
                    <a:pt x="665841" y="21911"/>
                  </a:cubicBezTo>
                  <a:cubicBezTo>
                    <a:pt x="669244" y="22707"/>
                    <a:pt x="672528" y="23951"/>
                    <a:pt x="675608" y="25613"/>
                  </a:cubicBezTo>
                  <a:lnTo>
                    <a:pt x="678994" y="43334"/>
                  </a:lnTo>
                  <a:lnTo>
                    <a:pt x="698291" y="43334"/>
                  </a:lnTo>
                  <a:close/>
                  <a:moveTo>
                    <a:pt x="474611" y="1906"/>
                  </a:moveTo>
                  <a:lnTo>
                    <a:pt x="474611" y="36167"/>
                  </a:lnTo>
                  <a:lnTo>
                    <a:pt x="494222" y="36167"/>
                  </a:lnTo>
                  <a:lnTo>
                    <a:pt x="495246" y="21832"/>
                  </a:lnTo>
                  <a:lnTo>
                    <a:pt x="518874" y="21832"/>
                  </a:lnTo>
                  <a:lnTo>
                    <a:pt x="518874" y="112407"/>
                  </a:lnTo>
                  <a:lnTo>
                    <a:pt x="505091" y="115085"/>
                  </a:lnTo>
                  <a:lnTo>
                    <a:pt x="505091" y="130837"/>
                  </a:lnTo>
                  <a:lnTo>
                    <a:pt x="558412" y="130837"/>
                  </a:lnTo>
                  <a:lnTo>
                    <a:pt x="558412" y="115085"/>
                  </a:lnTo>
                  <a:lnTo>
                    <a:pt x="544708" y="112407"/>
                  </a:lnTo>
                  <a:lnTo>
                    <a:pt x="544708" y="21832"/>
                  </a:lnTo>
                  <a:lnTo>
                    <a:pt x="568336" y="21832"/>
                  </a:lnTo>
                  <a:lnTo>
                    <a:pt x="569438" y="36167"/>
                  </a:lnTo>
                  <a:lnTo>
                    <a:pt x="589207" y="36167"/>
                  </a:lnTo>
                  <a:lnTo>
                    <a:pt x="589207" y="1906"/>
                  </a:lnTo>
                  <a:close/>
                  <a:moveTo>
                    <a:pt x="459568" y="16713"/>
                  </a:moveTo>
                  <a:cubicBezTo>
                    <a:pt x="453590" y="11404"/>
                    <a:pt x="446634" y="7309"/>
                    <a:pt x="439090" y="4663"/>
                  </a:cubicBezTo>
                  <a:cubicBezTo>
                    <a:pt x="430423" y="1575"/>
                    <a:pt x="421275" y="55"/>
                    <a:pt x="412075" y="173"/>
                  </a:cubicBezTo>
                  <a:cubicBezTo>
                    <a:pt x="400163" y="-126"/>
                    <a:pt x="388475" y="3434"/>
                    <a:pt x="378759" y="10333"/>
                  </a:cubicBezTo>
                  <a:cubicBezTo>
                    <a:pt x="370203" y="16043"/>
                    <a:pt x="365062" y="25644"/>
                    <a:pt x="365055" y="35930"/>
                  </a:cubicBezTo>
                  <a:cubicBezTo>
                    <a:pt x="364682" y="45642"/>
                    <a:pt x="369060" y="54928"/>
                    <a:pt x="376790" y="60819"/>
                  </a:cubicBezTo>
                  <a:cubicBezTo>
                    <a:pt x="387287" y="68136"/>
                    <a:pt x="399031" y="73476"/>
                    <a:pt x="411445" y="76571"/>
                  </a:cubicBezTo>
                  <a:cubicBezTo>
                    <a:pt x="418028" y="78225"/>
                    <a:pt x="424250" y="81084"/>
                    <a:pt x="429796" y="84998"/>
                  </a:cubicBezTo>
                  <a:cubicBezTo>
                    <a:pt x="433299" y="87968"/>
                    <a:pt x="435244" y="92378"/>
                    <a:pt x="435073" y="96970"/>
                  </a:cubicBezTo>
                  <a:cubicBezTo>
                    <a:pt x="435225" y="101499"/>
                    <a:pt x="433169" y="105815"/>
                    <a:pt x="429560" y="108548"/>
                  </a:cubicBezTo>
                  <a:cubicBezTo>
                    <a:pt x="424907" y="111635"/>
                    <a:pt x="419386" y="113155"/>
                    <a:pt x="413808" y="112880"/>
                  </a:cubicBezTo>
                  <a:cubicBezTo>
                    <a:pt x="408766" y="112935"/>
                    <a:pt x="403746" y="112218"/>
                    <a:pt x="398922" y="110753"/>
                  </a:cubicBezTo>
                  <a:cubicBezTo>
                    <a:pt x="395126" y="109721"/>
                    <a:pt x="391567" y="107949"/>
                    <a:pt x="388447" y="105555"/>
                  </a:cubicBezTo>
                  <a:lnTo>
                    <a:pt x="385690" y="87282"/>
                  </a:lnTo>
                  <a:lnTo>
                    <a:pt x="365527" y="87282"/>
                  </a:lnTo>
                  <a:lnTo>
                    <a:pt x="365527" y="114140"/>
                  </a:lnTo>
                  <a:cubicBezTo>
                    <a:pt x="371343" y="120023"/>
                    <a:pt x="378353" y="124591"/>
                    <a:pt x="386084" y="127529"/>
                  </a:cubicBezTo>
                  <a:cubicBezTo>
                    <a:pt x="394883" y="130876"/>
                    <a:pt x="404236" y="132538"/>
                    <a:pt x="413650" y="132412"/>
                  </a:cubicBezTo>
                  <a:cubicBezTo>
                    <a:pt x="425870" y="132979"/>
                    <a:pt x="437952" y="129640"/>
                    <a:pt x="448147" y="122882"/>
                  </a:cubicBezTo>
                  <a:cubicBezTo>
                    <a:pt x="456640" y="116928"/>
                    <a:pt x="461556" y="107098"/>
                    <a:pt x="461221" y="96734"/>
                  </a:cubicBezTo>
                  <a:cubicBezTo>
                    <a:pt x="461548" y="87030"/>
                    <a:pt x="457500" y="77689"/>
                    <a:pt x="450195" y="71294"/>
                  </a:cubicBezTo>
                  <a:cubicBezTo>
                    <a:pt x="440782" y="63686"/>
                    <a:pt x="429769" y="58298"/>
                    <a:pt x="417982" y="55542"/>
                  </a:cubicBezTo>
                  <a:cubicBezTo>
                    <a:pt x="410661" y="53659"/>
                    <a:pt x="403618" y="50824"/>
                    <a:pt x="397032" y="47114"/>
                  </a:cubicBezTo>
                  <a:cubicBezTo>
                    <a:pt x="393284" y="44807"/>
                    <a:pt x="390992" y="40727"/>
                    <a:pt x="390967" y="36324"/>
                  </a:cubicBezTo>
                  <a:cubicBezTo>
                    <a:pt x="390928" y="31772"/>
                    <a:pt x="393101" y="27487"/>
                    <a:pt x="396795" y="24825"/>
                  </a:cubicBezTo>
                  <a:cubicBezTo>
                    <a:pt x="401605" y="21549"/>
                    <a:pt x="407370" y="19966"/>
                    <a:pt x="413178" y="20336"/>
                  </a:cubicBezTo>
                  <a:cubicBezTo>
                    <a:pt x="417791" y="20328"/>
                    <a:pt x="422390" y="20856"/>
                    <a:pt x="426882" y="21911"/>
                  </a:cubicBezTo>
                  <a:cubicBezTo>
                    <a:pt x="430292" y="22691"/>
                    <a:pt x="433579" y="23935"/>
                    <a:pt x="436648" y="25613"/>
                  </a:cubicBezTo>
                  <a:lnTo>
                    <a:pt x="440035" y="43334"/>
                  </a:lnTo>
                  <a:lnTo>
                    <a:pt x="459568" y="43334"/>
                  </a:lnTo>
                  <a:close/>
                  <a:moveTo>
                    <a:pt x="347885" y="130522"/>
                  </a:moveTo>
                  <a:lnTo>
                    <a:pt x="347885" y="94371"/>
                  </a:lnTo>
                  <a:lnTo>
                    <a:pt x="328195" y="94371"/>
                  </a:lnTo>
                  <a:lnTo>
                    <a:pt x="326935" y="110517"/>
                  </a:lnTo>
                  <a:lnTo>
                    <a:pt x="290626" y="110517"/>
                  </a:lnTo>
                  <a:lnTo>
                    <a:pt x="290626" y="20100"/>
                  </a:lnTo>
                  <a:lnTo>
                    <a:pt x="304409" y="17501"/>
                  </a:lnTo>
                  <a:lnTo>
                    <a:pt x="304409" y="1748"/>
                  </a:lnTo>
                  <a:lnTo>
                    <a:pt x="251167" y="1748"/>
                  </a:lnTo>
                  <a:lnTo>
                    <a:pt x="251167" y="17501"/>
                  </a:lnTo>
                  <a:lnTo>
                    <a:pt x="264872" y="20100"/>
                  </a:lnTo>
                  <a:lnTo>
                    <a:pt x="264872" y="112407"/>
                  </a:lnTo>
                  <a:lnTo>
                    <a:pt x="251167" y="115085"/>
                  </a:lnTo>
                  <a:lnTo>
                    <a:pt x="251167" y="130837"/>
                  </a:lnTo>
                  <a:close/>
                  <a:moveTo>
                    <a:pt x="176502" y="31362"/>
                  </a:moveTo>
                  <a:lnTo>
                    <a:pt x="177054" y="31362"/>
                  </a:lnTo>
                  <a:lnTo>
                    <a:pt x="191782" y="76886"/>
                  </a:lnTo>
                  <a:lnTo>
                    <a:pt x="162010" y="76886"/>
                  </a:lnTo>
                  <a:close/>
                  <a:moveTo>
                    <a:pt x="115463" y="130364"/>
                  </a:moveTo>
                  <a:lnTo>
                    <a:pt x="159175" y="130364"/>
                  </a:lnTo>
                  <a:lnTo>
                    <a:pt x="159175" y="114612"/>
                  </a:lnTo>
                  <a:lnTo>
                    <a:pt x="150275" y="113037"/>
                  </a:lnTo>
                  <a:lnTo>
                    <a:pt x="155946" y="95395"/>
                  </a:lnTo>
                  <a:lnTo>
                    <a:pt x="197610" y="95395"/>
                  </a:lnTo>
                  <a:lnTo>
                    <a:pt x="203281" y="113037"/>
                  </a:lnTo>
                  <a:lnTo>
                    <a:pt x="194381" y="114612"/>
                  </a:lnTo>
                  <a:lnTo>
                    <a:pt x="194381" y="130364"/>
                  </a:lnTo>
                  <a:lnTo>
                    <a:pt x="238172" y="130364"/>
                  </a:lnTo>
                  <a:lnTo>
                    <a:pt x="238172" y="114612"/>
                  </a:lnTo>
                  <a:lnTo>
                    <a:pt x="228957" y="113273"/>
                  </a:lnTo>
                  <a:lnTo>
                    <a:pt x="190128" y="1433"/>
                  </a:lnTo>
                  <a:lnTo>
                    <a:pt x="163743" y="1433"/>
                  </a:lnTo>
                  <a:lnTo>
                    <a:pt x="124363" y="113273"/>
                  </a:lnTo>
                  <a:lnTo>
                    <a:pt x="115227" y="114612"/>
                  </a:lnTo>
                  <a:close/>
                  <a:moveTo>
                    <a:pt x="47020" y="17343"/>
                  </a:moveTo>
                  <a:lnTo>
                    <a:pt x="37254" y="19076"/>
                  </a:lnTo>
                  <a:lnTo>
                    <a:pt x="60015" y="96182"/>
                  </a:lnTo>
                  <a:lnTo>
                    <a:pt x="61591" y="103271"/>
                  </a:lnTo>
                  <a:lnTo>
                    <a:pt x="62142" y="103271"/>
                  </a:lnTo>
                  <a:lnTo>
                    <a:pt x="63638" y="96340"/>
                  </a:lnTo>
                  <a:lnTo>
                    <a:pt x="86479" y="19076"/>
                  </a:lnTo>
                  <a:lnTo>
                    <a:pt x="76791" y="17343"/>
                  </a:lnTo>
                  <a:lnTo>
                    <a:pt x="76791" y="1591"/>
                  </a:lnTo>
                  <a:lnTo>
                    <a:pt x="124048" y="1591"/>
                  </a:lnTo>
                  <a:lnTo>
                    <a:pt x="124048" y="17343"/>
                  </a:lnTo>
                  <a:lnTo>
                    <a:pt x="113258" y="18761"/>
                  </a:lnTo>
                  <a:lnTo>
                    <a:pt x="75374" y="130364"/>
                  </a:lnTo>
                  <a:lnTo>
                    <a:pt x="48595" y="130364"/>
                  </a:lnTo>
                  <a:lnTo>
                    <a:pt x="10633" y="18918"/>
                  </a:lnTo>
                  <a:lnTo>
                    <a:pt x="0" y="17501"/>
                  </a:lnTo>
                  <a:lnTo>
                    <a:pt x="0" y="1748"/>
                  </a:lnTo>
                  <a:lnTo>
                    <a:pt x="47256" y="1748"/>
                  </a:lnTo>
                  <a:close/>
                </a:path>
              </a:pathLst>
            </a:custGeom>
            <a:solidFill>
              <a:srgbClr val="FFFFFF"/>
            </a:solidFill>
            <a:ln w="7858" cap="flat">
              <a:noFill/>
              <a:prstDash val="solid"/>
              <a:miter/>
            </a:ln>
          </p:spPr>
          <p:txBody>
            <a:bodyPr lIns="72000" tIns="36000" rIns="72000" bIns="36000" rtlCol="0" anchor="ctr"/>
            <a:lstStyle/>
            <a:p>
              <a:endParaRPr lang="lv-LV" sz="1800"/>
            </a:p>
          </p:txBody>
        </p:sp>
      </p:grpSp>
      <p:sp>
        <p:nvSpPr>
          <p:cNvPr id="14" name="TextBox 13">
            <a:extLst>
              <a:ext uri="{FF2B5EF4-FFF2-40B4-BE49-F238E27FC236}">
                <a16:creationId xmlns:a16="http://schemas.microsoft.com/office/drawing/2014/main" id="{3FD883D3-9F29-4867-864E-2DC1685A364E}"/>
              </a:ext>
            </a:extLst>
          </p:cNvPr>
          <p:cNvSpPr txBox="1"/>
          <p:nvPr userDrawn="1"/>
        </p:nvSpPr>
        <p:spPr>
          <a:xfrm>
            <a:off x="666750" y="2773404"/>
            <a:ext cx="7810500" cy="430887"/>
          </a:xfrm>
          <a:prstGeom prst="rect">
            <a:avLst/>
          </a:prstGeom>
          <a:noFill/>
        </p:spPr>
        <p:txBody>
          <a:bodyPr wrap="square" lIns="0" tIns="0" rIns="0" bIns="0" rtlCol="0">
            <a:spAutoFit/>
          </a:bodyPr>
          <a:lstStyle/>
          <a:p>
            <a:pPr algn="ctr"/>
            <a:r>
              <a:rPr kumimoji="0" lang="lv-LV" sz="2800" b="1" i="0" u="none" strike="noStrike" kern="1200" cap="all" spc="0" normalizeH="0" baseline="0" noProof="0" dirty="0">
                <a:ln>
                  <a:noFill/>
                </a:ln>
                <a:solidFill>
                  <a:srgbClr val="D5DE3D"/>
                </a:solidFill>
                <a:effectLst/>
                <a:uLnTx/>
                <a:uFillTx/>
                <a:latin typeface="Roboto Slab"/>
                <a:ea typeface="+mj-ea"/>
                <a:cs typeface="+mj-cs"/>
              </a:rPr>
              <a:t>Būvēt lepnumam. Pārvaldīt godam.</a:t>
            </a:r>
            <a:endParaRPr lang="lv-LV" sz="1800" dirty="0"/>
          </a:p>
        </p:txBody>
      </p:sp>
    </p:spTree>
    <p:extLst>
      <p:ext uri="{BB962C8B-B14F-4D97-AF65-F5344CB8AC3E}">
        <p14:creationId xmlns:p14="http://schemas.microsoft.com/office/powerpoint/2010/main" val="3183377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66751" y="1336675"/>
            <a:ext cx="2482849" cy="3251200"/>
          </a:xfrm>
          <a:prstGeom prst="rect">
            <a:avLst/>
          </a:prstGeo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10" name="Slide Number Placeholder 9"/>
          <p:cNvSpPr>
            <a:spLocks noGrp="1"/>
          </p:cNvSpPr>
          <p:nvPr>
            <p:ph type="sldNum" sz="quarter" idx="12"/>
          </p:nvPr>
        </p:nvSpPr>
        <p:spPr/>
        <p:txBody>
          <a:bodyPr/>
          <a:lstStyle/>
          <a:p>
            <a:fld id="{7D818A06-01C8-4740-BA7B-FC4932E60795}" type="slidenum">
              <a:rPr lang="lv-LV" smtClean="0"/>
              <a:pPr/>
              <a:t>‹#›</a:t>
            </a:fld>
            <a:endParaRPr lang="lv-LV"/>
          </a:p>
        </p:txBody>
      </p:sp>
      <p:sp>
        <p:nvSpPr>
          <p:cNvPr id="12" name="Content Placeholder 2"/>
          <p:cNvSpPr>
            <a:spLocks noGrp="1"/>
          </p:cNvSpPr>
          <p:nvPr>
            <p:ph sz="half" idx="13"/>
          </p:nvPr>
        </p:nvSpPr>
        <p:spPr>
          <a:xfrm>
            <a:off x="3330575" y="1336675"/>
            <a:ext cx="2482849" cy="3251200"/>
          </a:xfrm>
          <a:prstGeom prst="rect">
            <a:avLst/>
          </a:prstGeo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13" name="Content Placeholder 2"/>
          <p:cNvSpPr>
            <a:spLocks noGrp="1"/>
          </p:cNvSpPr>
          <p:nvPr>
            <p:ph sz="half" idx="14"/>
          </p:nvPr>
        </p:nvSpPr>
        <p:spPr>
          <a:xfrm>
            <a:off x="5992813" y="1336675"/>
            <a:ext cx="2486025" cy="3251200"/>
          </a:xfrm>
          <a:prstGeom prst="rect">
            <a:avLst/>
          </a:prstGeo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8" name="Title 1">
            <a:extLst>
              <a:ext uri="{FF2B5EF4-FFF2-40B4-BE49-F238E27FC236}">
                <a16:creationId xmlns:a16="http://schemas.microsoft.com/office/drawing/2014/main" id="{FAA27CD0-C2EA-4BA1-8786-A265380AEB62}"/>
              </a:ext>
            </a:extLst>
          </p:cNvPr>
          <p:cNvSpPr>
            <a:spLocks noGrp="1"/>
          </p:cNvSpPr>
          <p:nvPr>
            <p:ph type="title"/>
          </p:nvPr>
        </p:nvSpPr>
        <p:spPr>
          <a:xfrm>
            <a:off x="666750" y="411163"/>
            <a:ext cx="7812087" cy="581867"/>
          </a:xfrm>
          <a:prstGeom prst="rect">
            <a:avLst/>
          </a:prstGeom>
        </p:spPr>
        <p:txBody>
          <a:bodyPr bIns="180000" anchor="t" anchorCtr="0">
            <a:spAutoFit/>
          </a:bodyPr>
          <a:lstStyle>
            <a:lvl1pPr marL="0" indent="0">
              <a:defRPr/>
            </a:lvl1pPr>
          </a:lstStyle>
          <a:p>
            <a:r>
              <a:rPr lang="en-US" dirty="0"/>
              <a:t>Click to edit Master title style</a:t>
            </a:r>
            <a:endParaRPr lang="lv-LV" dirty="0"/>
          </a:p>
        </p:txBody>
      </p:sp>
    </p:spTree>
    <p:extLst>
      <p:ext uri="{BB962C8B-B14F-4D97-AF65-F5344CB8AC3E}">
        <p14:creationId xmlns:p14="http://schemas.microsoft.com/office/powerpoint/2010/main" val="1649909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inal Slide EN">
    <p:spTree>
      <p:nvGrpSpPr>
        <p:cNvPr id="1" name=""/>
        <p:cNvGrpSpPr/>
        <p:nvPr/>
      </p:nvGrpSpPr>
      <p:grpSpPr>
        <a:xfrm>
          <a:off x="0" y="0"/>
          <a:ext cx="0" cy="0"/>
          <a:chOff x="0" y="0"/>
          <a:chExt cx="0" cy="0"/>
        </a:xfrm>
      </p:grpSpPr>
      <p:sp>
        <p:nvSpPr>
          <p:cNvPr id="10" name="TextBox 9"/>
          <p:cNvSpPr txBox="1"/>
          <p:nvPr userDrawn="1"/>
        </p:nvSpPr>
        <p:spPr>
          <a:xfrm>
            <a:off x="2627785" y="4249879"/>
            <a:ext cx="3903062" cy="600164"/>
          </a:xfrm>
          <a:prstGeom prst="rect">
            <a:avLst/>
          </a:prstGeom>
          <a:noFill/>
        </p:spPr>
        <p:txBody>
          <a:bodyPr wrap="square" rtlCol="0">
            <a:spAutoFit/>
          </a:bodyPr>
          <a:lstStyle/>
          <a:p>
            <a:pPr algn="ctr"/>
            <a:r>
              <a:rPr lang="lv-LV" sz="1100" b="0" i="0" u="none" strike="noStrike" kern="1200" baseline="0">
                <a:solidFill>
                  <a:schemeClr val="tx1"/>
                </a:solidFill>
                <a:latin typeface="+mn-lt"/>
                <a:ea typeface="+mn-ea"/>
                <a:cs typeface="+mn-cs"/>
              </a:rPr>
              <a:t>Registration no.: 40003294758 • 1 Talejas </a:t>
            </a:r>
            <a:r>
              <a:rPr lang="lv-LV" sz="1100" b="0" i="0" u="none" strike="noStrike" kern="1200" baseline="0" err="1">
                <a:solidFill>
                  <a:schemeClr val="tx1"/>
                </a:solidFill>
                <a:latin typeface="+mn-lt"/>
                <a:ea typeface="+mn-ea"/>
                <a:cs typeface="+mn-cs"/>
              </a:rPr>
              <a:t>street</a:t>
            </a:r>
            <a:r>
              <a:rPr lang="lv-LV" sz="1100" b="0" i="0" u="none" strike="noStrike" kern="1200" baseline="0">
                <a:solidFill>
                  <a:schemeClr val="tx1"/>
                </a:solidFill>
                <a:latin typeface="+mn-lt"/>
                <a:ea typeface="+mn-ea"/>
                <a:cs typeface="+mn-cs"/>
              </a:rPr>
              <a:t>, Riga, LV-1026 +371 80 002 000 • vni@vni.lv</a:t>
            </a:r>
          </a:p>
          <a:p>
            <a:pPr algn="ctr"/>
            <a:r>
              <a:rPr lang="lv-LV" sz="1100" b="1" i="0" u="none" strike="noStrike" kern="1200" baseline="0">
                <a:solidFill>
                  <a:schemeClr val="accent1"/>
                </a:solidFill>
                <a:latin typeface="+mj-lt"/>
                <a:ea typeface="+mn-ea"/>
                <a:cs typeface="+mn-cs"/>
              </a:rPr>
              <a:t>www.vni.lv</a:t>
            </a:r>
            <a:endParaRPr lang="lv-LV" sz="1100" b="1">
              <a:solidFill>
                <a:schemeClr val="accent1"/>
              </a:solidFill>
              <a:latin typeface="+mj-lt"/>
            </a:endParaRPr>
          </a:p>
        </p:txBody>
      </p:sp>
      <p:grpSp>
        <p:nvGrpSpPr>
          <p:cNvPr id="11" name="Group 10">
            <a:extLst>
              <a:ext uri="{FF2B5EF4-FFF2-40B4-BE49-F238E27FC236}">
                <a16:creationId xmlns:a16="http://schemas.microsoft.com/office/drawing/2014/main" id="{1B4E3C7D-256F-4E24-A44D-3D82C8F2D1DC}"/>
              </a:ext>
            </a:extLst>
          </p:cNvPr>
          <p:cNvGrpSpPr>
            <a:grpSpLocks noChangeAspect="1"/>
          </p:cNvGrpSpPr>
          <p:nvPr userDrawn="1"/>
        </p:nvGrpSpPr>
        <p:grpSpPr>
          <a:xfrm>
            <a:off x="3672000" y="720002"/>
            <a:ext cx="1800000" cy="1235049"/>
            <a:chOff x="3568985" y="668615"/>
            <a:chExt cx="2006029" cy="1376413"/>
          </a:xfrm>
        </p:grpSpPr>
        <p:sp>
          <p:nvSpPr>
            <p:cNvPr id="12" name="Freeform: Shape 11">
              <a:extLst>
                <a:ext uri="{FF2B5EF4-FFF2-40B4-BE49-F238E27FC236}">
                  <a16:creationId xmlns:a16="http://schemas.microsoft.com/office/drawing/2014/main" id="{4CDCD608-185E-4BBC-A878-4C23B492663F}"/>
                </a:ext>
              </a:extLst>
            </p:cNvPr>
            <p:cNvSpPr/>
            <p:nvPr/>
          </p:nvSpPr>
          <p:spPr>
            <a:xfrm>
              <a:off x="3568985" y="668615"/>
              <a:ext cx="2006029" cy="900153"/>
            </a:xfrm>
            <a:custGeom>
              <a:avLst/>
              <a:gdLst>
                <a:gd name="connsiteX0" fmla="*/ 1104616 w 2006029"/>
                <a:gd name="connsiteY0" fmla="*/ 609764 h 900153"/>
                <a:gd name="connsiteX1" fmla="*/ 861719 w 2006029"/>
                <a:gd name="connsiteY1" fmla="*/ 369465 h 900153"/>
                <a:gd name="connsiteX2" fmla="*/ 848093 w 2006029"/>
                <a:gd name="connsiteY2" fmla="*/ 382934 h 900153"/>
                <a:gd name="connsiteX3" fmla="*/ 679939 w 2006029"/>
                <a:gd name="connsiteY3" fmla="*/ 548331 h 900153"/>
                <a:gd name="connsiteX4" fmla="*/ 679939 w 2006029"/>
                <a:gd name="connsiteY4" fmla="*/ 131688 h 900153"/>
                <a:gd name="connsiteX5" fmla="*/ 920474 w 2006029"/>
                <a:gd name="connsiteY5" fmla="*/ 131688 h 900153"/>
                <a:gd name="connsiteX6" fmla="*/ 920474 w 2006029"/>
                <a:gd name="connsiteY6" fmla="*/ 338355 h 900153"/>
                <a:gd name="connsiteX7" fmla="*/ 1104616 w 2006029"/>
                <a:gd name="connsiteY7" fmla="*/ 338355 h 900153"/>
                <a:gd name="connsiteX8" fmla="*/ 1472506 w 2006029"/>
                <a:gd name="connsiteY8" fmla="*/ 861797 h 900153"/>
                <a:gd name="connsiteX9" fmla="*/ 1472506 w 2006029"/>
                <a:gd name="connsiteY9" fmla="*/ 510604 h 900153"/>
                <a:gd name="connsiteX10" fmla="*/ 1350506 w 2006029"/>
                <a:gd name="connsiteY10" fmla="*/ 510604 h 900153"/>
                <a:gd name="connsiteX11" fmla="*/ 1350506 w 2006029"/>
                <a:gd name="connsiteY11" fmla="*/ 0 h 900153"/>
                <a:gd name="connsiteX12" fmla="*/ 1104616 w 2006029"/>
                <a:gd name="connsiteY12" fmla="*/ 130664 h 900153"/>
                <a:gd name="connsiteX13" fmla="*/ 1104616 w 2006029"/>
                <a:gd name="connsiteY13" fmla="*/ 299447 h 900153"/>
                <a:gd name="connsiteX14" fmla="*/ 959303 w 2006029"/>
                <a:gd name="connsiteY14" fmla="*/ 299447 h 900153"/>
                <a:gd name="connsiteX15" fmla="*/ 959303 w 2006029"/>
                <a:gd name="connsiteY15" fmla="*/ 92780 h 900153"/>
                <a:gd name="connsiteX16" fmla="*/ 640717 w 2006029"/>
                <a:gd name="connsiteY16" fmla="*/ 92780 h 900153"/>
                <a:gd name="connsiteX17" fmla="*/ 640717 w 2006029"/>
                <a:gd name="connsiteY17" fmla="*/ 586845 h 900153"/>
                <a:gd name="connsiteX18" fmla="*/ 553056 w 2006029"/>
                <a:gd name="connsiteY18" fmla="*/ 673481 h 900153"/>
                <a:gd name="connsiteX19" fmla="*/ 553056 w 2006029"/>
                <a:gd name="connsiteY19" fmla="*/ 861246 h 900153"/>
                <a:gd name="connsiteX20" fmla="*/ 0 w 2006029"/>
                <a:gd name="connsiteY20" fmla="*/ 861246 h 900153"/>
                <a:gd name="connsiteX21" fmla="*/ 0 w 2006029"/>
                <a:gd name="connsiteY21" fmla="*/ 899996 h 900153"/>
                <a:gd name="connsiteX22" fmla="*/ 592437 w 2006029"/>
                <a:gd name="connsiteY22" fmla="*/ 899996 h 900153"/>
                <a:gd name="connsiteX23" fmla="*/ 592437 w 2006029"/>
                <a:gd name="connsiteY23" fmla="*/ 689469 h 900153"/>
                <a:gd name="connsiteX24" fmla="*/ 861797 w 2006029"/>
                <a:gd name="connsiteY24" fmla="*/ 423889 h 900153"/>
                <a:gd name="connsiteX25" fmla="*/ 1104616 w 2006029"/>
                <a:gd name="connsiteY25" fmla="*/ 661588 h 900153"/>
                <a:gd name="connsiteX26" fmla="*/ 1104616 w 2006029"/>
                <a:gd name="connsiteY26" fmla="*/ 900154 h 900153"/>
                <a:gd name="connsiteX27" fmla="*/ 1143445 w 2006029"/>
                <a:gd name="connsiteY27" fmla="*/ 900154 h 900153"/>
                <a:gd name="connsiteX28" fmla="*/ 1143445 w 2006029"/>
                <a:gd name="connsiteY28" fmla="*/ 149330 h 900153"/>
                <a:gd name="connsiteX29" fmla="*/ 1311677 w 2006029"/>
                <a:gd name="connsiteY29" fmla="*/ 60094 h 900153"/>
                <a:gd name="connsiteX30" fmla="*/ 1311677 w 2006029"/>
                <a:gd name="connsiteY30" fmla="*/ 900154 h 900153"/>
                <a:gd name="connsiteX31" fmla="*/ 1350506 w 2006029"/>
                <a:gd name="connsiteY31" fmla="*/ 900154 h 900153"/>
                <a:gd name="connsiteX32" fmla="*/ 1350506 w 2006029"/>
                <a:gd name="connsiteY32" fmla="*/ 549433 h 900153"/>
                <a:gd name="connsiteX33" fmla="*/ 1433205 w 2006029"/>
                <a:gd name="connsiteY33" fmla="*/ 549433 h 900153"/>
                <a:gd name="connsiteX34" fmla="*/ 1433205 w 2006029"/>
                <a:gd name="connsiteY34" fmla="*/ 900154 h 900153"/>
                <a:gd name="connsiteX35" fmla="*/ 2006030 w 2006029"/>
                <a:gd name="connsiteY35" fmla="*/ 900154 h 900153"/>
                <a:gd name="connsiteX36" fmla="*/ 2006030 w 2006029"/>
                <a:gd name="connsiteY36" fmla="*/ 861246 h 90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06029" h="900153">
                  <a:moveTo>
                    <a:pt x="1104616" y="609764"/>
                  </a:moveTo>
                  <a:lnTo>
                    <a:pt x="861719" y="369465"/>
                  </a:lnTo>
                  <a:lnTo>
                    <a:pt x="848093" y="382934"/>
                  </a:lnTo>
                  <a:lnTo>
                    <a:pt x="679939" y="548331"/>
                  </a:lnTo>
                  <a:lnTo>
                    <a:pt x="679939" y="131688"/>
                  </a:lnTo>
                  <a:lnTo>
                    <a:pt x="920474" y="131688"/>
                  </a:lnTo>
                  <a:lnTo>
                    <a:pt x="920474" y="338355"/>
                  </a:lnTo>
                  <a:lnTo>
                    <a:pt x="1104616" y="338355"/>
                  </a:lnTo>
                  <a:close/>
                  <a:moveTo>
                    <a:pt x="1472506" y="861797"/>
                  </a:moveTo>
                  <a:lnTo>
                    <a:pt x="1472506" y="510604"/>
                  </a:lnTo>
                  <a:lnTo>
                    <a:pt x="1350506" y="510604"/>
                  </a:lnTo>
                  <a:lnTo>
                    <a:pt x="1350506" y="0"/>
                  </a:lnTo>
                  <a:lnTo>
                    <a:pt x="1104616" y="130664"/>
                  </a:lnTo>
                  <a:lnTo>
                    <a:pt x="1104616" y="299447"/>
                  </a:lnTo>
                  <a:lnTo>
                    <a:pt x="959303" y="299447"/>
                  </a:lnTo>
                  <a:lnTo>
                    <a:pt x="959303" y="92780"/>
                  </a:lnTo>
                  <a:lnTo>
                    <a:pt x="640717" y="92780"/>
                  </a:lnTo>
                  <a:lnTo>
                    <a:pt x="640717" y="586845"/>
                  </a:lnTo>
                  <a:lnTo>
                    <a:pt x="553056" y="673481"/>
                  </a:lnTo>
                  <a:lnTo>
                    <a:pt x="553056" y="861246"/>
                  </a:lnTo>
                  <a:lnTo>
                    <a:pt x="0" y="861246"/>
                  </a:lnTo>
                  <a:lnTo>
                    <a:pt x="0" y="899996"/>
                  </a:lnTo>
                  <a:lnTo>
                    <a:pt x="592437" y="899996"/>
                  </a:lnTo>
                  <a:lnTo>
                    <a:pt x="592437" y="689469"/>
                  </a:lnTo>
                  <a:lnTo>
                    <a:pt x="861797" y="423889"/>
                  </a:lnTo>
                  <a:lnTo>
                    <a:pt x="1104616" y="661588"/>
                  </a:lnTo>
                  <a:lnTo>
                    <a:pt x="1104616" y="900154"/>
                  </a:lnTo>
                  <a:lnTo>
                    <a:pt x="1143445" y="900154"/>
                  </a:lnTo>
                  <a:lnTo>
                    <a:pt x="1143445" y="149330"/>
                  </a:lnTo>
                  <a:lnTo>
                    <a:pt x="1311677" y="60094"/>
                  </a:lnTo>
                  <a:lnTo>
                    <a:pt x="1311677" y="900154"/>
                  </a:lnTo>
                  <a:lnTo>
                    <a:pt x="1350506" y="900154"/>
                  </a:lnTo>
                  <a:lnTo>
                    <a:pt x="1350506" y="549433"/>
                  </a:lnTo>
                  <a:lnTo>
                    <a:pt x="1433205" y="549433"/>
                  </a:lnTo>
                  <a:lnTo>
                    <a:pt x="1433205" y="900154"/>
                  </a:lnTo>
                  <a:lnTo>
                    <a:pt x="2006030" y="900154"/>
                  </a:lnTo>
                  <a:lnTo>
                    <a:pt x="2006030" y="861246"/>
                  </a:lnTo>
                  <a:close/>
                </a:path>
              </a:pathLst>
            </a:custGeom>
            <a:solidFill>
              <a:srgbClr val="FFFFFF"/>
            </a:solidFill>
            <a:ln w="7858" cap="flat">
              <a:noFill/>
              <a:prstDash val="solid"/>
              <a:miter/>
            </a:ln>
          </p:spPr>
          <p:txBody>
            <a:bodyPr lIns="72000" tIns="36000" rIns="72000" bIns="36000" rtlCol="0" anchor="ctr"/>
            <a:lstStyle/>
            <a:p>
              <a:endParaRPr lang="lv-LV" sz="1800"/>
            </a:p>
          </p:txBody>
        </p:sp>
        <p:sp>
          <p:nvSpPr>
            <p:cNvPr id="13" name="Freeform: Shape 12">
              <a:extLst>
                <a:ext uri="{FF2B5EF4-FFF2-40B4-BE49-F238E27FC236}">
                  <a16:creationId xmlns:a16="http://schemas.microsoft.com/office/drawing/2014/main" id="{DD671BEE-3644-49D3-A63E-31A16BCCC909}"/>
                </a:ext>
              </a:extLst>
            </p:cNvPr>
            <p:cNvSpPr/>
            <p:nvPr/>
          </p:nvSpPr>
          <p:spPr>
            <a:xfrm>
              <a:off x="3568985" y="1695399"/>
              <a:ext cx="2006029" cy="349629"/>
            </a:xfrm>
            <a:custGeom>
              <a:avLst/>
              <a:gdLst>
                <a:gd name="connsiteX0" fmla="*/ 1359564 w 2006029"/>
                <a:gd name="connsiteY0" fmla="*/ 237164 h 349629"/>
                <a:gd name="connsiteX1" fmla="*/ 1359564 w 2006029"/>
                <a:gd name="connsiteY1" fmla="*/ 329471 h 349629"/>
                <a:gd name="connsiteX2" fmla="*/ 1345781 w 2006029"/>
                <a:gd name="connsiteY2" fmla="*/ 332149 h 349629"/>
                <a:gd name="connsiteX3" fmla="*/ 1345781 w 2006029"/>
                <a:gd name="connsiteY3" fmla="*/ 347901 h 349629"/>
                <a:gd name="connsiteX4" fmla="*/ 1399023 w 2006029"/>
                <a:gd name="connsiteY4" fmla="*/ 347901 h 349629"/>
                <a:gd name="connsiteX5" fmla="*/ 1399023 w 2006029"/>
                <a:gd name="connsiteY5" fmla="*/ 332149 h 349629"/>
                <a:gd name="connsiteX6" fmla="*/ 1385240 w 2006029"/>
                <a:gd name="connsiteY6" fmla="*/ 329471 h 349629"/>
                <a:gd name="connsiteX7" fmla="*/ 1385240 w 2006029"/>
                <a:gd name="connsiteY7" fmla="*/ 237164 h 349629"/>
                <a:gd name="connsiteX8" fmla="*/ 1399023 w 2006029"/>
                <a:gd name="connsiteY8" fmla="*/ 234564 h 349629"/>
                <a:gd name="connsiteX9" fmla="*/ 1399023 w 2006029"/>
                <a:gd name="connsiteY9" fmla="*/ 218812 h 349629"/>
                <a:gd name="connsiteX10" fmla="*/ 1345781 w 2006029"/>
                <a:gd name="connsiteY10" fmla="*/ 218812 h 349629"/>
                <a:gd name="connsiteX11" fmla="*/ 1345781 w 2006029"/>
                <a:gd name="connsiteY11" fmla="*/ 234564 h 349629"/>
                <a:gd name="connsiteX12" fmla="*/ 1292539 w 2006029"/>
                <a:gd name="connsiteY12" fmla="*/ 309229 h 349629"/>
                <a:gd name="connsiteX13" fmla="*/ 1292539 w 2006029"/>
                <a:gd name="connsiteY13" fmla="*/ 329471 h 349629"/>
                <a:gd name="connsiteX14" fmla="*/ 1278913 w 2006029"/>
                <a:gd name="connsiteY14" fmla="*/ 332149 h 349629"/>
                <a:gd name="connsiteX15" fmla="*/ 1278913 w 2006029"/>
                <a:gd name="connsiteY15" fmla="*/ 347901 h 349629"/>
                <a:gd name="connsiteX16" fmla="*/ 1332155 w 2006029"/>
                <a:gd name="connsiteY16" fmla="*/ 347901 h 349629"/>
                <a:gd name="connsiteX17" fmla="*/ 1332155 w 2006029"/>
                <a:gd name="connsiteY17" fmla="*/ 332149 h 349629"/>
                <a:gd name="connsiteX18" fmla="*/ 1318372 w 2006029"/>
                <a:gd name="connsiteY18" fmla="*/ 329471 h 349629"/>
                <a:gd name="connsiteX19" fmla="*/ 1318372 w 2006029"/>
                <a:gd name="connsiteY19" fmla="*/ 237164 h 349629"/>
                <a:gd name="connsiteX20" fmla="*/ 1332155 w 2006029"/>
                <a:gd name="connsiteY20" fmla="*/ 234564 h 349629"/>
                <a:gd name="connsiteX21" fmla="*/ 1332155 w 2006029"/>
                <a:gd name="connsiteY21" fmla="*/ 218812 h 349629"/>
                <a:gd name="connsiteX22" fmla="*/ 1284899 w 2006029"/>
                <a:gd name="connsiteY22" fmla="*/ 218812 h 349629"/>
                <a:gd name="connsiteX23" fmla="*/ 1251898 w 2006029"/>
                <a:gd name="connsiteY23" fmla="*/ 313325 h 349629"/>
                <a:gd name="connsiteX24" fmla="*/ 1251347 w 2006029"/>
                <a:gd name="connsiteY24" fmla="*/ 313325 h 349629"/>
                <a:gd name="connsiteX25" fmla="*/ 1218582 w 2006029"/>
                <a:gd name="connsiteY25" fmla="*/ 218812 h 349629"/>
                <a:gd name="connsiteX26" fmla="*/ 1171326 w 2006029"/>
                <a:gd name="connsiteY26" fmla="*/ 218812 h 349629"/>
                <a:gd name="connsiteX27" fmla="*/ 1171326 w 2006029"/>
                <a:gd name="connsiteY27" fmla="*/ 234564 h 349629"/>
                <a:gd name="connsiteX28" fmla="*/ 1185031 w 2006029"/>
                <a:gd name="connsiteY28" fmla="*/ 237164 h 349629"/>
                <a:gd name="connsiteX29" fmla="*/ 1185031 w 2006029"/>
                <a:gd name="connsiteY29" fmla="*/ 329471 h 349629"/>
                <a:gd name="connsiteX30" fmla="*/ 1171326 w 2006029"/>
                <a:gd name="connsiteY30" fmla="*/ 332149 h 349629"/>
                <a:gd name="connsiteX31" fmla="*/ 1171326 w 2006029"/>
                <a:gd name="connsiteY31" fmla="*/ 347901 h 349629"/>
                <a:gd name="connsiteX32" fmla="*/ 1224647 w 2006029"/>
                <a:gd name="connsiteY32" fmla="*/ 347901 h 349629"/>
                <a:gd name="connsiteX33" fmla="*/ 1224647 w 2006029"/>
                <a:gd name="connsiteY33" fmla="*/ 332149 h 349629"/>
                <a:gd name="connsiteX34" fmla="*/ 1210785 w 2006029"/>
                <a:gd name="connsiteY34" fmla="*/ 329471 h 349629"/>
                <a:gd name="connsiteX35" fmla="*/ 1210785 w 2006029"/>
                <a:gd name="connsiteY35" fmla="*/ 309229 h 349629"/>
                <a:gd name="connsiteX36" fmla="*/ 1208344 w 2006029"/>
                <a:gd name="connsiteY36" fmla="*/ 252837 h 349629"/>
                <a:gd name="connsiteX37" fmla="*/ 1208895 w 2006029"/>
                <a:gd name="connsiteY37" fmla="*/ 252837 h 349629"/>
                <a:gd name="connsiteX38" fmla="*/ 1243156 w 2006029"/>
                <a:gd name="connsiteY38" fmla="*/ 347349 h 349629"/>
                <a:gd name="connsiteX39" fmla="*/ 1260483 w 2006029"/>
                <a:gd name="connsiteY39" fmla="*/ 347349 h 349629"/>
                <a:gd name="connsiteX40" fmla="*/ 1294429 w 2006029"/>
                <a:gd name="connsiteY40" fmla="*/ 252364 h 349629"/>
                <a:gd name="connsiteX41" fmla="*/ 1294980 w 2006029"/>
                <a:gd name="connsiteY41" fmla="*/ 252364 h 349629"/>
                <a:gd name="connsiteX42" fmla="*/ 1067756 w 2006029"/>
                <a:gd name="connsiteY42" fmla="*/ 218970 h 349629"/>
                <a:gd name="connsiteX43" fmla="*/ 1028376 w 2006029"/>
                <a:gd name="connsiteY43" fmla="*/ 218970 h 349629"/>
                <a:gd name="connsiteX44" fmla="*/ 1028376 w 2006029"/>
                <a:gd name="connsiteY44" fmla="*/ 234722 h 349629"/>
                <a:gd name="connsiteX45" fmla="*/ 1042080 w 2006029"/>
                <a:gd name="connsiteY45" fmla="*/ 237400 h 349629"/>
                <a:gd name="connsiteX46" fmla="*/ 1042080 w 2006029"/>
                <a:gd name="connsiteY46" fmla="*/ 304504 h 349629"/>
                <a:gd name="connsiteX47" fmla="*/ 1056257 w 2006029"/>
                <a:gd name="connsiteY47" fmla="*/ 337898 h 349629"/>
                <a:gd name="connsiteX48" fmla="*/ 1130843 w 2006029"/>
                <a:gd name="connsiteY48" fmla="*/ 337898 h 349629"/>
                <a:gd name="connsiteX49" fmla="*/ 1145178 w 2006029"/>
                <a:gd name="connsiteY49" fmla="*/ 304504 h 349629"/>
                <a:gd name="connsiteX50" fmla="*/ 1145178 w 2006029"/>
                <a:gd name="connsiteY50" fmla="*/ 237400 h 349629"/>
                <a:gd name="connsiteX51" fmla="*/ 1158882 w 2006029"/>
                <a:gd name="connsiteY51" fmla="*/ 234722 h 349629"/>
                <a:gd name="connsiteX52" fmla="*/ 1158882 w 2006029"/>
                <a:gd name="connsiteY52" fmla="*/ 218970 h 349629"/>
                <a:gd name="connsiteX53" fmla="*/ 1105404 w 2006029"/>
                <a:gd name="connsiteY53" fmla="*/ 218970 h 349629"/>
                <a:gd name="connsiteX54" fmla="*/ 1105404 w 2006029"/>
                <a:gd name="connsiteY54" fmla="*/ 234722 h 349629"/>
                <a:gd name="connsiteX55" fmla="*/ 1119108 w 2006029"/>
                <a:gd name="connsiteY55" fmla="*/ 237400 h 349629"/>
                <a:gd name="connsiteX56" fmla="*/ 1119108 w 2006029"/>
                <a:gd name="connsiteY56" fmla="*/ 304504 h 349629"/>
                <a:gd name="connsiteX57" fmla="*/ 1112256 w 2006029"/>
                <a:gd name="connsiteY57" fmla="*/ 323643 h 349629"/>
                <a:gd name="connsiteX58" fmla="*/ 1093196 w 2006029"/>
                <a:gd name="connsiteY58" fmla="*/ 329865 h 349629"/>
                <a:gd name="connsiteX59" fmla="*/ 1074451 w 2006029"/>
                <a:gd name="connsiteY59" fmla="*/ 323564 h 349629"/>
                <a:gd name="connsiteX60" fmla="*/ 1067599 w 2006029"/>
                <a:gd name="connsiteY60" fmla="*/ 304504 h 349629"/>
                <a:gd name="connsiteX61" fmla="*/ 1067599 w 2006029"/>
                <a:gd name="connsiteY61" fmla="*/ 237400 h 349629"/>
                <a:gd name="connsiteX62" fmla="*/ 1081382 w 2006029"/>
                <a:gd name="connsiteY62" fmla="*/ 234722 h 349629"/>
                <a:gd name="connsiteX63" fmla="*/ 1081382 w 2006029"/>
                <a:gd name="connsiteY63" fmla="*/ 218970 h 349629"/>
                <a:gd name="connsiteX64" fmla="*/ 953238 w 2006029"/>
                <a:gd name="connsiteY64" fmla="*/ 182740 h 349629"/>
                <a:gd name="connsiteX65" fmla="*/ 931185 w 2006029"/>
                <a:gd name="connsiteY65" fmla="*/ 182740 h 349629"/>
                <a:gd name="connsiteX66" fmla="*/ 931185 w 2006029"/>
                <a:gd name="connsiteY66" fmla="*/ 184158 h 349629"/>
                <a:gd name="connsiteX67" fmla="*/ 955995 w 2006029"/>
                <a:gd name="connsiteY67" fmla="*/ 206762 h 349629"/>
                <a:gd name="connsiteX68" fmla="*/ 973716 w 2006029"/>
                <a:gd name="connsiteY68" fmla="*/ 206762 h 349629"/>
                <a:gd name="connsiteX69" fmla="*/ 998447 w 2006029"/>
                <a:gd name="connsiteY69" fmla="*/ 184237 h 349629"/>
                <a:gd name="connsiteX70" fmla="*/ 998447 w 2006029"/>
                <a:gd name="connsiteY70" fmla="*/ 182740 h 349629"/>
                <a:gd name="connsiteX71" fmla="*/ 976551 w 2006029"/>
                <a:gd name="connsiteY71" fmla="*/ 182740 h 349629"/>
                <a:gd name="connsiteX72" fmla="*/ 964816 w 2006029"/>
                <a:gd name="connsiteY72" fmla="*/ 195184 h 349629"/>
                <a:gd name="connsiteX73" fmla="*/ 1013254 w 2006029"/>
                <a:gd name="connsiteY73" fmla="*/ 233698 h 349629"/>
                <a:gd name="connsiteX74" fmla="*/ 992776 w 2006029"/>
                <a:gd name="connsiteY74" fmla="*/ 221726 h 349629"/>
                <a:gd name="connsiteX75" fmla="*/ 965761 w 2006029"/>
                <a:gd name="connsiteY75" fmla="*/ 217237 h 349629"/>
                <a:gd name="connsiteX76" fmla="*/ 932446 w 2006029"/>
                <a:gd name="connsiteY76" fmla="*/ 227397 h 349629"/>
                <a:gd name="connsiteX77" fmla="*/ 919214 w 2006029"/>
                <a:gd name="connsiteY77" fmla="*/ 252994 h 349629"/>
                <a:gd name="connsiteX78" fmla="*/ 930949 w 2006029"/>
                <a:gd name="connsiteY78" fmla="*/ 277883 h 349629"/>
                <a:gd name="connsiteX79" fmla="*/ 965525 w 2006029"/>
                <a:gd name="connsiteY79" fmla="*/ 293635 h 349629"/>
                <a:gd name="connsiteX80" fmla="*/ 983955 w 2006029"/>
                <a:gd name="connsiteY80" fmla="*/ 302062 h 349629"/>
                <a:gd name="connsiteX81" fmla="*/ 989232 w 2006029"/>
                <a:gd name="connsiteY81" fmla="*/ 314034 h 349629"/>
                <a:gd name="connsiteX82" fmla="*/ 983719 w 2006029"/>
                <a:gd name="connsiteY82" fmla="*/ 325612 h 349629"/>
                <a:gd name="connsiteX83" fmla="*/ 967573 w 2006029"/>
                <a:gd name="connsiteY83" fmla="*/ 329943 h 349629"/>
                <a:gd name="connsiteX84" fmla="*/ 952687 w 2006029"/>
                <a:gd name="connsiteY84" fmla="*/ 327817 h 349629"/>
                <a:gd name="connsiteX85" fmla="*/ 942133 w 2006029"/>
                <a:gd name="connsiteY85" fmla="*/ 322619 h 349629"/>
                <a:gd name="connsiteX86" fmla="*/ 939455 w 2006029"/>
                <a:gd name="connsiteY86" fmla="*/ 304267 h 349629"/>
                <a:gd name="connsiteX87" fmla="*/ 919450 w 2006029"/>
                <a:gd name="connsiteY87" fmla="*/ 304267 h 349629"/>
                <a:gd name="connsiteX88" fmla="*/ 919450 w 2006029"/>
                <a:gd name="connsiteY88" fmla="*/ 331125 h 349629"/>
                <a:gd name="connsiteX89" fmla="*/ 940007 w 2006029"/>
                <a:gd name="connsiteY89" fmla="*/ 344593 h 349629"/>
                <a:gd name="connsiteX90" fmla="*/ 967573 w 2006029"/>
                <a:gd name="connsiteY90" fmla="*/ 349397 h 349629"/>
                <a:gd name="connsiteX91" fmla="*/ 1002070 w 2006029"/>
                <a:gd name="connsiteY91" fmla="*/ 339946 h 349629"/>
                <a:gd name="connsiteX92" fmla="*/ 1015144 w 2006029"/>
                <a:gd name="connsiteY92" fmla="*/ 313798 h 349629"/>
                <a:gd name="connsiteX93" fmla="*/ 1004118 w 2006029"/>
                <a:gd name="connsiteY93" fmla="*/ 288358 h 349629"/>
                <a:gd name="connsiteX94" fmla="*/ 971826 w 2006029"/>
                <a:gd name="connsiteY94" fmla="*/ 272606 h 349629"/>
                <a:gd name="connsiteX95" fmla="*/ 950954 w 2006029"/>
                <a:gd name="connsiteY95" fmla="*/ 263706 h 349629"/>
                <a:gd name="connsiteX96" fmla="*/ 944890 w 2006029"/>
                <a:gd name="connsiteY96" fmla="*/ 252994 h 349629"/>
                <a:gd name="connsiteX97" fmla="*/ 950718 w 2006029"/>
                <a:gd name="connsiteY97" fmla="*/ 241495 h 349629"/>
                <a:gd name="connsiteX98" fmla="*/ 967100 w 2006029"/>
                <a:gd name="connsiteY98" fmla="*/ 237006 h 349629"/>
                <a:gd name="connsiteX99" fmla="*/ 980726 w 2006029"/>
                <a:gd name="connsiteY99" fmla="*/ 238581 h 349629"/>
                <a:gd name="connsiteX100" fmla="*/ 990571 w 2006029"/>
                <a:gd name="connsiteY100" fmla="*/ 242283 h 349629"/>
                <a:gd name="connsiteX101" fmla="*/ 993958 w 2006029"/>
                <a:gd name="connsiteY101" fmla="*/ 260004 h 349629"/>
                <a:gd name="connsiteX102" fmla="*/ 1013254 w 2006029"/>
                <a:gd name="connsiteY102" fmla="*/ 260004 h 349629"/>
                <a:gd name="connsiteX103" fmla="*/ 840926 w 2006029"/>
                <a:gd name="connsiteY103" fmla="*/ 248584 h 349629"/>
                <a:gd name="connsiteX104" fmla="*/ 841477 w 2006029"/>
                <a:gd name="connsiteY104" fmla="*/ 248584 h 349629"/>
                <a:gd name="connsiteX105" fmla="*/ 855969 w 2006029"/>
                <a:gd name="connsiteY105" fmla="*/ 293871 h 349629"/>
                <a:gd name="connsiteX106" fmla="*/ 826434 w 2006029"/>
                <a:gd name="connsiteY106" fmla="*/ 293871 h 349629"/>
                <a:gd name="connsiteX107" fmla="*/ 779808 w 2006029"/>
                <a:gd name="connsiteY107" fmla="*/ 347586 h 349629"/>
                <a:gd name="connsiteX108" fmla="*/ 823599 w 2006029"/>
                <a:gd name="connsiteY108" fmla="*/ 347586 h 349629"/>
                <a:gd name="connsiteX109" fmla="*/ 823599 w 2006029"/>
                <a:gd name="connsiteY109" fmla="*/ 331834 h 349629"/>
                <a:gd name="connsiteX110" fmla="*/ 814699 w 2006029"/>
                <a:gd name="connsiteY110" fmla="*/ 330180 h 349629"/>
                <a:gd name="connsiteX111" fmla="*/ 820369 w 2006029"/>
                <a:gd name="connsiteY111" fmla="*/ 312537 h 349629"/>
                <a:gd name="connsiteX112" fmla="*/ 862034 w 2006029"/>
                <a:gd name="connsiteY112" fmla="*/ 312537 h 349629"/>
                <a:gd name="connsiteX113" fmla="*/ 867705 w 2006029"/>
                <a:gd name="connsiteY113" fmla="*/ 330180 h 349629"/>
                <a:gd name="connsiteX114" fmla="*/ 858805 w 2006029"/>
                <a:gd name="connsiteY114" fmla="*/ 331834 h 349629"/>
                <a:gd name="connsiteX115" fmla="*/ 858805 w 2006029"/>
                <a:gd name="connsiteY115" fmla="*/ 347586 h 349629"/>
                <a:gd name="connsiteX116" fmla="*/ 902595 w 2006029"/>
                <a:gd name="connsiteY116" fmla="*/ 347586 h 349629"/>
                <a:gd name="connsiteX117" fmla="*/ 902595 w 2006029"/>
                <a:gd name="connsiteY117" fmla="*/ 331834 h 349629"/>
                <a:gd name="connsiteX118" fmla="*/ 893380 w 2006029"/>
                <a:gd name="connsiteY118" fmla="*/ 330495 h 349629"/>
                <a:gd name="connsiteX119" fmla="*/ 854551 w 2006029"/>
                <a:gd name="connsiteY119" fmla="*/ 218655 h 349629"/>
                <a:gd name="connsiteX120" fmla="*/ 828167 w 2006029"/>
                <a:gd name="connsiteY120" fmla="*/ 218655 h 349629"/>
                <a:gd name="connsiteX121" fmla="*/ 788786 w 2006029"/>
                <a:gd name="connsiteY121" fmla="*/ 330495 h 349629"/>
                <a:gd name="connsiteX122" fmla="*/ 779571 w 2006029"/>
                <a:gd name="connsiteY122" fmla="*/ 331834 h 349629"/>
                <a:gd name="connsiteX123" fmla="*/ 719871 w 2006029"/>
                <a:gd name="connsiteY123" fmla="*/ 238818 h 349629"/>
                <a:gd name="connsiteX124" fmla="*/ 741609 w 2006029"/>
                <a:gd name="connsiteY124" fmla="*/ 238818 h 349629"/>
                <a:gd name="connsiteX125" fmla="*/ 757912 w 2006029"/>
                <a:gd name="connsiteY125" fmla="*/ 244882 h 349629"/>
                <a:gd name="connsiteX126" fmla="*/ 763426 w 2006029"/>
                <a:gd name="connsiteY126" fmla="*/ 260240 h 349629"/>
                <a:gd name="connsiteX127" fmla="*/ 745169 w 2006029"/>
                <a:gd name="connsiteY127" fmla="*/ 281120 h 349629"/>
                <a:gd name="connsiteX128" fmla="*/ 741609 w 2006029"/>
                <a:gd name="connsiteY128" fmla="*/ 281033 h 349629"/>
                <a:gd name="connsiteX129" fmla="*/ 719871 w 2006029"/>
                <a:gd name="connsiteY129" fmla="*/ 281033 h 349629"/>
                <a:gd name="connsiteX130" fmla="*/ 694116 w 2006029"/>
                <a:gd name="connsiteY130" fmla="*/ 218970 h 349629"/>
                <a:gd name="connsiteX131" fmla="*/ 680097 w 2006029"/>
                <a:gd name="connsiteY131" fmla="*/ 218970 h 349629"/>
                <a:gd name="connsiteX132" fmla="*/ 680097 w 2006029"/>
                <a:gd name="connsiteY132" fmla="*/ 234722 h 349629"/>
                <a:gd name="connsiteX133" fmla="*/ 693801 w 2006029"/>
                <a:gd name="connsiteY133" fmla="*/ 237400 h 349629"/>
                <a:gd name="connsiteX134" fmla="*/ 693801 w 2006029"/>
                <a:gd name="connsiteY134" fmla="*/ 329707 h 349629"/>
                <a:gd name="connsiteX135" fmla="*/ 680097 w 2006029"/>
                <a:gd name="connsiteY135" fmla="*/ 332385 h 349629"/>
                <a:gd name="connsiteX136" fmla="*/ 680097 w 2006029"/>
                <a:gd name="connsiteY136" fmla="*/ 348137 h 349629"/>
                <a:gd name="connsiteX137" fmla="*/ 733339 w 2006029"/>
                <a:gd name="connsiteY137" fmla="*/ 348137 h 349629"/>
                <a:gd name="connsiteX138" fmla="*/ 733339 w 2006029"/>
                <a:gd name="connsiteY138" fmla="*/ 332385 h 349629"/>
                <a:gd name="connsiteX139" fmla="*/ 719556 w 2006029"/>
                <a:gd name="connsiteY139" fmla="*/ 329707 h 349629"/>
                <a:gd name="connsiteX140" fmla="*/ 719556 w 2006029"/>
                <a:gd name="connsiteY140" fmla="*/ 301196 h 349629"/>
                <a:gd name="connsiteX141" fmla="*/ 741294 w 2006029"/>
                <a:gd name="connsiteY141" fmla="*/ 301196 h 349629"/>
                <a:gd name="connsiteX142" fmla="*/ 776185 w 2006029"/>
                <a:gd name="connsiteY142" fmla="*/ 290012 h 349629"/>
                <a:gd name="connsiteX143" fmla="*/ 777634 w 2006029"/>
                <a:gd name="connsiteY143" fmla="*/ 231997 h 349629"/>
                <a:gd name="connsiteX144" fmla="*/ 776185 w 2006029"/>
                <a:gd name="connsiteY144" fmla="*/ 230548 h 349629"/>
                <a:gd name="connsiteX145" fmla="*/ 741294 w 2006029"/>
                <a:gd name="connsiteY145" fmla="*/ 219206 h 349629"/>
                <a:gd name="connsiteX146" fmla="*/ 626619 w 2006029"/>
                <a:gd name="connsiteY146" fmla="*/ 237164 h 349629"/>
                <a:gd name="connsiteX147" fmla="*/ 626619 w 2006029"/>
                <a:gd name="connsiteY147" fmla="*/ 329471 h 349629"/>
                <a:gd name="connsiteX148" fmla="*/ 612835 w 2006029"/>
                <a:gd name="connsiteY148" fmla="*/ 332149 h 349629"/>
                <a:gd name="connsiteX149" fmla="*/ 612835 w 2006029"/>
                <a:gd name="connsiteY149" fmla="*/ 347901 h 349629"/>
                <a:gd name="connsiteX150" fmla="*/ 666156 w 2006029"/>
                <a:gd name="connsiteY150" fmla="*/ 347901 h 349629"/>
                <a:gd name="connsiteX151" fmla="*/ 666156 w 2006029"/>
                <a:gd name="connsiteY151" fmla="*/ 332149 h 349629"/>
                <a:gd name="connsiteX152" fmla="*/ 652294 w 2006029"/>
                <a:gd name="connsiteY152" fmla="*/ 329471 h 349629"/>
                <a:gd name="connsiteX153" fmla="*/ 652294 w 2006029"/>
                <a:gd name="connsiteY153" fmla="*/ 237164 h 349629"/>
                <a:gd name="connsiteX154" fmla="*/ 666156 w 2006029"/>
                <a:gd name="connsiteY154" fmla="*/ 234564 h 349629"/>
                <a:gd name="connsiteX155" fmla="*/ 666156 w 2006029"/>
                <a:gd name="connsiteY155" fmla="*/ 218812 h 349629"/>
                <a:gd name="connsiteX156" fmla="*/ 612835 w 2006029"/>
                <a:gd name="connsiteY156" fmla="*/ 218812 h 349629"/>
                <a:gd name="connsiteX157" fmla="*/ 612835 w 2006029"/>
                <a:gd name="connsiteY157" fmla="*/ 234564 h 349629"/>
                <a:gd name="connsiteX158" fmla="*/ 669307 w 2006029"/>
                <a:gd name="connsiteY158" fmla="*/ 190301 h 349629"/>
                <a:gd name="connsiteX159" fmla="*/ 604723 w 2006029"/>
                <a:gd name="connsiteY159" fmla="*/ 190301 h 349629"/>
                <a:gd name="connsiteX160" fmla="*/ 604723 w 2006029"/>
                <a:gd name="connsiteY160" fmla="*/ 204635 h 349629"/>
                <a:gd name="connsiteX161" fmla="*/ 669307 w 2006029"/>
                <a:gd name="connsiteY161" fmla="*/ 204635 h 349629"/>
                <a:gd name="connsiteX162" fmla="*/ 1987521 w 2006029"/>
                <a:gd name="connsiteY162" fmla="*/ 54124 h 349629"/>
                <a:gd name="connsiteX163" fmla="*/ 1943967 w 2006029"/>
                <a:gd name="connsiteY163" fmla="*/ 54124 h 349629"/>
                <a:gd name="connsiteX164" fmla="*/ 1943967 w 2006029"/>
                <a:gd name="connsiteY164" fmla="*/ 21832 h 349629"/>
                <a:gd name="connsiteX165" fmla="*/ 1985159 w 2006029"/>
                <a:gd name="connsiteY165" fmla="*/ 21832 h 349629"/>
                <a:gd name="connsiteX166" fmla="*/ 1986261 w 2006029"/>
                <a:gd name="connsiteY166" fmla="*/ 37584 h 349629"/>
                <a:gd name="connsiteX167" fmla="*/ 2006030 w 2006029"/>
                <a:gd name="connsiteY167" fmla="*/ 37584 h 349629"/>
                <a:gd name="connsiteX168" fmla="*/ 2006030 w 2006029"/>
                <a:gd name="connsiteY168" fmla="*/ 2300 h 349629"/>
                <a:gd name="connsiteX169" fmla="*/ 1904271 w 2006029"/>
                <a:gd name="connsiteY169" fmla="*/ 2300 h 349629"/>
                <a:gd name="connsiteX170" fmla="*/ 1904271 w 2006029"/>
                <a:gd name="connsiteY170" fmla="*/ 18052 h 349629"/>
                <a:gd name="connsiteX171" fmla="*/ 1917976 w 2006029"/>
                <a:gd name="connsiteY171" fmla="*/ 20651 h 349629"/>
                <a:gd name="connsiteX172" fmla="*/ 1917976 w 2006029"/>
                <a:gd name="connsiteY172" fmla="*/ 112958 h 349629"/>
                <a:gd name="connsiteX173" fmla="*/ 1904271 w 2006029"/>
                <a:gd name="connsiteY173" fmla="*/ 115636 h 349629"/>
                <a:gd name="connsiteX174" fmla="*/ 1904271 w 2006029"/>
                <a:gd name="connsiteY174" fmla="*/ 131388 h 349629"/>
                <a:gd name="connsiteX175" fmla="*/ 2006030 w 2006029"/>
                <a:gd name="connsiteY175" fmla="*/ 131388 h 349629"/>
                <a:gd name="connsiteX176" fmla="*/ 2006030 w 2006029"/>
                <a:gd name="connsiteY176" fmla="*/ 96261 h 349629"/>
                <a:gd name="connsiteX177" fmla="*/ 1986419 w 2006029"/>
                <a:gd name="connsiteY177" fmla="*/ 96261 h 349629"/>
                <a:gd name="connsiteX178" fmla="*/ 1985237 w 2006029"/>
                <a:gd name="connsiteY178" fmla="*/ 112013 h 349629"/>
                <a:gd name="connsiteX179" fmla="*/ 1943730 w 2006029"/>
                <a:gd name="connsiteY179" fmla="*/ 112013 h 349629"/>
                <a:gd name="connsiteX180" fmla="*/ 1943730 w 2006029"/>
                <a:gd name="connsiteY180" fmla="*/ 75232 h 349629"/>
                <a:gd name="connsiteX181" fmla="*/ 1987521 w 2006029"/>
                <a:gd name="connsiteY181" fmla="*/ 75232 h 349629"/>
                <a:gd name="connsiteX182" fmla="*/ 1850635 w 2006029"/>
                <a:gd name="connsiteY182" fmla="*/ 20100 h 349629"/>
                <a:gd name="connsiteX183" fmla="*/ 1850635 w 2006029"/>
                <a:gd name="connsiteY183" fmla="*/ 112407 h 349629"/>
                <a:gd name="connsiteX184" fmla="*/ 1836931 w 2006029"/>
                <a:gd name="connsiteY184" fmla="*/ 115085 h 349629"/>
                <a:gd name="connsiteX185" fmla="*/ 1836931 w 2006029"/>
                <a:gd name="connsiteY185" fmla="*/ 130837 h 349629"/>
                <a:gd name="connsiteX186" fmla="*/ 1890173 w 2006029"/>
                <a:gd name="connsiteY186" fmla="*/ 130837 h 349629"/>
                <a:gd name="connsiteX187" fmla="*/ 1890173 w 2006029"/>
                <a:gd name="connsiteY187" fmla="*/ 115085 h 349629"/>
                <a:gd name="connsiteX188" fmla="*/ 1876390 w 2006029"/>
                <a:gd name="connsiteY188" fmla="*/ 112407 h 349629"/>
                <a:gd name="connsiteX189" fmla="*/ 1876390 w 2006029"/>
                <a:gd name="connsiteY189" fmla="*/ 20100 h 349629"/>
                <a:gd name="connsiteX190" fmla="*/ 1890173 w 2006029"/>
                <a:gd name="connsiteY190" fmla="*/ 17501 h 349629"/>
                <a:gd name="connsiteX191" fmla="*/ 1890173 w 2006029"/>
                <a:gd name="connsiteY191" fmla="*/ 1748 h 349629"/>
                <a:gd name="connsiteX192" fmla="*/ 1836931 w 2006029"/>
                <a:gd name="connsiteY192" fmla="*/ 1748 h 349629"/>
                <a:gd name="connsiteX193" fmla="*/ 1836931 w 2006029"/>
                <a:gd name="connsiteY193" fmla="*/ 17501 h 349629"/>
                <a:gd name="connsiteX194" fmla="*/ 1783689 w 2006029"/>
                <a:gd name="connsiteY194" fmla="*/ 92165 h 349629"/>
                <a:gd name="connsiteX195" fmla="*/ 1783689 w 2006029"/>
                <a:gd name="connsiteY195" fmla="*/ 112407 h 349629"/>
                <a:gd name="connsiteX196" fmla="*/ 1769985 w 2006029"/>
                <a:gd name="connsiteY196" fmla="*/ 115085 h 349629"/>
                <a:gd name="connsiteX197" fmla="*/ 1769985 w 2006029"/>
                <a:gd name="connsiteY197" fmla="*/ 130837 h 349629"/>
                <a:gd name="connsiteX198" fmla="*/ 1823306 w 2006029"/>
                <a:gd name="connsiteY198" fmla="*/ 130837 h 349629"/>
                <a:gd name="connsiteX199" fmla="*/ 1823306 w 2006029"/>
                <a:gd name="connsiteY199" fmla="*/ 115085 h 349629"/>
                <a:gd name="connsiteX200" fmla="*/ 1809522 w 2006029"/>
                <a:gd name="connsiteY200" fmla="*/ 112407 h 349629"/>
                <a:gd name="connsiteX201" fmla="*/ 1809522 w 2006029"/>
                <a:gd name="connsiteY201" fmla="*/ 20100 h 349629"/>
                <a:gd name="connsiteX202" fmla="*/ 1823306 w 2006029"/>
                <a:gd name="connsiteY202" fmla="*/ 17501 h 349629"/>
                <a:gd name="connsiteX203" fmla="*/ 1823306 w 2006029"/>
                <a:gd name="connsiteY203" fmla="*/ 1748 h 349629"/>
                <a:gd name="connsiteX204" fmla="*/ 1776049 w 2006029"/>
                <a:gd name="connsiteY204" fmla="*/ 1748 h 349629"/>
                <a:gd name="connsiteX205" fmla="*/ 1743049 w 2006029"/>
                <a:gd name="connsiteY205" fmla="*/ 96261 h 349629"/>
                <a:gd name="connsiteX206" fmla="*/ 1742497 w 2006029"/>
                <a:gd name="connsiteY206" fmla="*/ 96261 h 349629"/>
                <a:gd name="connsiteX207" fmla="*/ 1709733 w 2006029"/>
                <a:gd name="connsiteY207" fmla="*/ 1748 h 349629"/>
                <a:gd name="connsiteX208" fmla="*/ 1662477 w 2006029"/>
                <a:gd name="connsiteY208" fmla="*/ 1748 h 349629"/>
                <a:gd name="connsiteX209" fmla="*/ 1662477 w 2006029"/>
                <a:gd name="connsiteY209" fmla="*/ 17501 h 349629"/>
                <a:gd name="connsiteX210" fmla="*/ 1676181 w 2006029"/>
                <a:gd name="connsiteY210" fmla="*/ 20100 h 349629"/>
                <a:gd name="connsiteX211" fmla="*/ 1676181 w 2006029"/>
                <a:gd name="connsiteY211" fmla="*/ 112407 h 349629"/>
                <a:gd name="connsiteX212" fmla="*/ 1662477 w 2006029"/>
                <a:gd name="connsiteY212" fmla="*/ 115085 h 349629"/>
                <a:gd name="connsiteX213" fmla="*/ 1662477 w 2006029"/>
                <a:gd name="connsiteY213" fmla="*/ 130837 h 349629"/>
                <a:gd name="connsiteX214" fmla="*/ 1715719 w 2006029"/>
                <a:gd name="connsiteY214" fmla="*/ 130837 h 349629"/>
                <a:gd name="connsiteX215" fmla="*/ 1715719 w 2006029"/>
                <a:gd name="connsiteY215" fmla="*/ 115085 h 349629"/>
                <a:gd name="connsiteX216" fmla="*/ 1701936 w 2006029"/>
                <a:gd name="connsiteY216" fmla="*/ 112407 h 349629"/>
                <a:gd name="connsiteX217" fmla="*/ 1701936 w 2006029"/>
                <a:gd name="connsiteY217" fmla="*/ 92165 h 349629"/>
                <a:gd name="connsiteX218" fmla="*/ 1699494 w 2006029"/>
                <a:gd name="connsiteY218" fmla="*/ 35773 h 349629"/>
                <a:gd name="connsiteX219" fmla="*/ 1700045 w 2006029"/>
                <a:gd name="connsiteY219" fmla="*/ 35773 h 349629"/>
                <a:gd name="connsiteX220" fmla="*/ 1734306 w 2006029"/>
                <a:gd name="connsiteY220" fmla="*/ 130286 h 349629"/>
                <a:gd name="connsiteX221" fmla="*/ 1751240 w 2006029"/>
                <a:gd name="connsiteY221" fmla="*/ 130286 h 349629"/>
                <a:gd name="connsiteX222" fmla="*/ 1785658 w 2006029"/>
                <a:gd name="connsiteY222" fmla="*/ 35064 h 349629"/>
                <a:gd name="connsiteX223" fmla="*/ 1786209 w 2006029"/>
                <a:gd name="connsiteY223" fmla="*/ 35064 h 349629"/>
                <a:gd name="connsiteX224" fmla="*/ 1587260 w 2006029"/>
                <a:gd name="connsiteY224" fmla="*/ 31362 h 349629"/>
                <a:gd name="connsiteX225" fmla="*/ 1587733 w 2006029"/>
                <a:gd name="connsiteY225" fmla="*/ 31362 h 349629"/>
                <a:gd name="connsiteX226" fmla="*/ 1602225 w 2006029"/>
                <a:gd name="connsiteY226" fmla="*/ 76728 h 349629"/>
                <a:gd name="connsiteX227" fmla="*/ 1572768 w 2006029"/>
                <a:gd name="connsiteY227" fmla="*/ 76728 h 349629"/>
                <a:gd name="connsiteX228" fmla="*/ 1526064 w 2006029"/>
                <a:gd name="connsiteY228" fmla="*/ 130364 h 349629"/>
                <a:gd name="connsiteX229" fmla="*/ 1570091 w 2006029"/>
                <a:gd name="connsiteY229" fmla="*/ 130364 h 349629"/>
                <a:gd name="connsiteX230" fmla="*/ 1570091 w 2006029"/>
                <a:gd name="connsiteY230" fmla="*/ 114612 h 349629"/>
                <a:gd name="connsiteX231" fmla="*/ 1561112 w 2006029"/>
                <a:gd name="connsiteY231" fmla="*/ 113037 h 349629"/>
                <a:gd name="connsiteX232" fmla="*/ 1566783 w 2006029"/>
                <a:gd name="connsiteY232" fmla="*/ 95395 h 349629"/>
                <a:gd name="connsiteX233" fmla="*/ 1608526 w 2006029"/>
                <a:gd name="connsiteY233" fmla="*/ 95395 h 349629"/>
                <a:gd name="connsiteX234" fmla="*/ 1614118 w 2006029"/>
                <a:gd name="connsiteY234" fmla="*/ 113037 h 349629"/>
                <a:gd name="connsiteX235" fmla="*/ 1605218 w 2006029"/>
                <a:gd name="connsiteY235" fmla="*/ 114612 h 349629"/>
                <a:gd name="connsiteX236" fmla="*/ 1605218 w 2006029"/>
                <a:gd name="connsiteY236" fmla="*/ 130364 h 349629"/>
                <a:gd name="connsiteX237" fmla="*/ 1648851 w 2006029"/>
                <a:gd name="connsiteY237" fmla="*/ 130364 h 349629"/>
                <a:gd name="connsiteX238" fmla="*/ 1648851 w 2006029"/>
                <a:gd name="connsiteY238" fmla="*/ 114612 h 349629"/>
                <a:gd name="connsiteX239" fmla="*/ 1639636 w 2006029"/>
                <a:gd name="connsiteY239" fmla="*/ 113273 h 349629"/>
                <a:gd name="connsiteX240" fmla="*/ 1600807 w 2006029"/>
                <a:gd name="connsiteY240" fmla="*/ 1433 h 349629"/>
                <a:gd name="connsiteX241" fmla="*/ 1574422 w 2006029"/>
                <a:gd name="connsiteY241" fmla="*/ 1433 h 349629"/>
                <a:gd name="connsiteX242" fmla="*/ 1535042 w 2006029"/>
                <a:gd name="connsiteY242" fmla="*/ 113273 h 349629"/>
                <a:gd name="connsiteX243" fmla="*/ 1525827 w 2006029"/>
                <a:gd name="connsiteY243" fmla="*/ 114612 h 349629"/>
                <a:gd name="connsiteX244" fmla="*/ 1415799 w 2006029"/>
                <a:gd name="connsiteY244" fmla="*/ 1748 h 349629"/>
                <a:gd name="connsiteX245" fmla="*/ 1415799 w 2006029"/>
                <a:gd name="connsiteY245" fmla="*/ 36009 h 349629"/>
                <a:gd name="connsiteX246" fmla="*/ 1435489 w 2006029"/>
                <a:gd name="connsiteY246" fmla="*/ 36009 h 349629"/>
                <a:gd name="connsiteX247" fmla="*/ 1436513 w 2006029"/>
                <a:gd name="connsiteY247" fmla="*/ 21675 h 349629"/>
                <a:gd name="connsiteX248" fmla="*/ 1460141 w 2006029"/>
                <a:gd name="connsiteY248" fmla="*/ 21675 h 349629"/>
                <a:gd name="connsiteX249" fmla="*/ 1460141 w 2006029"/>
                <a:gd name="connsiteY249" fmla="*/ 112249 h 349629"/>
                <a:gd name="connsiteX250" fmla="*/ 1446437 w 2006029"/>
                <a:gd name="connsiteY250" fmla="*/ 114927 h 349629"/>
                <a:gd name="connsiteX251" fmla="*/ 1446437 w 2006029"/>
                <a:gd name="connsiteY251" fmla="*/ 130679 h 349629"/>
                <a:gd name="connsiteX252" fmla="*/ 1499758 w 2006029"/>
                <a:gd name="connsiteY252" fmla="*/ 130679 h 349629"/>
                <a:gd name="connsiteX253" fmla="*/ 1499758 w 2006029"/>
                <a:gd name="connsiteY253" fmla="*/ 114927 h 349629"/>
                <a:gd name="connsiteX254" fmla="*/ 1485974 w 2006029"/>
                <a:gd name="connsiteY254" fmla="*/ 112249 h 349629"/>
                <a:gd name="connsiteX255" fmla="*/ 1485974 w 2006029"/>
                <a:gd name="connsiteY255" fmla="*/ 21675 h 349629"/>
                <a:gd name="connsiteX256" fmla="*/ 1509603 w 2006029"/>
                <a:gd name="connsiteY256" fmla="*/ 21675 h 349629"/>
                <a:gd name="connsiteX257" fmla="*/ 1510626 w 2006029"/>
                <a:gd name="connsiteY257" fmla="*/ 36009 h 349629"/>
                <a:gd name="connsiteX258" fmla="*/ 1530710 w 2006029"/>
                <a:gd name="connsiteY258" fmla="*/ 36009 h 349629"/>
                <a:gd name="connsiteX259" fmla="*/ 1530710 w 2006029"/>
                <a:gd name="connsiteY259" fmla="*/ 1748 h 349629"/>
                <a:gd name="connsiteX260" fmla="*/ 1400677 w 2006029"/>
                <a:gd name="connsiteY260" fmla="*/ 16555 h 349629"/>
                <a:gd name="connsiteX261" fmla="*/ 1380199 w 2006029"/>
                <a:gd name="connsiteY261" fmla="*/ 4505 h 349629"/>
                <a:gd name="connsiteX262" fmla="*/ 1353105 w 2006029"/>
                <a:gd name="connsiteY262" fmla="*/ 16 h 349629"/>
                <a:gd name="connsiteX263" fmla="*/ 1319868 w 2006029"/>
                <a:gd name="connsiteY263" fmla="*/ 10176 h 349629"/>
                <a:gd name="connsiteX264" fmla="*/ 1306558 w 2006029"/>
                <a:gd name="connsiteY264" fmla="*/ 35773 h 349629"/>
                <a:gd name="connsiteX265" fmla="*/ 1318293 w 2006029"/>
                <a:gd name="connsiteY265" fmla="*/ 60661 h 349629"/>
                <a:gd name="connsiteX266" fmla="*/ 1352948 w 2006029"/>
                <a:gd name="connsiteY266" fmla="*/ 76413 h 349629"/>
                <a:gd name="connsiteX267" fmla="*/ 1371378 w 2006029"/>
                <a:gd name="connsiteY267" fmla="*/ 84841 h 349629"/>
                <a:gd name="connsiteX268" fmla="*/ 1376655 w 2006029"/>
                <a:gd name="connsiteY268" fmla="*/ 96812 h 349629"/>
                <a:gd name="connsiteX269" fmla="*/ 1371142 w 2006029"/>
                <a:gd name="connsiteY269" fmla="*/ 108390 h 349629"/>
                <a:gd name="connsiteX270" fmla="*/ 1354996 w 2006029"/>
                <a:gd name="connsiteY270" fmla="*/ 112722 h 349629"/>
                <a:gd name="connsiteX271" fmla="*/ 1340110 w 2006029"/>
                <a:gd name="connsiteY271" fmla="*/ 110595 h 349629"/>
                <a:gd name="connsiteX272" fmla="*/ 1329556 w 2006029"/>
                <a:gd name="connsiteY272" fmla="*/ 105397 h 349629"/>
                <a:gd name="connsiteX273" fmla="*/ 1326799 w 2006029"/>
                <a:gd name="connsiteY273" fmla="*/ 87125 h 349629"/>
                <a:gd name="connsiteX274" fmla="*/ 1306873 w 2006029"/>
                <a:gd name="connsiteY274" fmla="*/ 87125 h 349629"/>
                <a:gd name="connsiteX275" fmla="*/ 1306873 w 2006029"/>
                <a:gd name="connsiteY275" fmla="*/ 113982 h 349629"/>
                <a:gd name="connsiteX276" fmla="*/ 1327351 w 2006029"/>
                <a:gd name="connsiteY276" fmla="*/ 127371 h 349629"/>
                <a:gd name="connsiteX277" fmla="*/ 1354996 w 2006029"/>
                <a:gd name="connsiteY277" fmla="*/ 132255 h 349629"/>
                <a:gd name="connsiteX278" fmla="*/ 1389414 w 2006029"/>
                <a:gd name="connsiteY278" fmla="*/ 122725 h 349629"/>
                <a:gd name="connsiteX279" fmla="*/ 1402488 w 2006029"/>
                <a:gd name="connsiteY279" fmla="*/ 96576 h 349629"/>
                <a:gd name="connsiteX280" fmla="*/ 1391541 w 2006029"/>
                <a:gd name="connsiteY280" fmla="*/ 71136 h 349629"/>
                <a:gd name="connsiteX281" fmla="*/ 1359249 w 2006029"/>
                <a:gd name="connsiteY281" fmla="*/ 55384 h 349629"/>
                <a:gd name="connsiteX282" fmla="*/ 1338299 w 2006029"/>
                <a:gd name="connsiteY282" fmla="*/ 46563 h 349629"/>
                <a:gd name="connsiteX283" fmla="*/ 1332313 w 2006029"/>
                <a:gd name="connsiteY283" fmla="*/ 35773 h 349629"/>
                <a:gd name="connsiteX284" fmla="*/ 1338062 w 2006029"/>
                <a:gd name="connsiteY284" fmla="*/ 24274 h 349629"/>
                <a:gd name="connsiteX285" fmla="*/ 1354444 w 2006029"/>
                <a:gd name="connsiteY285" fmla="*/ 19785 h 349629"/>
                <a:gd name="connsiteX286" fmla="*/ 1368149 w 2006029"/>
                <a:gd name="connsiteY286" fmla="*/ 21360 h 349629"/>
                <a:gd name="connsiteX287" fmla="*/ 1377915 w 2006029"/>
                <a:gd name="connsiteY287" fmla="*/ 25062 h 349629"/>
                <a:gd name="connsiteX288" fmla="*/ 1381302 w 2006029"/>
                <a:gd name="connsiteY288" fmla="*/ 42783 h 349629"/>
                <a:gd name="connsiteX289" fmla="*/ 1400677 w 2006029"/>
                <a:gd name="connsiteY289" fmla="*/ 42783 h 349629"/>
                <a:gd name="connsiteX290" fmla="*/ 1199916 w 2006029"/>
                <a:gd name="connsiteY290" fmla="*/ 1906 h 349629"/>
                <a:gd name="connsiteX291" fmla="*/ 1160536 w 2006029"/>
                <a:gd name="connsiteY291" fmla="*/ 1906 h 349629"/>
                <a:gd name="connsiteX292" fmla="*/ 1160536 w 2006029"/>
                <a:gd name="connsiteY292" fmla="*/ 17658 h 349629"/>
                <a:gd name="connsiteX293" fmla="*/ 1174240 w 2006029"/>
                <a:gd name="connsiteY293" fmla="*/ 20257 h 349629"/>
                <a:gd name="connsiteX294" fmla="*/ 1174240 w 2006029"/>
                <a:gd name="connsiteY294" fmla="*/ 87440 h 349629"/>
                <a:gd name="connsiteX295" fmla="*/ 1188417 w 2006029"/>
                <a:gd name="connsiteY295" fmla="*/ 120834 h 349629"/>
                <a:gd name="connsiteX296" fmla="*/ 1263003 w 2006029"/>
                <a:gd name="connsiteY296" fmla="*/ 120834 h 349629"/>
                <a:gd name="connsiteX297" fmla="*/ 1277259 w 2006029"/>
                <a:gd name="connsiteY297" fmla="*/ 87440 h 349629"/>
                <a:gd name="connsiteX298" fmla="*/ 1277259 w 2006029"/>
                <a:gd name="connsiteY298" fmla="*/ 20257 h 349629"/>
                <a:gd name="connsiteX299" fmla="*/ 1291042 w 2006029"/>
                <a:gd name="connsiteY299" fmla="*/ 17658 h 349629"/>
                <a:gd name="connsiteX300" fmla="*/ 1291042 w 2006029"/>
                <a:gd name="connsiteY300" fmla="*/ 1906 h 349629"/>
                <a:gd name="connsiteX301" fmla="*/ 1237800 w 2006029"/>
                <a:gd name="connsiteY301" fmla="*/ 1906 h 349629"/>
                <a:gd name="connsiteX302" fmla="*/ 1237800 w 2006029"/>
                <a:gd name="connsiteY302" fmla="*/ 17658 h 349629"/>
                <a:gd name="connsiteX303" fmla="*/ 1251504 w 2006029"/>
                <a:gd name="connsiteY303" fmla="*/ 20257 h 349629"/>
                <a:gd name="connsiteX304" fmla="*/ 1251504 w 2006029"/>
                <a:gd name="connsiteY304" fmla="*/ 87440 h 349629"/>
                <a:gd name="connsiteX305" fmla="*/ 1244652 w 2006029"/>
                <a:gd name="connsiteY305" fmla="*/ 106500 h 349629"/>
                <a:gd name="connsiteX306" fmla="*/ 1225671 w 2006029"/>
                <a:gd name="connsiteY306" fmla="*/ 112801 h 349629"/>
                <a:gd name="connsiteX307" fmla="*/ 1206847 w 2006029"/>
                <a:gd name="connsiteY307" fmla="*/ 106421 h 349629"/>
                <a:gd name="connsiteX308" fmla="*/ 1199995 w 2006029"/>
                <a:gd name="connsiteY308" fmla="*/ 87440 h 349629"/>
                <a:gd name="connsiteX309" fmla="*/ 1199995 w 2006029"/>
                <a:gd name="connsiteY309" fmla="*/ 20257 h 349629"/>
                <a:gd name="connsiteX310" fmla="*/ 1213778 w 2006029"/>
                <a:gd name="connsiteY310" fmla="*/ 17658 h 349629"/>
                <a:gd name="connsiteX311" fmla="*/ 1213778 w 2006029"/>
                <a:gd name="connsiteY311" fmla="*/ 1906 h 349629"/>
                <a:gd name="connsiteX312" fmla="*/ 1028140 w 2006029"/>
                <a:gd name="connsiteY312" fmla="*/ 130522 h 349629"/>
                <a:gd name="connsiteX313" fmla="*/ 1080673 w 2006029"/>
                <a:gd name="connsiteY313" fmla="*/ 130522 h 349629"/>
                <a:gd name="connsiteX314" fmla="*/ 1080673 w 2006029"/>
                <a:gd name="connsiteY314" fmla="*/ 114770 h 349629"/>
                <a:gd name="connsiteX315" fmla="*/ 1067599 w 2006029"/>
                <a:gd name="connsiteY315" fmla="*/ 112092 h 349629"/>
                <a:gd name="connsiteX316" fmla="*/ 1067599 w 2006029"/>
                <a:gd name="connsiteY316" fmla="*/ 76571 h 349629"/>
                <a:gd name="connsiteX317" fmla="*/ 1081776 w 2006029"/>
                <a:gd name="connsiteY317" fmla="*/ 76571 h 349629"/>
                <a:gd name="connsiteX318" fmla="*/ 1106506 w 2006029"/>
                <a:gd name="connsiteY318" fmla="*/ 113667 h 349629"/>
                <a:gd name="connsiteX319" fmla="*/ 1098630 w 2006029"/>
                <a:gd name="connsiteY319" fmla="*/ 114770 h 349629"/>
                <a:gd name="connsiteX320" fmla="*/ 1098630 w 2006029"/>
                <a:gd name="connsiteY320" fmla="*/ 130522 h 349629"/>
                <a:gd name="connsiteX321" fmla="*/ 1149588 w 2006029"/>
                <a:gd name="connsiteY321" fmla="*/ 130522 h 349629"/>
                <a:gd name="connsiteX322" fmla="*/ 1149588 w 2006029"/>
                <a:gd name="connsiteY322" fmla="*/ 114770 h 349629"/>
                <a:gd name="connsiteX323" fmla="*/ 1136672 w 2006029"/>
                <a:gd name="connsiteY323" fmla="*/ 112564 h 349629"/>
                <a:gd name="connsiteX324" fmla="*/ 1101229 w 2006029"/>
                <a:gd name="connsiteY324" fmla="*/ 61764 h 349629"/>
                <a:gd name="connsiteX325" fmla="*/ 1132734 w 2006029"/>
                <a:gd name="connsiteY325" fmla="*/ 19548 h 349629"/>
                <a:gd name="connsiteX326" fmla="*/ 1146674 w 2006029"/>
                <a:gd name="connsiteY326" fmla="*/ 17107 h 349629"/>
                <a:gd name="connsiteX327" fmla="*/ 1146674 w 2006029"/>
                <a:gd name="connsiteY327" fmla="*/ 1355 h 349629"/>
                <a:gd name="connsiteX328" fmla="*/ 1095716 w 2006029"/>
                <a:gd name="connsiteY328" fmla="*/ 1355 h 349629"/>
                <a:gd name="connsiteX329" fmla="*/ 1095716 w 2006029"/>
                <a:gd name="connsiteY329" fmla="*/ 17107 h 349629"/>
                <a:gd name="connsiteX330" fmla="*/ 1103592 w 2006029"/>
                <a:gd name="connsiteY330" fmla="*/ 18209 h 349629"/>
                <a:gd name="connsiteX331" fmla="*/ 1078861 w 2006029"/>
                <a:gd name="connsiteY331" fmla="*/ 54203 h 349629"/>
                <a:gd name="connsiteX332" fmla="*/ 1067599 w 2006029"/>
                <a:gd name="connsiteY332" fmla="*/ 54203 h 349629"/>
                <a:gd name="connsiteX333" fmla="*/ 1067599 w 2006029"/>
                <a:gd name="connsiteY333" fmla="*/ 19785 h 349629"/>
                <a:gd name="connsiteX334" fmla="*/ 1080673 w 2006029"/>
                <a:gd name="connsiteY334" fmla="*/ 17107 h 349629"/>
                <a:gd name="connsiteX335" fmla="*/ 1080673 w 2006029"/>
                <a:gd name="connsiteY335" fmla="*/ 1355 h 349629"/>
                <a:gd name="connsiteX336" fmla="*/ 1028140 w 2006029"/>
                <a:gd name="connsiteY336" fmla="*/ 1355 h 349629"/>
                <a:gd name="connsiteX337" fmla="*/ 1028140 w 2006029"/>
                <a:gd name="connsiteY337" fmla="*/ 17107 h 349629"/>
                <a:gd name="connsiteX338" fmla="*/ 1041844 w 2006029"/>
                <a:gd name="connsiteY338" fmla="*/ 19785 h 349629"/>
                <a:gd name="connsiteX339" fmla="*/ 1041844 w 2006029"/>
                <a:gd name="connsiteY339" fmla="*/ 112092 h 349629"/>
                <a:gd name="connsiteX340" fmla="*/ 1028140 w 2006029"/>
                <a:gd name="connsiteY340" fmla="*/ 114770 h 349629"/>
                <a:gd name="connsiteX341" fmla="*/ 991122 w 2006029"/>
                <a:gd name="connsiteY341" fmla="*/ 54124 h 349629"/>
                <a:gd name="connsiteX342" fmla="*/ 947568 w 2006029"/>
                <a:gd name="connsiteY342" fmla="*/ 54124 h 349629"/>
                <a:gd name="connsiteX343" fmla="*/ 947568 w 2006029"/>
                <a:gd name="connsiteY343" fmla="*/ 21832 h 349629"/>
                <a:gd name="connsiteX344" fmla="*/ 988759 w 2006029"/>
                <a:gd name="connsiteY344" fmla="*/ 21832 h 349629"/>
                <a:gd name="connsiteX345" fmla="*/ 989862 w 2006029"/>
                <a:gd name="connsiteY345" fmla="*/ 37584 h 349629"/>
                <a:gd name="connsiteX346" fmla="*/ 1009710 w 2006029"/>
                <a:gd name="connsiteY346" fmla="*/ 37584 h 349629"/>
                <a:gd name="connsiteX347" fmla="*/ 1009710 w 2006029"/>
                <a:gd name="connsiteY347" fmla="*/ 2300 h 349629"/>
                <a:gd name="connsiteX348" fmla="*/ 908109 w 2006029"/>
                <a:gd name="connsiteY348" fmla="*/ 2300 h 349629"/>
                <a:gd name="connsiteX349" fmla="*/ 908109 w 2006029"/>
                <a:gd name="connsiteY349" fmla="*/ 18052 h 349629"/>
                <a:gd name="connsiteX350" fmla="*/ 921813 w 2006029"/>
                <a:gd name="connsiteY350" fmla="*/ 20651 h 349629"/>
                <a:gd name="connsiteX351" fmla="*/ 921813 w 2006029"/>
                <a:gd name="connsiteY351" fmla="*/ 112958 h 349629"/>
                <a:gd name="connsiteX352" fmla="*/ 908109 w 2006029"/>
                <a:gd name="connsiteY352" fmla="*/ 115636 h 349629"/>
                <a:gd name="connsiteX353" fmla="*/ 908109 w 2006029"/>
                <a:gd name="connsiteY353" fmla="*/ 131388 h 349629"/>
                <a:gd name="connsiteX354" fmla="*/ 1009788 w 2006029"/>
                <a:gd name="connsiteY354" fmla="*/ 131388 h 349629"/>
                <a:gd name="connsiteX355" fmla="*/ 1009788 w 2006029"/>
                <a:gd name="connsiteY355" fmla="*/ 96261 h 349629"/>
                <a:gd name="connsiteX356" fmla="*/ 990256 w 2006029"/>
                <a:gd name="connsiteY356" fmla="*/ 96261 h 349629"/>
                <a:gd name="connsiteX357" fmla="*/ 989074 w 2006029"/>
                <a:gd name="connsiteY357" fmla="*/ 112013 h 349629"/>
                <a:gd name="connsiteX358" fmla="*/ 947568 w 2006029"/>
                <a:gd name="connsiteY358" fmla="*/ 112013 h 349629"/>
                <a:gd name="connsiteX359" fmla="*/ 947568 w 2006029"/>
                <a:gd name="connsiteY359" fmla="*/ 75232 h 349629"/>
                <a:gd name="connsiteX360" fmla="*/ 991122 w 2006029"/>
                <a:gd name="connsiteY360" fmla="*/ 75232 h 349629"/>
                <a:gd name="connsiteX361" fmla="*/ 881488 w 2006029"/>
                <a:gd name="connsiteY361" fmla="*/ 1906 h 349629"/>
                <a:gd name="connsiteX362" fmla="*/ 842107 w 2006029"/>
                <a:gd name="connsiteY362" fmla="*/ 1906 h 349629"/>
                <a:gd name="connsiteX363" fmla="*/ 842107 w 2006029"/>
                <a:gd name="connsiteY363" fmla="*/ 17658 h 349629"/>
                <a:gd name="connsiteX364" fmla="*/ 855890 w 2006029"/>
                <a:gd name="connsiteY364" fmla="*/ 20257 h 349629"/>
                <a:gd name="connsiteX365" fmla="*/ 855890 w 2006029"/>
                <a:gd name="connsiteY365" fmla="*/ 88542 h 349629"/>
                <a:gd name="connsiteX366" fmla="*/ 855339 w 2006029"/>
                <a:gd name="connsiteY366" fmla="*/ 88542 h 349629"/>
                <a:gd name="connsiteX367" fmla="*/ 803436 w 2006029"/>
                <a:gd name="connsiteY367" fmla="*/ 1906 h 349629"/>
                <a:gd name="connsiteX368" fmla="*/ 764056 w 2006029"/>
                <a:gd name="connsiteY368" fmla="*/ 1906 h 349629"/>
                <a:gd name="connsiteX369" fmla="*/ 764056 w 2006029"/>
                <a:gd name="connsiteY369" fmla="*/ 17658 h 349629"/>
                <a:gd name="connsiteX370" fmla="*/ 777760 w 2006029"/>
                <a:gd name="connsiteY370" fmla="*/ 20257 h 349629"/>
                <a:gd name="connsiteX371" fmla="*/ 777760 w 2006029"/>
                <a:gd name="connsiteY371" fmla="*/ 112564 h 349629"/>
                <a:gd name="connsiteX372" fmla="*/ 764056 w 2006029"/>
                <a:gd name="connsiteY372" fmla="*/ 115242 h 349629"/>
                <a:gd name="connsiteX373" fmla="*/ 764056 w 2006029"/>
                <a:gd name="connsiteY373" fmla="*/ 130994 h 349629"/>
                <a:gd name="connsiteX374" fmla="*/ 817376 w 2006029"/>
                <a:gd name="connsiteY374" fmla="*/ 130994 h 349629"/>
                <a:gd name="connsiteX375" fmla="*/ 817376 w 2006029"/>
                <a:gd name="connsiteY375" fmla="*/ 115242 h 349629"/>
                <a:gd name="connsiteX376" fmla="*/ 803593 w 2006029"/>
                <a:gd name="connsiteY376" fmla="*/ 112564 h 349629"/>
                <a:gd name="connsiteX377" fmla="*/ 803593 w 2006029"/>
                <a:gd name="connsiteY377" fmla="*/ 44200 h 349629"/>
                <a:gd name="connsiteX378" fmla="*/ 804066 w 2006029"/>
                <a:gd name="connsiteY378" fmla="*/ 44200 h 349629"/>
                <a:gd name="connsiteX379" fmla="*/ 856048 w 2006029"/>
                <a:gd name="connsiteY379" fmla="*/ 130837 h 349629"/>
                <a:gd name="connsiteX380" fmla="*/ 881724 w 2006029"/>
                <a:gd name="connsiteY380" fmla="*/ 130837 h 349629"/>
                <a:gd name="connsiteX381" fmla="*/ 881724 w 2006029"/>
                <a:gd name="connsiteY381" fmla="*/ 20572 h 349629"/>
                <a:gd name="connsiteX382" fmla="*/ 895507 w 2006029"/>
                <a:gd name="connsiteY382" fmla="*/ 17973 h 349629"/>
                <a:gd name="connsiteX383" fmla="*/ 895507 w 2006029"/>
                <a:gd name="connsiteY383" fmla="*/ 2221 h 349629"/>
                <a:gd name="connsiteX384" fmla="*/ 698448 w 2006029"/>
                <a:gd name="connsiteY384" fmla="*/ 16713 h 349629"/>
                <a:gd name="connsiteX385" fmla="*/ 677970 w 2006029"/>
                <a:gd name="connsiteY385" fmla="*/ 4663 h 349629"/>
                <a:gd name="connsiteX386" fmla="*/ 650956 w 2006029"/>
                <a:gd name="connsiteY386" fmla="*/ 173 h 349629"/>
                <a:gd name="connsiteX387" fmla="*/ 617640 w 2006029"/>
                <a:gd name="connsiteY387" fmla="*/ 10333 h 349629"/>
                <a:gd name="connsiteX388" fmla="*/ 604408 w 2006029"/>
                <a:gd name="connsiteY388" fmla="*/ 35930 h 349629"/>
                <a:gd name="connsiteX389" fmla="*/ 616143 w 2006029"/>
                <a:gd name="connsiteY389" fmla="*/ 60819 h 349629"/>
                <a:gd name="connsiteX390" fmla="*/ 650719 w 2006029"/>
                <a:gd name="connsiteY390" fmla="*/ 76571 h 349629"/>
                <a:gd name="connsiteX391" fmla="*/ 669149 w 2006029"/>
                <a:gd name="connsiteY391" fmla="*/ 84998 h 349629"/>
                <a:gd name="connsiteX392" fmla="*/ 674426 w 2006029"/>
                <a:gd name="connsiteY392" fmla="*/ 96970 h 349629"/>
                <a:gd name="connsiteX393" fmla="*/ 668913 w 2006029"/>
                <a:gd name="connsiteY393" fmla="*/ 108548 h 349629"/>
                <a:gd name="connsiteX394" fmla="*/ 653161 w 2006029"/>
                <a:gd name="connsiteY394" fmla="*/ 112880 h 349629"/>
                <a:gd name="connsiteX395" fmla="*/ 638354 w 2006029"/>
                <a:gd name="connsiteY395" fmla="*/ 110753 h 349629"/>
                <a:gd name="connsiteX396" fmla="*/ 627721 w 2006029"/>
                <a:gd name="connsiteY396" fmla="*/ 105555 h 349629"/>
                <a:gd name="connsiteX397" fmla="*/ 625043 w 2006029"/>
                <a:gd name="connsiteY397" fmla="*/ 87282 h 349629"/>
                <a:gd name="connsiteX398" fmla="*/ 604487 w 2006029"/>
                <a:gd name="connsiteY398" fmla="*/ 87282 h 349629"/>
                <a:gd name="connsiteX399" fmla="*/ 604487 w 2006029"/>
                <a:gd name="connsiteY399" fmla="*/ 114140 h 349629"/>
                <a:gd name="connsiteX400" fmla="*/ 625043 w 2006029"/>
                <a:gd name="connsiteY400" fmla="*/ 127529 h 349629"/>
                <a:gd name="connsiteX401" fmla="*/ 652610 w 2006029"/>
                <a:gd name="connsiteY401" fmla="*/ 132412 h 349629"/>
                <a:gd name="connsiteX402" fmla="*/ 687107 w 2006029"/>
                <a:gd name="connsiteY402" fmla="*/ 122882 h 349629"/>
                <a:gd name="connsiteX403" fmla="*/ 700181 w 2006029"/>
                <a:gd name="connsiteY403" fmla="*/ 96734 h 349629"/>
                <a:gd name="connsiteX404" fmla="*/ 689154 w 2006029"/>
                <a:gd name="connsiteY404" fmla="*/ 71294 h 349629"/>
                <a:gd name="connsiteX405" fmla="*/ 656863 w 2006029"/>
                <a:gd name="connsiteY405" fmla="*/ 55542 h 349629"/>
                <a:gd name="connsiteX406" fmla="*/ 635991 w 2006029"/>
                <a:gd name="connsiteY406" fmla="*/ 47114 h 349629"/>
                <a:gd name="connsiteX407" fmla="*/ 629926 w 2006029"/>
                <a:gd name="connsiteY407" fmla="*/ 36324 h 349629"/>
                <a:gd name="connsiteX408" fmla="*/ 635676 w 2006029"/>
                <a:gd name="connsiteY408" fmla="*/ 24825 h 349629"/>
                <a:gd name="connsiteX409" fmla="*/ 652137 w 2006029"/>
                <a:gd name="connsiteY409" fmla="*/ 20336 h 349629"/>
                <a:gd name="connsiteX410" fmla="*/ 665841 w 2006029"/>
                <a:gd name="connsiteY410" fmla="*/ 21911 h 349629"/>
                <a:gd name="connsiteX411" fmla="*/ 675608 w 2006029"/>
                <a:gd name="connsiteY411" fmla="*/ 25613 h 349629"/>
                <a:gd name="connsiteX412" fmla="*/ 678994 w 2006029"/>
                <a:gd name="connsiteY412" fmla="*/ 43334 h 349629"/>
                <a:gd name="connsiteX413" fmla="*/ 698291 w 2006029"/>
                <a:gd name="connsiteY413" fmla="*/ 43334 h 349629"/>
                <a:gd name="connsiteX414" fmla="*/ 474611 w 2006029"/>
                <a:gd name="connsiteY414" fmla="*/ 1906 h 349629"/>
                <a:gd name="connsiteX415" fmla="*/ 474611 w 2006029"/>
                <a:gd name="connsiteY415" fmla="*/ 36167 h 349629"/>
                <a:gd name="connsiteX416" fmla="*/ 494222 w 2006029"/>
                <a:gd name="connsiteY416" fmla="*/ 36167 h 349629"/>
                <a:gd name="connsiteX417" fmla="*/ 495246 w 2006029"/>
                <a:gd name="connsiteY417" fmla="*/ 21832 h 349629"/>
                <a:gd name="connsiteX418" fmla="*/ 518874 w 2006029"/>
                <a:gd name="connsiteY418" fmla="*/ 21832 h 349629"/>
                <a:gd name="connsiteX419" fmla="*/ 518874 w 2006029"/>
                <a:gd name="connsiteY419" fmla="*/ 112407 h 349629"/>
                <a:gd name="connsiteX420" fmla="*/ 505091 w 2006029"/>
                <a:gd name="connsiteY420" fmla="*/ 115085 h 349629"/>
                <a:gd name="connsiteX421" fmla="*/ 505091 w 2006029"/>
                <a:gd name="connsiteY421" fmla="*/ 130837 h 349629"/>
                <a:gd name="connsiteX422" fmla="*/ 558412 w 2006029"/>
                <a:gd name="connsiteY422" fmla="*/ 130837 h 349629"/>
                <a:gd name="connsiteX423" fmla="*/ 558412 w 2006029"/>
                <a:gd name="connsiteY423" fmla="*/ 115085 h 349629"/>
                <a:gd name="connsiteX424" fmla="*/ 544708 w 2006029"/>
                <a:gd name="connsiteY424" fmla="*/ 112407 h 349629"/>
                <a:gd name="connsiteX425" fmla="*/ 544708 w 2006029"/>
                <a:gd name="connsiteY425" fmla="*/ 21832 h 349629"/>
                <a:gd name="connsiteX426" fmla="*/ 568336 w 2006029"/>
                <a:gd name="connsiteY426" fmla="*/ 21832 h 349629"/>
                <a:gd name="connsiteX427" fmla="*/ 569438 w 2006029"/>
                <a:gd name="connsiteY427" fmla="*/ 36167 h 349629"/>
                <a:gd name="connsiteX428" fmla="*/ 589207 w 2006029"/>
                <a:gd name="connsiteY428" fmla="*/ 36167 h 349629"/>
                <a:gd name="connsiteX429" fmla="*/ 589207 w 2006029"/>
                <a:gd name="connsiteY429" fmla="*/ 1906 h 349629"/>
                <a:gd name="connsiteX430" fmla="*/ 459568 w 2006029"/>
                <a:gd name="connsiteY430" fmla="*/ 16713 h 349629"/>
                <a:gd name="connsiteX431" fmla="*/ 439090 w 2006029"/>
                <a:gd name="connsiteY431" fmla="*/ 4663 h 349629"/>
                <a:gd name="connsiteX432" fmla="*/ 412075 w 2006029"/>
                <a:gd name="connsiteY432" fmla="*/ 173 h 349629"/>
                <a:gd name="connsiteX433" fmla="*/ 378759 w 2006029"/>
                <a:gd name="connsiteY433" fmla="*/ 10333 h 349629"/>
                <a:gd name="connsiteX434" fmla="*/ 365055 w 2006029"/>
                <a:gd name="connsiteY434" fmla="*/ 35930 h 349629"/>
                <a:gd name="connsiteX435" fmla="*/ 376790 w 2006029"/>
                <a:gd name="connsiteY435" fmla="*/ 60819 h 349629"/>
                <a:gd name="connsiteX436" fmla="*/ 411445 w 2006029"/>
                <a:gd name="connsiteY436" fmla="*/ 76571 h 349629"/>
                <a:gd name="connsiteX437" fmla="*/ 429796 w 2006029"/>
                <a:gd name="connsiteY437" fmla="*/ 84998 h 349629"/>
                <a:gd name="connsiteX438" fmla="*/ 435073 w 2006029"/>
                <a:gd name="connsiteY438" fmla="*/ 96970 h 349629"/>
                <a:gd name="connsiteX439" fmla="*/ 429560 w 2006029"/>
                <a:gd name="connsiteY439" fmla="*/ 108548 h 349629"/>
                <a:gd name="connsiteX440" fmla="*/ 413808 w 2006029"/>
                <a:gd name="connsiteY440" fmla="*/ 112880 h 349629"/>
                <a:gd name="connsiteX441" fmla="*/ 398922 w 2006029"/>
                <a:gd name="connsiteY441" fmla="*/ 110753 h 349629"/>
                <a:gd name="connsiteX442" fmla="*/ 388447 w 2006029"/>
                <a:gd name="connsiteY442" fmla="*/ 105555 h 349629"/>
                <a:gd name="connsiteX443" fmla="*/ 385690 w 2006029"/>
                <a:gd name="connsiteY443" fmla="*/ 87282 h 349629"/>
                <a:gd name="connsiteX444" fmla="*/ 365527 w 2006029"/>
                <a:gd name="connsiteY444" fmla="*/ 87282 h 349629"/>
                <a:gd name="connsiteX445" fmla="*/ 365527 w 2006029"/>
                <a:gd name="connsiteY445" fmla="*/ 114140 h 349629"/>
                <a:gd name="connsiteX446" fmla="*/ 386084 w 2006029"/>
                <a:gd name="connsiteY446" fmla="*/ 127529 h 349629"/>
                <a:gd name="connsiteX447" fmla="*/ 413650 w 2006029"/>
                <a:gd name="connsiteY447" fmla="*/ 132412 h 349629"/>
                <a:gd name="connsiteX448" fmla="*/ 448147 w 2006029"/>
                <a:gd name="connsiteY448" fmla="*/ 122882 h 349629"/>
                <a:gd name="connsiteX449" fmla="*/ 461221 w 2006029"/>
                <a:gd name="connsiteY449" fmla="*/ 96734 h 349629"/>
                <a:gd name="connsiteX450" fmla="*/ 450195 w 2006029"/>
                <a:gd name="connsiteY450" fmla="*/ 71294 h 349629"/>
                <a:gd name="connsiteX451" fmla="*/ 417982 w 2006029"/>
                <a:gd name="connsiteY451" fmla="*/ 55542 h 349629"/>
                <a:gd name="connsiteX452" fmla="*/ 397032 w 2006029"/>
                <a:gd name="connsiteY452" fmla="*/ 47114 h 349629"/>
                <a:gd name="connsiteX453" fmla="*/ 390967 w 2006029"/>
                <a:gd name="connsiteY453" fmla="*/ 36324 h 349629"/>
                <a:gd name="connsiteX454" fmla="*/ 396795 w 2006029"/>
                <a:gd name="connsiteY454" fmla="*/ 24825 h 349629"/>
                <a:gd name="connsiteX455" fmla="*/ 413178 w 2006029"/>
                <a:gd name="connsiteY455" fmla="*/ 20336 h 349629"/>
                <a:gd name="connsiteX456" fmla="*/ 426882 w 2006029"/>
                <a:gd name="connsiteY456" fmla="*/ 21911 h 349629"/>
                <a:gd name="connsiteX457" fmla="*/ 436648 w 2006029"/>
                <a:gd name="connsiteY457" fmla="*/ 25613 h 349629"/>
                <a:gd name="connsiteX458" fmla="*/ 440035 w 2006029"/>
                <a:gd name="connsiteY458" fmla="*/ 43334 h 349629"/>
                <a:gd name="connsiteX459" fmla="*/ 459568 w 2006029"/>
                <a:gd name="connsiteY459" fmla="*/ 43334 h 349629"/>
                <a:gd name="connsiteX460" fmla="*/ 347885 w 2006029"/>
                <a:gd name="connsiteY460" fmla="*/ 130522 h 349629"/>
                <a:gd name="connsiteX461" fmla="*/ 347885 w 2006029"/>
                <a:gd name="connsiteY461" fmla="*/ 94371 h 349629"/>
                <a:gd name="connsiteX462" fmla="*/ 328195 w 2006029"/>
                <a:gd name="connsiteY462" fmla="*/ 94371 h 349629"/>
                <a:gd name="connsiteX463" fmla="*/ 326935 w 2006029"/>
                <a:gd name="connsiteY463" fmla="*/ 110517 h 349629"/>
                <a:gd name="connsiteX464" fmla="*/ 290626 w 2006029"/>
                <a:gd name="connsiteY464" fmla="*/ 110517 h 349629"/>
                <a:gd name="connsiteX465" fmla="*/ 290626 w 2006029"/>
                <a:gd name="connsiteY465" fmla="*/ 20100 h 349629"/>
                <a:gd name="connsiteX466" fmla="*/ 304409 w 2006029"/>
                <a:gd name="connsiteY466" fmla="*/ 17501 h 349629"/>
                <a:gd name="connsiteX467" fmla="*/ 304409 w 2006029"/>
                <a:gd name="connsiteY467" fmla="*/ 1748 h 349629"/>
                <a:gd name="connsiteX468" fmla="*/ 251167 w 2006029"/>
                <a:gd name="connsiteY468" fmla="*/ 1748 h 349629"/>
                <a:gd name="connsiteX469" fmla="*/ 251167 w 2006029"/>
                <a:gd name="connsiteY469" fmla="*/ 17501 h 349629"/>
                <a:gd name="connsiteX470" fmla="*/ 264872 w 2006029"/>
                <a:gd name="connsiteY470" fmla="*/ 20100 h 349629"/>
                <a:gd name="connsiteX471" fmla="*/ 264872 w 2006029"/>
                <a:gd name="connsiteY471" fmla="*/ 112407 h 349629"/>
                <a:gd name="connsiteX472" fmla="*/ 251167 w 2006029"/>
                <a:gd name="connsiteY472" fmla="*/ 115085 h 349629"/>
                <a:gd name="connsiteX473" fmla="*/ 251167 w 2006029"/>
                <a:gd name="connsiteY473" fmla="*/ 130837 h 349629"/>
                <a:gd name="connsiteX474" fmla="*/ 176502 w 2006029"/>
                <a:gd name="connsiteY474" fmla="*/ 31362 h 349629"/>
                <a:gd name="connsiteX475" fmla="*/ 177054 w 2006029"/>
                <a:gd name="connsiteY475" fmla="*/ 31362 h 349629"/>
                <a:gd name="connsiteX476" fmla="*/ 191782 w 2006029"/>
                <a:gd name="connsiteY476" fmla="*/ 76886 h 349629"/>
                <a:gd name="connsiteX477" fmla="*/ 162010 w 2006029"/>
                <a:gd name="connsiteY477" fmla="*/ 76886 h 349629"/>
                <a:gd name="connsiteX478" fmla="*/ 115463 w 2006029"/>
                <a:gd name="connsiteY478" fmla="*/ 130364 h 349629"/>
                <a:gd name="connsiteX479" fmla="*/ 159175 w 2006029"/>
                <a:gd name="connsiteY479" fmla="*/ 130364 h 349629"/>
                <a:gd name="connsiteX480" fmla="*/ 159175 w 2006029"/>
                <a:gd name="connsiteY480" fmla="*/ 114612 h 349629"/>
                <a:gd name="connsiteX481" fmla="*/ 150275 w 2006029"/>
                <a:gd name="connsiteY481" fmla="*/ 113037 h 349629"/>
                <a:gd name="connsiteX482" fmla="*/ 155946 w 2006029"/>
                <a:gd name="connsiteY482" fmla="*/ 95395 h 349629"/>
                <a:gd name="connsiteX483" fmla="*/ 197610 w 2006029"/>
                <a:gd name="connsiteY483" fmla="*/ 95395 h 349629"/>
                <a:gd name="connsiteX484" fmla="*/ 203281 w 2006029"/>
                <a:gd name="connsiteY484" fmla="*/ 113037 h 349629"/>
                <a:gd name="connsiteX485" fmla="*/ 194381 w 2006029"/>
                <a:gd name="connsiteY485" fmla="*/ 114612 h 349629"/>
                <a:gd name="connsiteX486" fmla="*/ 194381 w 2006029"/>
                <a:gd name="connsiteY486" fmla="*/ 130364 h 349629"/>
                <a:gd name="connsiteX487" fmla="*/ 238172 w 2006029"/>
                <a:gd name="connsiteY487" fmla="*/ 130364 h 349629"/>
                <a:gd name="connsiteX488" fmla="*/ 238172 w 2006029"/>
                <a:gd name="connsiteY488" fmla="*/ 114612 h 349629"/>
                <a:gd name="connsiteX489" fmla="*/ 228957 w 2006029"/>
                <a:gd name="connsiteY489" fmla="*/ 113273 h 349629"/>
                <a:gd name="connsiteX490" fmla="*/ 190128 w 2006029"/>
                <a:gd name="connsiteY490" fmla="*/ 1433 h 349629"/>
                <a:gd name="connsiteX491" fmla="*/ 163743 w 2006029"/>
                <a:gd name="connsiteY491" fmla="*/ 1433 h 349629"/>
                <a:gd name="connsiteX492" fmla="*/ 124363 w 2006029"/>
                <a:gd name="connsiteY492" fmla="*/ 113273 h 349629"/>
                <a:gd name="connsiteX493" fmla="*/ 115227 w 2006029"/>
                <a:gd name="connsiteY493" fmla="*/ 114612 h 349629"/>
                <a:gd name="connsiteX494" fmla="*/ 47020 w 2006029"/>
                <a:gd name="connsiteY494" fmla="*/ 17343 h 349629"/>
                <a:gd name="connsiteX495" fmla="*/ 37254 w 2006029"/>
                <a:gd name="connsiteY495" fmla="*/ 19076 h 349629"/>
                <a:gd name="connsiteX496" fmla="*/ 60015 w 2006029"/>
                <a:gd name="connsiteY496" fmla="*/ 96182 h 349629"/>
                <a:gd name="connsiteX497" fmla="*/ 61591 w 2006029"/>
                <a:gd name="connsiteY497" fmla="*/ 103271 h 349629"/>
                <a:gd name="connsiteX498" fmla="*/ 62142 w 2006029"/>
                <a:gd name="connsiteY498" fmla="*/ 103271 h 349629"/>
                <a:gd name="connsiteX499" fmla="*/ 63638 w 2006029"/>
                <a:gd name="connsiteY499" fmla="*/ 96340 h 349629"/>
                <a:gd name="connsiteX500" fmla="*/ 86479 w 2006029"/>
                <a:gd name="connsiteY500" fmla="*/ 19076 h 349629"/>
                <a:gd name="connsiteX501" fmla="*/ 76791 w 2006029"/>
                <a:gd name="connsiteY501" fmla="*/ 17343 h 349629"/>
                <a:gd name="connsiteX502" fmla="*/ 76791 w 2006029"/>
                <a:gd name="connsiteY502" fmla="*/ 1591 h 349629"/>
                <a:gd name="connsiteX503" fmla="*/ 124048 w 2006029"/>
                <a:gd name="connsiteY503" fmla="*/ 1591 h 349629"/>
                <a:gd name="connsiteX504" fmla="*/ 124048 w 2006029"/>
                <a:gd name="connsiteY504" fmla="*/ 17343 h 349629"/>
                <a:gd name="connsiteX505" fmla="*/ 113258 w 2006029"/>
                <a:gd name="connsiteY505" fmla="*/ 18761 h 349629"/>
                <a:gd name="connsiteX506" fmla="*/ 75374 w 2006029"/>
                <a:gd name="connsiteY506" fmla="*/ 130364 h 349629"/>
                <a:gd name="connsiteX507" fmla="*/ 48595 w 2006029"/>
                <a:gd name="connsiteY507" fmla="*/ 130364 h 349629"/>
                <a:gd name="connsiteX508" fmla="*/ 10633 w 2006029"/>
                <a:gd name="connsiteY508" fmla="*/ 18918 h 349629"/>
                <a:gd name="connsiteX509" fmla="*/ 0 w 2006029"/>
                <a:gd name="connsiteY509" fmla="*/ 17501 h 349629"/>
                <a:gd name="connsiteX510" fmla="*/ 0 w 2006029"/>
                <a:gd name="connsiteY510" fmla="*/ 1748 h 349629"/>
                <a:gd name="connsiteX511" fmla="*/ 47256 w 2006029"/>
                <a:gd name="connsiteY511" fmla="*/ 1748 h 34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006029" h="349629">
                  <a:moveTo>
                    <a:pt x="1359564" y="237164"/>
                  </a:moveTo>
                  <a:lnTo>
                    <a:pt x="1359564" y="329471"/>
                  </a:lnTo>
                  <a:lnTo>
                    <a:pt x="1345781" y="332149"/>
                  </a:lnTo>
                  <a:lnTo>
                    <a:pt x="1345781" y="347901"/>
                  </a:lnTo>
                  <a:lnTo>
                    <a:pt x="1399023" y="347901"/>
                  </a:lnTo>
                  <a:lnTo>
                    <a:pt x="1399023" y="332149"/>
                  </a:lnTo>
                  <a:lnTo>
                    <a:pt x="1385240" y="329471"/>
                  </a:lnTo>
                  <a:lnTo>
                    <a:pt x="1385240" y="237164"/>
                  </a:lnTo>
                  <a:lnTo>
                    <a:pt x="1399023" y="234564"/>
                  </a:lnTo>
                  <a:lnTo>
                    <a:pt x="1399023" y="218812"/>
                  </a:lnTo>
                  <a:lnTo>
                    <a:pt x="1345781" y="218812"/>
                  </a:lnTo>
                  <a:lnTo>
                    <a:pt x="1345781" y="234564"/>
                  </a:lnTo>
                  <a:close/>
                  <a:moveTo>
                    <a:pt x="1292539" y="309229"/>
                  </a:moveTo>
                  <a:lnTo>
                    <a:pt x="1292539" y="329471"/>
                  </a:lnTo>
                  <a:lnTo>
                    <a:pt x="1278913" y="332149"/>
                  </a:lnTo>
                  <a:lnTo>
                    <a:pt x="1278913" y="347901"/>
                  </a:lnTo>
                  <a:lnTo>
                    <a:pt x="1332155" y="347901"/>
                  </a:lnTo>
                  <a:lnTo>
                    <a:pt x="1332155" y="332149"/>
                  </a:lnTo>
                  <a:lnTo>
                    <a:pt x="1318372" y="329471"/>
                  </a:lnTo>
                  <a:lnTo>
                    <a:pt x="1318372" y="237164"/>
                  </a:lnTo>
                  <a:lnTo>
                    <a:pt x="1332155" y="234564"/>
                  </a:lnTo>
                  <a:lnTo>
                    <a:pt x="1332155" y="218812"/>
                  </a:lnTo>
                  <a:lnTo>
                    <a:pt x="1284899" y="218812"/>
                  </a:lnTo>
                  <a:lnTo>
                    <a:pt x="1251898" y="313325"/>
                  </a:lnTo>
                  <a:lnTo>
                    <a:pt x="1251347" y="313325"/>
                  </a:lnTo>
                  <a:lnTo>
                    <a:pt x="1218582" y="218812"/>
                  </a:lnTo>
                  <a:lnTo>
                    <a:pt x="1171326" y="218812"/>
                  </a:lnTo>
                  <a:lnTo>
                    <a:pt x="1171326" y="234564"/>
                  </a:lnTo>
                  <a:lnTo>
                    <a:pt x="1185031" y="237164"/>
                  </a:lnTo>
                  <a:lnTo>
                    <a:pt x="1185031" y="329471"/>
                  </a:lnTo>
                  <a:lnTo>
                    <a:pt x="1171326" y="332149"/>
                  </a:lnTo>
                  <a:lnTo>
                    <a:pt x="1171326" y="347901"/>
                  </a:lnTo>
                  <a:lnTo>
                    <a:pt x="1224647" y="347901"/>
                  </a:lnTo>
                  <a:lnTo>
                    <a:pt x="1224647" y="332149"/>
                  </a:lnTo>
                  <a:lnTo>
                    <a:pt x="1210785" y="329471"/>
                  </a:lnTo>
                  <a:lnTo>
                    <a:pt x="1210785" y="309229"/>
                  </a:lnTo>
                  <a:lnTo>
                    <a:pt x="1208344" y="252837"/>
                  </a:lnTo>
                  <a:lnTo>
                    <a:pt x="1208895" y="252837"/>
                  </a:lnTo>
                  <a:lnTo>
                    <a:pt x="1243156" y="347349"/>
                  </a:lnTo>
                  <a:lnTo>
                    <a:pt x="1260483" y="347349"/>
                  </a:lnTo>
                  <a:lnTo>
                    <a:pt x="1294429" y="252364"/>
                  </a:lnTo>
                  <a:lnTo>
                    <a:pt x="1294980" y="252364"/>
                  </a:lnTo>
                  <a:close/>
                  <a:moveTo>
                    <a:pt x="1067756" y="218970"/>
                  </a:moveTo>
                  <a:lnTo>
                    <a:pt x="1028376" y="218970"/>
                  </a:lnTo>
                  <a:lnTo>
                    <a:pt x="1028376" y="234722"/>
                  </a:lnTo>
                  <a:lnTo>
                    <a:pt x="1042080" y="237400"/>
                  </a:lnTo>
                  <a:lnTo>
                    <a:pt x="1042080" y="304504"/>
                  </a:lnTo>
                  <a:cubicBezTo>
                    <a:pt x="1041324" y="317239"/>
                    <a:pt x="1046570" y="329597"/>
                    <a:pt x="1056257" y="337898"/>
                  </a:cubicBezTo>
                  <a:cubicBezTo>
                    <a:pt x="1078657" y="353540"/>
                    <a:pt x="1108444" y="353540"/>
                    <a:pt x="1130843" y="337898"/>
                  </a:cubicBezTo>
                  <a:cubicBezTo>
                    <a:pt x="1140610" y="329644"/>
                    <a:pt x="1145918" y="317271"/>
                    <a:pt x="1145178" y="304504"/>
                  </a:cubicBezTo>
                  <a:lnTo>
                    <a:pt x="1145178" y="237400"/>
                  </a:lnTo>
                  <a:lnTo>
                    <a:pt x="1158882" y="234722"/>
                  </a:lnTo>
                  <a:lnTo>
                    <a:pt x="1158882" y="218970"/>
                  </a:lnTo>
                  <a:lnTo>
                    <a:pt x="1105404" y="218970"/>
                  </a:lnTo>
                  <a:lnTo>
                    <a:pt x="1105404" y="234722"/>
                  </a:lnTo>
                  <a:lnTo>
                    <a:pt x="1119108" y="237400"/>
                  </a:lnTo>
                  <a:lnTo>
                    <a:pt x="1119108" y="304504"/>
                  </a:lnTo>
                  <a:cubicBezTo>
                    <a:pt x="1119683" y="311569"/>
                    <a:pt x="1117186" y="318547"/>
                    <a:pt x="1112256" y="323643"/>
                  </a:cubicBezTo>
                  <a:cubicBezTo>
                    <a:pt x="1106924" y="328061"/>
                    <a:pt x="1100111" y="330290"/>
                    <a:pt x="1093196" y="329865"/>
                  </a:cubicBezTo>
                  <a:cubicBezTo>
                    <a:pt x="1086375" y="330227"/>
                    <a:pt x="1079673" y="327974"/>
                    <a:pt x="1074451" y="323564"/>
                  </a:cubicBezTo>
                  <a:cubicBezTo>
                    <a:pt x="1069552" y="318476"/>
                    <a:pt x="1067055" y="311545"/>
                    <a:pt x="1067599" y="304504"/>
                  </a:cubicBezTo>
                  <a:lnTo>
                    <a:pt x="1067599" y="237400"/>
                  </a:lnTo>
                  <a:lnTo>
                    <a:pt x="1081382" y="234722"/>
                  </a:lnTo>
                  <a:lnTo>
                    <a:pt x="1081382" y="218970"/>
                  </a:lnTo>
                  <a:close/>
                  <a:moveTo>
                    <a:pt x="953238" y="182740"/>
                  </a:moveTo>
                  <a:lnTo>
                    <a:pt x="931185" y="182740"/>
                  </a:lnTo>
                  <a:lnTo>
                    <a:pt x="931185" y="184158"/>
                  </a:lnTo>
                  <a:lnTo>
                    <a:pt x="955995" y="206762"/>
                  </a:lnTo>
                  <a:lnTo>
                    <a:pt x="973716" y="206762"/>
                  </a:lnTo>
                  <a:lnTo>
                    <a:pt x="998447" y="184237"/>
                  </a:lnTo>
                  <a:lnTo>
                    <a:pt x="998447" y="182740"/>
                  </a:lnTo>
                  <a:lnTo>
                    <a:pt x="976551" y="182740"/>
                  </a:lnTo>
                  <a:lnTo>
                    <a:pt x="964816" y="195184"/>
                  </a:lnTo>
                  <a:close/>
                  <a:moveTo>
                    <a:pt x="1013254" y="233698"/>
                  </a:moveTo>
                  <a:cubicBezTo>
                    <a:pt x="1007244" y="228445"/>
                    <a:pt x="1000298" y="224381"/>
                    <a:pt x="992776" y="221726"/>
                  </a:cubicBezTo>
                  <a:cubicBezTo>
                    <a:pt x="984105" y="218647"/>
                    <a:pt x="974961" y="217127"/>
                    <a:pt x="965761" y="217237"/>
                  </a:cubicBezTo>
                  <a:cubicBezTo>
                    <a:pt x="953853" y="216938"/>
                    <a:pt x="942165" y="220498"/>
                    <a:pt x="932446" y="227397"/>
                  </a:cubicBezTo>
                  <a:cubicBezTo>
                    <a:pt x="924058" y="233202"/>
                    <a:pt x="919103" y="242795"/>
                    <a:pt x="919214" y="252994"/>
                  </a:cubicBezTo>
                  <a:cubicBezTo>
                    <a:pt x="918796" y="262713"/>
                    <a:pt x="923183" y="272015"/>
                    <a:pt x="930949" y="277883"/>
                  </a:cubicBezTo>
                  <a:cubicBezTo>
                    <a:pt x="941416" y="285200"/>
                    <a:pt x="953136" y="290540"/>
                    <a:pt x="965525" y="293635"/>
                  </a:cubicBezTo>
                  <a:cubicBezTo>
                    <a:pt x="972164" y="295202"/>
                    <a:pt x="978426" y="298069"/>
                    <a:pt x="983955" y="302062"/>
                  </a:cubicBezTo>
                  <a:cubicBezTo>
                    <a:pt x="987460" y="305031"/>
                    <a:pt x="989405" y="309442"/>
                    <a:pt x="989232" y="314034"/>
                  </a:cubicBezTo>
                  <a:cubicBezTo>
                    <a:pt x="989382" y="318563"/>
                    <a:pt x="987326" y="322879"/>
                    <a:pt x="983719" y="325612"/>
                  </a:cubicBezTo>
                  <a:cubicBezTo>
                    <a:pt x="978969" y="328825"/>
                    <a:pt x="973291" y="330345"/>
                    <a:pt x="967573" y="329943"/>
                  </a:cubicBezTo>
                  <a:cubicBezTo>
                    <a:pt x="962532" y="329999"/>
                    <a:pt x="957507" y="329282"/>
                    <a:pt x="952687" y="327817"/>
                  </a:cubicBezTo>
                  <a:cubicBezTo>
                    <a:pt x="948867" y="326777"/>
                    <a:pt x="945284" y="325013"/>
                    <a:pt x="942133" y="322619"/>
                  </a:cubicBezTo>
                  <a:lnTo>
                    <a:pt x="939455" y="304267"/>
                  </a:lnTo>
                  <a:lnTo>
                    <a:pt x="919450" y="304267"/>
                  </a:lnTo>
                  <a:lnTo>
                    <a:pt x="919450" y="331125"/>
                  </a:lnTo>
                  <a:cubicBezTo>
                    <a:pt x="925239" y="337056"/>
                    <a:pt x="932257" y="341655"/>
                    <a:pt x="940007" y="344593"/>
                  </a:cubicBezTo>
                  <a:cubicBezTo>
                    <a:pt x="948812" y="347917"/>
                    <a:pt x="958161" y="349547"/>
                    <a:pt x="967573" y="349397"/>
                  </a:cubicBezTo>
                  <a:cubicBezTo>
                    <a:pt x="979781" y="349980"/>
                    <a:pt x="991862" y="346672"/>
                    <a:pt x="1002070" y="339946"/>
                  </a:cubicBezTo>
                  <a:cubicBezTo>
                    <a:pt x="1010552" y="333984"/>
                    <a:pt x="1015467" y="324162"/>
                    <a:pt x="1015144" y="313798"/>
                  </a:cubicBezTo>
                  <a:cubicBezTo>
                    <a:pt x="1015467" y="304094"/>
                    <a:pt x="1011419" y="294753"/>
                    <a:pt x="1004118" y="288358"/>
                  </a:cubicBezTo>
                  <a:cubicBezTo>
                    <a:pt x="994682" y="280734"/>
                    <a:pt x="983640" y="275347"/>
                    <a:pt x="971826" y="272606"/>
                  </a:cubicBezTo>
                  <a:cubicBezTo>
                    <a:pt x="964493" y="270605"/>
                    <a:pt x="957476" y="267604"/>
                    <a:pt x="950954" y="263706"/>
                  </a:cubicBezTo>
                  <a:cubicBezTo>
                    <a:pt x="947205" y="261430"/>
                    <a:pt x="944913" y="257373"/>
                    <a:pt x="944890" y="252994"/>
                  </a:cubicBezTo>
                  <a:cubicBezTo>
                    <a:pt x="944811" y="248434"/>
                    <a:pt x="946993" y="244126"/>
                    <a:pt x="950718" y="241495"/>
                  </a:cubicBezTo>
                  <a:cubicBezTo>
                    <a:pt x="955530" y="238219"/>
                    <a:pt x="961296" y="236636"/>
                    <a:pt x="967100" y="237006"/>
                  </a:cubicBezTo>
                  <a:cubicBezTo>
                    <a:pt x="971692" y="236990"/>
                    <a:pt x="976260" y="237518"/>
                    <a:pt x="980726" y="238581"/>
                  </a:cubicBezTo>
                  <a:cubicBezTo>
                    <a:pt x="984175" y="239314"/>
                    <a:pt x="987491" y="240558"/>
                    <a:pt x="990571" y="242283"/>
                  </a:cubicBezTo>
                  <a:lnTo>
                    <a:pt x="993958" y="260004"/>
                  </a:lnTo>
                  <a:lnTo>
                    <a:pt x="1013254" y="260004"/>
                  </a:lnTo>
                  <a:close/>
                  <a:moveTo>
                    <a:pt x="840926" y="248584"/>
                  </a:moveTo>
                  <a:lnTo>
                    <a:pt x="841477" y="248584"/>
                  </a:lnTo>
                  <a:lnTo>
                    <a:pt x="855969" y="293871"/>
                  </a:lnTo>
                  <a:lnTo>
                    <a:pt x="826434" y="293871"/>
                  </a:lnTo>
                  <a:close/>
                  <a:moveTo>
                    <a:pt x="779808" y="347586"/>
                  </a:moveTo>
                  <a:lnTo>
                    <a:pt x="823599" y="347586"/>
                  </a:lnTo>
                  <a:lnTo>
                    <a:pt x="823599" y="331834"/>
                  </a:lnTo>
                  <a:lnTo>
                    <a:pt x="814699" y="330180"/>
                  </a:lnTo>
                  <a:lnTo>
                    <a:pt x="820369" y="312537"/>
                  </a:lnTo>
                  <a:lnTo>
                    <a:pt x="862034" y="312537"/>
                  </a:lnTo>
                  <a:lnTo>
                    <a:pt x="867705" y="330180"/>
                  </a:lnTo>
                  <a:lnTo>
                    <a:pt x="858805" y="331834"/>
                  </a:lnTo>
                  <a:lnTo>
                    <a:pt x="858805" y="347586"/>
                  </a:lnTo>
                  <a:lnTo>
                    <a:pt x="902595" y="347586"/>
                  </a:lnTo>
                  <a:lnTo>
                    <a:pt x="902595" y="331834"/>
                  </a:lnTo>
                  <a:lnTo>
                    <a:pt x="893380" y="330495"/>
                  </a:lnTo>
                  <a:lnTo>
                    <a:pt x="854551" y="218655"/>
                  </a:lnTo>
                  <a:lnTo>
                    <a:pt x="828167" y="218655"/>
                  </a:lnTo>
                  <a:lnTo>
                    <a:pt x="788786" y="330495"/>
                  </a:lnTo>
                  <a:lnTo>
                    <a:pt x="779571" y="331834"/>
                  </a:lnTo>
                  <a:close/>
                  <a:moveTo>
                    <a:pt x="719871" y="238818"/>
                  </a:moveTo>
                  <a:lnTo>
                    <a:pt x="741609" y="238818"/>
                  </a:lnTo>
                  <a:cubicBezTo>
                    <a:pt x="747666" y="238369"/>
                    <a:pt x="753620" y="240582"/>
                    <a:pt x="757912" y="244882"/>
                  </a:cubicBezTo>
                  <a:cubicBezTo>
                    <a:pt x="761661" y="249104"/>
                    <a:pt x="763638" y="254601"/>
                    <a:pt x="763426" y="260240"/>
                  </a:cubicBezTo>
                  <a:cubicBezTo>
                    <a:pt x="764150" y="271046"/>
                    <a:pt x="755975" y="280395"/>
                    <a:pt x="745169" y="281120"/>
                  </a:cubicBezTo>
                  <a:cubicBezTo>
                    <a:pt x="743980" y="281199"/>
                    <a:pt x="742790" y="281167"/>
                    <a:pt x="741609" y="281033"/>
                  </a:cubicBezTo>
                  <a:lnTo>
                    <a:pt x="719871" y="281033"/>
                  </a:lnTo>
                  <a:close/>
                  <a:moveTo>
                    <a:pt x="694116" y="218970"/>
                  </a:moveTo>
                  <a:lnTo>
                    <a:pt x="680097" y="218970"/>
                  </a:lnTo>
                  <a:lnTo>
                    <a:pt x="680097" y="234722"/>
                  </a:lnTo>
                  <a:lnTo>
                    <a:pt x="693801" y="237400"/>
                  </a:lnTo>
                  <a:lnTo>
                    <a:pt x="693801" y="329707"/>
                  </a:lnTo>
                  <a:lnTo>
                    <a:pt x="680097" y="332385"/>
                  </a:lnTo>
                  <a:lnTo>
                    <a:pt x="680097" y="348137"/>
                  </a:lnTo>
                  <a:lnTo>
                    <a:pt x="733339" y="348137"/>
                  </a:lnTo>
                  <a:lnTo>
                    <a:pt x="733339" y="332385"/>
                  </a:lnTo>
                  <a:lnTo>
                    <a:pt x="719556" y="329707"/>
                  </a:lnTo>
                  <a:lnTo>
                    <a:pt x="719556" y="301196"/>
                  </a:lnTo>
                  <a:lnTo>
                    <a:pt x="741294" y="301196"/>
                  </a:lnTo>
                  <a:cubicBezTo>
                    <a:pt x="753903" y="301881"/>
                    <a:pt x="766324" y="297896"/>
                    <a:pt x="776185" y="290012"/>
                  </a:cubicBezTo>
                  <a:cubicBezTo>
                    <a:pt x="792606" y="274394"/>
                    <a:pt x="793252" y="248418"/>
                    <a:pt x="777634" y="231997"/>
                  </a:cubicBezTo>
                  <a:cubicBezTo>
                    <a:pt x="777161" y="231501"/>
                    <a:pt x="776681" y="231020"/>
                    <a:pt x="776185" y="230548"/>
                  </a:cubicBezTo>
                  <a:cubicBezTo>
                    <a:pt x="766379" y="222546"/>
                    <a:pt x="753935" y="218497"/>
                    <a:pt x="741294" y="219206"/>
                  </a:cubicBezTo>
                  <a:close/>
                  <a:moveTo>
                    <a:pt x="626619" y="237164"/>
                  </a:moveTo>
                  <a:lnTo>
                    <a:pt x="626619" y="329471"/>
                  </a:lnTo>
                  <a:lnTo>
                    <a:pt x="612835" y="332149"/>
                  </a:lnTo>
                  <a:lnTo>
                    <a:pt x="612835" y="347901"/>
                  </a:lnTo>
                  <a:lnTo>
                    <a:pt x="666156" y="347901"/>
                  </a:lnTo>
                  <a:lnTo>
                    <a:pt x="666156" y="332149"/>
                  </a:lnTo>
                  <a:lnTo>
                    <a:pt x="652294" y="329471"/>
                  </a:lnTo>
                  <a:lnTo>
                    <a:pt x="652294" y="237164"/>
                  </a:lnTo>
                  <a:lnTo>
                    <a:pt x="666156" y="234564"/>
                  </a:lnTo>
                  <a:lnTo>
                    <a:pt x="666156" y="218812"/>
                  </a:lnTo>
                  <a:lnTo>
                    <a:pt x="612835" y="218812"/>
                  </a:lnTo>
                  <a:lnTo>
                    <a:pt x="612835" y="234564"/>
                  </a:lnTo>
                  <a:close/>
                  <a:moveTo>
                    <a:pt x="669307" y="190301"/>
                  </a:moveTo>
                  <a:lnTo>
                    <a:pt x="604723" y="190301"/>
                  </a:lnTo>
                  <a:lnTo>
                    <a:pt x="604723" y="204635"/>
                  </a:lnTo>
                  <a:lnTo>
                    <a:pt x="669307" y="204635"/>
                  </a:lnTo>
                  <a:close/>
                  <a:moveTo>
                    <a:pt x="1987521" y="54124"/>
                  </a:moveTo>
                  <a:lnTo>
                    <a:pt x="1943967" y="54124"/>
                  </a:lnTo>
                  <a:lnTo>
                    <a:pt x="1943967" y="21832"/>
                  </a:lnTo>
                  <a:lnTo>
                    <a:pt x="1985159" y="21832"/>
                  </a:lnTo>
                  <a:lnTo>
                    <a:pt x="1986261" y="37584"/>
                  </a:lnTo>
                  <a:lnTo>
                    <a:pt x="2006030" y="37584"/>
                  </a:lnTo>
                  <a:lnTo>
                    <a:pt x="2006030" y="2300"/>
                  </a:lnTo>
                  <a:lnTo>
                    <a:pt x="1904271" y="2300"/>
                  </a:lnTo>
                  <a:lnTo>
                    <a:pt x="1904271" y="18052"/>
                  </a:lnTo>
                  <a:lnTo>
                    <a:pt x="1917976" y="20651"/>
                  </a:lnTo>
                  <a:lnTo>
                    <a:pt x="1917976" y="112958"/>
                  </a:lnTo>
                  <a:lnTo>
                    <a:pt x="1904271" y="115636"/>
                  </a:lnTo>
                  <a:lnTo>
                    <a:pt x="1904271" y="131388"/>
                  </a:lnTo>
                  <a:lnTo>
                    <a:pt x="2006030" y="131388"/>
                  </a:lnTo>
                  <a:lnTo>
                    <a:pt x="2006030" y="96261"/>
                  </a:lnTo>
                  <a:lnTo>
                    <a:pt x="1986419" y="96261"/>
                  </a:lnTo>
                  <a:lnTo>
                    <a:pt x="1985237" y="112013"/>
                  </a:lnTo>
                  <a:lnTo>
                    <a:pt x="1943730" y="112013"/>
                  </a:lnTo>
                  <a:lnTo>
                    <a:pt x="1943730" y="75232"/>
                  </a:lnTo>
                  <a:lnTo>
                    <a:pt x="1987521" y="75232"/>
                  </a:lnTo>
                  <a:close/>
                  <a:moveTo>
                    <a:pt x="1850635" y="20100"/>
                  </a:moveTo>
                  <a:lnTo>
                    <a:pt x="1850635" y="112407"/>
                  </a:lnTo>
                  <a:lnTo>
                    <a:pt x="1836931" y="115085"/>
                  </a:lnTo>
                  <a:lnTo>
                    <a:pt x="1836931" y="130837"/>
                  </a:lnTo>
                  <a:lnTo>
                    <a:pt x="1890173" y="130837"/>
                  </a:lnTo>
                  <a:lnTo>
                    <a:pt x="1890173" y="115085"/>
                  </a:lnTo>
                  <a:lnTo>
                    <a:pt x="1876390" y="112407"/>
                  </a:lnTo>
                  <a:lnTo>
                    <a:pt x="1876390" y="20100"/>
                  </a:lnTo>
                  <a:lnTo>
                    <a:pt x="1890173" y="17501"/>
                  </a:lnTo>
                  <a:lnTo>
                    <a:pt x="1890173" y="1748"/>
                  </a:lnTo>
                  <a:lnTo>
                    <a:pt x="1836931" y="1748"/>
                  </a:lnTo>
                  <a:lnTo>
                    <a:pt x="1836931" y="17501"/>
                  </a:lnTo>
                  <a:close/>
                  <a:moveTo>
                    <a:pt x="1783689" y="92165"/>
                  </a:moveTo>
                  <a:lnTo>
                    <a:pt x="1783689" y="112407"/>
                  </a:lnTo>
                  <a:lnTo>
                    <a:pt x="1769985" y="115085"/>
                  </a:lnTo>
                  <a:lnTo>
                    <a:pt x="1769985" y="130837"/>
                  </a:lnTo>
                  <a:lnTo>
                    <a:pt x="1823306" y="130837"/>
                  </a:lnTo>
                  <a:lnTo>
                    <a:pt x="1823306" y="115085"/>
                  </a:lnTo>
                  <a:lnTo>
                    <a:pt x="1809522" y="112407"/>
                  </a:lnTo>
                  <a:lnTo>
                    <a:pt x="1809522" y="20100"/>
                  </a:lnTo>
                  <a:lnTo>
                    <a:pt x="1823306" y="17501"/>
                  </a:lnTo>
                  <a:lnTo>
                    <a:pt x="1823306" y="1748"/>
                  </a:lnTo>
                  <a:lnTo>
                    <a:pt x="1776049" y="1748"/>
                  </a:lnTo>
                  <a:lnTo>
                    <a:pt x="1743049" y="96261"/>
                  </a:lnTo>
                  <a:lnTo>
                    <a:pt x="1742497" y="96261"/>
                  </a:lnTo>
                  <a:lnTo>
                    <a:pt x="1709733" y="1748"/>
                  </a:lnTo>
                  <a:lnTo>
                    <a:pt x="1662477" y="1748"/>
                  </a:lnTo>
                  <a:lnTo>
                    <a:pt x="1662477" y="17501"/>
                  </a:lnTo>
                  <a:lnTo>
                    <a:pt x="1676181" y="20100"/>
                  </a:lnTo>
                  <a:lnTo>
                    <a:pt x="1676181" y="112407"/>
                  </a:lnTo>
                  <a:lnTo>
                    <a:pt x="1662477" y="115085"/>
                  </a:lnTo>
                  <a:lnTo>
                    <a:pt x="1662477" y="130837"/>
                  </a:lnTo>
                  <a:lnTo>
                    <a:pt x="1715719" y="130837"/>
                  </a:lnTo>
                  <a:lnTo>
                    <a:pt x="1715719" y="115085"/>
                  </a:lnTo>
                  <a:lnTo>
                    <a:pt x="1701936" y="112407"/>
                  </a:lnTo>
                  <a:lnTo>
                    <a:pt x="1701936" y="92165"/>
                  </a:lnTo>
                  <a:lnTo>
                    <a:pt x="1699494" y="35773"/>
                  </a:lnTo>
                  <a:lnTo>
                    <a:pt x="1700045" y="35773"/>
                  </a:lnTo>
                  <a:lnTo>
                    <a:pt x="1734306" y="130286"/>
                  </a:lnTo>
                  <a:lnTo>
                    <a:pt x="1751240" y="130286"/>
                  </a:lnTo>
                  <a:lnTo>
                    <a:pt x="1785658" y="35064"/>
                  </a:lnTo>
                  <a:lnTo>
                    <a:pt x="1786209" y="35064"/>
                  </a:lnTo>
                  <a:close/>
                  <a:moveTo>
                    <a:pt x="1587260" y="31362"/>
                  </a:moveTo>
                  <a:lnTo>
                    <a:pt x="1587733" y="31362"/>
                  </a:lnTo>
                  <a:lnTo>
                    <a:pt x="1602225" y="76728"/>
                  </a:lnTo>
                  <a:lnTo>
                    <a:pt x="1572768" y="76728"/>
                  </a:lnTo>
                  <a:close/>
                  <a:moveTo>
                    <a:pt x="1526064" y="130364"/>
                  </a:moveTo>
                  <a:lnTo>
                    <a:pt x="1570091" y="130364"/>
                  </a:lnTo>
                  <a:lnTo>
                    <a:pt x="1570091" y="114612"/>
                  </a:lnTo>
                  <a:lnTo>
                    <a:pt x="1561112" y="113037"/>
                  </a:lnTo>
                  <a:lnTo>
                    <a:pt x="1566783" y="95395"/>
                  </a:lnTo>
                  <a:lnTo>
                    <a:pt x="1608526" y="95395"/>
                  </a:lnTo>
                  <a:lnTo>
                    <a:pt x="1614118" y="113037"/>
                  </a:lnTo>
                  <a:lnTo>
                    <a:pt x="1605218" y="114612"/>
                  </a:lnTo>
                  <a:lnTo>
                    <a:pt x="1605218" y="130364"/>
                  </a:lnTo>
                  <a:lnTo>
                    <a:pt x="1648851" y="130364"/>
                  </a:lnTo>
                  <a:lnTo>
                    <a:pt x="1648851" y="114612"/>
                  </a:lnTo>
                  <a:lnTo>
                    <a:pt x="1639636" y="113273"/>
                  </a:lnTo>
                  <a:lnTo>
                    <a:pt x="1600807" y="1433"/>
                  </a:lnTo>
                  <a:lnTo>
                    <a:pt x="1574422" y="1433"/>
                  </a:lnTo>
                  <a:lnTo>
                    <a:pt x="1535042" y="113273"/>
                  </a:lnTo>
                  <a:lnTo>
                    <a:pt x="1525827" y="114612"/>
                  </a:lnTo>
                  <a:close/>
                  <a:moveTo>
                    <a:pt x="1415799" y="1748"/>
                  </a:moveTo>
                  <a:lnTo>
                    <a:pt x="1415799" y="36009"/>
                  </a:lnTo>
                  <a:lnTo>
                    <a:pt x="1435489" y="36009"/>
                  </a:lnTo>
                  <a:lnTo>
                    <a:pt x="1436513" y="21675"/>
                  </a:lnTo>
                  <a:lnTo>
                    <a:pt x="1460141" y="21675"/>
                  </a:lnTo>
                  <a:lnTo>
                    <a:pt x="1460141" y="112249"/>
                  </a:lnTo>
                  <a:lnTo>
                    <a:pt x="1446437" y="114927"/>
                  </a:lnTo>
                  <a:lnTo>
                    <a:pt x="1446437" y="130679"/>
                  </a:lnTo>
                  <a:lnTo>
                    <a:pt x="1499758" y="130679"/>
                  </a:lnTo>
                  <a:lnTo>
                    <a:pt x="1499758" y="114927"/>
                  </a:lnTo>
                  <a:lnTo>
                    <a:pt x="1485974" y="112249"/>
                  </a:lnTo>
                  <a:lnTo>
                    <a:pt x="1485974" y="21675"/>
                  </a:lnTo>
                  <a:lnTo>
                    <a:pt x="1509603" y="21675"/>
                  </a:lnTo>
                  <a:lnTo>
                    <a:pt x="1510626" y="36009"/>
                  </a:lnTo>
                  <a:lnTo>
                    <a:pt x="1530710" y="36009"/>
                  </a:lnTo>
                  <a:lnTo>
                    <a:pt x="1530710" y="1748"/>
                  </a:lnTo>
                  <a:close/>
                  <a:moveTo>
                    <a:pt x="1400677" y="16555"/>
                  </a:moveTo>
                  <a:cubicBezTo>
                    <a:pt x="1394691" y="11263"/>
                    <a:pt x="1387736" y="7167"/>
                    <a:pt x="1380199" y="4505"/>
                  </a:cubicBezTo>
                  <a:cubicBezTo>
                    <a:pt x="1371504" y="1426"/>
                    <a:pt x="1362328" y="-95"/>
                    <a:pt x="1353105" y="16"/>
                  </a:cubicBezTo>
                  <a:cubicBezTo>
                    <a:pt x="1341220" y="-268"/>
                    <a:pt x="1329564" y="3292"/>
                    <a:pt x="1319868" y="10176"/>
                  </a:cubicBezTo>
                  <a:cubicBezTo>
                    <a:pt x="1311449" y="15965"/>
                    <a:pt x="1306463" y="25558"/>
                    <a:pt x="1306558" y="35773"/>
                  </a:cubicBezTo>
                  <a:cubicBezTo>
                    <a:pt x="1306188" y="45484"/>
                    <a:pt x="1310567" y="54770"/>
                    <a:pt x="1318293" y="60661"/>
                  </a:cubicBezTo>
                  <a:cubicBezTo>
                    <a:pt x="1328792" y="67978"/>
                    <a:pt x="1340535" y="73318"/>
                    <a:pt x="1352948" y="76413"/>
                  </a:cubicBezTo>
                  <a:cubicBezTo>
                    <a:pt x="1359556" y="78067"/>
                    <a:pt x="1365802" y="80926"/>
                    <a:pt x="1371378" y="84841"/>
                  </a:cubicBezTo>
                  <a:cubicBezTo>
                    <a:pt x="1374851" y="87834"/>
                    <a:pt x="1376789" y="92228"/>
                    <a:pt x="1376655" y="96812"/>
                  </a:cubicBezTo>
                  <a:cubicBezTo>
                    <a:pt x="1376765" y="101333"/>
                    <a:pt x="1374717" y="105633"/>
                    <a:pt x="1371142" y="108390"/>
                  </a:cubicBezTo>
                  <a:cubicBezTo>
                    <a:pt x="1366377" y="111548"/>
                    <a:pt x="1360706" y="113068"/>
                    <a:pt x="1354996" y="112722"/>
                  </a:cubicBezTo>
                  <a:cubicBezTo>
                    <a:pt x="1349955" y="112793"/>
                    <a:pt x="1344930" y="112076"/>
                    <a:pt x="1340110" y="110595"/>
                  </a:cubicBezTo>
                  <a:cubicBezTo>
                    <a:pt x="1336282" y="109579"/>
                    <a:pt x="1332699" y="107807"/>
                    <a:pt x="1329556" y="105397"/>
                  </a:cubicBezTo>
                  <a:lnTo>
                    <a:pt x="1326799" y="87125"/>
                  </a:lnTo>
                  <a:lnTo>
                    <a:pt x="1306873" y="87125"/>
                  </a:lnTo>
                  <a:lnTo>
                    <a:pt x="1306873" y="113982"/>
                  </a:lnTo>
                  <a:cubicBezTo>
                    <a:pt x="1312646" y="119881"/>
                    <a:pt x="1319632" y="124449"/>
                    <a:pt x="1327351" y="127371"/>
                  </a:cubicBezTo>
                  <a:cubicBezTo>
                    <a:pt x="1336180" y="130711"/>
                    <a:pt x="1345560" y="132373"/>
                    <a:pt x="1354996" y="132255"/>
                  </a:cubicBezTo>
                  <a:cubicBezTo>
                    <a:pt x="1367188" y="132829"/>
                    <a:pt x="1379254" y="129490"/>
                    <a:pt x="1389414" y="122725"/>
                  </a:cubicBezTo>
                  <a:cubicBezTo>
                    <a:pt x="1397928" y="116794"/>
                    <a:pt x="1402851" y="106949"/>
                    <a:pt x="1402488" y="96576"/>
                  </a:cubicBezTo>
                  <a:cubicBezTo>
                    <a:pt x="1402843" y="86881"/>
                    <a:pt x="1398826" y="77540"/>
                    <a:pt x="1391541" y="71136"/>
                  </a:cubicBezTo>
                  <a:cubicBezTo>
                    <a:pt x="1382089" y="63544"/>
                    <a:pt x="1371055" y="58157"/>
                    <a:pt x="1359249" y="55384"/>
                  </a:cubicBezTo>
                  <a:cubicBezTo>
                    <a:pt x="1351916" y="53360"/>
                    <a:pt x="1344875" y="50399"/>
                    <a:pt x="1338299" y="46563"/>
                  </a:cubicBezTo>
                  <a:cubicBezTo>
                    <a:pt x="1334573" y="44248"/>
                    <a:pt x="1332305" y="40160"/>
                    <a:pt x="1332313" y="35773"/>
                  </a:cubicBezTo>
                  <a:cubicBezTo>
                    <a:pt x="1332242" y="31228"/>
                    <a:pt x="1334384" y="26944"/>
                    <a:pt x="1338062" y="24274"/>
                  </a:cubicBezTo>
                  <a:cubicBezTo>
                    <a:pt x="1342874" y="20998"/>
                    <a:pt x="1348640" y="19414"/>
                    <a:pt x="1354444" y="19785"/>
                  </a:cubicBezTo>
                  <a:cubicBezTo>
                    <a:pt x="1359060" y="19777"/>
                    <a:pt x="1363659" y="20304"/>
                    <a:pt x="1368149" y="21360"/>
                  </a:cubicBezTo>
                  <a:cubicBezTo>
                    <a:pt x="1371559" y="22139"/>
                    <a:pt x="1374843" y="23384"/>
                    <a:pt x="1377915" y="25062"/>
                  </a:cubicBezTo>
                  <a:lnTo>
                    <a:pt x="1381302" y="42783"/>
                  </a:lnTo>
                  <a:lnTo>
                    <a:pt x="1400677" y="42783"/>
                  </a:lnTo>
                  <a:close/>
                  <a:moveTo>
                    <a:pt x="1199916" y="1906"/>
                  </a:moveTo>
                  <a:lnTo>
                    <a:pt x="1160536" y="1906"/>
                  </a:lnTo>
                  <a:lnTo>
                    <a:pt x="1160536" y="17658"/>
                  </a:lnTo>
                  <a:lnTo>
                    <a:pt x="1174240" y="20257"/>
                  </a:lnTo>
                  <a:lnTo>
                    <a:pt x="1174240" y="87440"/>
                  </a:lnTo>
                  <a:cubicBezTo>
                    <a:pt x="1173524" y="100167"/>
                    <a:pt x="1178761" y="112509"/>
                    <a:pt x="1188417" y="120834"/>
                  </a:cubicBezTo>
                  <a:cubicBezTo>
                    <a:pt x="1210817" y="136476"/>
                    <a:pt x="1240604" y="136476"/>
                    <a:pt x="1263003" y="120834"/>
                  </a:cubicBezTo>
                  <a:cubicBezTo>
                    <a:pt x="1272723" y="112549"/>
                    <a:pt x="1277999" y="100191"/>
                    <a:pt x="1277259" y="87440"/>
                  </a:cubicBezTo>
                  <a:lnTo>
                    <a:pt x="1277259" y="20257"/>
                  </a:lnTo>
                  <a:lnTo>
                    <a:pt x="1291042" y="17658"/>
                  </a:lnTo>
                  <a:lnTo>
                    <a:pt x="1291042" y="1906"/>
                  </a:lnTo>
                  <a:lnTo>
                    <a:pt x="1237800" y="1906"/>
                  </a:lnTo>
                  <a:lnTo>
                    <a:pt x="1237800" y="17658"/>
                  </a:lnTo>
                  <a:lnTo>
                    <a:pt x="1251504" y="20257"/>
                  </a:lnTo>
                  <a:lnTo>
                    <a:pt x="1251504" y="87440"/>
                  </a:lnTo>
                  <a:cubicBezTo>
                    <a:pt x="1252056" y="94481"/>
                    <a:pt x="1249559" y="101420"/>
                    <a:pt x="1244652" y="106500"/>
                  </a:cubicBezTo>
                  <a:cubicBezTo>
                    <a:pt x="1239352" y="110926"/>
                    <a:pt x="1232570" y="113171"/>
                    <a:pt x="1225671" y="112801"/>
                  </a:cubicBezTo>
                  <a:cubicBezTo>
                    <a:pt x="1218811" y="113187"/>
                    <a:pt x="1212061" y="110895"/>
                    <a:pt x="1206847" y="106421"/>
                  </a:cubicBezTo>
                  <a:cubicBezTo>
                    <a:pt x="1201948" y="101365"/>
                    <a:pt x="1199459" y="94457"/>
                    <a:pt x="1199995" y="87440"/>
                  </a:cubicBezTo>
                  <a:lnTo>
                    <a:pt x="1199995" y="20257"/>
                  </a:lnTo>
                  <a:lnTo>
                    <a:pt x="1213778" y="17658"/>
                  </a:lnTo>
                  <a:lnTo>
                    <a:pt x="1213778" y="1906"/>
                  </a:lnTo>
                  <a:close/>
                  <a:moveTo>
                    <a:pt x="1028140" y="130522"/>
                  </a:moveTo>
                  <a:lnTo>
                    <a:pt x="1080673" y="130522"/>
                  </a:lnTo>
                  <a:lnTo>
                    <a:pt x="1080673" y="114770"/>
                  </a:lnTo>
                  <a:lnTo>
                    <a:pt x="1067599" y="112092"/>
                  </a:lnTo>
                  <a:lnTo>
                    <a:pt x="1067599" y="76571"/>
                  </a:lnTo>
                  <a:lnTo>
                    <a:pt x="1081776" y="76571"/>
                  </a:lnTo>
                  <a:lnTo>
                    <a:pt x="1106506" y="113667"/>
                  </a:lnTo>
                  <a:lnTo>
                    <a:pt x="1098630" y="114770"/>
                  </a:lnTo>
                  <a:lnTo>
                    <a:pt x="1098630" y="130522"/>
                  </a:lnTo>
                  <a:lnTo>
                    <a:pt x="1149588" y="130522"/>
                  </a:lnTo>
                  <a:lnTo>
                    <a:pt x="1149588" y="114770"/>
                  </a:lnTo>
                  <a:lnTo>
                    <a:pt x="1136672" y="112564"/>
                  </a:lnTo>
                  <a:lnTo>
                    <a:pt x="1101229" y="61764"/>
                  </a:lnTo>
                  <a:lnTo>
                    <a:pt x="1132734" y="19548"/>
                  </a:lnTo>
                  <a:lnTo>
                    <a:pt x="1146674" y="17107"/>
                  </a:lnTo>
                  <a:lnTo>
                    <a:pt x="1146674" y="1355"/>
                  </a:lnTo>
                  <a:lnTo>
                    <a:pt x="1095716" y="1355"/>
                  </a:lnTo>
                  <a:lnTo>
                    <a:pt x="1095716" y="17107"/>
                  </a:lnTo>
                  <a:lnTo>
                    <a:pt x="1103592" y="18209"/>
                  </a:lnTo>
                  <a:lnTo>
                    <a:pt x="1078861" y="54203"/>
                  </a:lnTo>
                  <a:lnTo>
                    <a:pt x="1067599" y="54203"/>
                  </a:lnTo>
                  <a:lnTo>
                    <a:pt x="1067599" y="19785"/>
                  </a:lnTo>
                  <a:lnTo>
                    <a:pt x="1080673" y="17107"/>
                  </a:lnTo>
                  <a:lnTo>
                    <a:pt x="1080673" y="1355"/>
                  </a:lnTo>
                  <a:lnTo>
                    <a:pt x="1028140" y="1355"/>
                  </a:lnTo>
                  <a:lnTo>
                    <a:pt x="1028140" y="17107"/>
                  </a:lnTo>
                  <a:lnTo>
                    <a:pt x="1041844" y="19785"/>
                  </a:lnTo>
                  <a:lnTo>
                    <a:pt x="1041844" y="112092"/>
                  </a:lnTo>
                  <a:lnTo>
                    <a:pt x="1028140" y="114770"/>
                  </a:lnTo>
                  <a:close/>
                  <a:moveTo>
                    <a:pt x="991122" y="54124"/>
                  </a:moveTo>
                  <a:lnTo>
                    <a:pt x="947568" y="54124"/>
                  </a:lnTo>
                  <a:lnTo>
                    <a:pt x="947568" y="21832"/>
                  </a:lnTo>
                  <a:lnTo>
                    <a:pt x="988759" y="21832"/>
                  </a:lnTo>
                  <a:lnTo>
                    <a:pt x="989862" y="37584"/>
                  </a:lnTo>
                  <a:lnTo>
                    <a:pt x="1009710" y="37584"/>
                  </a:lnTo>
                  <a:lnTo>
                    <a:pt x="1009710" y="2300"/>
                  </a:lnTo>
                  <a:lnTo>
                    <a:pt x="908109" y="2300"/>
                  </a:lnTo>
                  <a:lnTo>
                    <a:pt x="908109" y="18052"/>
                  </a:lnTo>
                  <a:lnTo>
                    <a:pt x="921813" y="20651"/>
                  </a:lnTo>
                  <a:lnTo>
                    <a:pt x="921813" y="112958"/>
                  </a:lnTo>
                  <a:lnTo>
                    <a:pt x="908109" y="115636"/>
                  </a:lnTo>
                  <a:lnTo>
                    <a:pt x="908109" y="131388"/>
                  </a:lnTo>
                  <a:lnTo>
                    <a:pt x="1009788" y="131388"/>
                  </a:lnTo>
                  <a:lnTo>
                    <a:pt x="1009788" y="96261"/>
                  </a:lnTo>
                  <a:lnTo>
                    <a:pt x="990256" y="96261"/>
                  </a:lnTo>
                  <a:lnTo>
                    <a:pt x="989074" y="112013"/>
                  </a:lnTo>
                  <a:lnTo>
                    <a:pt x="947568" y="112013"/>
                  </a:lnTo>
                  <a:lnTo>
                    <a:pt x="947568" y="75232"/>
                  </a:lnTo>
                  <a:lnTo>
                    <a:pt x="991122" y="75232"/>
                  </a:lnTo>
                  <a:close/>
                  <a:moveTo>
                    <a:pt x="881488" y="1906"/>
                  </a:moveTo>
                  <a:lnTo>
                    <a:pt x="842107" y="1906"/>
                  </a:lnTo>
                  <a:lnTo>
                    <a:pt x="842107" y="17658"/>
                  </a:lnTo>
                  <a:lnTo>
                    <a:pt x="855890" y="20257"/>
                  </a:lnTo>
                  <a:lnTo>
                    <a:pt x="855890" y="88542"/>
                  </a:lnTo>
                  <a:lnTo>
                    <a:pt x="855339" y="88542"/>
                  </a:lnTo>
                  <a:lnTo>
                    <a:pt x="803436" y="1906"/>
                  </a:lnTo>
                  <a:lnTo>
                    <a:pt x="764056" y="1906"/>
                  </a:lnTo>
                  <a:lnTo>
                    <a:pt x="764056" y="17658"/>
                  </a:lnTo>
                  <a:lnTo>
                    <a:pt x="777760" y="20257"/>
                  </a:lnTo>
                  <a:lnTo>
                    <a:pt x="777760" y="112564"/>
                  </a:lnTo>
                  <a:lnTo>
                    <a:pt x="764056" y="115242"/>
                  </a:lnTo>
                  <a:lnTo>
                    <a:pt x="764056" y="130994"/>
                  </a:lnTo>
                  <a:lnTo>
                    <a:pt x="817376" y="130994"/>
                  </a:lnTo>
                  <a:lnTo>
                    <a:pt x="817376" y="115242"/>
                  </a:lnTo>
                  <a:lnTo>
                    <a:pt x="803593" y="112564"/>
                  </a:lnTo>
                  <a:lnTo>
                    <a:pt x="803593" y="44200"/>
                  </a:lnTo>
                  <a:lnTo>
                    <a:pt x="804066" y="44200"/>
                  </a:lnTo>
                  <a:lnTo>
                    <a:pt x="856048" y="130837"/>
                  </a:lnTo>
                  <a:lnTo>
                    <a:pt x="881724" y="130837"/>
                  </a:lnTo>
                  <a:lnTo>
                    <a:pt x="881724" y="20572"/>
                  </a:lnTo>
                  <a:lnTo>
                    <a:pt x="895507" y="17973"/>
                  </a:lnTo>
                  <a:lnTo>
                    <a:pt x="895507" y="2221"/>
                  </a:lnTo>
                  <a:close/>
                  <a:moveTo>
                    <a:pt x="698448" y="16713"/>
                  </a:moveTo>
                  <a:cubicBezTo>
                    <a:pt x="692470" y="11404"/>
                    <a:pt x="685516" y="7309"/>
                    <a:pt x="677970" y="4663"/>
                  </a:cubicBezTo>
                  <a:cubicBezTo>
                    <a:pt x="669299" y="1583"/>
                    <a:pt x="660155" y="63"/>
                    <a:pt x="650956" y="173"/>
                  </a:cubicBezTo>
                  <a:cubicBezTo>
                    <a:pt x="639047" y="-126"/>
                    <a:pt x="627359" y="3434"/>
                    <a:pt x="617640" y="10333"/>
                  </a:cubicBezTo>
                  <a:cubicBezTo>
                    <a:pt x="609260" y="16146"/>
                    <a:pt x="604306" y="25731"/>
                    <a:pt x="604408" y="35930"/>
                  </a:cubicBezTo>
                  <a:cubicBezTo>
                    <a:pt x="604038" y="45642"/>
                    <a:pt x="608417" y="54928"/>
                    <a:pt x="616143" y="60819"/>
                  </a:cubicBezTo>
                  <a:cubicBezTo>
                    <a:pt x="626611" y="68136"/>
                    <a:pt x="638330" y="73476"/>
                    <a:pt x="650719" y="76571"/>
                  </a:cubicBezTo>
                  <a:cubicBezTo>
                    <a:pt x="657327" y="78217"/>
                    <a:pt x="663581" y="81076"/>
                    <a:pt x="669149" y="84998"/>
                  </a:cubicBezTo>
                  <a:cubicBezTo>
                    <a:pt x="672654" y="87968"/>
                    <a:pt x="674599" y="92378"/>
                    <a:pt x="674426" y="96970"/>
                  </a:cubicBezTo>
                  <a:cubicBezTo>
                    <a:pt x="674576" y="101499"/>
                    <a:pt x="672520" y="105815"/>
                    <a:pt x="668913" y="108548"/>
                  </a:cubicBezTo>
                  <a:cubicBezTo>
                    <a:pt x="664258" y="111635"/>
                    <a:pt x="658737" y="113155"/>
                    <a:pt x="653161" y="112880"/>
                  </a:cubicBezTo>
                  <a:cubicBezTo>
                    <a:pt x="648144" y="112943"/>
                    <a:pt x="643150" y="112226"/>
                    <a:pt x="638354" y="110753"/>
                  </a:cubicBezTo>
                  <a:cubicBezTo>
                    <a:pt x="634502" y="109737"/>
                    <a:pt x="630887" y="107965"/>
                    <a:pt x="627721" y="105555"/>
                  </a:cubicBezTo>
                  <a:lnTo>
                    <a:pt x="625043" y="87282"/>
                  </a:lnTo>
                  <a:lnTo>
                    <a:pt x="604487" y="87282"/>
                  </a:lnTo>
                  <a:lnTo>
                    <a:pt x="604487" y="114140"/>
                  </a:lnTo>
                  <a:cubicBezTo>
                    <a:pt x="610299" y="120023"/>
                    <a:pt x="617309" y="124591"/>
                    <a:pt x="625043" y="127529"/>
                  </a:cubicBezTo>
                  <a:cubicBezTo>
                    <a:pt x="633841" y="130876"/>
                    <a:pt x="643198" y="132538"/>
                    <a:pt x="652610" y="132412"/>
                  </a:cubicBezTo>
                  <a:cubicBezTo>
                    <a:pt x="664825" y="132971"/>
                    <a:pt x="676907" y="129632"/>
                    <a:pt x="687107" y="122882"/>
                  </a:cubicBezTo>
                  <a:cubicBezTo>
                    <a:pt x="695597" y="116928"/>
                    <a:pt x="700520" y="107098"/>
                    <a:pt x="700181" y="96734"/>
                  </a:cubicBezTo>
                  <a:cubicBezTo>
                    <a:pt x="700504" y="87030"/>
                    <a:pt x="696456" y="77689"/>
                    <a:pt x="689154" y="71294"/>
                  </a:cubicBezTo>
                  <a:cubicBezTo>
                    <a:pt x="679711" y="63686"/>
                    <a:pt x="668677" y="58298"/>
                    <a:pt x="656863" y="55542"/>
                  </a:cubicBezTo>
                  <a:cubicBezTo>
                    <a:pt x="649569" y="53644"/>
                    <a:pt x="642552" y="50816"/>
                    <a:pt x="635991" y="47114"/>
                  </a:cubicBezTo>
                  <a:cubicBezTo>
                    <a:pt x="632242" y="44807"/>
                    <a:pt x="629950" y="40727"/>
                    <a:pt x="629926" y="36324"/>
                  </a:cubicBezTo>
                  <a:cubicBezTo>
                    <a:pt x="629895" y="31795"/>
                    <a:pt x="632029" y="27519"/>
                    <a:pt x="635676" y="24825"/>
                  </a:cubicBezTo>
                  <a:cubicBezTo>
                    <a:pt x="640520" y="21557"/>
                    <a:pt x="646309" y="19981"/>
                    <a:pt x="652137" y="20336"/>
                  </a:cubicBezTo>
                  <a:cubicBezTo>
                    <a:pt x="656752" y="20328"/>
                    <a:pt x="661352" y="20856"/>
                    <a:pt x="665841" y="21911"/>
                  </a:cubicBezTo>
                  <a:cubicBezTo>
                    <a:pt x="669244" y="22707"/>
                    <a:pt x="672528" y="23951"/>
                    <a:pt x="675608" y="25613"/>
                  </a:cubicBezTo>
                  <a:lnTo>
                    <a:pt x="678994" y="43334"/>
                  </a:lnTo>
                  <a:lnTo>
                    <a:pt x="698291" y="43334"/>
                  </a:lnTo>
                  <a:close/>
                  <a:moveTo>
                    <a:pt x="474611" y="1906"/>
                  </a:moveTo>
                  <a:lnTo>
                    <a:pt x="474611" y="36167"/>
                  </a:lnTo>
                  <a:lnTo>
                    <a:pt x="494222" y="36167"/>
                  </a:lnTo>
                  <a:lnTo>
                    <a:pt x="495246" y="21832"/>
                  </a:lnTo>
                  <a:lnTo>
                    <a:pt x="518874" y="21832"/>
                  </a:lnTo>
                  <a:lnTo>
                    <a:pt x="518874" y="112407"/>
                  </a:lnTo>
                  <a:lnTo>
                    <a:pt x="505091" y="115085"/>
                  </a:lnTo>
                  <a:lnTo>
                    <a:pt x="505091" y="130837"/>
                  </a:lnTo>
                  <a:lnTo>
                    <a:pt x="558412" y="130837"/>
                  </a:lnTo>
                  <a:lnTo>
                    <a:pt x="558412" y="115085"/>
                  </a:lnTo>
                  <a:lnTo>
                    <a:pt x="544708" y="112407"/>
                  </a:lnTo>
                  <a:lnTo>
                    <a:pt x="544708" y="21832"/>
                  </a:lnTo>
                  <a:lnTo>
                    <a:pt x="568336" y="21832"/>
                  </a:lnTo>
                  <a:lnTo>
                    <a:pt x="569438" y="36167"/>
                  </a:lnTo>
                  <a:lnTo>
                    <a:pt x="589207" y="36167"/>
                  </a:lnTo>
                  <a:lnTo>
                    <a:pt x="589207" y="1906"/>
                  </a:lnTo>
                  <a:close/>
                  <a:moveTo>
                    <a:pt x="459568" y="16713"/>
                  </a:moveTo>
                  <a:cubicBezTo>
                    <a:pt x="453590" y="11404"/>
                    <a:pt x="446634" y="7309"/>
                    <a:pt x="439090" y="4663"/>
                  </a:cubicBezTo>
                  <a:cubicBezTo>
                    <a:pt x="430423" y="1575"/>
                    <a:pt x="421275" y="55"/>
                    <a:pt x="412075" y="173"/>
                  </a:cubicBezTo>
                  <a:cubicBezTo>
                    <a:pt x="400163" y="-126"/>
                    <a:pt x="388475" y="3434"/>
                    <a:pt x="378759" y="10333"/>
                  </a:cubicBezTo>
                  <a:cubicBezTo>
                    <a:pt x="370203" y="16043"/>
                    <a:pt x="365062" y="25644"/>
                    <a:pt x="365055" y="35930"/>
                  </a:cubicBezTo>
                  <a:cubicBezTo>
                    <a:pt x="364682" y="45642"/>
                    <a:pt x="369060" y="54928"/>
                    <a:pt x="376790" y="60819"/>
                  </a:cubicBezTo>
                  <a:cubicBezTo>
                    <a:pt x="387287" y="68136"/>
                    <a:pt x="399031" y="73476"/>
                    <a:pt x="411445" y="76571"/>
                  </a:cubicBezTo>
                  <a:cubicBezTo>
                    <a:pt x="418028" y="78225"/>
                    <a:pt x="424250" y="81084"/>
                    <a:pt x="429796" y="84998"/>
                  </a:cubicBezTo>
                  <a:cubicBezTo>
                    <a:pt x="433299" y="87968"/>
                    <a:pt x="435244" y="92378"/>
                    <a:pt x="435073" y="96970"/>
                  </a:cubicBezTo>
                  <a:cubicBezTo>
                    <a:pt x="435225" y="101499"/>
                    <a:pt x="433169" y="105815"/>
                    <a:pt x="429560" y="108548"/>
                  </a:cubicBezTo>
                  <a:cubicBezTo>
                    <a:pt x="424907" y="111635"/>
                    <a:pt x="419386" y="113155"/>
                    <a:pt x="413808" y="112880"/>
                  </a:cubicBezTo>
                  <a:cubicBezTo>
                    <a:pt x="408766" y="112935"/>
                    <a:pt x="403746" y="112218"/>
                    <a:pt x="398922" y="110753"/>
                  </a:cubicBezTo>
                  <a:cubicBezTo>
                    <a:pt x="395126" y="109721"/>
                    <a:pt x="391567" y="107949"/>
                    <a:pt x="388447" y="105555"/>
                  </a:cubicBezTo>
                  <a:lnTo>
                    <a:pt x="385690" y="87282"/>
                  </a:lnTo>
                  <a:lnTo>
                    <a:pt x="365527" y="87282"/>
                  </a:lnTo>
                  <a:lnTo>
                    <a:pt x="365527" y="114140"/>
                  </a:lnTo>
                  <a:cubicBezTo>
                    <a:pt x="371343" y="120023"/>
                    <a:pt x="378353" y="124591"/>
                    <a:pt x="386084" y="127529"/>
                  </a:cubicBezTo>
                  <a:cubicBezTo>
                    <a:pt x="394883" y="130876"/>
                    <a:pt x="404236" y="132538"/>
                    <a:pt x="413650" y="132412"/>
                  </a:cubicBezTo>
                  <a:cubicBezTo>
                    <a:pt x="425870" y="132979"/>
                    <a:pt x="437952" y="129640"/>
                    <a:pt x="448147" y="122882"/>
                  </a:cubicBezTo>
                  <a:cubicBezTo>
                    <a:pt x="456640" y="116928"/>
                    <a:pt x="461556" y="107098"/>
                    <a:pt x="461221" y="96734"/>
                  </a:cubicBezTo>
                  <a:cubicBezTo>
                    <a:pt x="461548" y="87030"/>
                    <a:pt x="457500" y="77689"/>
                    <a:pt x="450195" y="71294"/>
                  </a:cubicBezTo>
                  <a:cubicBezTo>
                    <a:pt x="440782" y="63686"/>
                    <a:pt x="429769" y="58298"/>
                    <a:pt x="417982" y="55542"/>
                  </a:cubicBezTo>
                  <a:cubicBezTo>
                    <a:pt x="410661" y="53659"/>
                    <a:pt x="403618" y="50824"/>
                    <a:pt x="397032" y="47114"/>
                  </a:cubicBezTo>
                  <a:cubicBezTo>
                    <a:pt x="393284" y="44807"/>
                    <a:pt x="390992" y="40727"/>
                    <a:pt x="390967" y="36324"/>
                  </a:cubicBezTo>
                  <a:cubicBezTo>
                    <a:pt x="390928" y="31772"/>
                    <a:pt x="393101" y="27487"/>
                    <a:pt x="396795" y="24825"/>
                  </a:cubicBezTo>
                  <a:cubicBezTo>
                    <a:pt x="401605" y="21549"/>
                    <a:pt x="407370" y="19966"/>
                    <a:pt x="413178" y="20336"/>
                  </a:cubicBezTo>
                  <a:cubicBezTo>
                    <a:pt x="417791" y="20328"/>
                    <a:pt x="422390" y="20856"/>
                    <a:pt x="426882" y="21911"/>
                  </a:cubicBezTo>
                  <a:cubicBezTo>
                    <a:pt x="430292" y="22691"/>
                    <a:pt x="433579" y="23935"/>
                    <a:pt x="436648" y="25613"/>
                  </a:cubicBezTo>
                  <a:lnTo>
                    <a:pt x="440035" y="43334"/>
                  </a:lnTo>
                  <a:lnTo>
                    <a:pt x="459568" y="43334"/>
                  </a:lnTo>
                  <a:close/>
                  <a:moveTo>
                    <a:pt x="347885" y="130522"/>
                  </a:moveTo>
                  <a:lnTo>
                    <a:pt x="347885" y="94371"/>
                  </a:lnTo>
                  <a:lnTo>
                    <a:pt x="328195" y="94371"/>
                  </a:lnTo>
                  <a:lnTo>
                    <a:pt x="326935" y="110517"/>
                  </a:lnTo>
                  <a:lnTo>
                    <a:pt x="290626" y="110517"/>
                  </a:lnTo>
                  <a:lnTo>
                    <a:pt x="290626" y="20100"/>
                  </a:lnTo>
                  <a:lnTo>
                    <a:pt x="304409" y="17501"/>
                  </a:lnTo>
                  <a:lnTo>
                    <a:pt x="304409" y="1748"/>
                  </a:lnTo>
                  <a:lnTo>
                    <a:pt x="251167" y="1748"/>
                  </a:lnTo>
                  <a:lnTo>
                    <a:pt x="251167" y="17501"/>
                  </a:lnTo>
                  <a:lnTo>
                    <a:pt x="264872" y="20100"/>
                  </a:lnTo>
                  <a:lnTo>
                    <a:pt x="264872" y="112407"/>
                  </a:lnTo>
                  <a:lnTo>
                    <a:pt x="251167" y="115085"/>
                  </a:lnTo>
                  <a:lnTo>
                    <a:pt x="251167" y="130837"/>
                  </a:lnTo>
                  <a:close/>
                  <a:moveTo>
                    <a:pt x="176502" y="31362"/>
                  </a:moveTo>
                  <a:lnTo>
                    <a:pt x="177054" y="31362"/>
                  </a:lnTo>
                  <a:lnTo>
                    <a:pt x="191782" y="76886"/>
                  </a:lnTo>
                  <a:lnTo>
                    <a:pt x="162010" y="76886"/>
                  </a:lnTo>
                  <a:close/>
                  <a:moveTo>
                    <a:pt x="115463" y="130364"/>
                  </a:moveTo>
                  <a:lnTo>
                    <a:pt x="159175" y="130364"/>
                  </a:lnTo>
                  <a:lnTo>
                    <a:pt x="159175" y="114612"/>
                  </a:lnTo>
                  <a:lnTo>
                    <a:pt x="150275" y="113037"/>
                  </a:lnTo>
                  <a:lnTo>
                    <a:pt x="155946" y="95395"/>
                  </a:lnTo>
                  <a:lnTo>
                    <a:pt x="197610" y="95395"/>
                  </a:lnTo>
                  <a:lnTo>
                    <a:pt x="203281" y="113037"/>
                  </a:lnTo>
                  <a:lnTo>
                    <a:pt x="194381" y="114612"/>
                  </a:lnTo>
                  <a:lnTo>
                    <a:pt x="194381" y="130364"/>
                  </a:lnTo>
                  <a:lnTo>
                    <a:pt x="238172" y="130364"/>
                  </a:lnTo>
                  <a:lnTo>
                    <a:pt x="238172" y="114612"/>
                  </a:lnTo>
                  <a:lnTo>
                    <a:pt x="228957" y="113273"/>
                  </a:lnTo>
                  <a:lnTo>
                    <a:pt x="190128" y="1433"/>
                  </a:lnTo>
                  <a:lnTo>
                    <a:pt x="163743" y="1433"/>
                  </a:lnTo>
                  <a:lnTo>
                    <a:pt x="124363" y="113273"/>
                  </a:lnTo>
                  <a:lnTo>
                    <a:pt x="115227" y="114612"/>
                  </a:lnTo>
                  <a:close/>
                  <a:moveTo>
                    <a:pt x="47020" y="17343"/>
                  </a:moveTo>
                  <a:lnTo>
                    <a:pt x="37254" y="19076"/>
                  </a:lnTo>
                  <a:lnTo>
                    <a:pt x="60015" y="96182"/>
                  </a:lnTo>
                  <a:lnTo>
                    <a:pt x="61591" y="103271"/>
                  </a:lnTo>
                  <a:lnTo>
                    <a:pt x="62142" y="103271"/>
                  </a:lnTo>
                  <a:lnTo>
                    <a:pt x="63638" y="96340"/>
                  </a:lnTo>
                  <a:lnTo>
                    <a:pt x="86479" y="19076"/>
                  </a:lnTo>
                  <a:lnTo>
                    <a:pt x="76791" y="17343"/>
                  </a:lnTo>
                  <a:lnTo>
                    <a:pt x="76791" y="1591"/>
                  </a:lnTo>
                  <a:lnTo>
                    <a:pt x="124048" y="1591"/>
                  </a:lnTo>
                  <a:lnTo>
                    <a:pt x="124048" y="17343"/>
                  </a:lnTo>
                  <a:lnTo>
                    <a:pt x="113258" y="18761"/>
                  </a:lnTo>
                  <a:lnTo>
                    <a:pt x="75374" y="130364"/>
                  </a:lnTo>
                  <a:lnTo>
                    <a:pt x="48595" y="130364"/>
                  </a:lnTo>
                  <a:lnTo>
                    <a:pt x="10633" y="18918"/>
                  </a:lnTo>
                  <a:lnTo>
                    <a:pt x="0" y="17501"/>
                  </a:lnTo>
                  <a:lnTo>
                    <a:pt x="0" y="1748"/>
                  </a:lnTo>
                  <a:lnTo>
                    <a:pt x="47256" y="1748"/>
                  </a:lnTo>
                  <a:close/>
                </a:path>
              </a:pathLst>
            </a:custGeom>
            <a:solidFill>
              <a:srgbClr val="FFFFFF"/>
            </a:solidFill>
            <a:ln w="7858" cap="flat">
              <a:noFill/>
              <a:prstDash val="solid"/>
              <a:miter/>
            </a:ln>
          </p:spPr>
          <p:txBody>
            <a:bodyPr lIns="72000" tIns="36000" rIns="72000" bIns="36000" rtlCol="0" anchor="ctr"/>
            <a:lstStyle/>
            <a:p>
              <a:endParaRPr lang="lv-LV" sz="1800"/>
            </a:p>
          </p:txBody>
        </p:sp>
      </p:grpSp>
      <p:sp>
        <p:nvSpPr>
          <p:cNvPr id="16" name="TextBox 15">
            <a:extLst>
              <a:ext uri="{FF2B5EF4-FFF2-40B4-BE49-F238E27FC236}">
                <a16:creationId xmlns:a16="http://schemas.microsoft.com/office/drawing/2014/main" id="{B7B806BC-6DFF-4118-932C-F50E06161950}"/>
              </a:ext>
            </a:extLst>
          </p:cNvPr>
          <p:cNvSpPr txBox="1"/>
          <p:nvPr userDrawn="1"/>
        </p:nvSpPr>
        <p:spPr>
          <a:xfrm>
            <a:off x="666750" y="2671577"/>
            <a:ext cx="7810500" cy="861774"/>
          </a:xfrm>
          <a:prstGeom prst="rect">
            <a:avLst/>
          </a:prstGeom>
          <a:noFill/>
        </p:spPr>
        <p:txBody>
          <a:bodyPr wrap="square" lIns="0" tIns="0" rIns="0" bIns="0" rtlCol="0">
            <a:spAutoFit/>
          </a:bodyPr>
          <a:lstStyle/>
          <a:p>
            <a:pPr algn="ctr"/>
            <a:r>
              <a:rPr kumimoji="0" lang="lv-LV" sz="2800" b="1" i="0" u="none" strike="noStrike" kern="1200" cap="all" spc="0" normalizeH="0" baseline="0" noProof="0">
                <a:ln>
                  <a:noFill/>
                </a:ln>
                <a:solidFill>
                  <a:srgbClr val="D5DE3D"/>
                </a:solidFill>
                <a:effectLst/>
                <a:uLnTx/>
                <a:uFillTx/>
                <a:latin typeface="Roboto Slab"/>
                <a:ea typeface="+mj-ea"/>
                <a:cs typeface="+mj-cs"/>
              </a:rPr>
              <a:t>To </a:t>
            </a:r>
            <a:r>
              <a:rPr kumimoji="0" lang="lv-LV" sz="2800" b="1" i="0" u="none" strike="noStrike" kern="1200" cap="all" spc="0" normalizeH="0" baseline="0" noProof="0" err="1">
                <a:ln>
                  <a:noFill/>
                </a:ln>
                <a:solidFill>
                  <a:srgbClr val="D5DE3D"/>
                </a:solidFill>
                <a:effectLst/>
                <a:uLnTx/>
                <a:uFillTx/>
                <a:latin typeface="Roboto Slab"/>
                <a:ea typeface="+mj-ea"/>
                <a:cs typeface="+mj-cs"/>
              </a:rPr>
              <a:t>build</a:t>
            </a:r>
            <a:r>
              <a:rPr kumimoji="0" lang="lv-LV" sz="2800" b="1" i="0" u="none" strike="noStrike" kern="1200" cap="all" spc="0" normalizeH="0" baseline="0" noProof="0">
                <a:ln>
                  <a:noFill/>
                </a:ln>
                <a:solidFill>
                  <a:srgbClr val="D5DE3D"/>
                </a:solidFill>
                <a:effectLst/>
                <a:uLnTx/>
                <a:uFillTx/>
                <a:latin typeface="Roboto Slab"/>
                <a:ea typeface="+mj-ea"/>
                <a:cs typeface="+mj-cs"/>
              </a:rPr>
              <a:t> to </a:t>
            </a:r>
            <a:r>
              <a:rPr kumimoji="0" lang="lv-LV" sz="2800" b="1" i="0" u="none" strike="noStrike" kern="1200" cap="all" spc="0" normalizeH="0" baseline="0" noProof="0" err="1">
                <a:ln>
                  <a:noFill/>
                </a:ln>
                <a:solidFill>
                  <a:srgbClr val="D5DE3D"/>
                </a:solidFill>
                <a:effectLst/>
                <a:uLnTx/>
                <a:uFillTx/>
                <a:latin typeface="Roboto Slab"/>
                <a:ea typeface="+mj-ea"/>
                <a:cs typeface="+mj-cs"/>
              </a:rPr>
              <a:t>be</a:t>
            </a:r>
            <a:r>
              <a:rPr kumimoji="0" lang="lv-LV" sz="2800" b="1" i="0" u="none" strike="noStrike" kern="1200" cap="all" spc="0" normalizeH="0" baseline="0" noProof="0">
                <a:ln>
                  <a:noFill/>
                </a:ln>
                <a:solidFill>
                  <a:srgbClr val="D5DE3D"/>
                </a:solidFill>
                <a:effectLst/>
                <a:uLnTx/>
                <a:uFillTx/>
                <a:latin typeface="Roboto Slab"/>
                <a:ea typeface="+mj-ea"/>
                <a:cs typeface="+mj-cs"/>
              </a:rPr>
              <a:t> </a:t>
            </a:r>
            <a:r>
              <a:rPr kumimoji="0" lang="lv-LV" sz="2800" b="1" i="0" u="none" strike="noStrike" kern="1200" cap="all" spc="0" normalizeH="0" baseline="0" noProof="0" err="1">
                <a:ln>
                  <a:noFill/>
                </a:ln>
                <a:solidFill>
                  <a:srgbClr val="D5DE3D"/>
                </a:solidFill>
                <a:effectLst/>
                <a:uLnTx/>
                <a:uFillTx/>
                <a:latin typeface="Roboto Slab"/>
                <a:ea typeface="+mj-ea"/>
                <a:cs typeface="+mj-cs"/>
              </a:rPr>
              <a:t>proud</a:t>
            </a:r>
            <a:r>
              <a:rPr kumimoji="0" lang="lv-LV" sz="2800" b="1" i="0" u="none" strike="noStrike" kern="1200" cap="all" spc="0" normalizeH="0" baseline="0" noProof="0">
                <a:ln>
                  <a:noFill/>
                </a:ln>
                <a:solidFill>
                  <a:srgbClr val="D5DE3D"/>
                </a:solidFill>
                <a:effectLst/>
                <a:uLnTx/>
                <a:uFillTx/>
                <a:latin typeface="Roboto Slab"/>
                <a:ea typeface="+mj-ea"/>
                <a:cs typeface="+mj-cs"/>
              </a:rPr>
              <a:t>. </a:t>
            </a:r>
            <a:br>
              <a:rPr kumimoji="0" lang="lv-LV" sz="2800" b="1" i="0" u="none" strike="noStrike" kern="1200" cap="all" spc="0" normalizeH="0" baseline="0" noProof="0">
                <a:ln>
                  <a:noFill/>
                </a:ln>
                <a:solidFill>
                  <a:srgbClr val="D5DE3D"/>
                </a:solidFill>
                <a:effectLst/>
                <a:uLnTx/>
                <a:uFillTx/>
                <a:latin typeface="Roboto Slab"/>
                <a:ea typeface="+mj-ea"/>
                <a:cs typeface="+mj-cs"/>
              </a:rPr>
            </a:br>
            <a:r>
              <a:rPr kumimoji="0" lang="lv-LV" sz="2800" b="1" i="0" u="none" strike="noStrike" kern="1200" cap="all" spc="0" normalizeH="0" baseline="0" noProof="0">
                <a:ln>
                  <a:noFill/>
                </a:ln>
                <a:solidFill>
                  <a:srgbClr val="D5DE3D"/>
                </a:solidFill>
                <a:effectLst/>
                <a:uLnTx/>
                <a:uFillTx/>
                <a:latin typeface="Roboto Slab"/>
                <a:ea typeface="+mj-ea"/>
                <a:cs typeface="+mj-cs"/>
              </a:rPr>
              <a:t>To </a:t>
            </a:r>
            <a:r>
              <a:rPr kumimoji="0" lang="lv-LV" sz="2800" b="1" i="0" u="none" strike="noStrike" kern="1200" cap="all" spc="0" normalizeH="0" baseline="0" noProof="0" err="1">
                <a:ln>
                  <a:noFill/>
                </a:ln>
                <a:solidFill>
                  <a:srgbClr val="D5DE3D"/>
                </a:solidFill>
                <a:effectLst/>
                <a:uLnTx/>
                <a:uFillTx/>
                <a:latin typeface="Roboto Slab"/>
                <a:ea typeface="+mj-ea"/>
                <a:cs typeface="+mj-cs"/>
              </a:rPr>
              <a:t>honourably</a:t>
            </a:r>
            <a:r>
              <a:rPr kumimoji="0" lang="lv-LV" sz="2800" b="1" i="0" u="none" strike="noStrike" kern="1200" cap="all" spc="0" normalizeH="0" baseline="0" noProof="0">
                <a:ln>
                  <a:noFill/>
                </a:ln>
                <a:solidFill>
                  <a:srgbClr val="D5DE3D"/>
                </a:solidFill>
                <a:effectLst/>
                <a:uLnTx/>
                <a:uFillTx/>
                <a:latin typeface="Roboto Slab"/>
                <a:ea typeface="+mj-ea"/>
                <a:cs typeface="+mj-cs"/>
              </a:rPr>
              <a:t> </a:t>
            </a:r>
            <a:r>
              <a:rPr kumimoji="0" lang="lv-LV" sz="2800" b="1" i="0" u="none" strike="noStrike" kern="1200" cap="all" spc="0" normalizeH="0" baseline="0" noProof="0" err="1">
                <a:ln>
                  <a:noFill/>
                </a:ln>
                <a:solidFill>
                  <a:srgbClr val="D5DE3D"/>
                </a:solidFill>
                <a:effectLst/>
                <a:uLnTx/>
                <a:uFillTx/>
                <a:latin typeface="Roboto Slab"/>
                <a:ea typeface="+mj-ea"/>
                <a:cs typeface="+mj-cs"/>
              </a:rPr>
              <a:t>govern</a:t>
            </a:r>
            <a:r>
              <a:rPr kumimoji="0" lang="lv-LV" sz="2800" b="1" i="0" u="none" strike="noStrike" kern="1200" cap="all" spc="0" normalizeH="0" baseline="0" noProof="0">
                <a:ln>
                  <a:noFill/>
                </a:ln>
                <a:solidFill>
                  <a:srgbClr val="D5DE3D"/>
                </a:solidFill>
                <a:effectLst/>
                <a:uLnTx/>
                <a:uFillTx/>
                <a:latin typeface="Roboto Slab"/>
                <a:ea typeface="+mj-ea"/>
                <a:cs typeface="+mj-cs"/>
              </a:rPr>
              <a:t>.</a:t>
            </a:r>
            <a:endParaRPr lang="lv-LV" sz="1800"/>
          </a:p>
        </p:txBody>
      </p:sp>
    </p:spTree>
    <p:extLst>
      <p:ext uri="{BB962C8B-B14F-4D97-AF65-F5344CB8AC3E}">
        <p14:creationId xmlns:p14="http://schemas.microsoft.com/office/powerpoint/2010/main" val="42754158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D818A06-01C8-4740-BA7B-FC4932E60795}" type="slidenum">
              <a:rPr lang="lv-LV" smtClean="0"/>
              <a:t>‹#›</a:t>
            </a:fld>
            <a:endParaRPr lang="lv-LV"/>
          </a:p>
        </p:txBody>
      </p:sp>
      <p:sp>
        <p:nvSpPr>
          <p:cNvPr id="6" name="Title 1">
            <a:extLst>
              <a:ext uri="{FF2B5EF4-FFF2-40B4-BE49-F238E27FC236}">
                <a16:creationId xmlns:a16="http://schemas.microsoft.com/office/drawing/2014/main" id="{50B72259-9C31-4D17-A5AC-F0EF272551CF}"/>
              </a:ext>
            </a:extLst>
          </p:cNvPr>
          <p:cNvSpPr>
            <a:spLocks noGrp="1"/>
          </p:cNvSpPr>
          <p:nvPr>
            <p:ph type="title"/>
          </p:nvPr>
        </p:nvSpPr>
        <p:spPr>
          <a:xfrm>
            <a:off x="666751" y="432466"/>
            <a:ext cx="7812087" cy="581867"/>
          </a:xfrm>
          <a:prstGeom prst="rect">
            <a:avLst/>
          </a:prstGeom>
        </p:spPr>
        <p:txBody>
          <a:bodyPr bIns="180000" anchor="t" anchorCtr="0">
            <a:spAutoFit/>
          </a:bodyPr>
          <a:lstStyle>
            <a:lvl1pPr marL="0" indent="0">
              <a:defRPr/>
            </a:lvl1pPr>
          </a:lstStyle>
          <a:p>
            <a:r>
              <a:rPr lang="en-US" dirty="0"/>
              <a:t>Click to edit Master title style</a:t>
            </a:r>
            <a:endParaRPr lang="lv-LV" dirty="0"/>
          </a:p>
        </p:txBody>
      </p:sp>
    </p:spTree>
    <p:extLst>
      <p:ext uri="{BB962C8B-B14F-4D97-AF65-F5344CB8AC3E}">
        <p14:creationId xmlns:p14="http://schemas.microsoft.com/office/powerpoint/2010/main" val="17414857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818A06-01C8-4740-BA7B-FC4932E60795}" type="slidenum">
              <a:rPr lang="lv-LV" smtClean="0"/>
              <a:t>‹#›</a:t>
            </a:fld>
            <a:endParaRPr lang="lv-LV"/>
          </a:p>
        </p:txBody>
      </p:sp>
    </p:spTree>
    <p:extLst>
      <p:ext uri="{BB962C8B-B14F-4D97-AF65-F5344CB8AC3E}">
        <p14:creationId xmlns:p14="http://schemas.microsoft.com/office/powerpoint/2010/main" val="22096593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ersion">
    <p:bg>
      <p:bgPr>
        <a:solidFill>
          <a:schemeClr val="bg1">
            <a:lumMod val="50000"/>
          </a:schemeClr>
        </a:solidFill>
        <a:effectLst/>
      </p:bgPr>
    </p:bg>
    <p:spTree>
      <p:nvGrpSpPr>
        <p:cNvPr id="1" name=""/>
        <p:cNvGrpSpPr/>
        <p:nvPr/>
      </p:nvGrpSpPr>
      <p:grpSpPr>
        <a:xfrm>
          <a:off x="0" y="0"/>
          <a:ext cx="0" cy="0"/>
          <a:chOff x="0" y="0"/>
          <a:chExt cx="0" cy="0"/>
        </a:xfrm>
      </p:grpSpPr>
      <p:sp>
        <p:nvSpPr>
          <p:cNvPr id="9" name="Content Placeholder 11">
            <a:extLst>
              <a:ext uri="{FF2B5EF4-FFF2-40B4-BE49-F238E27FC236}">
                <a16:creationId xmlns:a16="http://schemas.microsoft.com/office/drawing/2014/main" id="{9A2ECAF6-56B7-4B46-A014-F097ED9CFAA7}"/>
              </a:ext>
            </a:extLst>
          </p:cNvPr>
          <p:cNvSpPr txBox="1">
            <a:spLocks/>
          </p:cNvSpPr>
          <p:nvPr userDrawn="1"/>
        </p:nvSpPr>
        <p:spPr>
          <a:xfrm>
            <a:off x="666751" y="4364338"/>
            <a:ext cx="1817688" cy="225126"/>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1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05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05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lv-LV" sz="1400" dirty="0"/>
              <a:t>7.10.2021.</a:t>
            </a:r>
          </a:p>
        </p:txBody>
      </p:sp>
      <p:sp>
        <p:nvSpPr>
          <p:cNvPr id="10" name="Content Placeholder 11">
            <a:extLst>
              <a:ext uri="{FF2B5EF4-FFF2-40B4-BE49-F238E27FC236}">
                <a16:creationId xmlns:a16="http://schemas.microsoft.com/office/drawing/2014/main" id="{C4EE371E-F6D2-4606-B8BA-E075D237E640}"/>
              </a:ext>
            </a:extLst>
          </p:cNvPr>
          <p:cNvSpPr txBox="1">
            <a:spLocks/>
          </p:cNvSpPr>
          <p:nvPr userDrawn="1"/>
        </p:nvSpPr>
        <p:spPr>
          <a:xfrm>
            <a:off x="3328989" y="4364338"/>
            <a:ext cx="5148263" cy="225126"/>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1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05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05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r"/>
            <a:r>
              <a:rPr lang="lv-LV" sz="1400" dirty="0"/>
              <a:t>Šis slaids ir informatīvais, to obligāti jāizņem no prezentācijas!</a:t>
            </a:r>
          </a:p>
        </p:txBody>
      </p:sp>
      <p:sp>
        <p:nvSpPr>
          <p:cNvPr id="4" name="TextBox 3">
            <a:extLst>
              <a:ext uri="{FF2B5EF4-FFF2-40B4-BE49-F238E27FC236}">
                <a16:creationId xmlns:a16="http://schemas.microsoft.com/office/drawing/2014/main" id="{69874DA7-E809-4532-AFC3-08C4F2A16A6E}"/>
              </a:ext>
            </a:extLst>
          </p:cNvPr>
          <p:cNvSpPr txBox="1"/>
          <p:nvPr userDrawn="1"/>
        </p:nvSpPr>
        <p:spPr>
          <a:xfrm>
            <a:off x="665163" y="411164"/>
            <a:ext cx="7812088" cy="892552"/>
          </a:xfrm>
          <a:prstGeom prst="rect">
            <a:avLst/>
          </a:prstGeom>
          <a:noFill/>
        </p:spPr>
        <p:txBody>
          <a:bodyPr wrap="square" rtlCol="0">
            <a:spAutoFit/>
          </a:bodyPr>
          <a:lstStyle/>
          <a:p>
            <a:r>
              <a:rPr kumimoji="0" lang="lv-LV" sz="2600" b="0" i="0" u="none" strike="noStrike" kern="1200" cap="all" spc="0" normalizeH="0" baseline="0" noProof="0" dirty="0">
                <a:ln>
                  <a:noFill/>
                </a:ln>
                <a:solidFill>
                  <a:srgbClr val="FFFFFF"/>
                </a:solidFill>
                <a:effectLst/>
                <a:uLnTx/>
                <a:uFillTx/>
                <a:latin typeface="Roboto Slab"/>
                <a:ea typeface="+mj-ea"/>
                <a:cs typeface="+mj-cs"/>
              </a:rPr>
              <a:t>VNĪ Prezentācijas veidne</a:t>
            </a:r>
            <a:br>
              <a:rPr kumimoji="0" lang="lv-LV" sz="2600" b="1" i="0" u="none" strike="noStrike" kern="1200" cap="all" spc="0" normalizeH="0" baseline="0" noProof="0" dirty="0">
                <a:ln>
                  <a:noFill/>
                </a:ln>
                <a:solidFill>
                  <a:srgbClr val="D5DE3D"/>
                </a:solidFill>
                <a:effectLst/>
                <a:uLnTx/>
                <a:uFillTx/>
                <a:latin typeface="Roboto Slab"/>
                <a:ea typeface="+mj-ea"/>
                <a:cs typeface="+mj-cs"/>
              </a:rPr>
            </a:br>
            <a:r>
              <a:rPr kumimoji="0" lang="lv-LV" sz="2600" b="1" i="0" u="none" strike="noStrike" kern="1200" cap="all" spc="0" normalizeH="0" baseline="0" noProof="0" dirty="0">
                <a:ln>
                  <a:noFill/>
                </a:ln>
                <a:solidFill>
                  <a:srgbClr val="D5DE3D"/>
                </a:solidFill>
                <a:effectLst/>
                <a:uLnTx/>
                <a:uFillTx/>
                <a:latin typeface="Roboto Slab"/>
                <a:ea typeface="+mj-ea"/>
                <a:cs typeface="+mj-cs"/>
              </a:rPr>
              <a:t>versija 2.0</a:t>
            </a:r>
            <a:endParaRPr lang="lv-LV" sz="1800" dirty="0"/>
          </a:p>
        </p:txBody>
      </p:sp>
    </p:spTree>
    <p:extLst>
      <p:ext uri="{BB962C8B-B14F-4D97-AF65-F5344CB8AC3E}">
        <p14:creationId xmlns:p14="http://schemas.microsoft.com/office/powerpoint/2010/main" val="41804175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6752" y="226884"/>
            <a:ext cx="7812087" cy="800219"/>
          </a:xfrm>
        </p:spPr>
        <p:txBody>
          <a:bodyPr/>
          <a:lstStyle>
            <a:lvl1pPr marL="0" indent="0">
              <a:defRPr/>
            </a:lvl1pPr>
          </a:lstStyle>
          <a:p>
            <a:r>
              <a:rPr lang="en-US" dirty="0"/>
              <a:t>Click to edit </a:t>
            </a:r>
            <a:br>
              <a:rPr lang="lv-LV" dirty="0"/>
            </a:br>
            <a:r>
              <a:rPr lang="en-US" dirty="0"/>
              <a:t>Master title style</a:t>
            </a:r>
            <a:endParaRPr lang="lv-LV" dirty="0"/>
          </a:p>
        </p:txBody>
      </p:sp>
      <p:sp>
        <p:nvSpPr>
          <p:cNvPr id="3" name="Content Placeholder 2"/>
          <p:cNvSpPr>
            <a:spLocks noGrp="1"/>
          </p:cNvSpPr>
          <p:nvPr>
            <p:ph sz="half" idx="1"/>
          </p:nvPr>
        </p:nvSpPr>
        <p:spPr>
          <a:xfrm>
            <a:off x="666753" y="1336677"/>
            <a:ext cx="3814762" cy="3257947"/>
          </a:xfr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8" name="Date Placeholder 7"/>
          <p:cNvSpPr>
            <a:spLocks noGrp="1"/>
          </p:cNvSpPr>
          <p:nvPr>
            <p:ph type="dt" sz="half" idx="10"/>
          </p:nvPr>
        </p:nvSpPr>
        <p:spPr/>
        <p:txBody>
          <a:bodyPr/>
          <a:lstStyle/>
          <a:p>
            <a:fld id="{3E52D1F9-1477-49C7-A163-6D4B2EC4FC15}" type="datetime1">
              <a:rPr lang="lv-LV" smtClean="0"/>
              <a:t>01.12.2023</a:t>
            </a:fld>
            <a:endParaRPr lang="lv-LV" dirty="0"/>
          </a:p>
        </p:txBody>
      </p:sp>
      <p:sp>
        <p:nvSpPr>
          <p:cNvPr id="9" name="Footer Placeholder 8"/>
          <p:cNvSpPr>
            <a:spLocks noGrp="1"/>
          </p:cNvSpPr>
          <p:nvPr>
            <p:ph type="ftr" sz="quarter" idx="11"/>
          </p:nvPr>
        </p:nvSpPr>
        <p:spPr/>
        <p:txBody>
          <a:bodyPr/>
          <a:lstStyle/>
          <a:p>
            <a:r>
              <a:rPr lang="lv-LV"/>
              <a:t>Cits nosaukums</a:t>
            </a:r>
            <a:endParaRPr lang="lv-LV" dirty="0"/>
          </a:p>
        </p:txBody>
      </p:sp>
      <p:sp>
        <p:nvSpPr>
          <p:cNvPr id="10" name="Slide Number Placeholder 9"/>
          <p:cNvSpPr>
            <a:spLocks noGrp="1"/>
          </p:cNvSpPr>
          <p:nvPr>
            <p:ph type="sldNum" sz="quarter" idx="12"/>
          </p:nvPr>
        </p:nvSpPr>
        <p:spPr/>
        <p:txBody>
          <a:bodyPr/>
          <a:lstStyle/>
          <a:p>
            <a:fld id="{7D818A06-01C8-4740-BA7B-FC4932E60795}" type="slidenum">
              <a:rPr lang="lv-LV" smtClean="0"/>
              <a:pPr/>
              <a:t>‹#›</a:t>
            </a:fld>
            <a:endParaRPr lang="lv-LV" dirty="0"/>
          </a:p>
        </p:txBody>
      </p:sp>
      <p:sp>
        <p:nvSpPr>
          <p:cNvPr id="11" name="Content Placeholder 2"/>
          <p:cNvSpPr>
            <a:spLocks noGrp="1"/>
          </p:cNvSpPr>
          <p:nvPr>
            <p:ph sz="half" idx="13"/>
          </p:nvPr>
        </p:nvSpPr>
        <p:spPr>
          <a:xfrm>
            <a:off x="4662490" y="1336675"/>
            <a:ext cx="3816350" cy="3257948"/>
          </a:xfr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Tree>
    <p:extLst>
      <p:ext uri="{BB962C8B-B14F-4D97-AF65-F5344CB8AC3E}">
        <p14:creationId xmlns:p14="http://schemas.microsoft.com/office/powerpoint/2010/main" val="12622103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PROJEKTS">
    <p:bg>
      <p:bgPr>
        <a:solidFill>
          <a:schemeClr val="bg2"/>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330578" y="0"/>
            <a:ext cx="5813425" cy="5143500"/>
          </a:xfrm>
        </p:spPr>
        <p:txBody>
          <a:bodyPr/>
          <a:lstStyle/>
          <a:p>
            <a:endParaRPr lang="lv-LV" dirty="0"/>
          </a:p>
        </p:txBody>
      </p:sp>
      <p:sp>
        <p:nvSpPr>
          <p:cNvPr id="2" name="Title 1"/>
          <p:cNvSpPr>
            <a:spLocks noGrp="1"/>
          </p:cNvSpPr>
          <p:nvPr>
            <p:ph type="ctrTitle" hasCustomPrompt="1"/>
          </p:nvPr>
        </p:nvSpPr>
        <p:spPr>
          <a:xfrm>
            <a:off x="666753" y="1336677"/>
            <a:ext cx="2663824" cy="1505111"/>
          </a:xfrm>
        </p:spPr>
        <p:txBody>
          <a:bodyPr>
            <a:noAutofit/>
          </a:bodyPr>
          <a:lstStyle>
            <a:lvl1pPr>
              <a:defRPr sz="2200" b="0" baseline="0">
                <a:solidFill>
                  <a:schemeClr val="tx1"/>
                </a:solidFill>
              </a:defRPr>
            </a:lvl1pPr>
          </a:lstStyle>
          <a:p>
            <a:r>
              <a:rPr lang="lv-LV" dirty="0"/>
              <a:t>TEKSTS</a:t>
            </a:r>
            <a:br>
              <a:rPr lang="lv-LV" dirty="0"/>
            </a:br>
            <a:r>
              <a:rPr lang="lv-LV" dirty="0"/>
              <a:t>PAR</a:t>
            </a:r>
            <a:br>
              <a:rPr lang="lv-LV" dirty="0"/>
            </a:br>
            <a:r>
              <a:rPr lang="lv-LV" dirty="0"/>
              <a:t>PROJEKTU</a:t>
            </a:r>
            <a:br>
              <a:rPr lang="lv-LV" dirty="0"/>
            </a:br>
            <a:r>
              <a:rPr lang="lv-LV" dirty="0"/>
              <a:t>cetras rindās</a:t>
            </a:r>
          </a:p>
        </p:txBody>
      </p:sp>
      <p:sp>
        <p:nvSpPr>
          <p:cNvPr id="3" name="Subtitle 2"/>
          <p:cNvSpPr>
            <a:spLocks noGrp="1"/>
          </p:cNvSpPr>
          <p:nvPr>
            <p:ph type="subTitle" idx="1" hasCustomPrompt="1"/>
          </p:nvPr>
        </p:nvSpPr>
        <p:spPr>
          <a:xfrm>
            <a:off x="666750" y="3856847"/>
            <a:ext cx="2663824" cy="299079"/>
          </a:xfrm>
        </p:spPr>
        <p:txBody>
          <a:bodyPr>
            <a:normAutofit/>
          </a:bodyPr>
          <a:lstStyle>
            <a:lvl1pPr marL="0" indent="0" algn="l">
              <a:buNone/>
              <a:defRPr sz="1800" spc="50" baseline="0">
                <a:solidFill>
                  <a:schemeClr val="tx1"/>
                </a:solidFill>
                <a:latin typeface="+mj-lt"/>
              </a:defRPr>
            </a:lvl1pPr>
            <a:lvl2pPr marL="457166" indent="0" algn="ctr">
              <a:buNone/>
              <a:defRPr>
                <a:solidFill>
                  <a:schemeClr val="tx1">
                    <a:tint val="75000"/>
                  </a:schemeClr>
                </a:solidFill>
              </a:defRPr>
            </a:lvl2pPr>
            <a:lvl3pPr marL="914333"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29" indent="0" algn="ctr">
              <a:buNone/>
              <a:defRPr>
                <a:solidFill>
                  <a:schemeClr val="tx1">
                    <a:tint val="75000"/>
                  </a:schemeClr>
                </a:solidFill>
              </a:defRPr>
            </a:lvl6pPr>
            <a:lvl7pPr marL="2742995" indent="0" algn="ctr">
              <a:buNone/>
              <a:defRPr>
                <a:solidFill>
                  <a:schemeClr val="tx1">
                    <a:tint val="75000"/>
                  </a:schemeClr>
                </a:solidFill>
              </a:defRPr>
            </a:lvl7pPr>
            <a:lvl8pPr marL="3200160" indent="0" algn="ctr">
              <a:buNone/>
              <a:defRPr>
                <a:solidFill>
                  <a:schemeClr val="tx1">
                    <a:tint val="75000"/>
                  </a:schemeClr>
                </a:solidFill>
              </a:defRPr>
            </a:lvl8pPr>
            <a:lvl9pPr marL="3657326" indent="0" algn="ctr">
              <a:buNone/>
              <a:defRPr>
                <a:solidFill>
                  <a:schemeClr val="tx1">
                    <a:tint val="75000"/>
                  </a:schemeClr>
                </a:solidFill>
              </a:defRPr>
            </a:lvl9pPr>
          </a:lstStyle>
          <a:p>
            <a:r>
              <a:rPr lang="lv-LV" dirty="0"/>
              <a:t>Projekta kopsumma</a:t>
            </a:r>
            <a:br>
              <a:rPr lang="lv-LV" dirty="0"/>
            </a:br>
            <a:endParaRPr lang="lv-LV" dirty="0"/>
          </a:p>
        </p:txBody>
      </p:sp>
      <p:sp>
        <p:nvSpPr>
          <p:cNvPr id="7" name="Text Placeholder 6"/>
          <p:cNvSpPr>
            <a:spLocks noGrp="1"/>
          </p:cNvSpPr>
          <p:nvPr>
            <p:ph type="body" sz="quarter" idx="11" hasCustomPrompt="1"/>
          </p:nvPr>
        </p:nvSpPr>
        <p:spPr>
          <a:xfrm>
            <a:off x="666750" y="4155927"/>
            <a:ext cx="2663824" cy="431800"/>
          </a:xfrm>
        </p:spPr>
        <p:txBody>
          <a:bodyPr>
            <a:noAutofit/>
          </a:bodyPr>
          <a:lstStyle>
            <a:lvl1pPr marL="0" indent="0">
              <a:buNone/>
              <a:defRPr sz="2800" b="1">
                <a:solidFill>
                  <a:schemeClr val="accent1"/>
                </a:solidFill>
                <a:latin typeface="+mj-lt"/>
              </a:defRPr>
            </a:lvl1pPr>
          </a:lstStyle>
          <a:p>
            <a:pPr lvl="0"/>
            <a:r>
              <a:rPr lang="lv-LV" dirty="0"/>
              <a:t>€ 3 361 310</a:t>
            </a:r>
          </a:p>
        </p:txBody>
      </p:sp>
      <p:sp>
        <p:nvSpPr>
          <p:cNvPr id="8" name="Text Placeholder 7"/>
          <p:cNvSpPr>
            <a:spLocks noGrp="1"/>
          </p:cNvSpPr>
          <p:nvPr>
            <p:ph type="body" sz="quarter" idx="12" hasCustomPrompt="1"/>
          </p:nvPr>
        </p:nvSpPr>
        <p:spPr>
          <a:xfrm>
            <a:off x="666749" y="2841787"/>
            <a:ext cx="2663826" cy="882092"/>
          </a:xfrm>
        </p:spPr>
        <p:txBody>
          <a:bodyPr/>
          <a:lstStyle>
            <a:lvl1pPr marL="0" indent="0">
              <a:buNone/>
              <a:defRPr sz="1600"/>
            </a:lvl1pPr>
          </a:lstStyle>
          <a:p>
            <a:pPr lvl="0"/>
            <a:r>
              <a:rPr lang="lv-LV" sz="1400" dirty="0">
                <a:latin typeface="+mn-lt"/>
              </a:rPr>
              <a:t>Papildus teksts</a:t>
            </a:r>
            <a:endParaRPr lang="lv-LV" dirty="0"/>
          </a:p>
        </p:txBody>
      </p:sp>
    </p:spTree>
    <p:extLst>
      <p:ext uri="{BB962C8B-B14F-4D97-AF65-F5344CB8AC3E}">
        <p14:creationId xmlns:p14="http://schemas.microsoft.com/office/powerpoint/2010/main" val="6430840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Ikonas">
  <p:cSld name="Ikonas">
    <p:spTree>
      <p:nvGrpSpPr>
        <p:cNvPr id="1" name="Shape 695"/>
        <p:cNvGrpSpPr/>
        <p:nvPr/>
      </p:nvGrpSpPr>
      <p:grpSpPr>
        <a:xfrm>
          <a:off x="0" y="0"/>
          <a:ext cx="0" cy="0"/>
          <a:chOff x="0" y="0"/>
          <a:chExt cx="0" cy="0"/>
        </a:xfrm>
      </p:grpSpPr>
      <p:sp>
        <p:nvSpPr>
          <p:cNvPr id="696" name="Google Shape;696;p87"/>
          <p:cNvSpPr txBox="1">
            <a:spLocks noGrp="1"/>
          </p:cNvSpPr>
          <p:nvPr>
            <p:ph type="title"/>
          </p:nvPr>
        </p:nvSpPr>
        <p:spPr>
          <a:xfrm>
            <a:off x="666752" y="407175"/>
            <a:ext cx="7812087" cy="400110"/>
          </a:xfrm>
          <a:prstGeom prst="rect">
            <a:avLst/>
          </a:prstGeom>
          <a:noFill/>
          <a:ln>
            <a:noFill/>
          </a:ln>
        </p:spPr>
        <p:txBody>
          <a:bodyPr spcFirstLastPara="1" wrap="square" lIns="0" tIns="0" rIns="0" bIns="0" anchor="ctr" anchorCtr="0"/>
          <a:lstStyle>
            <a:lvl1pPr lvl="0" algn="l">
              <a:spcBef>
                <a:spcPts val="0"/>
              </a:spcBef>
              <a:spcAft>
                <a:spcPts val="0"/>
              </a:spcAft>
              <a:buClr>
                <a:schemeClr val="lt1"/>
              </a:buClr>
              <a:buSzPts val="2600"/>
              <a:buFont typeface="Roboto Slab"/>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7" name="Google Shape;697;p87"/>
          <p:cNvSpPr>
            <a:spLocks noGrp="1"/>
          </p:cNvSpPr>
          <p:nvPr>
            <p:ph type="pic" idx="2"/>
          </p:nvPr>
        </p:nvSpPr>
        <p:spPr>
          <a:xfrm>
            <a:off x="1094697" y="1359870"/>
            <a:ext cx="977944" cy="912700"/>
          </a:xfrm>
          <a:prstGeom prst="rect">
            <a:avLst/>
          </a:prstGeom>
          <a:noFill/>
          <a:ln>
            <a:noFill/>
          </a:ln>
        </p:spPr>
        <p:txBody>
          <a:bodyPr spcFirstLastPara="1" wrap="square" lIns="0" tIns="0" rIns="0" bIns="0" anchor="t" anchorCtr="0"/>
          <a:lstStyle>
            <a:lvl1pPr marR="0" lvl="0" algn="l" rtl="0">
              <a:spcBef>
                <a:spcPts val="200"/>
              </a:spcBef>
              <a:spcAft>
                <a:spcPts val="0"/>
              </a:spcAft>
              <a:buClr>
                <a:schemeClr val="accent1"/>
              </a:buClr>
              <a:buSzPts val="1400"/>
              <a:buFont typeface="Calibri"/>
              <a:buChar char="●"/>
              <a:defRPr sz="1400" b="0" i="0" u="none" strike="noStrike" cap="none">
                <a:solidFill>
                  <a:schemeClr val="lt1"/>
                </a:solidFill>
                <a:latin typeface="Calibri"/>
                <a:ea typeface="Calibri"/>
                <a:cs typeface="Calibri"/>
                <a:sym typeface="Calibri"/>
              </a:defRPr>
            </a:lvl1pPr>
            <a:lvl2pPr marR="0" lvl="1" algn="l" rtl="0">
              <a:spcBef>
                <a:spcPts val="24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2pPr>
            <a:lvl3pPr marR="0" lvl="2" algn="l" rtl="0">
              <a:spcBef>
                <a:spcPts val="220"/>
              </a:spcBef>
              <a:spcAft>
                <a:spcPts val="0"/>
              </a:spcAft>
              <a:buClr>
                <a:schemeClr val="lt1"/>
              </a:buClr>
              <a:buSzPts val="1100"/>
              <a:buFont typeface="Arial"/>
              <a:buChar char="•"/>
              <a:defRPr sz="1100" b="0" i="0" u="none" strike="noStrike" cap="none">
                <a:solidFill>
                  <a:schemeClr val="lt1"/>
                </a:solidFill>
                <a:latin typeface="Calibri"/>
                <a:ea typeface="Calibri"/>
                <a:cs typeface="Calibri"/>
                <a:sym typeface="Calibri"/>
              </a:defRPr>
            </a:lvl3pPr>
            <a:lvl4pPr marR="0" lvl="3" algn="l" rtl="0">
              <a:spcBef>
                <a:spcPts val="210"/>
              </a:spcBef>
              <a:spcAft>
                <a:spcPts val="0"/>
              </a:spcAft>
              <a:buClr>
                <a:schemeClr val="lt1"/>
              </a:buClr>
              <a:buSzPts val="1050"/>
              <a:buFont typeface="Arial"/>
              <a:buChar char="–"/>
              <a:defRPr sz="1050" b="0" i="0" u="none" strike="noStrike" cap="none">
                <a:solidFill>
                  <a:schemeClr val="lt1"/>
                </a:solidFill>
                <a:latin typeface="Calibri"/>
                <a:ea typeface="Calibri"/>
                <a:cs typeface="Calibri"/>
                <a:sym typeface="Calibri"/>
              </a:defRPr>
            </a:lvl4pPr>
            <a:lvl5pPr marR="0" lvl="4" algn="l" rtl="0">
              <a:spcBef>
                <a:spcPts val="210"/>
              </a:spcBef>
              <a:spcAft>
                <a:spcPts val="0"/>
              </a:spcAft>
              <a:buClr>
                <a:schemeClr val="lt1"/>
              </a:buClr>
              <a:buSzPts val="1050"/>
              <a:buFont typeface="Arial"/>
              <a:buChar char="»"/>
              <a:defRPr sz="1050" b="0" i="0" u="none" strike="noStrike" cap="none">
                <a:solidFill>
                  <a:schemeClr val="lt1"/>
                </a:solidFill>
                <a:latin typeface="Calibri"/>
                <a:ea typeface="Calibri"/>
                <a:cs typeface="Calibri"/>
                <a:sym typeface="Calibri"/>
              </a:defRPr>
            </a:lvl5pPr>
            <a:lvl6pPr marR="0" lvl="5"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R="0" lvl="6"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R="0" lvl="7"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R="0" lvl="8"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698" name="Google Shape;698;p87"/>
          <p:cNvSpPr txBox="1">
            <a:spLocks noGrp="1"/>
          </p:cNvSpPr>
          <p:nvPr>
            <p:ph type="body" idx="1"/>
          </p:nvPr>
        </p:nvSpPr>
        <p:spPr>
          <a:xfrm>
            <a:off x="666751" y="3280783"/>
            <a:ext cx="1816100" cy="1042020"/>
          </a:xfrm>
          <a:prstGeom prst="rect">
            <a:avLst/>
          </a:prstGeom>
          <a:noFill/>
          <a:ln>
            <a:noFill/>
          </a:ln>
        </p:spPr>
        <p:txBody>
          <a:bodyPr spcFirstLastPara="1" wrap="square" lIns="0" tIns="0" rIns="0" bIns="0" anchor="t" anchorCtr="0"/>
          <a:lstStyle>
            <a:lvl1pPr marL="457166" lvl="0" indent="-228582" algn="ctr">
              <a:spcBef>
                <a:spcPts val="200"/>
              </a:spcBef>
              <a:spcAft>
                <a:spcPts val="0"/>
              </a:spcAft>
              <a:buSzPts val="1400"/>
              <a:buNone/>
              <a:defRPr sz="1400">
                <a:solidFill>
                  <a:schemeClr val="lt1"/>
                </a:solidFill>
              </a:defRPr>
            </a:lvl1pPr>
            <a:lvl2pPr marL="914333" lvl="1" indent="-342875" algn="l">
              <a:spcBef>
                <a:spcPts val="360"/>
              </a:spcBef>
              <a:spcAft>
                <a:spcPts val="0"/>
              </a:spcAft>
              <a:buClr>
                <a:schemeClr val="lt1"/>
              </a:buClr>
              <a:buSzPts val="1800"/>
              <a:buChar char="–"/>
              <a:defRPr/>
            </a:lvl2pPr>
            <a:lvl3pPr marL="1371498" lvl="2" indent="-342875" algn="l">
              <a:spcBef>
                <a:spcPts val="360"/>
              </a:spcBef>
              <a:spcAft>
                <a:spcPts val="0"/>
              </a:spcAft>
              <a:buClr>
                <a:schemeClr val="lt1"/>
              </a:buClr>
              <a:buSzPts val="1800"/>
              <a:buChar char="•"/>
              <a:defRPr/>
            </a:lvl3pPr>
            <a:lvl4pPr marL="1828664" lvl="3" indent="-342875" algn="l">
              <a:spcBef>
                <a:spcPts val="360"/>
              </a:spcBef>
              <a:spcAft>
                <a:spcPts val="0"/>
              </a:spcAft>
              <a:buClr>
                <a:schemeClr val="lt1"/>
              </a:buClr>
              <a:buSzPts val="1800"/>
              <a:buChar char="–"/>
              <a:defRPr/>
            </a:lvl4pPr>
            <a:lvl5pPr marL="2285829" lvl="4" indent="-342875" algn="l">
              <a:spcBef>
                <a:spcPts val="360"/>
              </a:spcBef>
              <a:spcAft>
                <a:spcPts val="0"/>
              </a:spcAft>
              <a:buClr>
                <a:schemeClr val="lt1"/>
              </a:buClr>
              <a:buSzPts val="1800"/>
              <a:buChar char="»"/>
              <a:defRPr/>
            </a:lvl5pPr>
            <a:lvl6pPr marL="2742995" lvl="5" indent="-342875" algn="l">
              <a:spcBef>
                <a:spcPts val="360"/>
              </a:spcBef>
              <a:spcAft>
                <a:spcPts val="0"/>
              </a:spcAft>
              <a:buClr>
                <a:schemeClr val="lt1"/>
              </a:buClr>
              <a:buSzPts val="1800"/>
              <a:buChar char="•"/>
              <a:defRPr/>
            </a:lvl6pPr>
            <a:lvl7pPr marL="3200160" lvl="6" indent="-342875" algn="l">
              <a:spcBef>
                <a:spcPts val="360"/>
              </a:spcBef>
              <a:spcAft>
                <a:spcPts val="0"/>
              </a:spcAft>
              <a:buClr>
                <a:schemeClr val="lt1"/>
              </a:buClr>
              <a:buSzPts val="1800"/>
              <a:buChar char="•"/>
              <a:defRPr/>
            </a:lvl7pPr>
            <a:lvl8pPr marL="3657326" lvl="7" indent="-342875" algn="l">
              <a:spcBef>
                <a:spcPts val="360"/>
              </a:spcBef>
              <a:spcAft>
                <a:spcPts val="0"/>
              </a:spcAft>
              <a:buClr>
                <a:schemeClr val="lt1"/>
              </a:buClr>
              <a:buSzPts val="1800"/>
              <a:buChar char="•"/>
              <a:defRPr/>
            </a:lvl8pPr>
            <a:lvl9pPr marL="4114493" lvl="8" indent="-342875" algn="l">
              <a:spcBef>
                <a:spcPts val="360"/>
              </a:spcBef>
              <a:spcAft>
                <a:spcPts val="0"/>
              </a:spcAft>
              <a:buClr>
                <a:schemeClr val="lt1"/>
              </a:buClr>
              <a:buSzPts val="1800"/>
              <a:buChar char="•"/>
              <a:defRPr/>
            </a:lvl9pPr>
          </a:lstStyle>
          <a:p>
            <a:endParaRPr/>
          </a:p>
        </p:txBody>
      </p:sp>
      <p:sp>
        <p:nvSpPr>
          <p:cNvPr id="699" name="Google Shape;699;p87"/>
          <p:cNvSpPr txBox="1">
            <a:spLocks noGrp="1"/>
          </p:cNvSpPr>
          <p:nvPr>
            <p:ph type="body" idx="3"/>
          </p:nvPr>
        </p:nvSpPr>
        <p:spPr>
          <a:xfrm>
            <a:off x="666751" y="2450594"/>
            <a:ext cx="1816100" cy="841236"/>
          </a:xfrm>
          <a:prstGeom prst="rect">
            <a:avLst/>
          </a:prstGeom>
          <a:noFill/>
          <a:ln>
            <a:noFill/>
          </a:ln>
        </p:spPr>
        <p:txBody>
          <a:bodyPr spcFirstLastPara="1" wrap="square" lIns="0" tIns="0" rIns="0" bIns="0" anchor="t" anchorCtr="0"/>
          <a:lstStyle>
            <a:lvl1pPr marL="457166" lvl="0" indent="-228582" algn="ctr">
              <a:spcBef>
                <a:spcPts val="200"/>
              </a:spcBef>
              <a:spcAft>
                <a:spcPts val="0"/>
              </a:spcAft>
              <a:buSzPts val="1400"/>
              <a:buNone/>
              <a:defRPr sz="1400" b="1">
                <a:solidFill>
                  <a:schemeClr val="lt1"/>
                </a:solidFill>
                <a:latin typeface="Roboto Slab"/>
                <a:ea typeface="Roboto Slab"/>
                <a:cs typeface="Roboto Slab"/>
                <a:sym typeface="Roboto Slab"/>
              </a:defRPr>
            </a:lvl1pPr>
            <a:lvl2pPr marL="914333" lvl="1" indent="-342875" algn="l">
              <a:spcBef>
                <a:spcPts val="360"/>
              </a:spcBef>
              <a:spcAft>
                <a:spcPts val="0"/>
              </a:spcAft>
              <a:buClr>
                <a:schemeClr val="lt1"/>
              </a:buClr>
              <a:buSzPts val="1800"/>
              <a:buChar char="–"/>
              <a:defRPr/>
            </a:lvl2pPr>
            <a:lvl3pPr marL="1371498" lvl="2" indent="-342875" algn="l">
              <a:spcBef>
                <a:spcPts val="360"/>
              </a:spcBef>
              <a:spcAft>
                <a:spcPts val="0"/>
              </a:spcAft>
              <a:buClr>
                <a:schemeClr val="lt1"/>
              </a:buClr>
              <a:buSzPts val="1800"/>
              <a:buChar char="•"/>
              <a:defRPr/>
            </a:lvl3pPr>
            <a:lvl4pPr marL="1828664" lvl="3" indent="-342875" algn="l">
              <a:spcBef>
                <a:spcPts val="360"/>
              </a:spcBef>
              <a:spcAft>
                <a:spcPts val="0"/>
              </a:spcAft>
              <a:buClr>
                <a:schemeClr val="lt1"/>
              </a:buClr>
              <a:buSzPts val="1800"/>
              <a:buChar char="–"/>
              <a:defRPr/>
            </a:lvl4pPr>
            <a:lvl5pPr marL="2285829" lvl="4" indent="-342875" algn="l">
              <a:spcBef>
                <a:spcPts val="360"/>
              </a:spcBef>
              <a:spcAft>
                <a:spcPts val="0"/>
              </a:spcAft>
              <a:buClr>
                <a:schemeClr val="lt1"/>
              </a:buClr>
              <a:buSzPts val="1800"/>
              <a:buChar char="»"/>
              <a:defRPr/>
            </a:lvl5pPr>
            <a:lvl6pPr marL="2742995" lvl="5" indent="-342875" algn="l">
              <a:spcBef>
                <a:spcPts val="360"/>
              </a:spcBef>
              <a:spcAft>
                <a:spcPts val="0"/>
              </a:spcAft>
              <a:buClr>
                <a:schemeClr val="lt1"/>
              </a:buClr>
              <a:buSzPts val="1800"/>
              <a:buChar char="•"/>
              <a:defRPr/>
            </a:lvl6pPr>
            <a:lvl7pPr marL="3200160" lvl="6" indent="-342875" algn="l">
              <a:spcBef>
                <a:spcPts val="360"/>
              </a:spcBef>
              <a:spcAft>
                <a:spcPts val="0"/>
              </a:spcAft>
              <a:buClr>
                <a:schemeClr val="lt1"/>
              </a:buClr>
              <a:buSzPts val="1800"/>
              <a:buChar char="•"/>
              <a:defRPr/>
            </a:lvl7pPr>
            <a:lvl8pPr marL="3657326" lvl="7" indent="-342875" algn="l">
              <a:spcBef>
                <a:spcPts val="360"/>
              </a:spcBef>
              <a:spcAft>
                <a:spcPts val="0"/>
              </a:spcAft>
              <a:buClr>
                <a:schemeClr val="lt1"/>
              </a:buClr>
              <a:buSzPts val="1800"/>
              <a:buChar char="•"/>
              <a:defRPr/>
            </a:lvl8pPr>
            <a:lvl9pPr marL="4114493" lvl="8" indent="-342875" algn="l">
              <a:spcBef>
                <a:spcPts val="360"/>
              </a:spcBef>
              <a:spcAft>
                <a:spcPts val="0"/>
              </a:spcAft>
              <a:buClr>
                <a:schemeClr val="lt1"/>
              </a:buClr>
              <a:buSzPts val="1800"/>
              <a:buChar char="•"/>
              <a:defRPr/>
            </a:lvl9pPr>
          </a:lstStyle>
          <a:p>
            <a:endParaRPr/>
          </a:p>
        </p:txBody>
      </p:sp>
      <p:sp>
        <p:nvSpPr>
          <p:cNvPr id="700" name="Google Shape;700;p87"/>
          <p:cNvSpPr>
            <a:spLocks noGrp="1"/>
          </p:cNvSpPr>
          <p:nvPr>
            <p:ph type="pic" idx="4"/>
          </p:nvPr>
        </p:nvSpPr>
        <p:spPr>
          <a:xfrm>
            <a:off x="3088786" y="1340380"/>
            <a:ext cx="1010774" cy="943340"/>
          </a:xfrm>
          <a:prstGeom prst="rect">
            <a:avLst/>
          </a:prstGeom>
          <a:noFill/>
          <a:ln>
            <a:noFill/>
          </a:ln>
        </p:spPr>
        <p:txBody>
          <a:bodyPr spcFirstLastPara="1" wrap="square" lIns="0" tIns="0" rIns="0" bIns="0" anchor="t" anchorCtr="0"/>
          <a:lstStyle>
            <a:lvl1pPr marR="0" lvl="0" algn="l" rtl="0">
              <a:spcBef>
                <a:spcPts val="200"/>
              </a:spcBef>
              <a:spcAft>
                <a:spcPts val="0"/>
              </a:spcAft>
              <a:buClr>
                <a:schemeClr val="accent1"/>
              </a:buClr>
              <a:buSzPts val="1400"/>
              <a:buFont typeface="Calibri"/>
              <a:buChar char="●"/>
              <a:defRPr sz="1400" b="0" i="0" u="none" strike="noStrike" cap="none">
                <a:solidFill>
                  <a:schemeClr val="lt1"/>
                </a:solidFill>
                <a:latin typeface="Calibri"/>
                <a:ea typeface="Calibri"/>
                <a:cs typeface="Calibri"/>
                <a:sym typeface="Calibri"/>
              </a:defRPr>
            </a:lvl1pPr>
            <a:lvl2pPr marR="0" lvl="1" algn="l" rtl="0">
              <a:spcBef>
                <a:spcPts val="24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2pPr>
            <a:lvl3pPr marR="0" lvl="2" algn="l" rtl="0">
              <a:spcBef>
                <a:spcPts val="220"/>
              </a:spcBef>
              <a:spcAft>
                <a:spcPts val="0"/>
              </a:spcAft>
              <a:buClr>
                <a:schemeClr val="lt1"/>
              </a:buClr>
              <a:buSzPts val="1100"/>
              <a:buFont typeface="Arial"/>
              <a:buChar char="•"/>
              <a:defRPr sz="1100" b="0" i="0" u="none" strike="noStrike" cap="none">
                <a:solidFill>
                  <a:schemeClr val="lt1"/>
                </a:solidFill>
                <a:latin typeface="Calibri"/>
                <a:ea typeface="Calibri"/>
                <a:cs typeface="Calibri"/>
                <a:sym typeface="Calibri"/>
              </a:defRPr>
            </a:lvl3pPr>
            <a:lvl4pPr marR="0" lvl="3" algn="l" rtl="0">
              <a:spcBef>
                <a:spcPts val="210"/>
              </a:spcBef>
              <a:spcAft>
                <a:spcPts val="0"/>
              </a:spcAft>
              <a:buClr>
                <a:schemeClr val="lt1"/>
              </a:buClr>
              <a:buSzPts val="1050"/>
              <a:buFont typeface="Arial"/>
              <a:buChar char="–"/>
              <a:defRPr sz="1050" b="0" i="0" u="none" strike="noStrike" cap="none">
                <a:solidFill>
                  <a:schemeClr val="lt1"/>
                </a:solidFill>
                <a:latin typeface="Calibri"/>
                <a:ea typeface="Calibri"/>
                <a:cs typeface="Calibri"/>
                <a:sym typeface="Calibri"/>
              </a:defRPr>
            </a:lvl4pPr>
            <a:lvl5pPr marR="0" lvl="4" algn="l" rtl="0">
              <a:spcBef>
                <a:spcPts val="210"/>
              </a:spcBef>
              <a:spcAft>
                <a:spcPts val="0"/>
              </a:spcAft>
              <a:buClr>
                <a:schemeClr val="lt1"/>
              </a:buClr>
              <a:buSzPts val="1050"/>
              <a:buFont typeface="Arial"/>
              <a:buChar char="»"/>
              <a:defRPr sz="1050" b="0" i="0" u="none" strike="noStrike" cap="none">
                <a:solidFill>
                  <a:schemeClr val="lt1"/>
                </a:solidFill>
                <a:latin typeface="Calibri"/>
                <a:ea typeface="Calibri"/>
                <a:cs typeface="Calibri"/>
                <a:sym typeface="Calibri"/>
              </a:defRPr>
            </a:lvl5pPr>
            <a:lvl6pPr marR="0" lvl="5"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R="0" lvl="6"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R="0" lvl="7"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R="0" lvl="8"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01" name="Google Shape;701;p87"/>
          <p:cNvSpPr>
            <a:spLocks noGrp="1"/>
          </p:cNvSpPr>
          <p:nvPr>
            <p:ph type="pic" idx="5"/>
          </p:nvPr>
        </p:nvSpPr>
        <p:spPr>
          <a:xfrm>
            <a:off x="5084167" y="1334335"/>
            <a:ext cx="1000002" cy="933288"/>
          </a:xfrm>
          <a:prstGeom prst="rect">
            <a:avLst/>
          </a:prstGeom>
          <a:noFill/>
          <a:ln>
            <a:noFill/>
          </a:ln>
        </p:spPr>
        <p:txBody>
          <a:bodyPr spcFirstLastPara="1" wrap="square" lIns="0" tIns="0" rIns="0" bIns="0" anchor="t" anchorCtr="0"/>
          <a:lstStyle>
            <a:lvl1pPr marR="0" lvl="0" algn="l" rtl="0">
              <a:spcBef>
                <a:spcPts val="200"/>
              </a:spcBef>
              <a:spcAft>
                <a:spcPts val="0"/>
              </a:spcAft>
              <a:buClr>
                <a:schemeClr val="accent1"/>
              </a:buClr>
              <a:buSzPts val="1400"/>
              <a:buFont typeface="Calibri"/>
              <a:buChar char="●"/>
              <a:defRPr sz="1400" b="0" i="0" u="none" strike="noStrike" cap="none">
                <a:solidFill>
                  <a:schemeClr val="lt1"/>
                </a:solidFill>
                <a:latin typeface="Calibri"/>
                <a:ea typeface="Calibri"/>
                <a:cs typeface="Calibri"/>
                <a:sym typeface="Calibri"/>
              </a:defRPr>
            </a:lvl1pPr>
            <a:lvl2pPr marR="0" lvl="1" algn="l" rtl="0">
              <a:spcBef>
                <a:spcPts val="24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2pPr>
            <a:lvl3pPr marR="0" lvl="2" algn="l" rtl="0">
              <a:spcBef>
                <a:spcPts val="220"/>
              </a:spcBef>
              <a:spcAft>
                <a:spcPts val="0"/>
              </a:spcAft>
              <a:buClr>
                <a:schemeClr val="lt1"/>
              </a:buClr>
              <a:buSzPts val="1100"/>
              <a:buFont typeface="Arial"/>
              <a:buChar char="•"/>
              <a:defRPr sz="1100" b="0" i="0" u="none" strike="noStrike" cap="none">
                <a:solidFill>
                  <a:schemeClr val="lt1"/>
                </a:solidFill>
                <a:latin typeface="Calibri"/>
                <a:ea typeface="Calibri"/>
                <a:cs typeface="Calibri"/>
                <a:sym typeface="Calibri"/>
              </a:defRPr>
            </a:lvl3pPr>
            <a:lvl4pPr marR="0" lvl="3" algn="l" rtl="0">
              <a:spcBef>
                <a:spcPts val="210"/>
              </a:spcBef>
              <a:spcAft>
                <a:spcPts val="0"/>
              </a:spcAft>
              <a:buClr>
                <a:schemeClr val="lt1"/>
              </a:buClr>
              <a:buSzPts val="1050"/>
              <a:buFont typeface="Arial"/>
              <a:buChar char="–"/>
              <a:defRPr sz="1050" b="0" i="0" u="none" strike="noStrike" cap="none">
                <a:solidFill>
                  <a:schemeClr val="lt1"/>
                </a:solidFill>
                <a:latin typeface="Calibri"/>
                <a:ea typeface="Calibri"/>
                <a:cs typeface="Calibri"/>
                <a:sym typeface="Calibri"/>
              </a:defRPr>
            </a:lvl4pPr>
            <a:lvl5pPr marR="0" lvl="4" algn="l" rtl="0">
              <a:spcBef>
                <a:spcPts val="210"/>
              </a:spcBef>
              <a:spcAft>
                <a:spcPts val="0"/>
              </a:spcAft>
              <a:buClr>
                <a:schemeClr val="lt1"/>
              </a:buClr>
              <a:buSzPts val="1050"/>
              <a:buFont typeface="Arial"/>
              <a:buChar char="»"/>
              <a:defRPr sz="1050" b="0" i="0" u="none" strike="noStrike" cap="none">
                <a:solidFill>
                  <a:schemeClr val="lt1"/>
                </a:solidFill>
                <a:latin typeface="Calibri"/>
                <a:ea typeface="Calibri"/>
                <a:cs typeface="Calibri"/>
                <a:sym typeface="Calibri"/>
              </a:defRPr>
            </a:lvl5pPr>
            <a:lvl6pPr marR="0" lvl="5"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R="0" lvl="6"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R="0" lvl="7"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R="0" lvl="8"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02" name="Google Shape;702;p87"/>
          <p:cNvSpPr>
            <a:spLocks noGrp="1"/>
          </p:cNvSpPr>
          <p:nvPr>
            <p:ph type="pic" idx="6"/>
          </p:nvPr>
        </p:nvSpPr>
        <p:spPr>
          <a:xfrm>
            <a:off x="7088227" y="1349575"/>
            <a:ext cx="1000002" cy="933288"/>
          </a:xfrm>
          <a:prstGeom prst="rect">
            <a:avLst/>
          </a:prstGeom>
          <a:noFill/>
          <a:ln>
            <a:noFill/>
          </a:ln>
        </p:spPr>
        <p:txBody>
          <a:bodyPr spcFirstLastPara="1" wrap="square" lIns="0" tIns="0" rIns="0" bIns="0" anchor="t" anchorCtr="0"/>
          <a:lstStyle>
            <a:lvl1pPr marR="0" lvl="0" algn="l" rtl="0">
              <a:spcBef>
                <a:spcPts val="200"/>
              </a:spcBef>
              <a:spcAft>
                <a:spcPts val="0"/>
              </a:spcAft>
              <a:buClr>
                <a:schemeClr val="accent1"/>
              </a:buClr>
              <a:buSzPts val="1400"/>
              <a:buFont typeface="Calibri"/>
              <a:buChar char="●"/>
              <a:defRPr sz="1400" b="0" i="0" u="none" strike="noStrike" cap="none">
                <a:solidFill>
                  <a:schemeClr val="lt1"/>
                </a:solidFill>
                <a:latin typeface="Calibri"/>
                <a:ea typeface="Calibri"/>
                <a:cs typeface="Calibri"/>
                <a:sym typeface="Calibri"/>
              </a:defRPr>
            </a:lvl1pPr>
            <a:lvl2pPr marR="0" lvl="1" algn="l" rtl="0">
              <a:spcBef>
                <a:spcPts val="24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2pPr>
            <a:lvl3pPr marR="0" lvl="2" algn="l" rtl="0">
              <a:spcBef>
                <a:spcPts val="220"/>
              </a:spcBef>
              <a:spcAft>
                <a:spcPts val="0"/>
              </a:spcAft>
              <a:buClr>
                <a:schemeClr val="lt1"/>
              </a:buClr>
              <a:buSzPts val="1100"/>
              <a:buFont typeface="Arial"/>
              <a:buChar char="•"/>
              <a:defRPr sz="1100" b="0" i="0" u="none" strike="noStrike" cap="none">
                <a:solidFill>
                  <a:schemeClr val="lt1"/>
                </a:solidFill>
                <a:latin typeface="Calibri"/>
                <a:ea typeface="Calibri"/>
                <a:cs typeface="Calibri"/>
                <a:sym typeface="Calibri"/>
              </a:defRPr>
            </a:lvl3pPr>
            <a:lvl4pPr marR="0" lvl="3" algn="l" rtl="0">
              <a:spcBef>
                <a:spcPts val="210"/>
              </a:spcBef>
              <a:spcAft>
                <a:spcPts val="0"/>
              </a:spcAft>
              <a:buClr>
                <a:schemeClr val="lt1"/>
              </a:buClr>
              <a:buSzPts val="1050"/>
              <a:buFont typeface="Arial"/>
              <a:buChar char="–"/>
              <a:defRPr sz="1050" b="0" i="0" u="none" strike="noStrike" cap="none">
                <a:solidFill>
                  <a:schemeClr val="lt1"/>
                </a:solidFill>
                <a:latin typeface="Calibri"/>
                <a:ea typeface="Calibri"/>
                <a:cs typeface="Calibri"/>
                <a:sym typeface="Calibri"/>
              </a:defRPr>
            </a:lvl4pPr>
            <a:lvl5pPr marR="0" lvl="4" algn="l" rtl="0">
              <a:spcBef>
                <a:spcPts val="210"/>
              </a:spcBef>
              <a:spcAft>
                <a:spcPts val="0"/>
              </a:spcAft>
              <a:buClr>
                <a:schemeClr val="lt1"/>
              </a:buClr>
              <a:buSzPts val="1050"/>
              <a:buFont typeface="Arial"/>
              <a:buChar char="»"/>
              <a:defRPr sz="1050" b="0" i="0" u="none" strike="noStrike" cap="none">
                <a:solidFill>
                  <a:schemeClr val="lt1"/>
                </a:solidFill>
                <a:latin typeface="Calibri"/>
                <a:ea typeface="Calibri"/>
                <a:cs typeface="Calibri"/>
                <a:sym typeface="Calibri"/>
              </a:defRPr>
            </a:lvl5pPr>
            <a:lvl6pPr marR="0" lvl="5"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R="0" lvl="6"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R="0" lvl="7"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R="0" lvl="8"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03" name="Google Shape;703;p87"/>
          <p:cNvSpPr txBox="1">
            <a:spLocks noGrp="1"/>
          </p:cNvSpPr>
          <p:nvPr>
            <p:ph type="dt" idx="10"/>
          </p:nvPr>
        </p:nvSpPr>
        <p:spPr>
          <a:xfrm rot="-5400000">
            <a:off x="8417497" y="2403996"/>
            <a:ext cx="946448"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4" name="Google Shape;704;p87"/>
          <p:cNvSpPr txBox="1">
            <a:spLocks noGrp="1"/>
          </p:cNvSpPr>
          <p:nvPr>
            <p:ph type="ftr" idx="11"/>
          </p:nvPr>
        </p:nvSpPr>
        <p:spPr>
          <a:xfrm rot="-5400000">
            <a:off x="8054989" y="3630600"/>
            <a:ext cx="1671464"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5" name="Google Shape;705;p87"/>
          <p:cNvSpPr txBox="1">
            <a:spLocks noGrp="1"/>
          </p:cNvSpPr>
          <p:nvPr>
            <p:ph type="sldNum" idx="12"/>
          </p:nvPr>
        </p:nvSpPr>
        <p:spPr>
          <a:xfrm>
            <a:off x="8676458" y="4776498"/>
            <a:ext cx="425173"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lv-LV" smtClean="0"/>
              <a:pPr/>
              <a:t>‹#›</a:t>
            </a:fld>
            <a:endParaRPr lang="lv-LV"/>
          </a:p>
        </p:txBody>
      </p:sp>
      <p:sp>
        <p:nvSpPr>
          <p:cNvPr id="706" name="Google Shape;706;p87"/>
          <p:cNvSpPr txBox="1">
            <a:spLocks noGrp="1"/>
          </p:cNvSpPr>
          <p:nvPr>
            <p:ph type="body" idx="7"/>
          </p:nvPr>
        </p:nvSpPr>
        <p:spPr>
          <a:xfrm>
            <a:off x="2662240" y="3291846"/>
            <a:ext cx="1816100" cy="1042020"/>
          </a:xfrm>
          <a:prstGeom prst="rect">
            <a:avLst/>
          </a:prstGeom>
          <a:noFill/>
          <a:ln>
            <a:noFill/>
          </a:ln>
        </p:spPr>
        <p:txBody>
          <a:bodyPr spcFirstLastPara="1" wrap="square" lIns="0" tIns="0" rIns="0" bIns="0" anchor="t" anchorCtr="0"/>
          <a:lstStyle>
            <a:lvl1pPr marL="457166" lvl="0" indent="-228582" algn="ctr">
              <a:spcBef>
                <a:spcPts val="200"/>
              </a:spcBef>
              <a:spcAft>
                <a:spcPts val="0"/>
              </a:spcAft>
              <a:buSzPts val="1400"/>
              <a:buNone/>
              <a:defRPr sz="1400">
                <a:solidFill>
                  <a:schemeClr val="lt1"/>
                </a:solidFill>
              </a:defRPr>
            </a:lvl1pPr>
            <a:lvl2pPr marL="914333" lvl="1" indent="-342875" algn="l">
              <a:spcBef>
                <a:spcPts val="360"/>
              </a:spcBef>
              <a:spcAft>
                <a:spcPts val="0"/>
              </a:spcAft>
              <a:buClr>
                <a:schemeClr val="lt1"/>
              </a:buClr>
              <a:buSzPts val="1800"/>
              <a:buChar char="–"/>
              <a:defRPr/>
            </a:lvl2pPr>
            <a:lvl3pPr marL="1371498" lvl="2" indent="-342875" algn="l">
              <a:spcBef>
                <a:spcPts val="360"/>
              </a:spcBef>
              <a:spcAft>
                <a:spcPts val="0"/>
              </a:spcAft>
              <a:buClr>
                <a:schemeClr val="lt1"/>
              </a:buClr>
              <a:buSzPts val="1800"/>
              <a:buChar char="•"/>
              <a:defRPr/>
            </a:lvl3pPr>
            <a:lvl4pPr marL="1828664" lvl="3" indent="-342875" algn="l">
              <a:spcBef>
                <a:spcPts val="360"/>
              </a:spcBef>
              <a:spcAft>
                <a:spcPts val="0"/>
              </a:spcAft>
              <a:buClr>
                <a:schemeClr val="lt1"/>
              </a:buClr>
              <a:buSzPts val="1800"/>
              <a:buChar char="–"/>
              <a:defRPr/>
            </a:lvl4pPr>
            <a:lvl5pPr marL="2285829" lvl="4" indent="-342875" algn="l">
              <a:spcBef>
                <a:spcPts val="360"/>
              </a:spcBef>
              <a:spcAft>
                <a:spcPts val="0"/>
              </a:spcAft>
              <a:buClr>
                <a:schemeClr val="lt1"/>
              </a:buClr>
              <a:buSzPts val="1800"/>
              <a:buChar char="»"/>
              <a:defRPr/>
            </a:lvl5pPr>
            <a:lvl6pPr marL="2742995" lvl="5" indent="-342875" algn="l">
              <a:spcBef>
                <a:spcPts val="360"/>
              </a:spcBef>
              <a:spcAft>
                <a:spcPts val="0"/>
              </a:spcAft>
              <a:buClr>
                <a:schemeClr val="lt1"/>
              </a:buClr>
              <a:buSzPts val="1800"/>
              <a:buChar char="•"/>
              <a:defRPr/>
            </a:lvl6pPr>
            <a:lvl7pPr marL="3200160" lvl="6" indent="-342875" algn="l">
              <a:spcBef>
                <a:spcPts val="360"/>
              </a:spcBef>
              <a:spcAft>
                <a:spcPts val="0"/>
              </a:spcAft>
              <a:buClr>
                <a:schemeClr val="lt1"/>
              </a:buClr>
              <a:buSzPts val="1800"/>
              <a:buChar char="•"/>
              <a:defRPr/>
            </a:lvl7pPr>
            <a:lvl8pPr marL="3657326" lvl="7" indent="-342875" algn="l">
              <a:spcBef>
                <a:spcPts val="360"/>
              </a:spcBef>
              <a:spcAft>
                <a:spcPts val="0"/>
              </a:spcAft>
              <a:buClr>
                <a:schemeClr val="lt1"/>
              </a:buClr>
              <a:buSzPts val="1800"/>
              <a:buChar char="•"/>
              <a:defRPr/>
            </a:lvl8pPr>
            <a:lvl9pPr marL="4114493" lvl="8" indent="-342875" algn="l">
              <a:spcBef>
                <a:spcPts val="360"/>
              </a:spcBef>
              <a:spcAft>
                <a:spcPts val="0"/>
              </a:spcAft>
              <a:buClr>
                <a:schemeClr val="lt1"/>
              </a:buClr>
              <a:buSzPts val="1800"/>
              <a:buChar char="•"/>
              <a:defRPr/>
            </a:lvl9pPr>
          </a:lstStyle>
          <a:p>
            <a:endParaRPr/>
          </a:p>
        </p:txBody>
      </p:sp>
      <p:sp>
        <p:nvSpPr>
          <p:cNvPr id="707" name="Google Shape;707;p87"/>
          <p:cNvSpPr txBox="1">
            <a:spLocks noGrp="1"/>
          </p:cNvSpPr>
          <p:nvPr>
            <p:ph type="body" idx="8"/>
          </p:nvPr>
        </p:nvSpPr>
        <p:spPr>
          <a:xfrm>
            <a:off x="2662240" y="2461657"/>
            <a:ext cx="1816100" cy="841236"/>
          </a:xfrm>
          <a:prstGeom prst="rect">
            <a:avLst/>
          </a:prstGeom>
          <a:noFill/>
          <a:ln>
            <a:noFill/>
          </a:ln>
        </p:spPr>
        <p:txBody>
          <a:bodyPr spcFirstLastPara="1" wrap="square" lIns="0" tIns="0" rIns="0" bIns="0" anchor="t" anchorCtr="0"/>
          <a:lstStyle>
            <a:lvl1pPr marL="457166" lvl="0" indent="-228582" algn="ctr">
              <a:spcBef>
                <a:spcPts val="200"/>
              </a:spcBef>
              <a:spcAft>
                <a:spcPts val="0"/>
              </a:spcAft>
              <a:buSzPts val="1400"/>
              <a:buNone/>
              <a:defRPr sz="1400" b="1">
                <a:solidFill>
                  <a:schemeClr val="lt1"/>
                </a:solidFill>
                <a:latin typeface="Roboto Slab"/>
                <a:ea typeface="Roboto Slab"/>
                <a:cs typeface="Roboto Slab"/>
                <a:sym typeface="Roboto Slab"/>
              </a:defRPr>
            </a:lvl1pPr>
            <a:lvl2pPr marL="914333" lvl="1" indent="-342875" algn="l">
              <a:spcBef>
                <a:spcPts val="360"/>
              </a:spcBef>
              <a:spcAft>
                <a:spcPts val="0"/>
              </a:spcAft>
              <a:buClr>
                <a:schemeClr val="lt1"/>
              </a:buClr>
              <a:buSzPts val="1800"/>
              <a:buChar char="–"/>
              <a:defRPr/>
            </a:lvl2pPr>
            <a:lvl3pPr marL="1371498" lvl="2" indent="-342875" algn="l">
              <a:spcBef>
                <a:spcPts val="360"/>
              </a:spcBef>
              <a:spcAft>
                <a:spcPts val="0"/>
              </a:spcAft>
              <a:buClr>
                <a:schemeClr val="lt1"/>
              </a:buClr>
              <a:buSzPts val="1800"/>
              <a:buChar char="•"/>
              <a:defRPr/>
            </a:lvl3pPr>
            <a:lvl4pPr marL="1828664" lvl="3" indent="-342875" algn="l">
              <a:spcBef>
                <a:spcPts val="360"/>
              </a:spcBef>
              <a:spcAft>
                <a:spcPts val="0"/>
              </a:spcAft>
              <a:buClr>
                <a:schemeClr val="lt1"/>
              </a:buClr>
              <a:buSzPts val="1800"/>
              <a:buChar char="–"/>
              <a:defRPr/>
            </a:lvl4pPr>
            <a:lvl5pPr marL="2285829" lvl="4" indent="-342875" algn="l">
              <a:spcBef>
                <a:spcPts val="360"/>
              </a:spcBef>
              <a:spcAft>
                <a:spcPts val="0"/>
              </a:spcAft>
              <a:buClr>
                <a:schemeClr val="lt1"/>
              </a:buClr>
              <a:buSzPts val="1800"/>
              <a:buChar char="»"/>
              <a:defRPr/>
            </a:lvl5pPr>
            <a:lvl6pPr marL="2742995" lvl="5" indent="-342875" algn="l">
              <a:spcBef>
                <a:spcPts val="360"/>
              </a:spcBef>
              <a:spcAft>
                <a:spcPts val="0"/>
              </a:spcAft>
              <a:buClr>
                <a:schemeClr val="lt1"/>
              </a:buClr>
              <a:buSzPts val="1800"/>
              <a:buChar char="•"/>
              <a:defRPr/>
            </a:lvl6pPr>
            <a:lvl7pPr marL="3200160" lvl="6" indent="-342875" algn="l">
              <a:spcBef>
                <a:spcPts val="360"/>
              </a:spcBef>
              <a:spcAft>
                <a:spcPts val="0"/>
              </a:spcAft>
              <a:buClr>
                <a:schemeClr val="lt1"/>
              </a:buClr>
              <a:buSzPts val="1800"/>
              <a:buChar char="•"/>
              <a:defRPr/>
            </a:lvl7pPr>
            <a:lvl8pPr marL="3657326" lvl="7" indent="-342875" algn="l">
              <a:spcBef>
                <a:spcPts val="360"/>
              </a:spcBef>
              <a:spcAft>
                <a:spcPts val="0"/>
              </a:spcAft>
              <a:buClr>
                <a:schemeClr val="lt1"/>
              </a:buClr>
              <a:buSzPts val="1800"/>
              <a:buChar char="•"/>
              <a:defRPr/>
            </a:lvl8pPr>
            <a:lvl9pPr marL="4114493" lvl="8" indent="-342875" algn="l">
              <a:spcBef>
                <a:spcPts val="360"/>
              </a:spcBef>
              <a:spcAft>
                <a:spcPts val="0"/>
              </a:spcAft>
              <a:buClr>
                <a:schemeClr val="lt1"/>
              </a:buClr>
              <a:buSzPts val="1800"/>
              <a:buChar char="•"/>
              <a:defRPr/>
            </a:lvl9pPr>
          </a:lstStyle>
          <a:p>
            <a:endParaRPr/>
          </a:p>
        </p:txBody>
      </p:sp>
      <p:sp>
        <p:nvSpPr>
          <p:cNvPr id="708" name="Google Shape;708;p87"/>
          <p:cNvSpPr txBox="1">
            <a:spLocks noGrp="1"/>
          </p:cNvSpPr>
          <p:nvPr>
            <p:ph type="body" idx="9"/>
          </p:nvPr>
        </p:nvSpPr>
        <p:spPr>
          <a:xfrm>
            <a:off x="4662490" y="3291846"/>
            <a:ext cx="1816100" cy="1042020"/>
          </a:xfrm>
          <a:prstGeom prst="rect">
            <a:avLst/>
          </a:prstGeom>
          <a:noFill/>
          <a:ln>
            <a:noFill/>
          </a:ln>
        </p:spPr>
        <p:txBody>
          <a:bodyPr spcFirstLastPara="1" wrap="square" lIns="0" tIns="0" rIns="0" bIns="0" anchor="t" anchorCtr="0"/>
          <a:lstStyle>
            <a:lvl1pPr marL="457166" lvl="0" indent="-228582" algn="ctr">
              <a:spcBef>
                <a:spcPts val="200"/>
              </a:spcBef>
              <a:spcAft>
                <a:spcPts val="0"/>
              </a:spcAft>
              <a:buSzPts val="1400"/>
              <a:buNone/>
              <a:defRPr sz="1400">
                <a:solidFill>
                  <a:schemeClr val="lt1"/>
                </a:solidFill>
              </a:defRPr>
            </a:lvl1pPr>
            <a:lvl2pPr marL="914333" lvl="1" indent="-342875" algn="l">
              <a:spcBef>
                <a:spcPts val="360"/>
              </a:spcBef>
              <a:spcAft>
                <a:spcPts val="0"/>
              </a:spcAft>
              <a:buClr>
                <a:schemeClr val="lt1"/>
              </a:buClr>
              <a:buSzPts val="1800"/>
              <a:buChar char="–"/>
              <a:defRPr/>
            </a:lvl2pPr>
            <a:lvl3pPr marL="1371498" lvl="2" indent="-342875" algn="l">
              <a:spcBef>
                <a:spcPts val="360"/>
              </a:spcBef>
              <a:spcAft>
                <a:spcPts val="0"/>
              </a:spcAft>
              <a:buClr>
                <a:schemeClr val="lt1"/>
              </a:buClr>
              <a:buSzPts val="1800"/>
              <a:buChar char="•"/>
              <a:defRPr/>
            </a:lvl3pPr>
            <a:lvl4pPr marL="1828664" lvl="3" indent="-342875" algn="l">
              <a:spcBef>
                <a:spcPts val="360"/>
              </a:spcBef>
              <a:spcAft>
                <a:spcPts val="0"/>
              </a:spcAft>
              <a:buClr>
                <a:schemeClr val="lt1"/>
              </a:buClr>
              <a:buSzPts val="1800"/>
              <a:buChar char="–"/>
              <a:defRPr/>
            </a:lvl4pPr>
            <a:lvl5pPr marL="2285829" lvl="4" indent="-342875" algn="l">
              <a:spcBef>
                <a:spcPts val="360"/>
              </a:spcBef>
              <a:spcAft>
                <a:spcPts val="0"/>
              </a:spcAft>
              <a:buClr>
                <a:schemeClr val="lt1"/>
              </a:buClr>
              <a:buSzPts val="1800"/>
              <a:buChar char="»"/>
              <a:defRPr/>
            </a:lvl5pPr>
            <a:lvl6pPr marL="2742995" lvl="5" indent="-342875" algn="l">
              <a:spcBef>
                <a:spcPts val="360"/>
              </a:spcBef>
              <a:spcAft>
                <a:spcPts val="0"/>
              </a:spcAft>
              <a:buClr>
                <a:schemeClr val="lt1"/>
              </a:buClr>
              <a:buSzPts val="1800"/>
              <a:buChar char="•"/>
              <a:defRPr/>
            </a:lvl6pPr>
            <a:lvl7pPr marL="3200160" lvl="6" indent="-342875" algn="l">
              <a:spcBef>
                <a:spcPts val="360"/>
              </a:spcBef>
              <a:spcAft>
                <a:spcPts val="0"/>
              </a:spcAft>
              <a:buClr>
                <a:schemeClr val="lt1"/>
              </a:buClr>
              <a:buSzPts val="1800"/>
              <a:buChar char="•"/>
              <a:defRPr/>
            </a:lvl7pPr>
            <a:lvl8pPr marL="3657326" lvl="7" indent="-342875" algn="l">
              <a:spcBef>
                <a:spcPts val="360"/>
              </a:spcBef>
              <a:spcAft>
                <a:spcPts val="0"/>
              </a:spcAft>
              <a:buClr>
                <a:schemeClr val="lt1"/>
              </a:buClr>
              <a:buSzPts val="1800"/>
              <a:buChar char="•"/>
              <a:defRPr/>
            </a:lvl8pPr>
            <a:lvl9pPr marL="4114493" lvl="8" indent="-342875" algn="l">
              <a:spcBef>
                <a:spcPts val="360"/>
              </a:spcBef>
              <a:spcAft>
                <a:spcPts val="0"/>
              </a:spcAft>
              <a:buClr>
                <a:schemeClr val="lt1"/>
              </a:buClr>
              <a:buSzPts val="1800"/>
              <a:buChar char="•"/>
              <a:defRPr/>
            </a:lvl9pPr>
          </a:lstStyle>
          <a:p>
            <a:endParaRPr/>
          </a:p>
        </p:txBody>
      </p:sp>
      <p:sp>
        <p:nvSpPr>
          <p:cNvPr id="709" name="Google Shape;709;p87"/>
          <p:cNvSpPr txBox="1">
            <a:spLocks noGrp="1"/>
          </p:cNvSpPr>
          <p:nvPr>
            <p:ph type="body" idx="13"/>
          </p:nvPr>
        </p:nvSpPr>
        <p:spPr>
          <a:xfrm>
            <a:off x="4662490" y="2461657"/>
            <a:ext cx="1816100" cy="841236"/>
          </a:xfrm>
          <a:prstGeom prst="rect">
            <a:avLst/>
          </a:prstGeom>
          <a:noFill/>
          <a:ln>
            <a:noFill/>
          </a:ln>
        </p:spPr>
        <p:txBody>
          <a:bodyPr spcFirstLastPara="1" wrap="square" lIns="0" tIns="0" rIns="0" bIns="0" anchor="t" anchorCtr="0"/>
          <a:lstStyle>
            <a:lvl1pPr marL="457166" lvl="0" indent="-228582" algn="ctr">
              <a:spcBef>
                <a:spcPts val="200"/>
              </a:spcBef>
              <a:spcAft>
                <a:spcPts val="0"/>
              </a:spcAft>
              <a:buSzPts val="1400"/>
              <a:buNone/>
              <a:defRPr sz="1400" b="1">
                <a:solidFill>
                  <a:schemeClr val="lt1"/>
                </a:solidFill>
                <a:latin typeface="Roboto Slab"/>
                <a:ea typeface="Roboto Slab"/>
                <a:cs typeface="Roboto Slab"/>
                <a:sym typeface="Roboto Slab"/>
              </a:defRPr>
            </a:lvl1pPr>
            <a:lvl2pPr marL="914333" lvl="1" indent="-342875" algn="l">
              <a:spcBef>
                <a:spcPts val="360"/>
              </a:spcBef>
              <a:spcAft>
                <a:spcPts val="0"/>
              </a:spcAft>
              <a:buClr>
                <a:schemeClr val="lt1"/>
              </a:buClr>
              <a:buSzPts val="1800"/>
              <a:buChar char="–"/>
              <a:defRPr/>
            </a:lvl2pPr>
            <a:lvl3pPr marL="1371498" lvl="2" indent="-342875" algn="l">
              <a:spcBef>
                <a:spcPts val="360"/>
              </a:spcBef>
              <a:spcAft>
                <a:spcPts val="0"/>
              </a:spcAft>
              <a:buClr>
                <a:schemeClr val="lt1"/>
              </a:buClr>
              <a:buSzPts val="1800"/>
              <a:buChar char="•"/>
              <a:defRPr/>
            </a:lvl3pPr>
            <a:lvl4pPr marL="1828664" lvl="3" indent="-342875" algn="l">
              <a:spcBef>
                <a:spcPts val="360"/>
              </a:spcBef>
              <a:spcAft>
                <a:spcPts val="0"/>
              </a:spcAft>
              <a:buClr>
                <a:schemeClr val="lt1"/>
              </a:buClr>
              <a:buSzPts val="1800"/>
              <a:buChar char="–"/>
              <a:defRPr/>
            </a:lvl4pPr>
            <a:lvl5pPr marL="2285829" lvl="4" indent="-342875" algn="l">
              <a:spcBef>
                <a:spcPts val="360"/>
              </a:spcBef>
              <a:spcAft>
                <a:spcPts val="0"/>
              </a:spcAft>
              <a:buClr>
                <a:schemeClr val="lt1"/>
              </a:buClr>
              <a:buSzPts val="1800"/>
              <a:buChar char="»"/>
              <a:defRPr/>
            </a:lvl5pPr>
            <a:lvl6pPr marL="2742995" lvl="5" indent="-342875" algn="l">
              <a:spcBef>
                <a:spcPts val="360"/>
              </a:spcBef>
              <a:spcAft>
                <a:spcPts val="0"/>
              </a:spcAft>
              <a:buClr>
                <a:schemeClr val="lt1"/>
              </a:buClr>
              <a:buSzPts val="1800"/>
              <a:buChar char="•"/>
              <a:defRPr/>
            </a:lvl6pPr>
            <a:lvl7pPr marL="3200160" lvl="6" indent="-342875" algn="l">
              <a:spcBef>
                <a:spcPts val="360"/>
              </a:spcBef>
              <a:spcAft>
                <a:spcPts val="0"/>
              </a:spcAft>
              <a:buClr>
                <a:schemeClr val="lt1"/>
              </a:buClr>
              <a:buSzPts val="1800"/>
              <a:buChar char="•"/>
              <a:defRPr/>
            </a:lvl7pPr>
            <a:lvl8pPr marL="3657326" lvl="7" indent="-342875" algn="l">
              <a:spcBef>
                <a:spcPts val="360"/>
              </a:spcBef>
              <a:spcAft>
                <a:spcPts val="0"/>
              </a:spcAft>
              <a:buClr>
                <a:schemeClr val="lt1"/>
              </a:buClr>
              <a:buSzPts val="1800"/>
              <a:buChar char="•"/>
              <a:defRPr/>
            </a:lvl8pPr>
            <a:lvl9pPr marL="4114493" lvl="8" indent="-342875" algn="l">
              <a:spcBef>
                <a:spcPts val="360"/>
              </a:spcBef>
              <a:spcAft>
                <a:spcPts val="0"/>
              </a:spcAft>
              <a:buClr>
                <a:schemeClr val="lt1"/>
              </a:buClr>
              <a:buSzPts val="1800"/>
              <a:buChar char="•"/>
              <a:defRPr/>
            </a:lvl9pPr>
          </a:lstStyle>
          <a:p>
            <a:endParaRPr/>
          </a:p>
        </p:txBody>
      </p:sp>
      <p:sp>
        <p:nvSpPr>
          <p:cNvPr id="710" name="Google Shape;710;p87"/>
          <p:cNvSpPr txBox="1">
            <a:spLocks noGrp="1"/>
          </p:cNvSpPr>
          <p:nvPr>
            <p:ph type="body" idx="14"/>
          </p:nvPr>
        </p:nvSpPr>
        <p:spPr>
          <a:xfrm>
            <a:off x="6659563" y="3291846"/>
            <a:ext cx="1816100" cy="1042020"/>
          </a:xfrm>
          <a:prstGeom prst="rect">
            <a:avLst/>
          </a:prstGeom>
          <a:noFill/>
          <a:ln>
            <a:noFill/>
          </a:ln>
        </p:spPr>
        <p:txBody>
          <a:bodyPr spcFirstLastPara="1" wrap="square" lIns="0" tIns="0" rIns="0" bIns="0" anchor="t" anchorCtr="0"/>
          <a:lstStyle>
            <a:lvl1pPr marL="457166" lvl="0" indent="-228582" algn="ctr">
              <a:spcBef>
                <a:spcPts val="200"/>
              </a:spcBef>
              <a:spcAft>
                <a:spcPts val="0"/>
              </a:spcAft>
              <a:buSzPts val="1400"/>
              <a:buNone/>
              <a:defRPr sz="1400">
                <a:solidFill>
                  <a:schemeClr val="lt1"/>
                </a:solidFill>
              </a:defRPr>
            </a:lvl1pPr>
            <a:lvl2pPr marL="914333" lvl="1" indent="-342875" algn="l">
              <a:spcBef>
                <a:spcPts val="360"/>
              </a:spcBef>
              <a:spcAft>
                <a:spcPts val="0"/>
              </a:spcAft>
              <a:buClr>
                <a:schemeClr val="lt1"/>
              </a:buClr>
              <a:buSzPts val="1800"/>
              <a:buChar char="–"/>
              <a:defRPr/>
            </a:lvl2pPr>
            <a:lvl3pPr marL="1371498" lvl="2" indent="-342875" algn="l">
              <a:spcBef>
                <a:spcPts val="360"/>
              </a:spcBef>
              <a:spcAft>
                <a:spcPts val="0"/>
              </a:spcAft>
              <a:buClr>
                <a:schemeClr val="lt1"/>
              </a:buClr>
              <a:buSzPts val="1800"/>
              <a:buChar char="•"/>
              <a:defRPr/>
            </a:lvl3pPr>
            <a:lvl4pPr marL="1828664" lvl="3" indent="-342875" algn="l">
              <a:spcBef>
                <a:spcPts val="360"/>
              </a:spcBef>
              <a:spcAft>
                <a:spcPts val="0"/>
              </a:spcAft>
              <a:buClr>
                <a:schemeClr val="lt1"/>
              </a:buClr>
              <a:buSzPts val="1800"/>
              <a:buChar char="–"/>
              <a:defRPr/>
            </a:lvl4pPr>
            <a:lvl5pPr marL="2285829" lvl="4" indent="-342875" algn="l">
              <a:spcBef>
                <a:spcPts val="360"/>
              </a:spcBef>
              <a:spcAft>
                <a:spcPts val="0"/>
              </a:spcAft>
              <a:buClr>
                <a:schemeClr val="lt1"/>
              </a:buClr>
              <a:buSzPts val="1800"/>
              <a:buChar char="»"/>
              <a:defRPr/>
            </a:lvl5pPr>
            <a:lvl6pPr marL="2742995" lvl="5" indent="-342875" algn="l">
              <a:spcBef>
                <a:spcPts val="360"/>
              </a:spcBef>
              <a:spcAft>
                <a:spcPts val="0"/>
              </a:spcAft>
              <a:buClr>
                <a:schemeClr val="lt1"/>
              </a:buClr>
              <a:buSzPts val="1800"/>
              <a:buChar char="•"/>
              <a:defRPr/>
            </a:lvl6pPr>
            <a:lvl7pPr marL="3200160" lvl="6" indent="-342875" algn="l">
              <a:spcBef>
                <a:spcPts val="360"/>
              </a:spcBef>
              <a:spcAft>
                <a:spcPts val="0"/>
              </a:spcAft>
              <a:buClr>
                <a:schemeClr val="lt1"/>
              </a:buClr>
              <a:buSzPts val="1800"/>
              <a:buChar char="•"/>
              <a:defRPr/>
            </a:lvl7pPr>
            <a:lvl8pPr marL="3657326" lvl="7" indent="-342875" algn="l">
              <a:spcBef>
                <a:spcPts val="360"/>
              </a:spcBef>
              <a:spcAft>
                <a:spcPts val="0"/>
              </a:spcAft>
              <a:buClr>
                <a:schemeClr val="lt1"/>
              </a:buClr>
              <a:buSzPts val="1800"/>
              <a:buChar char="•"/>
              <a:defRPr/>
            </a:lvl8pPr>
            <a:lvl9pPr marL="4114493" lvl="8" indent="-342875" algn="l">
              <a:spcBef>
                <a:spcPts val="360"/>
              </a:spcBef>
              <a:spcAft>
                <a:spcPts val="0"/>
              </a:spcAft>
              <a:buClr>
                <a:schemeClr val="lt1"/>
              </a:buClr>
              <a:buSzPts val="1800"/>
              <a:buChar char="•"/>
              <a:defRPr/>
            </a:lvl9pPr>
          </a:lstStyle>
          <a:p>
            <a:endParaRPr/>
          </a:p>
        </p:txBody>
      </p:sp>
      <p:sp>
        <p:nvSpPr>
          <p:cNvPr id="711" name="Google Shape;711;p87"/>
          <p:cNvSpPr txBox="1">
            <a:spLocks noGrp="1"/>
          </p:cNvSpPr>
          <p:nvPr>
            <p:ph type="body" idx="15"/>
          </p:nvPr>
        </p:nvSpPr>
        <p:spPr>
          <a:xfrm>
            <a:off x="6659563" y="2461657"/>
            <a:ext cx="1816100" cy="841236"/>
          </a:xfrm>
          <a:prstGeom prst="rect">
            <a:avLst/>
          </a:prstGeom>
          <a:noFill/>
          <a:ln>
            <a:noFill/>
          </a:ln>
        </p:spPr>
        <p:txBody>
          <a:bodyPr spcFirstLastPara="1" wrap="square" lIns="0" tIns="0" rIns="0" bIns="0" anchor="t" anchorCtr="0"/>
          <a:lstStyle>
            <a:lvl1pPr marL="457166" lvl="0" indent="-228582" algn="ctr">
              <a:spcBef>
                <a:spcPts val="200"/>
              </a:spcBef>
              <a:spcAft>
                <a:spcPts val="0"/>
              </a:spcAft>
              <a:buSzPts val="1400"/>
              <a:buNone/>
              <a:defRPr sz="1400" b="1">
                <a:solidFill>
                  <a:schemeClr val="lt1"/>
                </a:solidFill>
                <a:latin typeface="Roboto Slab"/>
                <a:ea typeface="Roboto Slab"/>
                <a:cs typeface="Roboto Slab"/>
                <a:sym typeface="Roboto Slab"/>
              </a:defRPr>
            </a:lvl1pPr>
            <a:lvl2pPr marL="914333" lvl="1" indent="-342875" algn="l">
              <a:spcBef>
                <a:spcPts val="360"/>
              </a:spcBef>
              <a:spcAft>
                <a:spcPts val="0"/>
              </a:spcAft>
              <a:buClr>
                <a:schemeClr val="lt1"/>
              </a:buClr>
              <a:buSzPts val="1800"/>
              <a:buChar char="–"/>
              <a:defRPr/>
            </a:lvl2pPr>
            <a:lvl3pPr marL="1371498" lvl="2" indent="-342875" algn="l">
              <a:spcBef>
                <a:spcPts val="360"/>
              </a:spcBef>
              <a:spcAft>
                <a:spcPts val="0"/>
              </a:spcAft>
              <a:buClr>
                <a:schemeClr val="lt1"/>
              </a:buClr>
              <a:buSzPts val="1800"/>
              <a:buChar char="•"/>
              <a:defRPr/>
            </a:lvl3pPr>
            <a:lvl4pPr marL="1828664" lvl="3" indent="-342875" algn="l">
              <a:spcBef>
                <a:spcPts val="360"/>
              </a:spcBef>
              <a:spcAft>
                <a:spcPts val="0"/>
              </a:spcAft>
              <a:buClr>
                <a:schemeClr val="lt1"/>
              </a:buClr>
              <a:buSzPts val="1800"/>
              <a:buChar char="–"/>
              <a:defRPr/>
            </a:lvl4pPr>
            <a:lvl5pPr marL="2285829" lvl="4" indent="-342875" algn="l">
              <a:spcBef>
                <a:spcPts val="360"/>
              </a:spcBef>
              <a:spcAft>
                <a:spcPts val="0"/>
              </a:spcAft>
              <a:buClr>
                <a:schemeClr val="lt1"/>
              </a:buClr>
              <a:buSzPts val="1800"/>
              <a:buChar char="»"/>
              <a:defRPr/>
            </a:lvl5pPr>
            <a:lvl6pPr marL="2742995" lvl="5" indent="-342875" algn="l">
              <a:spcBef>
                <a:spcPts val="360"/>
              </a:spcBef>
              <a:spcAft>
                <a:spcPts val="0"/>
              </a:spcAft>
              <a:buClr>
                <a:schemeClr val="lt1"/>
              </a:buClr>
              <a:buSzPts val="1800"/>
              <a:buChar char="•"/>
              <a:defRPr/>
            </a:lvl6pPr>
            <a:lvl7pPr marL="3200160" lvl="6" indent="-342875" algn="l">
              <a:spcBef>
                <a:spcPts val="360"/>
              </a:spcBef>
              <a:spcAft>
                <a:spcPts val="0"/>
              </a:spcAft>
              <a:buClr>
                <a:schemeClr val="lt1"/>
              </a:buClr>
              <a:buSzPts val="1800"/>
              <a:buChar char="•"/>
              <a:defRPr/>
            </a:lvl7pPr>
            <a:lvl8pPr marL="3657326" lvl="7" indent="-342875" algn="l">
              <a:spcBef>
                <a:spcPts val="360"/>
              </a:spcBef>
              <a:spcAft>
                <a:spcPts val="0"/>
              </a:spcAft>
              <a:buClr>
                <a:schemeClr val="lt1"/>
              </a:buClr>
              <a:buSzPts val="1800"/>
              <a:buChar char="•"/>
              <a:defRPr/>
            </a:lvl8pPr>
            <a:lvl9pPr marL="4114493" lvl="8" indent="-342875" algn="l">
              <a:spcBef>
                <a:spcPts val="360"/>
              </a:spcBef>
              <a:spcAft>
                <a:spcPts val="0"/>
              </a:spcAft>
              <a:buClr>
                <a:schemeClr val="lt1"/>
              </a:buClr>
              <a:buSzPts val="1800"/>
              <a:buChar char="•"/>
              <a:defRPr/>
            </a:lvl9pPr>
          </a:lstStyle>
          <a:p>
            <a:endParaRPr/>
          </a:p>
        </p:txBody>
      </p:sp>
    </p:spTree>
    <p:extLst>
      <p:ext uri="{BB962C8B-B14F-4D97-AF65-F5344CB8AC3E}">
        <p14:creationId xmlns:p14="http://schemas.microsoft.com/office/powerpoint/2010/main" val="42898234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SHORT TEXT)">
    <p:bg>
      <p:bgPr>
        <a:solidFill>
          <a:schemeClr val="bg2"/>
        </a:solidFill>
        <a:effectLst/>
      </p:bgPr>
    </p:bg>
    <p:spTree>
      <p:nvGrpSpPr>
        <p:cNvPr id="1" name=""/>
        <p:cNvGrpSpPr/>
        <p:nvPr/>
      </p:nvGrpSpPr>
      <p:grpSpPr>
        <a:xfrm>
          <a:off x="0" y="0"/>
          <a:ext cx="0" cy="0"/>
          <a:chOff x="0" y="0"/>
          <a:chExt cx="0" cy="0"/>
        </a:xfrm>
      </p:grpSpPr>
      <p:sp>
        <p:nvSpPr>
          <p:cNvPr id="12" name="Picture Placeholder 11"/>
          <p:cNvSpPr>
            <a:spLocks noGrp="1"/>
          </p:cNvSpPr>
          <p:nvPr>
            <p:ph type="pic" sz="quarter" idx="15"/>
          </p:nvPr>
        </p:nvSpPr>
        <p:spPr>
          <a:xfrm>
            <a:off x="3348217" y="0"/>
            <a:ext cx="5795783" cy="5143500"/>
          </a:xfrm>
          <a:custGeom>
            <a:avLst/>
            <a:gdLst>
              <a:gd name="connsiteX0" fmla="*/ 0 w 3419872"/>
              <a:gd name="connsiteY0" fmla="*/ 0 h 5143500"/>
              <a:gd name="connsiteX1" fmla="*/ 3419872 w 3419872"/>
              <a:gd name="connsiteY1" fmla="*/ 0 h 5143500"/>
              <a:gd name="connsiteX2" fmla="*/ 3419872 w 3419872"/>
              <a:gd name="connsiteY2" fmla="*/ 5143500 h 5143500"/>
              <a:gd name="connsiteX3" fmla="*/ 0 w 3419872"/>
              <a:gd name="connsiteY3" fmla="*/ 5143500 h 5143500"/>
              <a:gd name="connsiteX4" fmla="*/ 0 w 3419872"/>
              <a:gd name="connsiteY4"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2375911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50375"/>
              <a:gd name="connsiteX1" fmla="*/ 5795783 w 5795783"/>
              <a:gd name="connsiteY1" fmla="*/ 0 h 5150375"/>
              <a:gd name="connsiteX2" fmla="*/ 5795783 w 5795783"/>
              <a:gd name="connsiteY2" fmla="*/ 5143500 h 5150375"/>
              <a:gd name="connsiteX3" fmla="*/ 3441565 w 5795783"/>
              <a:gd name="connsiteY3" fmla="*/ 5150375 h 5150375"/>
              <a:gd name="connsiteX4" fmla="*/ 0 w 5795783"/>
              <a:gd name="connsiteY4" fmla="*/ 4180114 h 5150375"/>
              <a:gd name="connsiteX5" fmla="*/ 2375911 w 5795783"/>
              <a:gd name="connsiteY5" fmla="*/ 0 h 5150375"/>
              <a:gd name="connsiteX0" fmla="*/ 2375911 w 5795783"/>
              <a:gd name="connsiteY0" fmla="*/ 0 h 5150375"/>
              <a:gd name="connsiteX1" fmla="*/ 5795783 w 5795783"/>
              <a:gd name="connsiteY1" fmla="*/ 0 h 5150375"/>
              <a:gd name="connsiteX2" fmla="*/ 5795783 w 5795783"/>
              <a:gd name="connsiteY2" fmla="*/ 5143500 h 5150375"/>
              <a:gd name="connsiteX3" fmla="*/ 3441565 w 5795783"/>
              <a:gd name="connsiteY3" fmla="*/ 5150375 h 5150375"/>
              <a:gd name="connsiteX4" fmla="*/ 0 w 5795783"/>
              <a:gd name="connsiteY4" fmla="*/ 4180114 h 5150375"/>
              <a:gd name="connsiteX5" fmla="*/ 2375911 w 5795783"/>
              <a:gd name="connsiteY5" fmla="*/ 0 h 5150375"/>
              <a:gd name="connsiteX0" fmla="*/ 2375911 w 5795783"/>
              <a:gd name="connsiteY0" fmla="*/ 0 h 5150375"/>
              <a:gd name="connsiteX1" fmla="*/ 5795783 w 5795783"/>
              <a:gd name="connsiteY1" fmla="*/ 0 h 5150375"/>
              <a:gd name="connsiteX2" fmla="*/ 5795783 w 5795783"/>
              <a:gd name="connsiteY2" fmla="*/ 5143500 h 5150375"/>
              <a:gd name="connsiteX3" fmla="*/ 3441565 w 5795783"/>
              <a:gd name="connsiteY3" fmla="*/ 5150375 h 5150375"/>
              <a:gd name="connsiteX4" fmla="*/ 0 w 5795783"/>
              <a:gd name="connsiteY4" fmla="*/ 4180114 h 5150375"/>
              <a:gd name="connsiteX5" fmla="*/ 2375911 w 5795783"/>
              <a:gd name="connsiteY5" fmla="*/ 0 h 5150375"/>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5783" h="5143500">
                <a:moveTo>
                  <a:pt x="2375911" y="0"/>
                </a:moveTo>
                <a:lnTo>
                  <a:pt x="5795783" y="0"/>
                </a:lnTo>
                <a:lnTo>
                  <a:pt x="5795783" y="5143500"/>
                </a:lnTo>
                <a:lnTo>
                  <a:pt x="3434690" y="5143500"/>
                </a:lnTo>
                <a:cubicBezTo>
                  <a:pt x="1267681" y="4664241"/>
                  <a:pt x="1183856" y="4659373"/>
                  <a:pt x="0" y="4180114"/>
                </a:cubicBezTo>
                <a:cubicBezTo>
                  <a:pt x="620090" y="2683615"/>
                  <a:pt x="1432687" y="1331495"/>
                  <a:pt x="2375911" y="0"/>
                </a:cubicBezTo>
                <a:close/>
              </a:path>
            </a:pathLst>
          </a:custGeom>
        </p:spPr>
        <p:txBody>
          <a:bodyPr/>
          <a:lstStyle/>
          <a:p>
            <a:endParaRPr lang="lv-LV"/>
          </a:p>
        </p:txBody>
      </p:sp>
      <p:sp>
        <p:nvSpPr>
          <p:cNvPr id="2" name="Title 1"/>
          <p:cNvSpPr>
            <a:spLocks noGrp="1"/>
          </p:cNvSpPr>
          <p:nvPr>
            <p:ph type="ctrTitle" hasCustomPrompt="1"/>
          </p:nvPr>
        </p:nvSpPr>
        <p:spPr>
          <a:xfrm>
            <a:off x="666751" y="2225463"/>
            <a:ext cx="3149599" cy="1112851"/>
          </a:xfrm>
        </p:spPr>
        <p:txBody>
          <a:bodyPr/>
          <a:lstStyle>
            <a:lvl1pPr marL="0" indent="0">
              <a:tabLst/>
              <a:defRPr b="0" baseline="0">
                <a:solidFill>
                  <a:schemeClr val="tx1"/>
                </a:solidFill>
              </a:defRPr>
            </a:lvl1pPr>
          </a:lstStyle>
          <a:p>
            <a:r>
              <a:rPr lang="lv-LV"/>
              <a:t>PIRMAIS SLAIDS AR TITULU</a:t>
            </a:r>
          </a:p>
        </p:txBody>
      </p:sp>
      <p:sp>
        <p:nvSpPr>
          <p:cNvPr id="3" name="Subtitle 2"/>
          <p:cNvSpPr>
            <a:spLocks noGrp="1"/>
          </p:cNvSpPr>
          <p:nvPr>
            <p:ph type="subTitle" idx="1" hasCustomPrompt="1"/>
          </p:nvPr>
        </p:nvSpPr>
        <p:spPr>
          <a:xfrm>
            <a:off x="666752" y="3730754"/>
            <a:ext cx="2482849" cy="857122"/>
          </a:xfrm>
        </p:spPr>
        <p:txBody>
          <a:bodyPr>
            <a:noAutofit/>
          </a:bodyPr>
          <a:lstStyle>
            <a:lvl1pPr marL="0" indent="0" algn="l">
              <a:buNone/>
              <a:defRPr sz="1400" spc="50" baseline="0">
                <a:solidFill>
                  <a:schemeClr val="tx1"/>
                </a:solidFill>
                <a:latin typeface="+mj-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lv-LV"/>
              <a:t>Apakštitula teksts, kad maz teksta</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6624" y="268064"/>
            <a:ext cx="1569826" cy="1060959"/>
          </a:xfrm>
          <a:prstGeom prst="rect">
            <a:avLst/>
          </a:prstGeom>
        </p:spPr>
      </p:pic>
      <p:sp>
        <p:nvSpPr>
          <p:cNvPr id="6" name="Picture Placeholder 5"/>
          <p:cNvSpPr>
            <a:spLocks noGrp="1"/>
          </p:cNvSpPr>
          <p:nvPr>
            <p:ph type="pic" sz="quarter" idx="16" hasCustomPrompt="1"/>
          </p:nvPr>
        </p:nvSpPr>
        <p:spPr>
          <a:xfrm>
            <a:off x="2195737" y="321450"/>
            <a:ext cx="936104" cy="670768"/>
          </a:xfrm>
        </p:spPr>
        <p:txBody>
          <a:bodyPr/>
          <a:lstStyle>
            <a:lvl1pPr marL="0" indent="0">
              <a:buNone/>
              <a:defRPr/>
            </a:lvl1pPr>
          </a:lstStyle>
          <a:p>
            <a:r>
              <a:rPr lang="lv-LV"/>
              <a:t>LOGO</a:t>
            </a:r>
          </a:p>
          <a:p>
            <a:endParaRPr lang="lv-LV"/>
          </a:p>
        </p:txBody>
      </p:sp>
      <p:sp>
        <p:nvSpPr>
          <p:cNvPr id="11" name="Picture Placeholder 5"/>
          <p:cNvSpPr>
            <a:spLocks noGrp="1"/>
          </p:cNvSpPr>
          <p:nvPr>
            <p:ph type="pic" sz="quarter" idx="17" hasCustomPrompt="1"/>
          </p:nvPr>
        </p:nvSpPr>
        <p:spPr>
          <a:xfrm>
            <a:off x="3131841" y="321450"/>
            <a:ext cx="936104" cy="670768"/>
          </a:xfrm>
        </p:spPr>
        <p:txBody>
          <a:bodyPr/>
          <a:lstStyle>
            <a:lvl1pPr marL="0" indent="0">
              <a:buNone/>
              <a:defRPr/>
            </a:lvl1pPr>
          </a:lstStyle>
          <a:p>
            <a:r>
              <a:rPr lang="lv-LV"/>
              <a:t>LOGO</a:t>
            </a:r>
          </a:p>
          <a:p>
            <a:endParaRPr lang="lv-LV"/>
          </a:p>
        </p:txBody>
      </p:sp>
      <p:sp>
        <p:nvSpPr>
          <p:cNvPr id="13" name="Picture Placeholder 5"/>
          <p:cNvSpPr>
            <a:spLocks noGrp="1"/>
          </p:cNvSpPr>
          <p:nvPr>
            <p:ph type="pic" sz="quarter" idx="18" hasCustomPrompt="1"/>
          </p:nvPr>
        </p:nvSpPr>
        <p:spPr>
          <a:xfrm>
            <a:off x="4067944" y="321450"/>
            <a:ext cx="936104" cy="670768"/>
          </a:xfrm>
        </p:spPr>
        <p:txBody>
          <a:bodyPr/>
          <a:lstStyle>
            <a:lvl1pPr marL="0" indent="0">
              <a:buNone/>
              <a:defRPr/>
            </a:lvl1pPr>
          </a:lstStyle>
          <a:p>
            <a:r>
              <a:rPr lang="lv-LV"/>
              <a:t>LOGO</a:t>
            </a:r>
          </a:p>
          <a:p>
            <a:endParaRPr lang="lv-LV"/>
          </a:p>
        </p:txBody>
      </p:sp>
    </p:spTree>
    <p:extLst>
      <p:ext uri="{BB962C8B-B14F-4D97-AF65-F5344CB8AC3E}">
        <p14:creationId xmlns:p14="http://schemas.microsoft.com/office/powerpoint/2010/main" val="32127066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LONG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6749" y="1389142"/>
            <a:ext cx="3328989" cy="2016224"/>
          </a:xfrm>
        </p:spPr>
        <p:txBody>
          <a:bodyPr>
            <a:noAutofit/>
          </a:bodyPr>
          <a:lstStyle>
            <a:lvl1pPr marL="0" indent="0">
              <a:defRPr sz="2400" b="0" spc="-100" baseline="0">
                <a:solidFill>
                  <a:schemeClr val="tx1"/>
                </a:solidFill>
              </a:defRPr>
            </a:lvl1pPr>
          </a:lstStyle>
          <a:p>
            <a:r>
              <a:rPr lang="lv-LV"/>
              <a:t>PIRMAIS SLAIDS AR</a:t>
            </a:r>
            <a:br>
              <a:rPr lang="lv-LV"/>
            </a:br>
            <a:r>
              <a:rPr lang="lv-LV"/>
              <a:t>TITULU UN BILDI KOPĀ,</a:t>
            </a:r>
            <a:br>
              <a:rPr lang="lv-LV"/>
            </a:br>
            <a:r>
              <a:rPr lang="lv-LV"/>
              <a:t>AR DIEZGAN DAUDZ</a:t>
            </a:r>
            <a:br>
              <a:rPr lang="lv-LV"/>
            </a:br>
            <a:r>
              <a:rPr lang="lv-LV"/>
              <a:t>TEKSTU, NO KĀ DAĻA</a:t>
            </a:r>
            <a:br>
              <a:rPr lang="lv-LV"/>
            </a:br>
            <a:r>
              <a:rPr lang="lv-LV"/>
              <a:t>IR ARĪ IZCELTA</a:t>
            </a:r>
          </a:p>
        </p:txBody>
      </p:sp>
      <p:sp>
        <p:nvSpPr>
          <p:cNvPr id="3" name="Subtitle 2"/>
          <p:cNvSpPr>
            <a:spLocks noGrp="1"/>
          </p:cNvSpPr>
          <p:nvPr>
            <p:ph type="subTitle" idx="1" hasCustomPrompt="1"/>
          </p:nvPr>
        </p:nvSpPr>
        <p:spPr>
          <a:xfrm>
            <a:off x="666752" y="3599296"/>
            <a:ext cx="2663824" cy="988580"/>
          </a:xfrm>
        </p:spPr>
        <p:txBody>
          <a:bodyPr>
            <a:noAutofit/>
          </a:bodyPr>
          <a:lstStyle>
            <a:lvl1pPr marL="0" indent="0" algn="l">
              <a:lnSpc>
                <a:spcPct val="80000"/>
              </a:lnSpc>
              <a:buNone/>
              <a:defRPr sz="1300" spc="0" baseline="0">
                <a:solidFill>
                  <a:schemeClr val="tx1"/>
                </a:solidFill>
                <a:latin typeface="+mj-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lv-LV"/>
              <a:t>Apakštituls, kurš, iespējams,</a:t>
            </a:r>
          </a:p>
          <a:p>
            <a:r>
              <a:rPr lang="lv-LV"/>
              <a:t>ir vēl garāks par titulu un</a:t>
            </a:r>
          </a:p>
          <a:p>
            <a:r>
              <a:rPr lang="lv-LV"/>
              <a:t>aprakstsa daudz smalkāk</a:t>
            </a:r>
          </a:p>
          <a:p>
            <a:r>
              <a:rPr lang="lv-LV"/>
              <a:t>visu, ko raksta titulā (tas</a:t>
            </a:r>
          </a:p>
          <a:p>
            <a:r>
              <a:rPr lang="lv-LV"/>
              <a:t>nekas, ka atkārtojas)</a:t>
            </a:r>
          </a:p>
        </p:txBody>
      </p:sp>
      <p:sp>
        <p:nvSpPr>
          <p:cNvPr id="7" name="Picture Placeholder 11"/>
          <p:cNvSpPr>
            <a:spLocks noGrp="1"/>
          </p:cNvSpPr>
          <p:nvPr>
            <p:ph type="pic" sz="quarter" idx="15"/>
          </p:nvPr>
        </p:nvSpPr>
        <p:spPr>
          <a:xfrm>
            <a:off x="3348217" y="0"/>
            <a:ext cx="5795783" cy="5143500"/>
          </a:xfrm>
          <a:custGeom>
            <a:avLst/>
            <a:gdLst>
              <a:gd name="connsiteX0" fmla="*/ 0 w 3419872"/>
              <a:gd name="connsiteY0" fmla="*/ 0 h 5143500"/>
              <a:gd name="connsiteX1" fmla="*/ 3419872 w 3419872"/>
              <a:gd name="connsiteY1" fmla="*/ 0 h 5143500"/>
              <a:gd name="connsiteX2" fmla="*/ 3419872 w 3419872"/>
              <a:gd name="connsiteY2" fmla="*/ 5143500 h 5143500"/>
              <a:gd name="connsiteX3" fmla="*/ 0 w 3419872"/>
              <a:gd name="connsiteY3" fmla="*/ 5143500 h 5143500"/>
              <a:gd name="connsiteX4" fmla="*/ 0 w 3419872"/>
              <a:gd name="connsiteY4"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2375911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50375"/>
              <a:gd name="connsiteX1" fmla="*/ 5795783 w 5795783"/>
              <a:gd name="connsiteY1" fmla="*/ 0 h 5150375"/>
              <a:gd name="connsiteX2" fmla="*/ 5795783 w 5795783"/>
              <a:gd name="connsiteY2" fmla="*/ 5143500 h 5150375"/>
              <a:gd name="connsiteX3" fmla="*/ 3441565 w 5795783"/>
              <a:gd name="connsiteY3" fmla="*/ 5150375 h 5150375"/>
              <a:gd name="connsiteX4" fmla="*/ 0 w 5795783"/>
              <a:gd name="connsiteY4" fmla="*/ 4180114 h 5150375"/>
              <a:gd name="connsiteX5" fmla="*/ 2375911 w 5795783"/>
              <a:gd name="connsiteY5" fmla="*/ 0 h 5150375"/>
              <a:gd name="connsiteX0" fmla="*/ 2375911 w 5795783"/>
              <a:gd name="connsiteY0" fmla="*/ 0 h 5150375"/>
              <a:gd name="connsiteX1" fmla="*/ 5795783 w 5795783"/>
              <a:gd name="connsiteY1" fmla="*/ 0 h 5150375"/>
              <a:gd name="connsiteX2" fmla="*/ 5795783 w 5795783"/>
              <a:gd name="connsiteY2" fmla="*/ 5143500 h 5150375"/>
              <a:gd name="connsiteX3" fmla="*/ 3441565 w 5795783"/>
              <a:gd name="connsiteY3" fmla="*/ 5150375 h 5150375"/>
              <a:gd name="connsiteX4" fmla="*/ 0 w 5795783"/>
              <a:gd name="connsiteY4" fmla="*/ 4180114 h 5150375"/>
              <a:gd name="connsiteX5" fmla="*/ 2375911 w 5795783"/>
              <a:gd name="connsiteY5" fmla="*/ 0 h 5150375"/>
              <a:gd name="connsiteX0" fmla="*/ 2375911 w 5795783"/>
              <a:gd name="connsiteY0" fmla="*/ 0 h 5150375"/>
              <a:gd name="connsiteX1" fmla="*/ 5795783 w 5795783"/>
              <a:gd name="connsiteY1" fmla="*/ 0 h 5150375"/>
              <a:gd name="connsiteX2" fmla="*/ 5795783 w 5795783"/>
              <a:gd name="connsiteY2" fmla="*/ 5143500 h 5150375"/>
              <a:gd name="connsiteX3" fmla="*/ 3441565 w 5795783"/>
              <a:gd name="connsiteY3" fmla="*/ 5150375 h 5150375"/>
              <a:gd name="connsiteX4" fmla="*/ 0 w 5795783"/>
              <a:gd name="connsiteY4" fmla="*/ 4180114 h 5150375"/>
              <a:gd name="connsiteX5" fmla="*/ 2375911 w 5795783"/>
              <a:gd name="connsiteY5" fmla="*/ 0 h 5150375"/>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5783" h="5143500">
                <a:moveTo>
                  <a:pt x="2375911" y="0"/>
                </a:moveTo>
                <a:lnTo>
                  <a:pt x="5795783" y="0"/>
                </a:lnTo>
                <a:lnTo>
                  <a:pt x="5795783" y="5143500"/>
                </a:lnTo>
                <a:lnTo>
                  <a:pt x="3434690" y="5143500"/>
                </a:lnTo>
                <a:cubicBezTo>
                  <a:pt x="1267681" y="4664241"/>
                  <a:pt x="1183856" y="4659373"/>
                  <a:pt x="0" y="4180114"/>
                </a:cubicBezTo>
                <a:cubicBezTo>
                  <a:pt x="620090" y="2683615"/>
                  <a:pt x="1432687" y="1331495"/>
                  <a:pt x="2375911" y="0"/>
                </a:cubicBezTo>
                <a:close/>
              </a:path>
            </a:pathLst>
          </a:custGeom>
        </p:spPr>
        <p:txBody>
          <a:bodyPr/>
          <a:lstStyle/>
          <a:p>
            <a:endParaRPr lang="lv-LV"/>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6624" y="268064"/>
            <a:ext cx="1569826" cy="1060959"/>
          </a:xfrm>
          <a:prstGeom prst="rect">
            <a:avLst/>
          </a:prstGeom>
        </p:spPr>
      </p:pic>
      <p:sp>
        <p:nvSpPr>
          <p:cNvPr id="10" name="Picture Placeholder 5"/>
          <p:cNvSpPr>
            <a:spLocks noGrp="1"/>
          </p:cNvSpPr>
          <p:nvPr>
            <p:ph type="pic" sz="quarter" idx="16" hasCustomPrompt="1"/>
          </p:nvPr>
        </p:nvSpPr>
        <p:spPr>
          <a:xfrm>
            <a:off x="2195737" y="321450"/>
            <a:ext cx="936104" cy="670768"/>
          </a:xfrm>
        </p:spPr>
        <p:txBody>
          <a:bodyPr/>
          <a:lstStyle>
            <a:lvl1pPr marL="0" indent="0">
              <a:buNone/>
              <a:defRPr/>
            </a:lvl1pPr>
          </a:lstStyle>
          <a:p>
            <a:r>
              <a:rPr lang="lv-LV"/>
              <a:t>LOGO</a:t>
            </a:r>
          </a:p>
          <a:p>
            <a:endParaRPr lang="lv-LV"/>
          </a:p>
        </p:txBody>
      </p:sp>
      <p:sp>
        <p:nvSpPr>
          <p:cNvPr id="11" name="Picture Placeholder 5"/>
          <p:cNvSpPr>
            <a:spLocks noGrp="1"/>
          </p:cNvSpPr>
          <p:nvPr>
            <p:ph type="pic" sz="quarter" idx="17" hasCustomPrompt="1"/>
          </p:nvPr>
        </p:nvSpPr>
        <p:spPr>
          <a:xfrm>
            <a:off x="3131841" y="321450"/>
            <a:ext cx="936104" cy="670768"/>
          </a:xfrm>
        </p:spPr>
        <p:txBody>
          <a:bodyPr/>
          <a:lstStyle>
            <a:lvl1pPr marL="0" indent="0">
              <a:buNone/>
              <a:defRPr/>
            </a:lvl1pPr>
          </a:lstStyle>
          <a:p>
            <a:r>
              <a:rPr lang="lv-LV"/>
              <a:t>LOGO</a:t>
            </a:r>
          </a:p>
          <a:p>
            <a:endParaRPr lang="lv-LV"/>
          </a:p>
        </p:txBody>
      </p:sp>
      <p:sp>
        <p:nvSpPr>
          <p:cNvPr id="12" name="Picture Placeholder 5"/>
          <p:cNvSpPr>
            <a:spLocks noGrp="1"/>
          </p:cNvSpPr>
          <p:nvPr>
            <p:ph type="pic" sz="quarter" idx="18" hasCustomPrompt="1"/>
          </p:nvPr>
        </p:nvSpPr>
        <p:spPr>
          <a:xfrm>
            <a:off x="4067944" y="321450"/>
            <a:ext cx="936104" cy="670768"/>
          </a:xfrm>
        </p:spPr>
        <p:txBody>
          <a:bodyPr/>
          <a:lstStyle>
            <a:lvl1pPr marL="0" indent="0">
              <a:buNone/>
              <a:defRPr/>
            </a:lvl1pPr>
          </a:lstStyle>
          <a:p>
            <a:r>
              <a:rPr lang="lv-LV"/>
              <a:t>LOGO</a:t>
            </a:r>
          </a:p>
          <a:p>
            <a:endParaRPr lang="lv-LV"/>
          </a:p>
        </p:txBody>
      </p:sp>
    </p:spTree>
    <p:extLst>
      <p:ext uri="{BB962C8B-B14F-4D97-AF65-F5344CB8AC3E}">
        <p14:creationId xmlns:p14="http://schemas.microsoft.com/office/powerpoint/2010/main" val="32298070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NO PICTU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997076" y="2614043"/>
            <a:ext cx="5149850" cy="853363"/>
          </a:xfrm>
        </p:spPr>
        <p:txBody>
          <a:bodyPr/>
          <a:lstStyle>
            <a:lvl1pPr algn="ctr">
              <a:defRPr b="0" baseline="0">
                <a:solidFill>
                  <a:schemeClr val="tx1"/>
                </a:solidFill>
              </a:defRPr>
            </a:lvl1pPr>
          </a:lstStyle>
          <a:p>
            <a:r>
              <a:rPr lang="lv-LV"/>
              <a:t>TITULS VARIĀCIJAI, KAD neliek bildi</a:t>
            </a:r>
          </a:p>
        </p:txBody>
      </p:sp>
      <p:sp>
        <p:nvSpPr>
          <p:cNvPr id="3" name="Subtitle 2"/>
          <p:cNvSpPr>
            <a:spLocks noGrp="1"/>
          </p:cNvSpPr>
          <p:nvPr>
            <p:ph type="subTitle" idx="1" hasCustomPrompt="1"/>
          </p:nvPr>
        </p:nvSpPr>
        <p:spPr>
          <a:xfrm>
            <a:off x="1997076" y="3651871"/>
            <a:ext cx="5149849" cy="576063"/>
          </a:xfrm>
        </p:spPr>
        <p:txBody>
          <a:bodyPr>
            <a:noAutofit/>
          </a:bodyPr>
          <a:lstStyle>
            <a:lvl1pPr marL="0" indent="0" algn="ctr">
              <a:buNone/>
              <a:defRPr sz="1400" spc="50" baseline="0">
                <a:solidFill>
                  <a:schemeClr val="tx1"/>
                </a:solidFill>
                <a:latin typeface="+mj-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lv-LV"/>
              <a:t>Titullapas apakšnosaukums</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60396" y="889757"/>
            <a:ext cx="2157819" cy="1458351"/>
          </a:xfrm>
          <a:prstGeom prst="rect">
            <a:avLst/>
          </a:prstGeom>
        </p:spPr>
      </p:pic>
      <p:sp>
        <p:nvSpPr>
          <p:cNvPr id="7" name="Picture Placeholder 6"/>
          <p:cNvSpPr>
            <a:spLocks noGrp="1"/>
          </p:cNvSpPr>
          <p:nvPr>
            <p:ph type="pic" sz="quarter" idx="10" hasCustomPrompt="1"/>
          </p:nvPr>
        </p:nvSpPr>
        <p:spPr>
          <a:xfrm>
            <a:off x="2267745" y="4308346"/>
            <a:ext cx="1050206" cy="562529"/>
          </a:xfrm>
        </p:spPr>
        <p:txBody>
          <a:bodyPr/>
          <a:lstStyle>
            <a:lvl1pPr>
              <a:defRPr/>
            </a:lvl1pPr>
          </a:lstStyle>
          <a:p>
            <a:r>
              <a:rPr lang="lv-LV"/>
              <a:t>LOGO</a:t>
            </a:r>
          </a:p>
        </p:txBody>
      </p:sp>
      <p:sp>
        <p:nvSpPr>
          <p:cNvPr id="10" name="Picture Placeholder 6"/>
          <p:cNvSpPr>
            <a:spLocks noGrp="1"/>
          </p:cNvSpPr>
          <p:nvPr>
            <p:ph type="pic" sz="quarter" idx="11" hasCustomPrompt="1"/>
          </p:nvPr>
        </p:nvSpPr>
        <p:spPr>
          <a:xfrm>
            <a:off x="3347864" y="4292337"/>
            <a:ext cx="2270349" cy="655678"/>
          </a:xfrm>
        </p:spPr>
        <p:txBody>
          <a:bodyPr/>
          <a:lstStyle>
            <a:lvl1pPr>
              <a:defRPr/>
            </a:lvl1pPr>
          </a:lstStyle>
          <a:p>
            <a:r>
              <a:rPr lang="lv-LV"/>
              <a:t>LOGO</a:t>
            </a:r>
          </a:p>
        </p:txBody>
      </p:sp>
      <p:sp>
        <p:nvSpPr>
          <p:cNvPr id="11" name="Picture Placeholder 6"/>
          <p:cNvSpPr>
            <a:spLocks noGrp="1"/>
          </p:cNvSpPr>
          <p:nvPr>
            <p:ph type="pic" sz="quarter" idx="12" hasCustomPrompt="1"/>
          </p:nvPr>
        </p:nvSpPr>
        <p:spPr>
          <a:xfrm>
            <a:off x="5618214" y="4299943"/>
            <a:ext cx="1114026" cy="574347"/>
          </a:xfrm>
        </p:spPr>
        <p:txBody>
          <a:bodyPr/>
          <a:lstStyle>
            <a:lvl1pPr>
              <a:defRPr/>
            </a:lvl1pPr>
          </a:lstStyle>
          <a:p>
            <a:r>
              <a:rPr lang="lv-LV"/>
              <a:t>LOGO</a:t>
            </a:r>
          </a:p>
        </p:txBody>
      </p:sp>
    </p:spTree>
    <p:extLst>
      <p:ext uri="{BB962C8B-B14F-4D97-AF65-F5344CB8AC3E}">
        <p14:creationId xmlns:p14="http://schemas.microsoft.com/office/powerpoint/2010/main" val="30758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66751" y="1336675"/>
            <a:ext cx="1816100" cy="3251199"/>
          </a:xfrm>
          <a:prstGeom prst="rect">
            <a:avLst/>
          </a:prstGeom>
        </p:spPr>
        <p:txBody>
          <a:bodyPr>
            <a:noAutofit/>
          </a:bodyPr>
          <a:lstStyle>
            <a:lvl1pPr marL="0" indent="0">
              <a:buNone/>
              <a:defRPr sz="1400"/>
            </a:lvl1pPr>
            <a:lvl2pPr marL="447675" indent="-285750">
              <a:defRPr sz="1200"/>
            </a:lvl2pPr>
            <a:lvl3pPr marL="627063" indent="-228600">
              <a:tabLst/>
              <a:defRPr sz="1100"/>
            </a:lvl3pPr>
            <a:lvl4pPr marL="804863" indent="-228600">
              <a:defRPr sz="1050"/>
            </a:lvl4pPr>
            <a:lvl5pPr marL="1079500" indent="-228600">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10" name="Slide Number Placeholder 9"/>
          <p:cNvSpPr>
            <a:spLocks noGrp="1"/>
          </p:cNvSpPr>
          <p:nvPr>
            <p:ph type="sldNum" sz="quarter" idx="12"/>
          </p:nvPr>
        </p:nvSpPr>
        <p:spPr/>
        <p:txBody>
          <a:bodyPr/>
          <a:lstStyle/>
          <a:p>
            <a:fld id="{7D818A06-01C8-4740-BA7B-FC4932E60795}" type="slidenum">
              <a:rPr lang="lv-LV" smtClean="0"/>
              <a:pPr/>
              <a:t>‹#›</a:t>
            </a:fld>
            <a:endParaRPr lang="lv-LV"/>
          </a:p>
        </p:txBody>
      </p:sp>
      <p:sp>
        <p:nvSpPr>
          <p:cNvPr id="11" name="Content Placeholder 2"/>
          <p:cNvSpPr>
            <a:spLocks noGrp="1"/>
          </p:cNvSpPr>
          <p:nvPr>
            <p:ph sz="half" idx="16"/>
          </p:nvPr>
        </p:nvSpPr>
        <p:spPr>
          <a:xfrm>
            <a:off x="2662237" y="1336675"/>
            <a:ext cx="1819275" cy="3251199"/>
          </a:xfrm>
          <a:prstGeom prst="rect">
            <a:avLst/>
          </a:prstGeom>
        </p:spPr>
        <p:txBody>
          <a:bodyPr>
            <a:noAutofit/>
          </a:bodyPr>
          <a:lstStyle>
            <a:lvl1pPr marL="0" indent="0">
              <a:buNone/>
              <a:defRPr sz="1400"/>
            </a:lvl1pPr>
            <a:lvl2pPr marL="447675" indent="-285750">
              <a:defRPr sz="1200"/>
            </a:lvl2pPr>
            <a:lvl3pPr marL="627063" indent="-228600">
              <a:tabLst/>
              <a:defRPr sz="1100"/>
            </a:lvl3pPr>
            <a:lvl4pPr marL="804863" indent="-228600">
              <a:defRPr sz="1050"/>
            </a:lvl4pPr>
            <a:lvl5pPr marL="1079500" indent="-228600">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12" name="Content Placeholder 2"/>
          <p:cNvSpPr>
            <a:spLocks noGrp="1"/>
          </p:cNvSpPr>
          <p:nvPr>
            <p:ph sz="half" idx="17"/>
          </p:nvPr>
        </p:nvSpPr>
        <p:spPr>
          <a:xfrm>
            <a:off x="4662488" y="1336675"/>
            <a:ext cx="1819275" cy="3251199"/>
          </a:xfrm>
          <a:prstGeom prst="rect">
            <a:avLst/>
          </a:prstGeom>
        </p:spPr>
        <p:txBody>
          <a:bodyPr>
            <a:noAutofit/>
          </a:bodyPr>
          <a:lstStyle>
            <a:lvl1pPr marL="0" indent="0">
              <a:buNone/>
              <a:defRPr sz="1400"/>
            </a:lvl1pPr>
            <a:lvl2pPr marL="447675" indent="-285750">
              <a:defRPr sz="1200"/>
            </a:lvl2pPr>
            <a:lvl3pPr marL="627063" indent="-228600">
              <a:tabLst/>
              <a:defRPr sz="1100"/>
            </a:lvl3pPr>
            <a:lvl4pPr marL="804863" indent="-228600">
              <a:defRPr sz="1050"/>
            </a:lvl4pPr>
            <a:lvl5pPr marL="1079500" indent="-228600">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13" name="Content Placeholder 2"/>
          <p:cNvSpPr>
            <a:spLocks noGrp="1"/>
          </p:cNvSpPr>
          <p:nvPr>
            <p:ph sz="half" idx="18"/>
          </p:nvPr>
        </p:nvSpPr>
        <p:spPr>
          <a:xfrm>
            <a:off x="6642276" y="1330756"/>
            <a:ext cx="1819275" cy="3251199"/>
          </a:xfrm>
          <a:prstGeom prst="rect">
            <a:avLst/>
          </a:prstGeom>
        </p:spPr>
        <p:txBody>
          <a:bodyPr>
            <a:noAutofit/>
          </a:bodyPr>
          <a:lstStyle>
            <a:lvl1pPr marL="0" indent="0">
              <a:buNone/>
              <a:defRPr sz="1400"/>
            </a:lvl1pPr>
            <a:lvl2pPr marL="447675" indent="-285750">
              <a:defRPr sz="1200"/>
            </a:lvl2pPr>
            <a:lvl3pPr marL="627063" indent="-228600">
              <a:tabLst/>
              <a:defRPr sz="1100"/>
            </a:lvl3pPr>
            <a:lvl4pPr marL="804863" indent="-228600">
              <a:defRPr sz="1050"/>
            </a:lvl4pPr>
            <a:lvl5pPr marL="1079500" indent="-228600">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9" name="Title 1">
            <a:extLst>
              <a:ext uri="{FF2B5EF4-FFF2-40B4-BE49-F238E27FC236}">
                <a16:creationId xmlns:a16="http://schemas.microsoft.com/office/drawing/2014/main" id="{A93659D7-3AA7-41E7-BF59-DBFA17D97E9E}"/>
              </a:ext>
            </a:extLst>
          </p:cNvPr>
          <p:cNvSpPr>
            <a:spLocks noGrp="1"/>
          </p:cNvSpPr>
          <p:nvPr>
            <p:ph type="title"/>
          </p:nvPr>
        </p:nvSpPr>
        <p:spPr>
          <a:xfrm>
            <a:off x="666750" y="411163"/>
            <a:ext cx="7812087" cy="581867"/>
          </a:xfrm>
          <a:prstGeom prst="rect">
            <a:avLst/>
          </a:prstGeom>
        </p:spPr>
        <p:txBody>
          <a:bodyPr bIns="180000" anchor="t" anchorCtr="0">
            <a:spAutoFit/>
          </a:bodyPr>
          <a:lstStyle>
            <a:lvl1pPr marL="0" indent="0">
              <a:defRPr/>
            </a:lvl1pPr>
          </a:lstStyle>
          <a:p>
            <a:r>
              <a:rPr lang="en-US" dirty="0"/>
              <a:t>Click to edit Master title style</a:t>
            </a:r>
            <a:endParaRPr lang="lv-LV" dirty="0"/>
          </a:p>
        </p:txBody>
      </p:sp>
    </p:spTree>
    <p:extLst>
      <p:ext uri="{BB962C8B-B14F-4D97-AF65-F5344CB8AC3E}">
        <p14:creationId xmlns:p14="http://schemas.microsoft.com/office/powerpoint/2010/main" val="2457402144"/>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6751" y="226883"/>
            <a:ext cx="7812087" cy="760693"/>
          </a:xfrm>
        </p:spPr>
        <p:txBody>
          <a:bodyPr/>
          <a:lstStyle>
            <a:lvl1pPr marL="0" indent="0">
              <a:defRPr/>
            </a:lvl1pPr>
          </a:lstStyle>
          <a:p>
            <a:r>
              <a:rPr lang="en-US"/>
              <a:t>Click to edit </a:t>
            </a:r>
            <a:br>
              <a:rPr lang="lv-LV"/>
            </a:br>
            <a:r>
              <a:rPr lang="en-US"/>
              <a:t>Master title style</a:t>
            </a:r>
            <a:endParaRPr lang="lv-LV"/>
          </a:p>
        </p:txBody>
      </p:sp>
      <p:sp>
        <p:nvSpPr>
          <p:cNvPr id="3" name="Content Placeholder 2"/>
          <p:cNvSpPr>
            <a:spLocks noGrp="1"/>
          </p:cNvSpPr>
          <p:nvPr>
            <p:ph sz="half" idx="1"/>
          </p:nvPr>
        </p:nvSpPr>
        <p:spPr>
          <a:xfrm>
            <a:off x="666752" y="1336676"/>
            <a:ext cx="3814762" cy="3257947"/>
          </a:xfr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8" name="Date Placeholder 7"/>
          <p:cNvSpPr>
            <a:spLocks noGrp="1"/>
          </p:cNvSpPr>
          <p:nvPr>
            <p:ph type="dt" sz="half" idx="10"/>
          </p:nvPr>
        </p:nvSpPr>
        <p:spPr/>
        <p:txBody>
          <a:bodyPr/>
          <a:lstStyle/>
          <a:p>
            <a:fld id="{3E52D1F9-1477-49C7-A163-6D4B2EC4FC15}" type="datetime1">
              <a:rPr lang="lv-LV" smtClean="0"/>
              <a:t>01.12.2023</a:t>
            </a:fld>
            <a:endParaRPr lang="lv-LV"/>
          </a:p>
        </p:txBody>
      </p:sp>
      <p:sp>
        <p:nvSpPr>
          <p:cNvPr id="9" name="Footer Placeholder 8"/>
          <p:cNvSpPr>
            <a:spLocks noGrp="1"/>
          </p:cNvSpPr>
          <p:nvPr>
            <p:ph type="ftr" sz="quarter" idx="11"/>
          </p:nvPr>
        </p:nvSpPr>
        <p:spPr/>
        <p:txBody>
          <a:bodyPr/>
          <a:lstStyle/>
          <a:p>
            <a:r>
              <a:rPr lang="lv-LV"/>
              <a:t>Cits nosaukums</a:t>
            </a:r>
          </a:p>
        </p:txBody>
      </p:sp>
      <p:sp>
        <p:nvSpPr>
          <p:cNvPr id="10" name="Slide Number Placeholder 9"/>
          <p:cNvSpPr>
            <a:spLocks noGrp="1"/>
          </p:cNvSpPr>
          <p:nvPr>
            <p:ph type="sldNum" sz="quarter" idx="12"/>
          </p:nvPr>
        </p:nvSpPr>
        <p:spPr/>
        <p:txBody>
          <a:bodyPr/>
          <a:lstStyle/>
          <a:p>
            <a:fld id="{7D818A06-01C8-4740-BA7B-FC4932E60795}" type="slidenum">
              <a:rPr lang="lv-LV" smtClean="0"/>
              <a:pPr/>
              <a:t>‹#›</a:t>
            </a:fld>
            <a:endParaRPr lang="lv-LV"/>
          </a:p>
        </p:txBody>
      </p:sp>
      <p:sp>
        <p:nvSpPr>
          <p:cNvPr id="11" name="Content Placeholder 2"/>
          <p:cNvSpPr>
            <a:spLocks noGrp="1"/>
          </p:cNvSpPr>
          <p:nvPr>
            <p:ph sz="half" idx="13"/>
          </p:nvPr>
        </p:nvSpPr>
        <p:spPr>
          <a:xfrm>
            <a:off x="4662489" y="1336675"/>
            <a:ext cx="3816350" cy="3257948"/>
          </a:xfr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Tree>
    <p:extLst>
      <p:ext uri="{BB962C8B-B14F-4D97-AF65-F5344CB8AC3E}">
        <p14:creationId xmlns:p14="http://schemas.microsoft.com/office/powerpoint/2010/main" val="8896516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a:t>
            </a:r>
            <a:br>
              <a:rPr lang="lv-LV"/>
            </a:br>
            <a:r>
              <a:rPr lang="en-US"/>
              <a:t>Master title style</a:t>
            </a:r>
            <a:endParaRPr lang="lv-LV"/>
          </a:p>
        </p:txBody>
      </p:sp>
      <p:sp>
        <p:nvSpPr>
          <p:cNvPr id="3" name="Content Placeholder 2"/>
          <p:cNvSpPr>
            <a:spLocks noGrp="1"/>
          </p:cNvSpPr>
          <p:nvPr>
            <p:ph sz="half" idx="1"/>
          </p:nvPr>
        </p:nvSpPr>
        <p:spPr>
          <a:xfrm>
            <a:off x="666752" y="1336676"/>
            <a:ext cx="2482849" cy="3251200"/>
          </a:xfr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8" name="Date Placeholder 7"/>
          <p:cNvSpPr>
            <a:spLocks noGrp="1"/>
          </p:cNvSpPr>
          <p:nvPr>
            <p:ph type="dt" sz="half" idx="10"/>
          </p:nvPr>
        </p:nvSpPr>
        <p:spPr/>
        <p:txBody>
          <a:bodyPr/>
          <a:lstStyle/>
          <a:p>
            <a:fld id="{0D7A1219-1372-4738-A219-C7448B22D369}" type="datetime1">
              <a:rPr lang="lv-LV" smtClean="0"/>
              <a:t>01.12.2023</a:t>
            </a:fld>
            <a:endParaRPr lang="lv-LV"/>
          </a:p>
        </p:txBody>
      </p:sp>
      <p:sp>
        <p:nvSpPr>
          <p:cNvPr id="9" name="Footer Placeholder 8"/>
          <p:cNvSpPr>
            <a:spLocks noGrp="1"/>
          </p:cNvSpPr>
          <p:nvPr>
            <p:ph type="ftr" sz="quarter" idx="11"/>
          </p:nvPr>
        </p:nvSpPr>
        <p:spPr/>
        <p:txBody>
          <a:bodyPr/>
          <a:lstStyle/>
          <a:p>
            <a:r>
              <a:rPr lang="lv-LV"/>
              <a:t>Cits nosaukums</a:t>
            </a:r>
          </a:p>
        </p:txBody>
      </p:sp>
      <p:sp>
        <p:nvSpPr>
          <p:cNvPr id="10" name="Slide Number Placeholder 9"/>
          <p:cNvSpPr>
            <a:spLocks noGrp="1"/>
          </p:cNvSpPr>
          <p:nvPr>
            <p:ph type="sldNum" sz="quarter" idx="12"/>
          </p:nvPr>
        </p:nvSpPr>
        <p:spPr/>
        <p:txBody>
          <a:bodyPr/>
          <a:lstStyle/>
          <a:p>
            <a:fld id="{7D818A06-01C8-4740-BA7B-FC4932E60795}" type="slidenum">
              <a:rPr lang="lv-LV" smtClean="0"/>
              <a:pPr/>
              <a:t>‹#›</a:t>
            </a:fld>
            <a:endParaRPr lang="lv-LV"/>
          </a:p>
        </p:txBody>
      </p:sp>
      <p:sp>
        <p:nvSpPr>
          <p:cNvPr id="12" name="Content Placeholder 2"/>
          <p:cNvSpPr>
            <a:spLocks noGrp="1"/>
          </p:cNvSpPr>
          <p:nvPr>
            <p:ph sz="half" idx="13"/>
          </p:nvPr>
        </p:nvSpPr>
        <p:spPr>
          <a:xfrm>
            <a:off x="3330576" y="1336676"/>
            <a:ext cx="2482849" cy="3251200"/>
          </a:xfr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13" name="Content Placeholder 2"/>
          <p:cNvSpPr>
            <a:spLocks noGrp="1"/>
          </p:cNvSpPr>
          <p:nvPr>
            <p:ph sz="half" idx="14"/>
          </p:nvPr>
        </p:nvSpPr>
        <p:spPr>
          <a:xfrm>
            <a:off x="5992814" y="1336676"/>
            <a:ext cx="2486025" cy="3251200"/>
          </a:xfr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Tree>
    <p:extLst>
      <p:ext uri="{BB962C8B-B14F-4D97-AF65-F5344CB8AC3E}">
        <p14:creationId xmlns:p14="http://schemas.microsoft.com/office/powerpoint/2010/main" val="34186849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a:t>
            </a:r>
            <a:br>
              <a:rPr lang="lv-LV"/>
            </a:br>
            <a:r>
              <a:rPr lang="en-US"/>
              <a:t>Master title style</a:t>
            </a:r>
            <a:endParaRPr lang="lv-LV"/>
          </a:p>
        </p:txBody>
      </p:sp>
      <p:sp>
        <p:nvSpPr>
          <p:cNvPr id="3" name="Content Placeholder 2"/>
          <p:cNvSpPr>
            <a:spLocks noGrp="1"/>
          </p:cNvSpPr>
          <p:nvPr>
            <p:ph sz="half" idx="1"/>
          </p:nvPr>
        </p:nvSpPr>
        <p:spPr>
          <a:xfrm>
            <a:off x="666751" y="1336676"/>
            <a:ext cx="1816100" cy="3251199"/>
          </a:xfrm>
        </p:spPr>
        <p:txBody>
          <a:bodyPr>
            <a:noAutofit/>
          </a:bodyPr>
          <a:lstStyle>
            <a:lvl1pPr marL="0" indent="0">
              <a:buNone/>
              <a:defRPr sz="1400"/>
            </a:lvl1pPr>
            <a:lvl2pPr marL="447664" indent="-285743">
              <a:defRPr sz="1200"/>
            </a:lvl2pPr>
            <a:lvl3pPr marL="627047" indent="-228594">
              <a:tabLst/>
              <a:defRPr sz="1100"/>
            </a:lvl3pPr>
            <a:lvl4pPr marL="804843" indent="-228594">
              <a:defRPr sz="1050"/>
            </a:lvl4pPr>
            <a:lvl5pPr marL="1079473" indent="-228594">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8" name="Date Placeholder 7"/>
          <p:cNvSpPr>
            <a:spLocks noGrp="1"/>
          </p:cNvSpPr>
          <p:nvPr>
            <p:ph type="dt" sz="half" idx="10"/>
          </p:nvPr>
        </p:nvSpPr>
        <p:spPr/>
        <p:txBody>
          <a:bodyPr/>
          <a:lstStyle/>
          <a:p>
            <a:fld id="{C1DC7135-BD69-4C18-99B2-D6C133E40F9D}" type="datetime1">
              <a:rPr lang="lv-LV" smtClean="0"/>
              <a:t>01.12.2023</a:t>
            </a:fld>
            <a:endParaRPr lang="lv-LV"/>
          </a:p>
        </p:txBody>
      </p:sp>
      <p:sp>
        <p:nvSpPr>
          <p:cNvPr id="9" name="Footer Placeholder 8"/>
          <p:cNvSpPr>
            <a:spLocks noGrp="1"/>
          </p:cNvSpPr>
          <p:nvPr>
            <p:ph type="ftr" sz="quarter" idx="11"/>
          </p:nvPr>
        </p:nvSpPr>
        <p:spPr/>
        <p:txBody>
          <a:bodyPr/>
          <a:lstStyle/>
          <a:p>
            <a:r>
              <a:rPr lang="lv-LV"/>
              <a:t>Cits nosaukums</a:t>
            </a:r>
          </a:p>
        </p:txBody>
      </p:sp>
      <p:sp>
        <p:nvSpPr>
          <p:cNvPr id="10" name="Slide Number Placeholder 9"/>
          <p:cNvSpPr>
            <a:spLocks noGrp="1"/>
          </p:cNvSpPr>
          <p:nvPr>
            <p:ph type="sldNum" sz="quarter" idx="12"/>
          </p:nvPr>
        </p:nvSpPr>
        <p:spPr/>
        <p:txBody>
          <a:bodyPr/>
          <a:lstStyle/>
          <a:p>
            <a:fld id="{7D818A06-01C8-4740-BA7B-FC4932E60795}" type="slidenum">
              <a:rPr lang="lv-LV" smtClean="0"/>
              <a:pPr/>
              <a:t>‹#›</a:t>
            </a:fld>
            <a:endParaRPr lang="lv-LV"/>
          </a:p>
        </p:txBody>
      </p:sp>
      <p:sp>
        <p:nvSpPr>
          <p:cNvPr id="11" name="Content Placeholder 2"/>
          <p:cNvSpPr>
            <a:spLocks noGrp="1"/>
          </p:cNvSpPr>
          <p:nvPr>
            <p:ph sz="half" idx="16"/>
          </p:nvPr>
        </p:nvSpPr>
        <p:spPr>
          <a:xfrm>
            <a:off x="2662238" y="1336676"/>
            <a:ext cx="1819275" cy="3251199"/>
          </a:xfrm>
        </p:spPr>
        <p:txBody>
          <a:bodyPr>
            <a:noAutofit/>
          </a:bodyPr>
          <a:lstStyle>
            <a:lvl1pPr marL="0" indent="0">
              <a:buNone/>
              <a:defRPr sz="1400"/>
            </a:lvl1pPr>
            <a:lvl2pPr marL="447664" indent="-285743">
              <a:defRPr sz="1200"/>
            </a:lvl2pPr>
            <a:lvl3pPr marL="627047" indent="-228594">
              <a:tabLst/>
              <a:defRPr sz="1100"/>
            </a:lvl3pPr>
            <a:lvl4pPr marL="804843" indent="-228594">
              <a:defRPr sz="1050"/>
            </a:lvl4pPr>
            <a:lvl5pPr marL="1079473" indent="-228594">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12" name="Content Placeholder 2"/>
          <p:cNvSpPr>
            <a:spLocks noGrp="1"/>
          </p:cNvSpPr>
          <p:nvPr>
            <p:ph sz="half" idx="17"/>
          </p:nvPr>
        </p:nvSpPr>
        <p:spPr>
          <a:xfrm>
            <a:off x="4662488" y="1336676"/>
            <a:ext cx="1819275" cy="3251199"/>
          </a:xfrm>
        </p:spPr>
        <p:txBody>
          <a:bodyPr>
            <a:noAutofit/>
          </a:bodyPr>
          <a:lstStyle>
            <a:lvl1pPr marL="0" indent="0">
              <a:buNone/>
              <a:defRPr sz="1400"/>
            </a:lvl1pPr>
            <a:lvl2pPr marL="447664" indent="-285743">
              <a:defRPr sz="1200"/>
            </a:lvl2pPr>
            <a:lvl3pPr marL="627047" indent="-228594">
              <a:tabLst/>
              <a:defRPr sz="1100"/>
            </a:lvl3pPr>
            <a:lvl4pPr marL="804843" indent="-228594">
              <a:defRPr sz="1050"/>
            </a:lvl4pPr>
            <a:lvl5pPr marL="1079473" indent="-228594">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13" name="Content Placeholder 2"/>
          <p:cNvSpPr>
            <a:spLocks noGrp="1"/>
          </p:cNvSpPr>
          <p:nvPr>
            <p:ph sz="half" idx="18"/>
          </p:nvPr>
        </p:nvSpPr>
        <p:spPr>
          <a:xfrm>
            <a:off x="6642277" y="1330757"/>
            <a:ext cx="1819275" cy="3251199"/>
          </a:xfrm>
        </p:spPr>
        <p:txBody>
          <a:bodyPr>
            <a:noAutofit/>
          </a:bodyPr>
          <a:lstStyle>
            <a:lvl1pPr marL="0" indent="0">
              <a:buNone/>
              <a:defRPr sz="1400"/>
            </a:lvl1pPr>
            <a:lvl2pPr marL="447664" indent="-285743">
              <a:defRPr sz="1200"/>
            </a:lvl2pPr>
            <a:lvl3pPr marL="627047" indent="-228594">
              <a:tabLst/>
              <a:defRPr sz="1100"/>
            </a:lvl3pPr>
            <a:lvl4pPr marL="804843" indent="-228594">
              <a:defRPr sz="1050"/>
            </a:lvl4pPr>
            <a:lvl5pPr marL="1079473" indent="-228594">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Tree>
    <p:extLst>
      <p:ext uri="{BB962C8B-B14F-4D97-AF65-F5344CB8AC3E}">
        <p14:creationId xmlns:p14="http://schemas.microsoft.com/office/powerpoint/2010/main" val="24932601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a:t>
            </a:r>
            <a:br>
              <a:rPr lang="lv-LV"/>
            </a:br>
            <a:r>
              <a:rPr lang="en-US"/>
              <a:t>Master title style</a:t>
            </a:r>
            <a:endParaRPr lang="lv-LV"/>
          </a:p>
        </p:txBody>
      </p:sp>
      <p:sp>
        <p:nvSpPr>
          <p:cNvPr id="3" name="Content Placeholder 2"/>
          <p:cNvSpPr>
            <a:spLocks noGrp="1"/>
          </p:cNvSpPr>
          <p:nvPr>
            <p:ph sz="half" idx="1"/>
          </p:nvPr>
        </p:nvSpPr>
        <p:spPr>
          <a:xfrm>
            <a:off x="666751" y="1336676"/>
            <a:ext cx="3814763" cy="3251200"/>
          </a:xfr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8" name="Date Placeholder 7"/>
          <p:cNvSpPr>
            <a:spLocks noGrp="1"/>
          </p:cNvSpPr>
          <p:nvPr>
            <p:ph type="dt" sz="half" idx="10"/>
          </p:nvPr>
        </p:nvSpPr>
        <p:spPr/>
        <p:txBody>
          <a:bodyPr/>
          <a:lstStyle/>
          <a:p>
            <a:fld id="{5E899AB6-EE43-4263-BFD8-396EFF883A01}" type="datetime1">
              <a:rPr lang="lv-LV" smtClean="0"/>
              <a:t>01.12.2023</a:t>
            </a:fld>
            <a:endParaRPr lang="lv-LV"/>
          </a:p>
        </p:txBody>
      </p:sp>
      <p:sp>
        <p:nvSpPr>
          <p:cNvPr id="9" name="Footer Placeholder 8"/>
          <p:cNvSpPr>
            <a:spLocks noGrp="1"/>
          </p:cNvSpPr>
          <p:nvPr>
            <p:ph type="ftr" sz="quarter" idx="11"/>
          </p:nvPr>
        </p:nvSpPr>
        <p:spPr/>
        <p:txBody>
          <a:bodyPr/>
          <a:lstStyle/>
          <a:p>
            <a:r>
              <a:rPr lang="lv-LV"/>
              <a:t>Cits nosaukums</a:t>
            </a:r>
          </a:p>
        </p:txBody>
      </p:sp>
      <p:sp>
        <p:nvSpPr>
          <p:cNvPr id="10" name="Slide Number Placeholder 9"/>
          <p:cNvSpPr>
            <a:spLocks noGrp="1"/>
          </p:cNvSpPr>
          <p:nvPr>
            <p:ph type="sldNum" sz="quarter" idx="12"/>
          </p:nvPr>
        </p:nvSpPr>
        <p:spPr/>
        <p:txBody>
          <a:bodyPr/>
          <a:lstStyle/>
          <a:p>
            <a:fld id="{7D818A06-01C8-4740-BA7B-FC4932E60795}" type="slidenum">
              <a:rPr lang="lv-LV" smtClean="0"/>
              <a:pPr/>
              <a:t>‹#›</a:t>
            </a:fld>
            <a:endParaRPr lang="lv-LV"/>
          </a:p>
        </p:txBody>
      </p:sp>
      <p:sp>
        <p:nvSpPr>
          <p:cNvPr id="11" name="Content Placeholder 2"/>
          <p:cNvSpPr>
            <a:spLocks noGrp="1"/>
          </p:cNvSpPr>
          <p:nvPr>
            <p:ph sz="half" idx="13"/>
          </p:nvPr>
        </p:nvSpPr>
        <p:spPr>
          <a:xfrm>
            <a:off x="4662489" y="1336676"/>
            <a:ext cx="3816350" cy="3251200"/>
          </a:xfr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Tree>
    <p:extLst>
      <p:ext uri="{BB962C8B-B14F-4D97-AF65-F5344CB8AC3E}">
        <p14:creationId xmlns:p14="http://schemas.microsoft.com/office/powerpoint/2010/main" val="479959787"/>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Content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a:t>
            </a:r>
            <a:br>
              <a:rPr lang="lv-LV"/>
            </a:br>
            <a:r>
              <a:rPr lang="en-US"/>
              <a:t>Master title style</a:t>
            </a:r>
            <a:endParaRPr lang="lv-LV"/>
          </a:p>
        </p:txBody>
      </p:sp>
      <p:sp>
        <p:nvSpPr>
          <p:cNvPr id="3" name="Content Placeholder 2"/>
          <p:cNvSpPr>
            <a:spLocks noGrp="1"/>
          </p:cNvSpPr>
          <p:nvPr>
            <p:ph sz="half" idx="1"/>
          </p:nvPr>
        </p:nvSpPr>
        <p:spPr>
          <a:xfrm>
            <a:off x="666751" y="1336677"/>
            <a:ext cx="2482850" cy="3251200"/>
          </a:xfr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8" name="Date Placeholder 7"/>
          <p:cNvSpPr>
            <a:spLocks noGrp="1"/>
          </p:cNvSpPr>
          <p:nvPr>
            <p:ph type="dt" sz="half" idx="10"/>
          </p:nvPr>
        </p:nvSpPr>
        <p:spPr/>
        <p:txBody>
          <a:bodyPr/>
          <a:lstStyle/>
          <a:p>
            <a:fld id="{88F2152A-4A64-49DD-80FE-DD4CA3E6410E}" type="datetime1">
              <a:rPr lang="lv-LV" smtClean="0"/>
              <a:t>01.12.2023</a:t>
            </a:fld>
            <a:endParaRPr lang="lv-LV"/>
          </a:p>
        </p:txBody>
      </p:sp>
      <p:sp>
        <p:nvSpPr>
          <p:cNvPr id="9" name="Footer Placeholder 8"/>
          <p:cNvSpPr>
            <a:spLocks noGrp="1"/>
          </p:cNvSpPr>
          <p:nvPr>
            <p:ph type="ftr" sz="quarter" idx="11"/>
          </p:nvPr>
        </p:nvSpPr>
        <p:spPr/>
        <p:txBody>
          <a:bodyPr/>
          <a:lstStyle/>
          <a:p>
            <a:r>
              <a:rPr lang="lv-LV"/>
              <a:t>Cits nosaukums</a:t>
            </a:r>
          </a:p>
        </p:txBody>
      </p:sp>
      <p:sp>
        <p:nvSpPr>
          <p:cNvPr id="10" name="Slide Number Placeholder 9"/>
          <p:cNvSpPr>
            <a:spLocks noGrp="1"/>
          </p:cNvSpPr>
          <p:nvPr>
            <p:ph type="sldNum" sz="quarter" idx="12"/>
          </p:nvPr>
        </p:nvSpPr>
        <p:spPr/>
        <p:txBody>
          <a:bodyPr/>
          <a:lstStyle/>
          <a:p>
            <a:fld id="{7D818A06-01C8-4740-BA7B-FC4932E60795}" type="slidenum">
              <a:rPr lang="lv-LV" smtClean="0"/>
              <a:pPr/>
              <a:t>‹#›</a:t>
            </a:fld>
            <a:endParaRPr lang="lv-LV"/>
          </a:p>
        </p:txBody>
      </p:sp>
      <p:sp>
        <p:nvSpPr>
          <p:cNvPr id="11" name="Content Placeholder 2"/>
          <p:cNvSpPr>
            <a:spLocks noGrp="1"/>
          </p:cNvSpPr>
          <p:nvPr>
            <p:ph sz="half" idx="13"/>
          </p:nvPr>
        </p:nvSpPr>
        <p:spPr>
          <a:xfrm>
            <a:off x="3330576" y="1324043"/>
            <a:ext cx="2482850" cy="3251200"/>
          </a:xfr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14" name="Content Placeholder 2"/>
          <p:cNvSpPr>
            <a:spLocks noGrp="1"/>
          </p:cNvSpPr>
          <p:nvPr>
            <p:ph sz="half" idx="14"/>
          </p:nvPr>
        </p:nvSpPr>
        <p:spPr>
          <a:xfrm>
            <a:off x="5992813" y="1330884"/>
            <a:ext cx="2482850" cy="3251200"/>
          </a:xfr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Tree>
    <p:extLst>
      <p:ext uri="{BB962C8B-B14F-4D97-AF65-F5344CB8AC3E}">
        <p14:creationId xmlns:p14="http://schemas.microsoft.com/office/powerpoint/2010/main" val="3131405862"/>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our Content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a:t>
            </a:r>
            <a:br>
              <a:rPr lang="lv-LV"/>
            </a:br>
            <a:r>
              <a:rPr lang="en-US"/>
              <a:t>Master title style</a:t>
            </a:r>
            <a:endParaRPr lang="lv-LV"/>
          </a:p>
        </p:txBody>
      </p:sp>
      <p:sp>
        <p:nvSpPr>
          <p:cNvPr id="3" name="Content Placeholder 2"/>
          <p:cNvSpPr>
            <a:spLocks noGrp="1"/>
          </p:cNvSpPr>
          <p:nvPr>
            <p:ph sz="half" idx="1"/>
          </p:nvPr>
        </p:nvSpPr>
        <p:spPr>
          <a:xfrm>
            <a:off x="666751" y="1336677"/>
            <a:ext cx="1816100" cy="3251200"/>
          </a:xfrm>
        </p:spPr>
        <p:txBody>
          <a:bodyPr>
            <a:noAutofit/>
          </a:bodyPr>
          <a:lstStyle>
            <a:lvl1pPr marL="0" indent="0">
              <a:buNone/>
              <a:defRPr sz="1400"/>
            </a:lvl1pPr>
            <a:lvl2pPr marL="447664" indent="-285743">
              <a:defRPr sz="1200"/>
            </a:lvl2pPr>
            <a:lvl3pPr marL="627047" indent="-228594">
              <a:tabLst/>
              <a:defRPr sz="1100"/>
            </a:lvl3pPr>
            <a:lvl4pPr marL="804843" indent="-228594">
              <a:defRPr sz="1050"/>
            </a:lvl4pPr>
            <a:lvl5pPr marL="1079473" indent="-228594">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8" name="Date Placeholder 7"/>
          <p:cNvSpPr>
            <a:spLocks noGrp="1"/>
          </p:cNvSpPr>
          <p:nvPr>
            <p:ph type="dt" sz="half" idx="10"/>
          </p:nvPr>
        </p:nvSpPr>
        <p:spPr/>
        <p:txBody>
          <a:bodyPr/>
          <a:lstStyle/>
          <a:p>
            <a:fld id="{9D8CDFEF-A80B-495A-BA12-0C8C548B4985}" type="datetime1">
              <a:rPr lang="lv-LV" smtClean="0"/>
              <a:t>01.12.2023</a:t>
            </a:fld>
            <a:endParaRPr lang="lv-LV"/>
          </a:p>
        </p:txBody>
      </p:sp>
      <p:sp>
        <p:nvSpPr>
          <p:cNvPr id="9" name="Footer Placeholder 8"/>
          <p:cNvSpPr>
            <a:spLocks noGrp="1"/>
          </p:cNvSpPr>
          <p:nvPr>
            <p:ph type="ftr" sz="quarter" idx="11"/>
          </p:nvPr>
        </p:nvSpPr>
        <p:spPr/>
        <p:txBody>
          <a:bodyPr/>
          <a:lstStyle/>
          <a:p>
            <a:r>
              <a:rPr lang="lv-LV"/>
              <a:t>Cits nosaukums</a:t>
            </a:r>
          </a:p>
        </p:txBody>
      </p:sp>
      <p:sp>
        <p:nvSpPr>
          <p:cNvPr id="10" name="Slide Number Placeholder 9"/>
          <p:cNvSpPr>
            <a:spLocks noGrp="1"/>
          </p:cNvSpPr>
          <p:nvPr>
            <p:ph type="sldNum" sz="quarter" idx="12"/>
          </p:nvPr>
        </p:nvSpPr>
        <p:spPr/>
        <p:txBody>
          <a:bodyPr/>
          <a:lstStyle/>
          <a:p>
            <a:fld id="{7D818A06-01C8-4740-BA7B-FC4932E60795}" type="slidenum">
              <a:rPr lang="lv-LV" smtClean="0"/>
              <a:pPr/>
              <a:t>‹#›</a:t>
            </a:fld>
            <a:endParaRPr lang="lv-LV"/>
          </a:p>
        </p:txBody>
      </p:sp>
      <p:sp>
        <p:nvSpPr>
          <p:cNvPr id="11" name="Content Placeholder 2"/>
          <p:cNvSpPr>
            <a:spLocks noGrp="1"/>
          </p:cNvSpPr>
          <p:nvPr>
            <p:ph sz="half" idx="13"/>
          </p:nvPr>
        </p:nvSpPr>
        <p:spPr>
          <a:xfrm>
            <a:off x="2662239" y="1336676"/>
            <a:ext cx="1816100" cy="3251200"/>
          </a:xfrm>
        </p:spPr>
        <p:txBody>
          <a:bodyPr>
            <a:noAutofit/>
          </a:bodyPr>
          <a:lstStyle>
            <a:lvl1pPr marL="0" indent="0">
              <a:buNone/>
              <a:defRPr sz="1400"/>
            </a:lvl1pPr>
            <a:lvl2pPr marL="447664" indent="-285743">
              <a:defRPr sz="1200"/>
            </a:lvl2pPr>
            <a:lvl3pPr marL="627047" indent="-228594">
              <a:tabLst/>
              <a:defRPr sz="1100"/>
            </a:lvl3pPr>
            <a:lvl4pPr marL="804843" indent="-228594">
              <a:defRPr sz="1050"/>
            </a:lvl4pPr>
            <a:lvl5pPr marL="1079473" indent="-228594">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12" name="Content Placeholder 2"/>
          <p:cNvSpPr>
            <a:spLocks noGrp="1"/>
          </p:cNvSpPr>
          <p:nvPr>
            <p:ph sz="half" idx="14"/>
          </p:nvPr>
        </p:nvSpPr>
        <p:spPr>
          <a:xfrm>
            <a:off x="4662489" y="1336676"/>
            <a:ext cx="1816100" cy="3251200"/>
          </a:xfrm>
        </p:spPr>
        <p:txBody>
          <a:bodyPr>
            <a:noAutofit/>
          </a:bodyPr>
          <a:lstStyle>
            <a:lvl1pPr marL="0" indent="0">
              <a:buNone/>
              <a:defRPr sz="1400"/>
            </a:lvl1pPr>
            <a:lvl2pPr marL="447664" indent="-285743">
              <a:defRPr sz="1200"/>
            </a:lvl2pPr>
            <a:lvl3pPr marL="627047" indent="-228594">
              <a:tabLst/>
              <a:defRPr sz="1100"/>
            </a:lvl3pPr>
            <a:lvl4pPr marL="804843" indent="-228594">
              <a:defRPr sz="1050"/>
            </a:lvl4pPr>
            <a:lvl5pPr marL="1079473" indent="-228594">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13" name="Content Placeholder 2"/>
          <p:cNvSpPr>
            <a:spLocks noGrp="1"/>
          </p:cNvSpPr>
          <p:nvPr>
            <p:ph sz="half" idx="15"/>
          </p:nvPr>
        </p:nvSpPr>
        <p:spPr>
          <a:xfrm>
            <a:off x="6659563" y="1336676"/>
            <a:ext cx="1816100" cy="3251200"/>
          </a:xfrm>
        </p:spPr>
        <p:txBody>
          <a:bodyPr>
            <a:noAutofit/>
          </a:bodyPr>
          <a:lstStyle>
            <a:lvl1pPr marL="0" indent="0">
              <a:buNone/>
              <a:defRPr sz="1400"/>
            </a:lvl1pPr>
            <a:lvl2pPr marL="447664" indent="-285743">
              <a:defRPr sz="1200"/>
            </a:lvl2pPr>
            <a:lvl3pPr marL="627047" indent="-228594">
              <a:tabLst/>
              <a:defRPr sz="1100"/>
            </a:lvl3pPr>
            <a:lvl4pPr marL="804843" indent="-228594">
              <a:defRPr sz="1050"/>
            </a:lvl4pPr>
            <a:lvl5pPr marL="1079473" indent="-228594">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Tree>
    <p:extLst>
      <p:ext uri="{BB962C8B-B14F-4D97-AF65-F5344CB8AC3E}">
        <p14:creationId xmlns:p14="http://schemas.microsoft.com/office/powerpoint/2010/main" val="666118172"/>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kon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lv-LV"/>
          </a:p>
        </p:txBody>
      </p:sp>
      <p:sp>
        <p:nvSpPr>
          <p:cNvPr id="8" name="Picture Placeholder 7"/>
          <p:cNvSpPr>
            <a:spLocks noGrp="1"/>
          </p:cNvSpPr>
          <p:nvPr>
            <p:ph type="pic" sz="quarter" idx="13"/>
          </p:nvPr>
        </p:nvSpPr>
        <p:spPr>
          <a:xfrm>
            <a:off x="1094697" y="1359870"/>
            <a:ext cx="977944" cy="912700"/>
          </a:xfrm>
        </p:spPr>
        <p:txBody>
          <a:bodyPr/>
          <a:lstStyle/>
          <a:p>
            <a:endParaRPr lang="lv-LV"/>
          </a:p>
        </p:txBody>
      </p:sp>
      <p:sp>
        <p:nvSpPr>
          <p:cNvPr id="10" name="Text Placeholder 9"/>
          <p:cNvSpPr>
            <a:spLocks noGrp="1"/>
          </p:cNvSpPr>
          <p:nvPr>
            <p:ph type="body" sz="quarter" idx="14" hasCustomPrompt="1"/>
          </p:nvPr>
        </p:nvSpPr>
        <p:spPr>
          <a:xfrm>
            <a:off x="666751" y="3280783"/>
            <a:ext cx="1816100" cy="1042020"/>
          </a:xfrm>
        </p:spPr>
        <p:txBody>
          <a:bodyPr>
            <a:noAutofit/>
          </a:bodyPr>
          <a:lstStyle>
            <a:lvl1pPr marL="0" indent="0" algn="ctr">
              <a:buNone/>
              <a:defRPr sz="1400" baseline="0">
                <a:solidFill>
                  <a:schemeClr val="tx1"/>
                </a:solidFill>
              </a:defRPr>
            </a:lvl1pPr>
          </a:lstStyle>
          <a:p>
            <a:pPr lvl="0"/>
            <a:r>
              <a:rPr lang="lv-LV"/>
              <a:t>Paskaidrojošs papildteksts zem svarīgā punkta</a:t>
            </a:r>
          </a:p>
        </p:txBody>
      </p:sp>
      <p:sp>
        <p:nvSpPr>
          <p:cNvPr id="20" name="Text Placeholder 9"/>
          <p:cNvSpPr>
            <a:spLocks noGrp="1"/>
          </p:cNvSpPr>
          <p:nvPr>
            <p:ph type="body" sz="quarter" idx="24" hasCustomPrompt="1"/>
          </p:nvPr>
        </p:nvSpPr>
        <p:spPr>
          <a:xfrm>
            <a:off x="666751" y="2450594"/>
            <a:ext cx="1816100" cy="841236"/>
          </a:xfrm>
        </p:spPr>
        <p:txBody>
          <a:bodyPr>
            <a:noAutofit/>
          </a:bodyPr>
          <a:lstStyle>
            <a:lvl1pPr marL="0" indent="0" algn="ctr">
              <a:buNone/>
              <a:defRPr sz="1400" b="1" baseline="0">
                <a:solidFill>
                  <a:schemeClr val="tx1"/>
                </a:solidFill>
                <a:latin typeface="+mj-lt"/>
              </a:defRPr>
            </a:lvl1pPr>
          </a:lstStyle>
          <a:p>
            <a:pPr lvl="0"/>
            <a:r>
              <a:rPr lang="lv-LV"/>
              <a:t>Svarīgs punkts ko pateikt</a:t>
            </a:r>
            <a:endParaRPr lang="en-US"/>
          </a:p>
        </p:txBody>
      </p:sp>
      <p:sp>
        <p:nvSpPr>
          <p:cNvPr id="21" name="Picture Placeholder 7"/>
          <p:cNvSpPr>
            <a:spLocks noGrp="1"/>
          </p:cNvSpPr>
          <p:nvPr>
            <p:ph type="pic" sz="quarter" idx="25"/>
          </p:nvPr>
        </p:nvSpPr>
        <p:spPr>
          <a:xfrm>
            <a:off x="3088786" y="1340379"/>
            <a:ext cx="1010774" cy="943340"/>
          </a:xfrm>
        </p:spPr>
        <p:txBody>
          <a:bodyPr/>
          <a:lstStyle/>
          <a:p>
            <a:endParaRPr lang="lv-LV"/>
          </a:p>
        </p:txBody>
      </p:sp>
      <p:sp>
        <p:nvSpPr>
          <p:cNvPr id="23" name="Picture Placeholder 7"/>
          <p:cNvSpPr>
            <a:spLocks noGrp="1"/>
          </p:cNvSpPr>
          <p:nvPr>
            <p:ph type="pic" sz="quarter" idx="27"/>
          </p:nvPr>
        </p:nvSpPr>
        <p:spPr>
          <a:xfrm>
            <a:off x="5084167" y="1334335"/>
            <a:ext cx="1000002" cy="933288"/>
          </a:xfrm>
        </p:spPr>
        <p:txBody>
          <a:bodyPr/>
          <a:lstStyle/>
          <a:p>
            <a:endParaRPr lang="lv-LV"/>
          </a:p>
        </p:txBody>
      </p:sp>
      <p:sp>
        <p:nvSpPr>
          <p:cNvPr id="27" name="Picture Placeholder 7"/>
          <p:cNvSpPr>
            <a:spLocks noGrp="1"/>
          </p:cNvSpPr>
          <p:nvPr>
            <p:ph type="pic" sz="quarter" idx="31"/>
          </p:nvPr>
        </p:nvSpPr>
        <p:spPr>
          <a:xfrm>
            <a:off x="7088227" y="1349575"/>
            <a:ext cx="1000002" cy="933288"/>
          </a:xfrm>
        </p:spPr>
        <p:txBody>
          <a:bodyPr/>
          <a:lstStyle/>
          <a:p>
            <a:endParaRPr lang="lv-LV"/>
          </a:p>
        </p:txBody>
      </p:sp>
      <p:sp>
        <p:nvSpPr>
          <p:cNvPr id="3" name="Date Placeholder 2"/>
          <p:cNvSpPr>
            <a:spLocks noGrp="1"/>
          </p:cNvSpPr>
          <p:nvPr>
            <p:ph type="dt" sz="half" idx="32"/>
          </p:nvPr>
        </p:nvSpPr>
        <p:spPr/>
        <p:txBody>
          <a:bodyPr/>
          <a:lstStyle/>
          <a:p>
            <a:fld id="{E11ECBE5-2540-4700-8B55-C4EAE6F6F7D1}" type="datetime1">
              <a:rPr lang="lv-LV" smtClean="0"/>
              <a:t>01.12.2023</a:t>
            </a:fld>
            <a:endParaRPr lang="lv-LV"/>
          </a:p>
        </p:txBody>
      </p:sp>
      <p:sp>
        <p:nvSpPr>
          <p:cNvPr id="7" name="Footer Placeholder 6"/>
          <p:cNvSpPr>
            <a:spLocks noGrp="1"/>
          </p:cNvSpPr>
          <p:nvPr>
            <p:ph type="ftr" sz="quarter" idx="33"/>
          </p:nvPr>
        </p:nvSpPr>
        <p:spPr/>
        <p:txBody>
          <a:bodyPr/>
          <a:lstStyle/>
          <a:p>
            <a:r>
              <a:rPr lang="lv-LV"/>
              <a:t>Cits nosaukums</a:t>
            </a:r>
          </a:p>
        </p:txBody>
      </p:sp>
      <p:sp>
        <p:nvSpPr>
          <p:cNvPr id="9" name="Slide Number Placeholder 8"/>
          <p:cNvSpPr>
            <a:spLocks noGrp="1"/>
          </p:cNvSpPr>
          <p:nvPr>
            <p:ph type="sldNum" sz="quarter" idx="34"/>
          </p:nvPr>
        </p:nvSpPr>
        <p:spPr/>
        <p:txBody>
          <a:bodyPr/>
          <a:lstStyle/>
          <a:p>
            <a:fld id="{7D818A06-01C8-4740-BA7B-FC4932E60795}" type="slidenum">
              <a:rPr lang="lv-LV" smtClean="0"/>
              <a:pPr/>
              <a:t>‹#›</a:t>
            </a:fld>
            <a:endParaRPr lang="lv-LV"/>
          </a:p>
        </p:txBody>
      </p:sp>
      <p:sp>
        <p:nvSpPr>
          <p:cNvPr id="18" name="Text Placeholder 9"/>
          <p:cNvSpPr>
            <a:spLocks noGrp="1"/>
          </p:cNvSpPr>
          <p:nvPr>
            <p:ph type="body" sz="quarter" idx="35" hasCustomPrompt="1"/>
          </p:nvPr>
        </p:nvSpPr>
        <p:spPr>
          <a:xfrm>
            <a:off x="2662239" y="3291846"/>
            <a:ext cx="1816100" cy="1042020"/>
          </a:xfrm>
        </p:spPr>
        <p:txBody>
          <a:bodyPr>
            <a:noAutofit/>
          </a:bodyPr>
          <a:lstStyle>
            <a:lvl1pPr marL="0" indent="0" algn="ctr">
              <a:buNone/>
              <a:defRPr sz="1400" baseline="0">
                <a:solidFill>
                  <a:schemeClr val="tx1"/>
                </a:solidFill>
              </a:defRPr>
            </a:lvl1pPr>
          </a:lstStyle>
          <a:p>
            <a:pPr lvl="0"/>
            <a:r>
              <a:rPr lang="lv-LV"/>
              <a:t>Paskaidrojošs papildteksts zem svarīgā punkta</a:t>
            </a:r>
          </a:p>
        </p:txBody>
      </p:sp>
      <p:sp>
        <p:nvSpPr>
          <p:cNvPr id="25" name="Text Placeholder 9"/>
          <p:cNvSpPr>
            <a:spLocks noGrp="1"/>
          </p:cNvSpPr>
          <p:nvPr>
            <p:ph type="body" sz="quarter" idx="36" hasCustomPrompt="1"/>
          </p:nvPr>
        </p:nvSpPr>
        <p:spPr>
          <a:xfrm>
            <a:off x="2662239" y="2461657"/>
            <a:ext cx="1816100" cy="841236"/>
          </a:xfrm>
        </p:spPr>
        <p:txBody>
          <a:bodyPr>
            <a:noAutofit/>
          </a:bodyPr>
          <a:lstStyle>
            <a:lvl1pPr marL="0" indent="0" algn="ctr">
              <a:buNone/>
              <a:defRPr sz="1400" b="1" baseline="0">
                <a:solidFill>
                  <a:schemeClr val="tx1"/>
                </a:solidFill>
                <a:latin typeface="+mj-lt"/>
              </a:defRPr>
            </a:lvl1pPr>
          </a:lstStyle>
          <a:p>
            <a:pPr lvl="0"/>
            <a:r>
              <a:rPr lang="lv-LV"/>
              <a:t>Svarīgs punkts ko pateikt</a:t>
            </a:r>
            <a:endParaRPr lang="en-US"/>
          </a:p>
        </p:txBody>
      </p:sp>
      <p:sp>
        <p:nvSpPr>
          <p:cNvPr id="28" name="Text Placeholder 9"/>
          <p:cNvSpPr>
            <a:spLocks noGrp="1"/>
          </p:cNvSpPr>
          <p:nvPr>
            <p:ph type="body" sz="quarter" idx="37" hasCustomPrompt="1"/>
          </p:nvPr>
        </p:nvSpPr>
        <p:spPr>
          <a:xfrm>
            <a:off x="4662489" y="3291846"/>
            <a:ext cx="1816100" cy="1042020"/>
          </a:xfrm>
        </p:spPr>
        <p:txBody>
          <a:bodyPr>
            <a:noAutofit/>
          </a:bodyPr>
          <a:lstStyle>
            <a:lvl1pPr marL="0" indent="0" algn="ctr">
              <a:buNone/>
              <a:defRPr sz="1400" baseline="0">
                <a:solidFill>
                  <a:schemeClr val="tx1"/>
                </a:solidFill>
              </a:defRPr>
            </a:lvl1pPr>
          </a:lstStyle>
          <a:p>
            <a:pPr lvl="0"/>
            <a:r>
              <a:rPr lang="lv-LV"/>
              <a:t>Paskaidrojošs papildteksts zem svarīgā punkta</a:t>
            </a:r>
          </a:p>
        </p:txBody>
      </p:sp>
      <p:sp>
        <p:nvSpPr>
          <p:cNvPr id="29" name="Text Placeholder 9"/>
          <p:cNvSpPr>
            <a:spLocks noGrp="1"/>
          </p:cNvSpPr>
          <p:nvPr>
            <p:ph type="body" sz="quarter" idx="38" hasCustomPrompt="1"/>
          </p:nvPr>
        </p:nvSpPr>
        <p:spPr>
          <a:xfrm>
            <a:off x="4662489" y="2461657"/>
            <a:ext cx="1816100" cy="841236"/>
          </a:xfrm>
        </p:spPr>
        <p:txBody>
          <a:bodyPr>
            <a:noAutofit/>
          </a:bodyPr>
          <a:lstStyle>
            <a:lvl1pPr marL="0" indent="0" algn="ctr">
              <a:buNone/>
              <a:defRPr sz="1400" b="1" baseline="0">
                <a:solidFill>
                  <a:schemeClr val="tx1"/>
                </a:solidFill>
                <a:latin typeface="+mj-lt"/>
              </a:defRPr>
            </a:lvl1pPr>
          </a:lstStyle>
          <a:p>
            <a:pPr lvl="0"/>
            <a:r>
              <a:rPr lang="lv-LV"/>
              <a:t>Svarīgs punkts ko pateikt</a:t>
            </a:r>
            <a:endParaRPr lang="en-US"/>
          </a:p>
        </p:txBody>
      </p:sp>
      <p:sp>
        <p:nvSpPr>
          <p:cNvPr id="30" name="Text Placeholder 9"/>
          <p:cNvSpPr>
            <a:spLocks noGrp="1"/>
          </p:cNvSpPr>
          <p:nvPr>
            <p:ph type="body" sz="quarter" idx="39" hasCustomPrompt="1"/>
          </p:nvPr>
        </p:nvSpPr>
        <p:spPr>
          <a:xfrm>
            <a:off x="6659563" y="3291846"/>
            <a:ext cx="1816100" cy="1042020"/>
          </a:xfrm>
        </p:spPr>
        <p:txBody>
          <a:bodyPr>
            <a:noAutofit/>
          </a:bodyPr>
          <a:lstStyle>
            <a:lvl1pPr marL="0" indent="0" algn="ctr">
              <a:buNone/>
              <a:defRPr sz="1400" baseline="0">
                <a:solidFill>
                  <a:schemeClr val="tx1"/>
                </a:solidFill>
              </a:defRPr>
            </a:lvl1pPr>
          </a:lstStyle>
          <a:p>
            <a:pPr lvl="0"/>
            <a:r>
              <a:rPr lang="lv-LV"/>
              <a:t>Paskaidrojošs papildteksts zem svarīgā punkta</a:t>
            </a:r>
          </a:p>
        </p:txBody>
      </p:sp>
      <p:sp>
        <p:nvSpPr>
          <p:cNvPr id="31" name="Text Placeholder 9"/>
          <p:cNvSpPr>
            <a:spLocks noGrp="1"/>
          </p:cNvSpPr>
          <p:nvPr>
            <p:ph type="body" sz="quarter" idx="40" hasCustomPrompt="1"/>
          </p:nvPr>
        </p:nvSpPr>
        <p:spPr>
          <a:xfrm>
            <a:off x="6659563" y="2461657"/>
            <a:ext cx="1816100" cy="841236"/>
          </a:xfrm>
        </p:spPr>
        <p:txBody>
          <a:bodyPr>
            <a:noAutofit/>
          </a:bodyPr>
          <a:lstStyle>
            <a:lvl1pPr marL="0" indent="0" algn="ctr">
              <a:buNone/>
              <a:defRPr sz="1400" b="1" baseline="0">
                <a:solidFill>
                  <a:schemeClr val="tx1"/>
                </a:solidFill>
                <a:latin typeface="+mj-lt"/>
              </a:defRPr>
            </a:lvl1pPr>
          </a:lstStyle>
          <a:p>
            <a:pPr lvl="0"/>
            <a:r>
              <a:rPr lang="lv-LV"/>
              <a:t>Svarīgs punkts ko pateikt</a:t>
            </a:r>
            <a:endParaRPr lang="en-US"/>
          </a:p>
        </p:txBody>
      </p:sp>
    </p:spTree>
    <p:extLst>
      <p:ext uri="{BB962C8B-B14F-4D97-AF65-F5344CB8AC3E}">
        <p14:creationId xmlns:p14="http://schemas.microsoft.com/office/powerpoint/2010/main" val="2697946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konas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lv-LV"/>
          </a:p>
        </p:txBody>
      </p:sp>
      <p:sp>
        <p:nvSpPr>
          <p:cNvPr id="8" name="Picture Placeholder 7"/>
          <p:cNvSpPr>
            <a:spLocks noGrp="1"/>
          </p:cNvSpPr>
          <p:nvPr>
            <p:ph type="pic" sz="quarter" idx="13"/>
          </p:nvPr>
        </p:nvSpPr>
        <p:spPr>
          <a:xfrm>
            <a:off x="1094697" y="1359870"/>
            <a:ext cx="977944" cy="912700"/>
          </a:xfrm>
        </p:spPr>
        <p:txBody>
          <a:bodyPr/>
          <a:lstStyle/>
          <a:p>
            <a:endParaRPr lang="lv-LV"/>
          </a:p>
        </p:txBody>
      </p:sp>
      <p:sp>
        <p:nvSpPr>
          <p:cNvPr id="10" name="Text Placeholder 9"/>
          <p:cNvSpPr>
            <a:spLocks noGrp="1"/>
          </p:cNvSpPr>
          <p:nvPr>
            <p:ph type="body" sz="quarter" idx="14" hasCustomPrompt="1"/>
          </p:nvPr>
        </p:nvSpPr>
        <p:spPr>
          <a:xfrm>
            <a:off x="666751" y="3280783"/>
            <a:ext cx="1816100" cy="1042020"/>
          </a:xfrm>
        </p:spPr>
        <p:txBody>
          <a:bodyPr>
            <a:noAutofit/>
          </a:bodyPr>
          <a:lstStyle>
            <a:lvl1pPr marL="0" indent="0" algn="ctr">
              <a:buNone/>
              <a:defRPr sz="1500" baseline="0">
                <a:solidFill>
                  <a:schemeClr val="tx1"/>
                </a:solidFill>
              </a:defRPr>
            </a:lvl1pPr>
          </a:lstStyle>
          <a:p>
            <a:pPr lvl="0"/>
            <a:r>
              <a:rPr lang="lv-LV"/>
              <a:t>Paskaidrojošs papildteksts zem svarīgā punkta</a:t>
            </a:r>
          </a:p>
        </p:txBody>
      </p:sp>
      <p:sp>
        <p:nvSpPr>
          <p:cNvPr id="20" name="Text Placeholder 9"/>
          <p:cNvSpPr>
            <a:spLocks noGrp="1"/>
          </p:cNvSpPr>
          <p:nvPr>
            <p:ph type="body" sz="quarter" idx="24" hasCustomPrompt="1"/>
          </p:nvPr>
        </p:nvSpPr>
        <p:spPr>
          <a:xfrm>
            <a:off x="666751" y="2450594"/>
            <a:ext cx="1816100" cy="841236"/>
          </a:xfrm>
        </p:spPr>
        <p:txBody>
          <a:bodyPr>
            <a:noAutofit/>
          </a:bodyPr>
          <a:lstStyle>
            <a:lvl1pPr marL="0" indent="0" algn="ctr">
              <a:buNone/>
              <a:defRPr sz="1500" b="1" baseline="0">
                <a:solidFill>
                  <a:schemeClr val="tx1"/>
                </a:solidFill>
                <a:latin typeface="+mj-lt"/>
              </a:defRPr>
            </a:lvl1pPr>
          </a:lstStyle>
          <a:p>
            <a:pPr lvl="0"/>
            <a:r>
              <a:rPr lang="lv-LV"/>
              <a:t>Svarīgs punkts ko pateikt</a:t>
            </a:r>
            <a:endParaRPr lang="en-US"/>
          </a:p>
        </p:txBody>
      </p:sp>
      <p:sp>
        <p:nvSpPr>
          <p:cNvPr id="21" name="Picture Placeholder 7"/>
          <p:cNvSpPr>
            <a:spLocks noGrp="1"/>
          </p:cNvSpPr>
          <p:nvPr>
            <p:ph type="pic" sz="quarter" idx="25"/>
          </p:nvPr>
        </p:nvSpPr>
        <p:spPr>
          <a:xfrm>
            <a:off x="3088786" y="1340379"/>
            <a:ext cx="1010774" cy="943340"/>
          </a:xfrm>
        </p:spPr>
        <p:txBody>
          <a:bodyPr/>
          <a:lstStyle/>
          <a:p>
            <a:endParaRPr lang="lv-LV"/>
          </a:p>
        </p:txBody>
      </p:sp>
      <p:sp>
        <p:nvSpPr>
          <p:cNvPr id="23" name="Picture Placeholder 7"/>
          <p:cNvSpPr>
            <a:spLocks noGrp="1"/>
          </p:cNvSpPr>
          <p:nvPr>
            <p:ph type="pic" sz="quarter" idx="27"/>
          </p:nvPr>
        </p:nvSpPr>
        <p:spPr>
          <a:xfrm>
            <a:off x="5084167" y="1334335"/>
            <a:ext cx="1000002" cy="933288"/>
          </a:xfrm>
        </p:spPr>
        <p:txBody>
          <a:bodyPr/>
          <a:lstStyle/>
          <a:p>
            <a:endParaRPr lang="lv-LV"/>
          </a:p>
        </p:txBody>
      </p:sp>
      <p:sp>
        <p:nvSpPr>
          <p:cNvPr id="27" name="Picture Placeholder 7"/>
          <p:cNvSpPr>
            <a:spLocks noGrp="1"/>
          </p:cNvSpPr>
          <p:nvPr>
            <p:ph type="pic" sz="quarter" idx="31"/>
          </p:nvPr>
        </p:nvSpPr>
        <p:spPr>
          <a:xfrm>
            <a:off x="7088227" y="1349575"/>
            <a:ext cx="1000002" cy="933288"/>
          </a:xfrm>
        </p:spPr>
        <p:txBody>
          <a:bodyPr/>
          <a:lstStyle/>
          <a:p>
            <a:endParaRPr lang="lv-LV"/>
          </a:p>
        </p:txBody>
      </p:sp>
      <p:sp>
        <p:nvSpPr>
          <p:cNvPr id="3" name="Date Placeholder 2"/>
          <p:cNvSpPr>
            <a:spLocks noGrp="1"/>
          </p:cNvSpPr>
          <p:nvPr>
            <p:ph type="dt" sz="half" idx="32"/>
          </p:nvPr>
        </p:nvSpPr>
        <p:spPr/>
        <p:txBody>
          <a:bodyPr/>
          <a:lstStyle/>
          <a:p>
            <a:fld id="{745EDA6F-1AA7-443D-9578-096BCAED8993}" type="datetime1">
              <a:rPr lang="lv-LV" smtClean="0"/>
              <a:t>01.12.2023</a:t>
            </a:fld>
            <a:endParaRPr lang="lv-LV"/>
          </a:p>
        </p:txBody>
      </p:sp>
      <p:sp>
        <p:nvSpPr>
          <p:cNvPr id="7" name="Footer Placeholder 6"/>
          <p:cNvSpPr>
            <a:spLocks noGrp="1"/>
          </p:cNvSpPr>
          <p:nvPr>
            <p:ph type="ftr" sz="quarter" idx="33"/>
          </p:nvPr>
        </p:nvSpPr>
        <p:spPr/>
        <p:txBody>
          <a:bodyPr/>
          <a:lstStyle/>
          <a:p>
            <a:r>
              <a:rPr lang="lv-LV"/>
              <a:t>Cits nosaukums</a:t>
            </a:r>
          </a:p>
        </p:txBody>
      </p:sp>
      <p:sp>
        <p:nvSpPr>
          <p:cNvPr id="9" name="Slide Number Placeholder 8"/>
          <p:cNvSpPr>
            <a:spLocks noGrp="1"/>
          </p:cNvSpPr>
          <p:nvPr>
            <p:ph type="sldNum" sz="quarter" idx="34"/>
          </p:nvPr>
        </p:nvSpPr>
        <p:spPr/>
        <p:txBody>
          <a:bodyPr/>
          <a:lstStyle/>
          <a:p>
            <a:fld id="{7D818A06-01C8-4740-BA7B-FC4932E60795}" type="slidenum">
              <a:rPr lang="lv-LV" smtClean="0"/>
              <a:pPr/>
              <a:t>‹#›</a:t>
            </a:fld>
            <a:endParaRPr lang="lv-LV"/>
          </a:p>
        </p:txBody>
      </p:sp>
      <p:sp>
        <p:nvSpPr>
          <p:cNvPr id="18" name="Text Placeholder 9"/>
          <p:cNvSpPr>
            <a:spLocks noGrp="1"/>
          </p:cNvSpPr>
          <p:nvPr>
            <p:ph type="body" sz="quarter" idx="35" hasCustomPrompt="1"/>
          </p:nvPr>
        </p:nvSpPr>
        <p:spPr>
          <a:xfrm>
            <a:off x="2665414" y="3291846"/>
            <a:ext cx="1816100" cy="1042020"/>
          </a:xfrm>
        </p:spPr>
        <p:txBody>
          <a:bodyPr>
            <a:noAutofit/>
          </a:bodyPr>
          <a:lstStyle>
            <a:lvl1pPr marL="0" indent="0" algn="ctr">
              <a:buNone/>
              <a:defRPr sz="1500" baseline="0">
                <a:solidFill>
                  <a:schemeClr val="tx1"/>
                </a:solidFill>
              </a:defRPr>
            </a:lvl1pPr>
          </a:lstStyle>
          <a:p>
            <a:pPr lvl="0"/>
            <a:r>
              <a:rPr lang="lv-LV"/>
              <a:t>Paskaidrojošs papildteksts zem svarīgā punkta</a:t>
            </a:r>
          </a:p>
        </p:txBody>
      </p:sp>
      <p:sp>
        <p:nvSpPr>
          <p:cNvPr id="25" name="Text Placeholder 9"/>
          <p:cNvSpPr>
            <a:spLocks noGrp="1"/>
          </p:cNvSpPr>
          <p:nvPr>
            <p:ph type="body" sz="quarter" idx="36" hasCustomPrompt="1"/>
          </p:nvPr>
        </p:nvSpPr>
        <p:spPr>
          <a:xfrm>
            <a:off x="2665414" y="2461657"/>
            <a:ext cx="1816100" cy="841236"/>
          </a:xfrm>
        </p:spPr>
        <p:txBody>
          <a:bodyPr>
            <a:noAutofit/>
          </a:bodyPr>
          <a:lstStyle>
            <a:lvl1pPr marL="0" indent="0" algn="ctr">
              <a:buNone/>
              <a:defRPr sz="1500" b="1" baseline="0">
                <a:solidFill>
                  <a:schemeClr val="tx1"/>
                </a:solidFill>
                <a:latin typeface="+mj-lt"/>
              </a:defRPr>
            </a:lvl1pPr>
          </a:lstStyle>
          <a:p>
            <a:pPr lvl="0"/>
            <a:r>
              <a:rPr lang="lv-LV"/>
              <a:t>Svarīgs punkts ko pateikt</a:t>
            </a:r>
            <a:endParaRPr lang="en-US"/>
          </a:p>
        </p:txBody>
      </p:sp>
      <p:sp>
        <p:nvSpPr>
          <p:cNvPr id="28" name="Text Placeholder 9"/>
          <p:cNvSpPr>
            <a:spLocks noGrp="1"/>
          </p:cNvSpPr>
          <p:nvPr>
            <p:ph type="body" sz="quarter" idx="37" hasCustomPrompt="1"/>
          </p:nvPr>
        </p:nvSpPr>
        <p:spPr>
          <a:xfrm>
            <a:off x="4662489" y="3291846"/>
            <a:ext cx="1816100" cy="1042020"/>
          </a:xfrm>
        </p:spPr>
        <p:txBody>
          <a:bodyPr>
            <a:noAutofit/>
          </a:bodyPr>
          <a:lstStyle>
            <a:lvl1pPr marL="0" indent="0" algn="ctr">
              <a:buNone/>
              <a:defRPr sz="1500" baseline="0">
                <a:solidFill>
                  <a:schemeClr val="tx1"/>
                </a:solidFill>
              </a:defRPr>
            </a:lvl1pPr>
          </a:lstStyle>
          <a:p>
            <a:pPr lvl="0"/>
            <a:r>
              <a:rPr lang="lv-LV"/>
              <a:t>Paskaidrojošs papildteksts zem svarīgā punkta</a:t>
            </a:r>
          </a:p>
        </p:txBody>
      </p:sp>
      <p:sp>
        <p:nvSpPr>
          <p:cNvPr id="29" name="Text Placeholder 9"/>
          <p:cNvSpPr>
            <a:spLocks noGrp="1"/>
          </p:cNvSpPr>
          <p:nvPr>
            <p:ph type="body" sz="quarter" idx="38" hasCustomPrompt="1"/>
          </p:nvPr>
        </p:nvSpPr>
        <p:spPr>
          <a:xfrm>
            <a:off x="4662489" y="2461657"/>
            <a:ext cx="1816100" cy="841236"/>
          </a:xfrm>
        </p:spPr>
        <p:txBody>
          <a:bodyPr>
            <a:noAutofit/>
          </a:bodyPr>
          <a:lstStyle>
            <a:lvl1pPr marL="0" indent="0" algn="ctr">
              <a:buNone/>
              <a:defRPr sz="1500" b="1" baseline="0">
                <a:solidFill>
                  <a:schemeClr val="tx1"/>
                </a:solidFill>
                <a:latin typeface="+mj-lt"/>
              </a:defRPr>
            </a:lvl1pPr>
          </a:lstStyle>
          <a:p>
            <a:pPr lvl="0"/>
            <a:r>
              <a:rPr lang="lv-LV"/>
              <a:t>Svarīgs punkts ko pateikt</a:t>
            </a:r>
            <a:endParaRPr lang="en-US"/>
          </a:p>
        </p:txBody>
      </p:sp>
      <p:sp>
        <p:nvSpPr>
          <p:cNvPr id="30" name="Text Placeholder 9"/>
          <p:cNvSpPr>
            <a:spLocks noGrp="1"/>
          </p:cNvSpPr>
          <p:nvPr>
            <p:ph type="body" sz="quarter" idx="39" hasCustomPrompt="1"/>
          </p:nvPr>
        </p:nvSpPr>
        <p:spPr>
          <a:xfrm>
            <a:off x="6659563" y="3291846"/>
            <a:ext cx="1816100" cy="1042020"/>
          </a:xfrm>
        </p:spPr>
        <p:txBody>
          <a:bodyPr>
            <a:noAutofit/>
          </a:bodyPr>
          <a:lstStyle>
            <a:lvl1pPr marL="0" indent="0" algn="ctr">
              <a:buNone/>
              <a:defRPr sz="1500" baseline="0">
                <a:solidFill>
                  <a:schemeClr val="tx1"/>
                </a:solidFill>
              </a:defRPr>
            </a:lvl1pPr>
          </a:lstStyle>
          <a:p>
            <a:pPr lvl="0"/>
            <a:r>
              <a:rPr lang="lv-LV"/>
              <a:t>Paskaidrojošs papildteksts zem svarīgā punkta</a:t>
            </a:r>
          </a:p>
        </p:txBody>
      </p:sp>
      <p:sp>
        <p:nvSpPr>
          <p:cNvPr id="31" name="Text Placeholder 9"/>
          <p:cNvSpPr>
            <a:spLocks noGrp="1"/>
          </p:cNvSpPr>
          <p:nvPr>
            <p:ph type="body" sz="quarter" idx="40" hasCustomPrompt="1"/>
          </p:nvPr>
        </p:nvSpPr>
        <p:spPr>
          <a:xfrm>
            <a:off x="6659563" y="2461657"/>
            <a:ext cx="1816100" cy="841236"/>
          </a:xfrm>
        </p:spPr>
        <p:txBody>
          <a:bodyPr>
            <a:noAutofit/>
          </a:bodyPr>
          <a:lstStyle>
            <a:lvl1pPr marL="0" indent="0" algn="ctr">
              <a:buNone/>
              <a:defRPr sz="1500" b="1" baseline="0">
                <a:solidFill>
                  <a:schemeClr val="tx1"/>
                </a:solidFill>
                <a:latin typeface="+mj-lt"/>
              </a:defRPr>
            </a:lvl1pPr>
          </a:lstStyle>
          <a:p>
            <a:pPr lvl="0"/>
            <a:r>
              <a:rPr lang="lv-LV"/>
              <a:t>Svarīgs punkts ko pateikt</a:t>
            </a:r>
            <a:endParaRPr lang="en-US"/>
          </a:p>
        </p:txBody>
      </p:sp>
    </p:spTree>
    <p:extLst>
      <p:ext uri="{BB962C8B-B14F-4D97-AF65-F5344CB8AC3E}">
        <p14:creationId xmlns:p14="http://schemas.microsoft.com/office/powerpoint/2010/main" val="4089831308"/>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WITH PICTURE(SQUARE PICTUR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lv-LV"/>
          </a:p>
        </p:txBody>
      </p:sp>
      <p:sp>
        <p:nvSpPr>
          <p:cNvPr id="12" name="Text Placeholder 11"/>
          <p:cNvSpPr>
            <a:spLocks noGrp="1"/>
          </p:cNvSpPr>
          <p:nvPr>
            <p:ph type="body" sz="quarter" idx="14" hasCustomPrompt="1"/>
          </p:nvPr>
        </p:nvSpPr>
        <p:spPr>
          <a:xfrm>
            <a:off x="3995739" y="1671631"/>
            <a:ext cx="4483100" cy="877261"/>
          </a:xfrm>
        </p:spPr>
        <p:txBody>
          <a:bodyPr>
            <a:noAutofit/>
          </a:bodyPr>
          <a:lstStyle>
            <a:lvl1pPr marL="0" indent="0">
              <a:buNone/>
              <a:defRPr spc="0" baseline="0">
                <a:solidFill>
                  <a:schemeClr val="tx1"/>
                </a:solidFill>
              </a:defRPr>
            </a:lvl1pPr>
          </a:lstStyle>
          <a:p>
            <a:pPr lvl="0"/>
            <a:r>
              <a:rPr lang="lv-LV"/>
              <a:t>Pelestioresti optat alition cupta pamat-teksts doluptaturi con nectem saestiu rehendi tinihilia vendae. Ut pedis sunt ut</a:t>
            </a:r>
          </a:p>
        </p:txBody>
      </p:sp>
      <p:sp>
        <p:nvSpPr>
          <p:cNvPr id="14" name="Text Placeholder 11"/>
          <p:cNvSpPr>
            <a:spLocks noGrp="1"/>
          </p:cNvSpPr>
          <p:nvPr>
            <p:ph type="body" sz="quarter" idx="16" hasCustomPrompt="1"/>
          </p:nvPr>
        </p:nvSpPr>
        <p:spPr>
          <a:xfrm>
            <a:off x="3995739" y="3291847"/>
            <a:ext cx="4483100" cy="1281425"/>
          </a:xfrm>
        </p:spPr>
        <p:txBody>
          <a:bodyPr>
            <a:noAutofit/>
          </a:bodyPr>
          <a:lstStyle>
            <a:lvl1pPr marL="179996" marR="0" indent="-179996" algn="l" defTabSz="914378" rtl="0" eaLnBrk="1" fontAlgn="auto" latinLnBrk="0" hangingPunct="1">
              <a:lnSpc>
                <a:spcPct val="100000"/>
              </a:lnSpc>
              <a:spcBef>
                <a:spcPts val="200"/>
              </a:spcBef>
              <a:spcAft>
                <a:spcPts val="0"/>
              </a:spcAft>
              <a:buClr>
                <a:schemeClr val="accent1"/>
              </a:buClr>
              <a:buSzPct val="100000"/>
              <a:buFont typeface="Calibri" pitchFamily="34" charset="0"/>
              <a:buChar char="●"/>
              <a:tabLst/>
              <a:defRPr spc="0" baseline="0">
                <a:solidFill>
                  <a:schemeClr val="tx1"/>
                </a:solidFill>
              </a:defRPr>
            </a:lvl1pPr>
          </a:lstStyle>
          <a:p>
            <a:pPr lvl="0"/>
            <a:r>
              <a:rPr lang="lv-LV"/>
              <a:t>Uzskatījums</a:t>
            </a:r>
          </a:p>
          <a:p>
            <a:pPr lvl="0"/>
            <a:r>
              <a:rPr lang="lv-LV"/>
              <a:t>Uzskaitījums</a:t>
            </a:r>
          </a:p>
          <a:p>
            <a:pPr lvl="0"/>
            <a:r>
              <a:rPr lang="lv-LV"/>
              <a:t>Uzskaitījums</a:t>
            </a:r>
          </a:p>
          <a:p>
            <a:pPr lvl="0"/>
            <a:r>
              <a:rPr lang="lv-LV"/>
              <a:t>Uzskaitījums</a:t>
            </a:r>
          </a:p>
        </p:txBody>
      </p:sp>
      <p:sp>
        <p:nvSpPr>
          <p:cNvPr id="8" name="Picture Placeholder 7"/>
          <p:cNvSpPr>
            <a:spLocks noGrp="1"/>
          </p:cNvSpPr>
          <p:nvPr>
            <p:ph type="pic" sz="quarter" idx="19" hasCustomPrompt="1"/>
          </p:nvPr>
        </p:nvSpPr>
        <p:spPr>
          <a:xfrm>
            <a:off x="687950" y="1333503"/>
            <a:ext cx="3111576" cy="3127066"/>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SQUARE PICTURES ONLY</a:t>
            </a:r>
            <a:endParaRPr lang="lv-LV"/>
          </a:p>
        </p:txBody>
      </p:sp>
      <p:sp>
        <p:nvSpPr>
          <p:cNvPr id="11" name="Content Placeholder 7"/>
          <p:cNvSpPr>
            <a:spLocks noGrp="1"/>
          </p:cNvSpPr>
          <p:nvPr>
            <p:ph sz="quarter" idx="20"/>
          </p:nvPr>
        </p:nvSpPr>
        <p:spPr>
          <a:xfrm>
            <a:off x="3991851" y="2715767"/>
            <a:ext cx="3384376" cy="36000"/>
          </a:xfrm>
          <a:solidFill>
            <a:schemeClr val="accent1"/>
          </a:solidFill>
          <a:ln>
            <a:noFill/>
          </a:ln>
        </p:spPr>
        <p:txBody>
          <a:bodyPr/>
          <a:lstStyle>
            <a:lvl1pPr marL="0" indent="0">
              <a:buNone/>
              <a:defRPr>
                <a:solidFill>
                  <a:schemeClr val="bg1"/>
                </a:solidFill>
              </a:defRPr>
            </a:lvl1pPr>
          </a:lstStyle>
          <a:p>
            <a:pPr lvl="0"/>
            <a:endParaRPr lang="lv-LV"/>
          </a:p>
        </p:txBody>
      </p:sp>
      <p:sp>
        <p:nvSpPr>
          <p:cNvPr id="7" name="Date Placeholder 6"/>
          <p:cNvSpPr>
            <a:spLocks noGrp="1"/>
          </p:cNvSpPr>
          <p:nvPr>
            <p:ph type="dt" sz="half" idx="21"/>
          </p:nvPr>
        </p:nvSpPr>
        <p:spPr/>
        <p:txBody>
          <a:bodyPr/>
          <a:lstStyle/>
          <a:p>
            <a:fld id="{A5D38B88-212B-4907-9B70-F5CF8146DF81}" type="datetime1">
              <a:rPr lang="lv-LV" smtClean="0"/>
              <a:t>01.12.2023</a:t>
            </a:fld>
            <a:endParaRPr lang="lv-LV"/>
          </a:p>
        </p:txBody>
      </p:sp>
      <p:sp>
        <p:nvSpPr>
          <p:cNvPr id="9" name="Footer Placeholder 8"/>
          <p:cNvSpPr>
            <a:spLocks noGrp="1"/>
          </p:cNvSpPr>
          <p:nvPr>
            <p:ph type="ftr" sz="quarter" idx="22"/>
          </p:nvPr>
        </p:nvSpPr>
        <p:spPr/>
        <p:txBody>
          <a:bodyPr/>
          <a:lstStyle/>
          <a:p>
            <a:r>
              <a:rPr lang="lv-LV"/>
              <a:t>Cits nosaukums</a:t>
            </a:r>
          </a:p>
        </p:txBody>
      </p:sp>
      <p:sp>
        <p:nvSpPr>
          <p:cNvPr id="10" name="Slide Number Placeholder 9"/>
          <p:cNvSpPr>
            <a:spLocks noGrp="1"/>
          </p:cNvSpPr>
          <p:nvPr>
            <p:ph type="sldNum" sz="quarter" idx="23"/>
          </p:nvPr>
        </p:nvSpPr>
        <p:spPr/>
        <p:txBody>
          <a:bodyPr/>
          <a:lstStyle/>
          <a:p>
            <a:fld id="{7D818A06-01C8-4740-BA7B-FC4932E60795}" type="slidenum">
              <a:rPr lang="lv-LV" smtClean="0"/>
              <a:pPr/>
              <a:t>‹#›</a:t>
            </a:fld>
            <a:endParaRPr lang="lv-LV"/>
          </a:p>
        </p:txBody>
      </p:sp>
      <p:sp>
        <p:nvSpPr>
          <p:cNvPr id="4" name="TextBox 3"/>
          <p:cNvSpPr txBox="1"/>
          <p:nvPr userDrawn="1"/>
        </p:nvSpPr>
        <p:spPr>
          <a:xfrm>
            <a:off x="2267745" y="1347615"/>
            <a:ext cx="184731" cy="369332"/>
          </a:xfrm>
          <a:prstGeom prst="rect">
            <a:avLst/>
          </a:prstGeom>
          <a:noFill/>
        </p:spPr>
        <p:txBody>
          <a:bodyPr wrap="none" rtlCol="0">
            <a:spAutoFit/>
          </a:bodyPr>
          <a:lstStyle/>
          <a:p>
            <a:endParaRPr lang="lv-LV" sz="1800"/>
          </a:p>
        </p:txBody>
      </p:sp>
      <p:sp>
        <p:nvSpPr>
          <p:cNvPr id="6" name="Text Placeholder 5"/>
          <p:cNvSpPr>
            <a:spLocks noGrp="1"/>
          </p:cNvSpPr>
          <p:nvPr>
            <p:ph type="body" sz="quarter" idx="24" hasCustomPrompt="1"/>
          </p:nvPr>
        </p:nvSpPr>
        <p:spPr>
          <a:xfrm>
            <a:off x="3995739" y="1336676"/>
            <a:ext cx="4483100" cy="334955"/>
          </a:xfrm>
        </p:spPr>
        <p:txBody>
          <a:bodyPr/>
          <a:lstStyle>
            <a:lvl1pPr marL="0" marR="0" indent="0" algn="l" defTabSz="914378" rtl="0" eaLnBrk="1" fontAlgn="auto" latinLnBrk="0" hangingPunct="1">
              <a:lnSpc>
                <a:spcPct val="100000"/>
              </a:lnSpc>
              <a:spcBef>
                <a:spcPts val="200"/>
              </a:spcBef>
              <a:spcAft>
                <a:spcPts val="0"/>
              </a:spcAft>
              <a:buClr>
                <a:schemeClr val="accent1"/>
              </a:buClr>
              <a:buSzTx/>
              <a:buFont typeface="Calibri" pitchFamily="34" charset="0"/>
              <a:buNone/>
              <a:tabLst/>
              <a:defRPr lang="lv-LV" sz="1800" kern="1200" spc="40" baseline="0" dirty="0" smtClean="0">
                <a:solidFill>
                  <a:schemeClr val="tx1"/>
                </a:solidFill>
                <a:latin typeface="+mj-lt"/>
                <a:ea typeface="+mn-ea"/>
                <a:cs typeface="+mn-cs"/>
              </a:defRPr>
            </a:lvl1pPr>
          </a:lstStyle>
          <a:p>
            <a:pPr marL="0" marR="0" lvl="0" indent="0" algn="l" defTabSz="914378" rtl="0" eaLnBrk="1" fontAlgn="auto" latinLnBrk="0" hangingPunct="1">
              <a:lnSpc>
                <a:spcPct val="100000"/>
              </a:lnSpc>
              <a:spcBef>
                <a:spcPts val="200"/>
              </a:spcBef>
              <a:spcAft>
                <a:spcPts val="0"/>
              </a:spcAft>
              <a:buClr>
                <a:schemeClr val="accent1"/>
              </a:buClr>
              <a:buSzTx/>
              <a:buFont typeface="Calibri" pitchFamily="34" charset="0"/>
              <a:buNone/>
              <a:tabLst/>
              <a:defRPr/>
            </a:pPr>
            <a:r>
              <a:rPr lang="en-GB" err="1"/>
              <a:t>Apak</a:t>
            </a:r>
            <a:r>
              <a:rPr lang="lv-LV"/>
              <a:t>švirsraksts (H2)</a:t>
            </a:r>
          </a:p>
        </p:txBody>
      </p:sp>
      <p:sp>
        <p:nvSpPr>
          <p:cNvPr id="16" name="Text Placeholder 5"/>
          <p:cNvSpPr>
            <a:spLocks noGrp="1"/>
          </p:cNvSpPr>
          <p:nvPr>
            <p:ph type="body" sz="quarter" idx="25" hasCustomPrompt="1"/>
          </p:nvPr>
        </p:nvSpPr>
        <p:spPr>
          <a:xfrm>
            <a:off x="3995739" y="2931798"/>
            <a:ext cx="4483100" cy="360048"/>
          </a:xfrm>
        </p:spPr>
        <p:txBody>
          <a:bodyPr/>
          <a:lstStyle>
            <a:lvl1pPr marL="0" marR="0" indent="0" algn="l" defTabSz="914378" rtl="0" eaLnBrk="1" fontAlgn="auto" latinLnBrk="0" hangingPunct="1">
              <a:lnSpc>
                <a:spcPct val="100000"/>
              </a:lnSpc>
              <a:spcBef>
                <a:spcPts val="200"/>
              </a:spcBef>
              <a:spcAft>
                <a:spcPts val="0"/>
              </a:spcAft>
              <a:buClr>
                <a:schemeClr val="accent1"/>
              </a:buClr>
              <a:buSzTx/>
              <a:buFont typeface="Calibri" pitchFamily="34" charset="0"/>
              <a:buNone/>
              <a:tabLst/>
              <a:defRPr lang="lv-LV" sz="1800" kern="1200" spc="40" baseline="0" dirty="0" smtClean="0">
                <a:solidFill>
                  <a:schemeClr val="tx1"/>
                </a:solidFill>
                <a:latin typeface="+mj-lt"/>
                <a:ea typeface="+mn-ea"/>
                <a:cs typeface="+mn-cs"/>
              </a:defRPr>
            </a:lvl1pPr>
          </a:lstStyle>
          <a:p>
            <a:pPr marL="0" marR="0" lvl="0" indent="0" algn="l" defTabSz="914378" rtl="0" eaLnBrk="1" fontAlgn="auto" latinLnBrk="0" hangingPunct="1">
              <a:lnSpc>
                <a:spcPct val="100000"/>
              </a:lnSpc>
              <a:spcBef>
                <a:spcPts val="200"/>
              </a:spcBef>
              <a:spcAft>
                <a:spcPts val="0"/>
              </a:spcAft>
              <a:buClr>
                <a:schemeClr val="accent1"/>
              </a:buClr>
              <a:buSzTx/>
              <a:buFont typeface="Calibri" pitchFamily="34" charset="0"/>
              <a:buNone/>
              <a:tabLst/>
              <a:defRPr/>
            </a:pPr>
            <a:r>
              <a:rPr lang="en-GB" err="1"/>
              <a:t>Cits</a:t>
            </a:r>
            <a:r>
              <a:rPr lang="en-GB"/>
              <a:t> </a:t>
            </a:r>
            <a:r>
              <a:rPr lang="en-GB" err="1"/>
              <a:t>apak</a:t>
            </a:r>
            <a:r>
              <a:rPr lang="lv-LV"/>
              <a:t>švirsraksts (H</a:t>
            </a:r>
            <a:r>
              <a:rPr lang="en-GB"/>
              <a:t>3</a:t>
            </a:r>
            <a:r>
              <a:rPr lang="lv-LV"/>
              <a:t>)</a:t>
            </a:r>
          </a:p>
        </p:txBody>
      </p:sp>
    </p:spTree>
    <p:extLst>
      <p:ext uri="{BB962C8B-B14F-4D97-AF65-F5344CB8AC3E}">
        <p14:creationId xmlns:p14="http://schemas.microsoft.com/office/powerpoint/2010/main" val="5344603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WITH PICTURE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lv-LV"/>
          </a:p>
        </p:txBody>
      </p:sp>
      <p:sp>
        <p:nvSpPr>
          <p:cNvPr id="8" name="Picture Placeholder 7"/>
          <p:cNvSpPr>
            <a:spLocks noGrp="1"/>
          </p:cNvSpPr>
          <p:nvPr>
            <p:ph type="pic" sz="quarter" idx="19" hasCustomPrompt="1"/>
          </p:nvPr>
        </p:nvSpPr>
        <p:spPr>
          <a:xfrm>
            <a:off x="687950" y="1333503"/>
            <a:ext cx="3111576" cy="3127066"/>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SQUARE PICTURES ONLY</a:t>
            </a:r>
            <a:endParaRPr lang="lv-LV"/>
          </a:p>
        </p:txBody>
      </p:sp>
      <p:sp>
        <p:nvSpPr>
          <p:cNvPr id="11" name="Content Placeholder 7"/>
          <p:cNvSpPr>
            <a:spLocks noGrp="1"/>
          </p:cNvSpPr>
          <p:nvPr>
            <p:ph sz="quarter" idx="20"/>
          </p:nvPr>
        </p:nvSpPr>
        <p:spPr>
          <a:xfrm>
            <a:off x="3984924" y="2715767"/>
            <a:ext cx="3384376" cy="36000"/>
          </a:xfrm>
          <a:solidFill>
            <a:schemeClr val="accent1"/>
          </a:solidFill>
          <a:ln>
            <a:noFill/>
          </a:ln>
        </p:spPr>
        <p:txBody>
          <a:bodyPr/>
          <a:lstStyle>
            <a:lvl1pPr marL="0" indent="0">
              <a:buNone/>
              <a:defRPr>
                <a:solidFill>
                  <a:schemeClr val="bg1"/>
                </a:solidFill>
              </a:defRPr>
            </a:lvl1pPr>
          </a:lstStyle>
          <a:p>
            <a:pPr lvl="0"/>
            <a:endParaRPr lang="lv-LV"/>
          </a:p>
        </p:txBody>
      </p:sp>
      <p:sp>
        <p:nvSpPr>
          <p:cNvPr id="7" name="Date Placeholder 6"/>
          <p:cNvSpPr>
            <a:spLocks noGrp="1"/>
          </p:cNvSpPr>
          <p:nvPr>
            <p:ph type="dt" sz="half" idx="21"/>
          </p:nvPr>
        </p:nvSpPr>
        <p:spPr/>
        <p:txBody>
          <a:bodyPr/>
          <a:lstStyle/>
          <a:p>
            <a:fld id="{5C046846-D159-494A-B374-8681BC59869E}" type="datetime1">
              <a:rPr lang="lv-LV" smtClean="0"/>
              <a:t>01.12.2023</a:t>
            </a:fld>
            <a:endParaRPr lang="lv-LV"/>
          </a:p>
        </p:txBody>
      </p:sp>
      <p:sp>
        <p:nvSpPr>
          <p:cNvPr id="9" name="Footer Placeholder 8"/>
          <p:cNvSpPr>
            <a:spLocks noGrp="1"/>
          </p:cNvSpPr>
          <p:nvPr>
            <p:ph type="ftr" sz="quarter" idx="22"/>
          </p:nvPr>
        </p:nvSpPr>
        <p:spPr/>
        <p:txBody>
          <a:bodyPr/>
          <a:lstStyle/>
          <a:p>
            <a:r>
              <a:rPr lang="lv-LV"/>
              <a:t>Cits nosaukums</a:t>
            </a:r>
          </a:p>
        </p:txBody>
      </p:sp>
      <p:sp>
        <p:nvSpPr>
          <p:cNvPr id="10" name="Slide Number Placeholder 9"/>
          <p:cNvSpPr>
            <a:spLocks noGrp="1"/>
          </p:cNvSpPr>
          <p:nvPr>
            <p:ph type="sldNum" sz="quarter" idx="23"/>
          </p:nvPr>
        </p:nvSpPr>
        <p:spPr/>
        <p:txBody>
          <a:bodyPr/>
          <a:lstStyle/>
          <a:p>
            <a:fld id="{7D818A06-01C8-4740-BA7B-FC4932E60795}" type="slidenum">
              <a:rPr lang="lv-LV" smtClean="0"/>
              <a:pPr/>
              <a:t>‹#›</a:t>
            </a:fld>
            <a:endParaRPr lang="lv-LV"/>
          </a:p>
        </p:txBody>
      </p:sp>
      <p:sp>
        <p:nvSpPr>
          <p:cNvPr id="4" name="TextBox 3"/>
          <p:cNvSpPr txBox="1"/>
          <p:nvPr userDrawn="1"/>
        </p:nvSpPr>
        <p:spPr>
          <a:xfrm>
            <a:off x="2267745" y="1347615"/>
            <a:ext cx="184731" cy="369332"/>
          </a:xfrm>
          <a:prstGeom prst="rect">
            <a:avLst/>
          </a:prstGeom>
          <a:noFill/>
        </p:spPr>
        <p:txBody>
          <a:bodyPr wrap="none" rtlCol="0">
            <a:spAutoFit/>
          </a:bodyPr>
          <a:lstStyle/>
          <a:p>
            <a:endParaRPr lang="lv-LV" sz="1800"/>
          </a:p>
        </p:txBody>
      </p:sp>
      <p:sp>
        <p:nvSpPr>
          <p:cNvPr id="15" name="Text Placeholder 11"/>
          <p:cNvSpPr>
            <a:spLocks noGrp="1"/>
          </p:cNvSpPr>
          <p:nvPr>
            <p:ph type="body" sz="quarter" idx="14" hasCustomPrompt="1"/>
          </p:nvPr>
        </p:nvSpPr>
        <p:spPr>
          <a:xfrm>
            <a:off x="3995739" y="1671631"/>
            <a:ext cx="4483100" cy="877261"/>
          </a:xfrm>
        </p:spPr>
        <p:txBody>
          <a:bodyPr>
            <a:noAutofit/>
          </a:bodyPr>
          <a:lstStyle>
            <a:lvl1pPr marL="0" indent="0">
              <a:buNone/>
              <a:defRPr spc="0" baseline="0">
                <a:solidFill>
                  <a:schemeClr val="tx1"/>
                </a:solidFill>
              </a:defRPr>
            </a:lvl1pPr>
          </a:lstStyle>
          <a:p>
            <a:pPr lvl="0"/>
            <a:r>
              <a:rPr lang="lv-LV"/>
              <a:t>Pelestioresti optat alition cupta pamat-teksts doluptaturi con nectem saestiu rehendi tinihilia vendae. Ut pedis sunt ut</a:t>
            </a:r>
          </a:p>
        </p:txBody>
      </p:sp>
      <p:sp>
        <p:nvSpPr>
          <p:cNvPr id="16" name="Text Placeholder 11"/>
          <p:cNvSpPr>
            <a:spLocks noGrp="1"/>
          </p:cNvSpPr>
          <p:nvPr>
            <p:ph type="body" sz="quarter" idx="16" hasCustomPrompt="1"/>
          </p:nvPr>
        </p:nvSpPr>
        <p:spPr>
          <a:xfrm>
            <a:off x="3995739" y="3291847"/>
            <a:ext cx="4483100" cy="1281425"/>
          </a:xfrm>
        </p:spPr>
        <p:txBody>
          <a:bodyPr>
            <a:noAutofit/>
          </a:bodyPr>
          <a:lstStyle>
            <a:lvl1pPr marL="179996" marR="0" indent="-179996" algn="l" defTabSz="914378" rtl="0" eaLnBrk="1" fontAlgn="auto" latinLnBrk="0" hangingPunct="1">
              <a:lnSpc>
                <a:spcPct val="100000"/>
              </a:lnSpc>
              <a:spcBef>
                <a:spcPts val="200"/>
              </a:spcBef>
              <a:spcAft>
                <a:spcPts val="0"/>
              </a:spcAft>
              <a:buClr>
                <a:schemeClr val="accent1"/>
              </a:buClr>
              <a:buSzPct val="100000"/>
              <a:buFont typeface="Calibri" pitchFamily="34" charset="0"/>
              <a:buChar char="●"/>
              <a:tabLst/>
              <a:defRPr spc="0" baseline="0">
                <a:solidFill>
                  <a:schemeClr val="tx1"/>
                </a:solidFill>
              </a:defRPr>
            </a:lvl1pPr>
          </a:lstStyle>
          <a:p>
            <a:pPr lvl="0"/>
            <a:r>
              <a:rPr lang="lv-LV"/>
              <a:t>Uzskatījums</a:t>
            </a:r>
          </a:p>
          <a:p>
            <a:pPr lvl="0"/>
            <a:r>
              <a:rPr lang="lv-LV"/>
              <a:t>Uzskaitījums</a:t>
            </a:r>
          </a:p>
          <a:p>
            <a:pPr lvl="0"/>
            <a:r>
              <a:rPr lang="lv-LV"/>
              <a:t>Uzskaitījums</a:t>
            </a:r>
          </a:p>
          <a:p>
            <a:pPr lvl="0"/>
            <a:r>
              <a:rPr lang="lv-LV"/>
              <a:t>Uzskaitījums</a:t>
            </a:r>
          </a:p>
        </p:txBody>
      </p:sp>
      <p:sp>
        <p:nvSpPr>
          <p:cNvPr id="17" name="Text Placeholder 5"/>
          <p:cNvSpPr>
            <a:spLocks noGrp="1"/>
          </p:cNvSpPr>
          <p:nvPr>
            <p:ph type="body" sz="quarter" idx="24" hasCustomPrompt="1"/>
          </p:nvPr>
        </p:nvSpPr>
        <p:spPr>
          <a:xfrm>
            <a:off x="3995739" y="1336676"/>
            <a:ext cx="4483100" cy="334955"/>
          </a:xfrm>
        </p:spPr>
        <p:txBody>
          <a:bodyPr/>
          <a:lstStyle>
            <a:lvl1pPr marL="0" marR="0" indent="0" algn="l" defTabSz="914378" rtl="0" eaLnBrk="1" fontAlgn="auto" latinLnBrk="0" hangingPunct="1">
              <a:lnSpc>
                <a:spcPct val="100000"/>
              </a:lnSpc>
              <a:spcBef>
                <a:spcPts val="200"/>
              </a:spcBef>
              <a:spcAft>
                <a:spcPts val="0"/>
              </a:spcAft>
              <a:buClr>
                <a:schemeClr val="accent1"/>
              </a:buClr>
              <a:buSzTx/>
              <a:buFont typeface="Calibri" pitchFamily="34" charset="0"/>
              <a:buNone/>
              <a:tabLst/>
              <a:defRPr lang="lv-LV" sz="1800" kern="1200" spc="40" baseline="0" dirty="0" smtClean="0">
                <a:solidFill>
                  <a:schemeClr val="tx1"/>
                </a:solidFill>
                <a:latin typeface="+mj-lt"/>
                <a:ea typeface="+mn-ea"/>
                <a:cs typeface="+mn-cs"/>
              </a:defRPr>
            </a:lvl1pPr>
          </a:lstStyle>
          <a:p>
            <a:pPr marL="0" marR="0" lvl="0" indent="0" algn="l" defTabSz="914378" rtl="0" eaLnBrk="1" fontAlgn="auto" latinLnBrk="0" hangingPunct="1">
              <a:lnSpc>
                <a:spcPct val="100000"/>
              </a:lnSpc>
              <a:spcBef>
                <a:spcPts val="200"/>
              </a:spcBef>
              <a:spcAft>
                <a:spcPts val="0"/>
              </a:spcAft>
              <a:buClr>
                <a:schemeClr val="accent1"/>
              </a:buClr>
              <a:buSzTx/>
              <a:buFont typeface="Calibri" pitchFamily="34" charset="0"/>
              <a:buNone/>
              <a:tabLst/>
              <a:defRPr/>
            </a:pPr>
            <a:r>
              <a:rPr lang="en-GB" err="1"/>
              <a:t>Apak</a:t>
            </a:r>
            <a:r>
              <a:rPr lang="lv-LV"/>
              <a:t>švirsraksts (H2)</a:t>
            </a:r>
          </a:p>
        </p:txBody>
      </p:sp>
      <p:sp>
        <p:nvSpPr>
          <p:cNvPr id="18" name="Text Placeholder 5"/>
          <p:cNvSpPr>
            <a:spLocks noGrp="1"/>
          </p:cNvSpPr>
          <p:nvPr>
            <p:ph type="body" sz="quarter" idx="25" hasCustomPrompt="1"/>
          </p:nvPr>
        </p:nvSpPr>
        <p:spPr>
          <a:xfrm>
            <a:off x="3995739" y="2931798"/>
            <a:ext cx="4483100" cy="360048"/>
          </a:xfrm>
        </p:spPr>
        <p:txBody>
          <a:bodyPr/>
          <a:lstStyle>
            <a:lvl1pPr marL="0" marR="0" indent="0" algn="l" defTabSz="914378" rtl="0" eaLnBrk="1" fontAlgn="auto" latinLnBrk="0" hangingPunct="1">
              <a:lnSpc>
                <a:spcPct val="100000"/>
              </a:lnSpc>
              <a:spcBef>
                <a:spcPts val="200"/>
              </a:spcBef>
              <a:spcAft>
                <a:spcPts val="0"/>
              </a:spcAft>
              <a:buClr>
                <a:schemeClr val="accent1"/>
              </a:buClr>
              <a:buSzTx/>
              <a:buFont typeface="Calibri" pitchFamily="34" charset="0"/>
              <a:buNone/>
              <a:tabLst/>
              <a:defRPr lang="lv-LV" sz="1800" kern="1200" spc="40" baseline="0" dirty="0" smtClean="0">
                <a:solidFill>
                  <a:schemeClr val="tx1"/>
                </a:solidFill>
                <a:latin typeface="+mj-lt"/>
                <a:ea typeface="+mn-ea"/>
                <a:cs typeface="+mn-cs"/>
              </a:defRPr>
            </a:lvl1pPr>
          </a:lstStyle>
          <a:p>
            <a:pPr marL="0" marR="0" lvl="0" indent="0" algn="l" defTabSz="914378" rtl="0" eaLnBrk="1" fontAlgn="auto" latinLnBrk="0" hangingPunct="1">
              <a:lnSpc>
                <a:spcPct val="100000"/>
              </a:lnSpc>
              <a:spcBef>
                <a:spcPts val="200"/>
              </a:spcBef>
              <a:spcAft>
                <a:spcPts val="0"/>
              </a:spcAft>
              <a:buClr>
                <a:schemeClr val="accent1"/>
              </a:buClr>
              <a:buSzTx/>
              <a:buFont typeface="Calibri" pitchFamily="34" charset="0"/>
              <a:buNone/>
              <a:tabLst/>
              <a:defRPr/>
            </a:pPr>
            <a:r>
              <a:rPr lang="en-GB" err="1"/>
              <a:t>Cits</a:t>
            </a:r>
            <a:r>
              <a:rPr lang="en-GB"/>
              <a:t> </a:t>
            </a:r>
            <a:r>
              <a:rPr lang="en-GB" err="1"/>
              <a:t>apak</a:t>
            </a:r>
            <a:r>
              <a:rPr lang="lv-LV"/>
              <a:t>švirsraksts (H</a:t>
            </a:r>
            <a:r>
              <a:rPr lang="en-GB"/>
              <a:t>3</a:t>
            </a:r>
            <a:r>
              <a:rPr lang="lv-LV"/>
              <a:t>)</a:t>
            </a:r>
          </a:p>
        </p:txBody>
      </p:sp>
    </p:spTree>
    <p:extLst>
      <p:ext uri="{BB962C8B-B14F-4D97-AF65-F5344CB8AC3E}">
        <p14:creationId xmlns:p14="http://schemas.microsoft.com/office/powerpoint/2010/main" val="258764783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D818A06-01C8-4740-BA7B-FC4932E60795}" type="slidenum">
              <a:rPr lang="lv-LV" smtClean="0"/>
              <a:t>‹#›</a:t>
            </a:fld>
            <a:endParaRPr lang="lv-LV"/>
          </a:p>
        </p:txBody>
      </p:sp>
      <p:sp>
        <p:nvSpPr>
          <p:cNvPr id="6" name="Title 1">
            <a:extLst>
              <a:ext uri="{FF2B5EF4-FFF2-40B4-BE49-F238E27FC236}">
                <a16:creationId xmlns:a16="http://schemas.microsoft.com/office/drawing/2014/main" id="{50B72259-9C31-4D17-A5AC-F0EF272551CF}"/>
              </a:ext>
            </a:extLst>
          </p:cNvPr>
          <p:cNvSpPr>
            <a:spLocks noGrp="1"/>
          </p:cNvSpPr>
          <p:nvPr>
            <p:ph type="title"/>
          </p:nvPr>
        </p:nvSpPr>
        <p:spPr>
          <a:xfrm>
            <a:off x="666750" y="432466"/>
            <a:ext cx="7812087" cy="581867"/>
          </a:xfrm>
          <a:prstGeom prst="rect">
            <a:avLst/>
          </a:prstGeom>
        </p:spPr>
        <p:txBody>
          <a:bodyPr bIns="180000" anchor="t" anchorCtr="0">
            <a:spAutoFit/>
          </a:bodyPr>
          <a:lstStyle>
            <a:lvl1pPr marL="0" indent="0">
              <a:defRPr/>
            </a:lvl1pPr>
          </a:lstStyle>
          <a:p>
            <a:r>
              <a:rPr lang="en-US"/>
              <a:t>Click to edit Master title style</a:t>
            </a:r>
            <a:endParaRPr lang="lv-LV"/>
          </a:p>
        </p:txBody>
      </p:sp>
    </p:spTree>
    <p:extLst>
      <p:ext uri="{BB962C8B-B14F-4D97-AF65-F5344CB8AC3E}">
        <p14:creationId xmlns:p14="http://schemas.microsoft.com/office/powerpoint/2010/main" val="40919338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WITH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lv-LV"/>
          </a:p>
        </p:txBody>
      </p:sp>
      <p:sp>
        <p:nvSpPr>
          <p:cNvPr id="8" name="Picture Placeholder 7"/>
          <p:cNvSpPr>
            <a:spLocks noGrp="1"/>
          </p:cNvSpPr>
          <p:nvPr>
            <p:ph type="pic" sz="quarter" idx="19" hasCustomPrompt="1"/>
          </p:nvPr>
        </p:nvSpPr>
        <p:spPr>
          <a:xfrm>
            <a:off x="687950" y="1333503"/>
            <a:ext cx="3111576" cy="3127066"/>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SQUARE PICTURES ONLY</a:t>
            </a:r>
            <a:endParaRPr lang="lv-LV"/>
          </a:p>
        </p:txBody>
      </p:sp>
      <p:sp>
        <p:nvSpPr>
          <p:cNvPr id="7" name="Date Placeholder 6"/>
          <p:cNvSpPr>
            <a:spLocks noGrp="1"/>
          </p:cNvSpPr>
          <p:nvPr>
            <p:ph type="dt" sz="half" idx="21"/>
          </p:nvPr>
        </p:nvSpPr>
        <p:spPr/>
        <p:txBody>
          <a:bodyPr/>
          <a:lstStyle/>
          <a:p>
            <a:fld id="{23B5CD38-1577-4316-B083-AF96C43D5AFC}" type="datetime1">
              <a:rPr lang="lv-LV" smtClean="0"/>
              <a:t>01.12.2023</a:t>
            </a:fld>
            <a:endParaRPr lang="lv-LV"/>
          </a:p>
        </p:txBody>
      </p:sp>
      <p:sp>
        <p:nvSpPr>
          <p:cNvPr id="9" name="Footer Placeholder 8"/>
          <p:cNvSpPr>
            <a:spLocks noGrp="1"/>
          </p:cNvSpPr>
          <p:nvPr>
            <p:ph type="ftr" sz="quarter" idx="22"/>
          </p:nvPr>
        </p:nvSpPr>
        <p:spPr/>
        <p:txBody>
          <a:bodyPr/>
          <a:lstStyle/>
          <a:p>
            <a:r>
              <a:rPr lang="lv-LV"/>
              <a:t>Cits nosaukums</a:t>
            </a:r>
          </a:p>
        </p:txBody>
      </p:sp>
      <p:sp>
        <p:nvSpPr>
          <p:cNvPr id="10" name="Slide Number Placeholder 9"/>
          <p:cNvSpPr>
            <a:spLocks noGrp="1"/>
          </p:cNvSpPr>
          <p:nvPr>
            <p:ph type="sldNum" sz="quarter" idx="23"/>
          </p:nvPr>
        </p:nvSpPr>
        <p:spPr/>
        <p:txBody>
          <a:bodyPr/>
          <a:lstStyle/>
          <a:p>
            <a:fld id="{7D818A06-01C8-4740-BA7B-FC4932E60795}" type="slidenum">
              <a:rPr lang="lv-LV" smtClean="0"/>
              <a:pPr/>
              <a:t>‹#›</a:t>
            </a:fld>
            <a:endParaRPr lang="lv-LV"/>
          </a:p>
        </p:txBody>
      </p:sp>
      <p:sp>
        <p:nvSpPr>
          <p:cNvPr id="4" name="TextBox 3"/>
          <p:cNvSpPr txBox="1"/>
          <p:nvPr userDrawn="1"/>
        </p:nvSpPr>
        <p:spPr>
          <a:xfrm>
            <a:off x="2267745" y="1347615"/>
            <a:ext cx="184731" cy="369332"/>
          </a:xfrm>
          <a:prstGeom prst="rect">
            <a:avLst/>
          </a:prstGeom>
          <a:noFill/>
        </p:spPr>
        <p:txBody>
          <a:bodyPr wrap="none" rtlCol="0">
            <a:spAutoFit/>
          </a:bodyPr>
          <a:lstStyle/>
          <a:p>
            <a:endParaRPr lang="lv-LV" sz="1800"/>
          </a:p>
        </p:txBody>
      </p:sp>
      <p:sp>
        <p:nvSpPr>
          <p:cNvPr id="15" name="Picture Placeholder 7"/>
          <p:cNvSpPr>
            <a:spLocks noGrp="1"/>
          </p:cNvSpPr>
          <p:nvPr>
            <p:ph type="pic" sz="quarter" idx="24" hasCustomPrompt="1"/>
          </p:nvPr>
        </p:nvSpPr>
        <p:spPr>
          <a:xfrm>
            <a:off x="2148031" y="1347615"/>
            <a:ext cx="1653679" cy="1661911"/>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a:ln w="28575">
            <a:solidFill>
              <a:schemeClr val="bg1"/>
            </a:solidFill>
          </a:ln>
        </p:spPr>
        <p:txBody>
          <a:bodyPr/>
          <a:lstStyle>
            <a:lvl1pPr marL="0" indent="0">
              <a:buNone/>
              <a:defRPr baseline="0"/>
            </a:lvl1pPr>
          </a:lstStyle>
          <a:p>
            <a:r>
              <a:rPr lang="en-GB"/>
              <a:t>SQUARE PICTURES ONLY</a:t>
            </a:r>
            <a:endParaRPr lang="lv-LV"/>
          </a:p>
        </p:txBody>
      </p:sp>
      <p:sp>
        <p:nvSpPr>
          <p:cNvPr id="20" name="Content Placeholder 7"/>
          <p:cNvSpPr>
            <a:spLocks noGrp="1"/>
          </p:cNvSpPr>
          <p:nvPr>
            <p:ph sz="quarter" idx="20"/>
          </p:nvPr>
        </p:nvSpPr>
        <p:spPr>
          <a:xfrm>
            <a:off x="3984924" y="2715767"/>
            <a:ext cx="3384376" cy="36000"/>
          </a:xfrm>
          <a:solidFill>
            <a:schemeClr val="accent1"/>
          </a:solidFill>
          <a:ln>
            <a:noFill/>
          </a:ln>
        </p:spPr>
        <p:txBody>
          <a:bodyPr/>
          <a:lstStyle>
            <a:lvl1pPr marL="0" indent="0">
              <a:buNone/>
              <a:defRPr>
                <a:solidFill>
                  <a:schemeClr val="bg1"/>
                </a:solidFill>
              </a:defRPr>
            </a:lvl1pPr>
          </a:lstStyle>
          <a:p>
            <a:pPr lvl="0"/>
            <a:endParaRPr lang="lv-LV"/>
          </a:p>
        </p:txBody>
      </p:sp>
      <p:sp>
        <p:nvSpPr>
          <p:cNvPr id="14" name="Text Placeholder 11"/>
          <p:cNvSpPr>
            <a:spLocks noGrp="1"/>
          </p:cNvSpPr>
          <p:nvPr>
            <p:ph type="body" sz="quarter" idx="14" hasCustomPrompt="1"/>
          </p:nvPr>
        </p:nvSpPr>
        <p:spPr>
          <a:xfrm>
            <a:off x="3995739" y="1671631"/>
            <a:ext cx="4483100" cy="877261"/>
          </a:xfrm>
        </p:spPr>
        <p:txBody>
          <a:bodyPr>
            <a:noAutofit/>
          </a:bodyPr>
          <a:lstStyle>
            <a:lvl1pPr marL="0" indent="0">
              <a:buNone/>
              <a:defRPr spc="0" baseline="0">
                <a:solidFill>
                  <a:schemeClr val="tx1"/>
                </a:solidFill>
              </a:defRPr>
            </a:lvl1pPr>
          </a:lstStyle>
          <a:p>
            <a:pPr lvl="0"/>
            <a:r>
              <a:rPr lang="lv-LV"/>
              <a:t>Pelestioresti optat alition cupta pamat-teksts doluptaturi con nectem saestiu rehendi tinihilia vendae. Ut pedis sunt ut</a:t>
            </a:r>
          </a:p>
        </p:txBody>
      </p:sp>
      <p:sp>
        <p:nvSpPr>
          <p:cNvPr id="21" name="Text Placeholder 11"/>
          <p:cNvSpPr>
            <a:spLocks noGrp="1"/>
          </p:cNvSpPr>
          <p:nvPr>
            <p:ph type="body" sz="quarter" idx="16" hasCustomPrompt="1"/>
          </p:nvPr>
        </p:nvSpPr>
        <p:spPr>
          <a:xfrm>
            <a:off x="3995739" y="3291847"/>
            <a:ext cx="4483100" cy="1281425"/>
          </a:xfrm>
        </p:spPr>
        <p:txBody>
          <a:bodyPr>
            <a:noAutofit/>
          </a:bodyPr>
          <a:lstStyle>
            <a:lvl1pPr marL="179996" marR="0" indent="-179996" algn="l" defTabSz="914378" rtl="0" eaLnBrk="1" fontAlgn="auto" latinLnBrk="0" hangingPunct="1">
              <a:lnSpc>
                <a:spcPct val="100000"/>
              </a:lnSpc>
              <a:spcBef>
                <a:spcPts val="200"/>
              </a:spcBef>
              <a:spcAft>
                <a:spcPts val="0"/>
              </a:spcAft>
              <a:buClr>
                <a:schemeClr val="accent1"/>
              </a:buClr>
              <a:buSzPct val="100000"/>
              <a:buFont typeface="Calibri" pitchFamily="34" charset="0"/>
              <a:buChar char="●"/>
              <a:tabLst/>
              <a:defRPr spc="0" baseline="0">
                <a:solidFill>
                  <a:schemeClr val="tx1"/>
                </a:solidFill>
              </a:defRPr>
            </a:lvl1pPr>
          </a:lstStyle>
          <a:p>
            <a:pPr lvl="0"/>
            <a:r>
              <a:rPr lang="lv-LV"/>
              <a:t>Uzskatījums</a:t>
            </a:r>
          </a:p>
          <a:p>
            <a:pPr lvl="0"/>
            <a:r>
              <a:rPr lang="lv-LV"/>
              <a:t>Uzskaitījums</a:t>
            </a:r>
          </a:p>
          <a:p>
            <a:pPr lvl="0"/>
            <a:r>
              <a:rPr lang="lv-LV"/>
              <a:t>Uzskaitījums</a:t>
            </a:r>
          </a:p>
          <a:p>
            <a:pPr lvl="0"/>
            <a:r>
              <a:rPr lang="lv-LV"/>
              <a:t>Uzskaitījums</a:t>
            </a:r>
          </a:p>
        </p:txBody>
      </p:sp>
      <p:sp>
        <p:nvSpPr>
          <p:cNvPr id="22" name="Text Placeholder 5"/>
          <p:cNvSpPr>
            <a:spLocks noGrp="1"/>
          </p:cNvSpPr>
          <p:nvPr>
            <p:ph type="body" sz="quarter" idx="25" hasCustomPrompt="1"/>
          </p:nvPr>
        </p:nvSpPr>
        <p:spPr>
          <a:xfrm>
            <a:off x="3995739" y="1336676"/>
            <a:ext cx="4483100" cy="334955"/>
          </a:xfrm>
        </p:spPr>
        <p:txBody>
          <a:bodyPr/>
          <a:lstStyle>
            <a:lvl1pPr marL="0" marR="0" indent="0" algn="l" defTabSz="914378" rtl="0" eaLnBrk="1" fontAlgn="auto" latinLnBrk="0" hangingPunct="1">
              <a:lnSpc>
                <a:spcPct val="100000"/>
              </a:lnSpc>
              <a:spcBef>
                <a:spcPts val="200"/>
              </a:spcBef>
              <a:spcAft>
                <a:spcPts val="0"/>
              </a:spcAft>
              <a:buClr>
                <a:schemeClr val="accent1"/>
              </a:buClr>
              <a:buSzTx/>
              <a:buFont typeface="Calibri" pitchFamily="34" charset="0"/>
              <a:buNone/>
              <a:tabLst/>
              <a:defRPr lang="lv-LV" sz="1800" kern="1200" spc="40" baseline="0" dirty="0" smtClean="0">
                <a:solidFill>
                  <a:schemeClr val="tx1"/>
                </a:solidFill>
                <a:latin typeface="+mj-lt"/>
                <a:ea typeface="+mn-ea"/>
                <a:cs typeface="+mn-cs"/>
              </a:defRPr>
            </a:lvl1pPr>
          </a:lstStyle>
          <a:p>
            <a:pPr marL="0" marR="0" lvl="0" indent="0" algn="l" defTabSz="914378" rtl="0" eaLnBrk="1" fontAlgn="auto" latinLnBrk="0" hangingPunct="1">
              <a:lnSpc>
                <a:spcPct val="100000"/>
              </a:lnSpc>
              <a:spcBef>
                <a:spcPts val="200"/>
              </a:spcBef>
              <a:spcAft>
                <a:spcPts val="0"/>
              </a:spcAft>
              <a:buClr>
                <a:schemeClr val="accent1"/>
              </a:buClr>
              <a:buSzTx/>
              <a:buFont typeface="Calibri" pitchFamily="34" charset="0"/>
              <a:buNone/>
              <a:tabLst/>
              <a:defRPr/>
            </a:pPr>
            <a:r>
              <a:rPr lang="en-GB" err="1"/>
              <a:t>Apak</a:t>
            </a:r>
            <a:r>
              <a:rPr lang="lv-LV"/>
              <a:t>švirsraksts (H2)</a:t>
            </a:r>
          </a:p>
        </p:txBody>
      </p:sp>
      <p:sp>
        <p:nvSpPr>
          <p:cNvPr id="23" name="Text Placeholder 5"/>
          <p:cNvSpPr>
            <a:spLocks noGrp="1"/>
          </p:cNvSpPr>
          <p:nvPr>
            <p:ph type="body" sz="quarter" idx="26" hasCustomPrompt="1"/>
          </p:nvPr>
        </p:nvSpPr>
        <p:spPr>
          <a:xfrm>
            <a:off x="3995739" y="2931798"/>
            <a:ext cx="4483100" cy="360048"/>
          </a:xfrm>
        </p:spPr>
        <p:txBody>
          <a:bodyPr/>
          <a:lstStyle>
            <a:lvl1pPr marL="0" marR="0" indent="0" algn="l" defTabSz="914378" rtl="0" eaLnBrk="1" fontAlgn="auto" latinLnBrk="0" hangingPunct="1">
              <a:lnSpc>
                <a:spcPct val="100000"/>
              </a:lnSpc>
              <a:spcBef>
                <a:spcPts val="200"/>
              </a:spcBef>
              <a:spcAft>
                <a:spcPts val="0"/>
              </a:spcAft>
              <a:buClr>
                <a:schemeClr val="accent1"/>
              </a:buClr>
              <a:buSzTx/>
              <a:buFont typeface="Calibri" pitchFamily="34" charset="0"/>
              <a:buNone/>
              <a:tabLst/>
              <a:defRPr lang="lv-LV" sz="1800" kern="1200" spc="40" baseline="0" dirty="0" smtClean="0">
                <a:solidFill>
                  <a:schemeClr val="tx1"/>
                </a:solidFill>
                <a:latin typeface="+mj-lt"/>
                <a:ea typeface="+mn-ea"/>
                <a:cs typeface="+mn-cs"/>
              </a:defRPr>
            </a:lvl1pPr>
          </a:lstStyle>
          <a:p>
            <a:pPr marL="0" marR="0" lvl="0" indent="0" algn="l" defTabSz="914378" rtl="0" eaLnBrk="1" fontAlgn="auto" latinLnBrk="0" hangingPunct="1">
              <a:lnSpc>
                <a:spcPct val="100000"/>
              </a:lnSpc>
              <a:spcBef>
                <a:spcPts val="200"/>
              </a:spcBef>
              <a:spcAft>
                <a:spcPts val="0"/>
              </a:spcAft>
              <a:buClr>
                <a:schemeClr val="accent1"/>
              </a:buClr>
              <a:buSzTx/>
              <a:buFont typeface="Calibri" pitchFamily="34" charset="0"/>
              <a:buNone/>
              <a:tabLst/>
              <a:defRPr/>
            </a:pPr>
            <a:r>
              <a:rPr lang="en-GB" err="1"/>
              <a:t>Cits</a:t>
            </a:r>
            <a:r>
              <a:rPr lang="en-GB"/>
              <a:t> </a:t>
            </a:r>
            <a:r>
              <a:rPr lang="en-GB" err="1"/>
              <a:t>apak</a:t>
            </a:r>
            <a:r>
              <a:rPr lang="lv-LV"/>
              <a:t>švirsraksts (H</a:t>
            </a:r>
            <a:r>
              <a:rPr lang="en-GB"/>
              <a:t>3</a:t>
            </a:r>
            <a:r>
              <a:rPr lang="lv-LV"/>
              <a:t>)</a:t>
            </a:r>
          </a:p>
        </p:txBody>
      </p:sp>
    </p:spTree>
    <p:extLst>
      <p:ext uri="{BB962C8B-B14F-4D97-AF65-F5344CB8AC3E}">
        <p14:creationId xmlns:p14="http://schemas.microsoft.com/office/powerpoint/2010/main" val="16702691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WITH 2 PICTURES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lv-LV"/>
          </a:p>
        </p:txBody>
      </p:sp>
      <p:sp>
        <p:nvSpPr>
          <p:cNvPr id="8" name="Picture Placeholder 7"/>
          <p:cNvSpPr>
            <a:spLocks noGrp="1"/>
          </p:cNvSpPr>
          <p:nvPr>
            <p:ph type="pic" sz="quarter" idx="19" hasCustomPrompt="1"/>
          </p:nvPr>
        </p:nvSpPr>
        <p:spPr>
          <a:xfrm>
            <a:off x="687950" y="1333503"/>
            <a:ext cx="3111576" cy="3127066"/>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SQUARE PICTURES ONLY</a:t>
            </a:r>
            <a:endParaRPr lang="lv-LV"/>
          </a:p>
        </p:txBody>
      </p:sp>
      <p:sp>
        <p:nvSpPr>
          <p:cNvPr id="7" name="Date Placeholder 6"/>
          <p:cNvSpPr>
            <a:spLocks noGrp="1"/>
          </p:cNvSpPr>
          <p:nvPr>
            <p:ph type="dt" sz="half" idx="21"/>
          </p:nvPr>
        </p:nvSpPr>
        <p:spPr/>
        <p:txBody>
          <a:bodyPr/>
          <a:lstStyle/>
          <a:p>
            <a:fld id="{D7AB3EF2-6D66-47AE-8385-0CC45C14321D}" type="datetime1">
              <a:rPr lang="lv-LV" smtClean="0"/>
              <a:t>01.12.2023</a:t>
            </a:fld>
            <a:endParaRPr lang="lv-LV"/>
          </a:p>
        </p:txBody>
      </p:sp>
      <p:sp>
        <p:nvSpPr>
          <p:cNvPr id="9" name="Footer Placeholder 8"/>
          <p:cNvSpPr>
            <a:spLocks noGrp="1"/>
          </p:cNvSpPr>
          <p:nvPr>
            <p:ph type="ftr" sz="quarter" idx="22"/>
          </p:nvPr>
        </p:nvSpPr>
        <p:spPr/>
        <p:txBody>
          <a:bodyPr/>
          <a:lstStyle/>
          <a:p>
            <a:r>
              <a:rPr lang="lv-LV"/>
              <a:t>Cits nosaukums</a:t>
            </a:r>
          </a:p>
        </p:txBody>
      </p:sp>
      <p:sp>
        <p:nvSpPr>
          <p:cNvPr id="10" name="Slide Number Placeholder 9"/>
          <p:cNvSpPr>
            <a:spLocks noGrp="1"/>
          </p:cNvSpPr>
          <p:nvPr>
            <p:ph type="sldNum" sz="quarter" idx="23"/>
          </p:nvPr>
        </p:nvSpPr>
        <p:spPr/>
        <p:txBody>
          <a:bodyPr/>
          <a:lstStyle/>
          <a:p>
            <a:fld id="{7D818A06-01C8-4740-BA7B-FC4932E60795}" type="slidenum">
              <a:rPr lang="lv-LV" smtClean="0"/>
              <a:pPr/>
              <a:t>‹#›</a:t>
            </a:fld>
            <a:endParaRPr lang="lv-LV"/>
          </a:p>
        </p:txBody>
      </p:sp>
      <p:sp>
        <p:nvSpPr>
          <p:cNvPr id="4" name="TextBox 3"/>
          <p:cNvSpPr txBox="1"/>
          <p:nvPr userDrawn="1"/>
        </p:nvSpPr>
        <p:spPr>
          <a:xfrm>
            <a:off x="2267745" y="1347615"/>
            <a:ext cx="184731" cy="369332"/>
          </a:xfrm>
          <a:prstGeom prst="rect">
            <a:avLst/>
          </a:prstGeom>
          <a:noFill/>
        </p:spPr>
        <p:txBody>
          <a:bodyPr wrap="none" rtlCol="0">
            <a:spAutoFit/>
          </a:bodyPr>
          <a:lstStyle/>
          <a:p>
            <a:endParaRPr lang="lv-LV" sz="1800"/>
          </a:p>
        </p:txBody>
      </p:sp>
      <p:sp>
        <p:nvSpPr>
          <p:cNvPr id="15" name="Picture Placeholder 7"/>
          <p:cNvSpPr>
            <a:spLocks noGrp="1"/>
          </p:cNvSpPr>
          <p:nvPr>
            <p:ph type="pic" sz="quarter" idx="24" hasCustomPrompt="1"/>
          </p:nvPr>
        </p:nvSpPr>
        <p:spPr>
          <a:xfrm>
            <a:off x="2148031" y="1347615"/>
            <a:ext cx="1653679" cy="1661911"/>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a:ln w="28575">
            <a:solidFill>
              <a:schemeClr val="bg1"/>
            </a:solidFill>
          </a:ln>
        </p:spPr>
        <p:txBody>
          <a:bodyPr/>
          <a:lstStyle>
            <a:lvl1pPr marL="0" indent="0">
              <a:buNone/>
              <a:defRPr baseline="0"/>
            </a:lvl1pPr>
          </a:lstStyle>
          <a:p>
            <a:r>
              <a:rPr lang="en-GB"/>
              <a:t>SQUARE PICTURES ONLY</a:t>
            </a:r>
            <a:endParaRPr lang="lv-LV"/>
          </a:p>
        </p:txBody>
      </p:sp>
      <p:sp>
        <p:nvSpPr>
          <p:cNvPr id="20" name="Content Placeholder 7"/>
          <p:cNvSpPr>
            <a:spLocks noGrp="1"/>
          </p:cNvSpPr>
          <p:nvPr>
            <p:ph sz="quarter" idx="20"/>
          </p:nvPr>
        </p:nvSpPr>
        <p:spPr>
          <a:xfrm>
            <a:off x="3984924" y="2715767"/>
            <a:ext cx="3384376" cy="36000"/>
          </a:xfrm>
          <a:solidFill>
            <a:schemeClr val="accent1"/>
          </a:solidFill>
          <a:ln>
            <a:noFill/>
          </a:ln>
        </p:spPr>
        <p:txBody>
          <a:bodyPr/>
          <a:lstStyle>
            <a:lvl1pPr marL="0" indent="0">
              <a:buNone/>
              <a:defRPr>
                <a:solidFill>
                  <a:schemeClr val="bg1"/>
                </a:solidFill>
              </a:defRPr>
            </a:lvl1pPr>
          </a:lstStyle>
          <a:p>
            <a:pPr lvl="0"/>
            <a:endParaRPr lang="lv-LV"/>
          </a:p>
        </p:txBody>
      </p:sp>
      <p:sp>
        <p:nvSpPr>
          <p:cNvPr id="14" name="Text Placeholder 11"/>
          <p:cNvSpPr>
            <a:spLocks noGrp="1"/>
          </p:cNvSpPr>
          <p:nvPr>
            <p:ph type="body" sz="quarter" idx="14" hasCustomPrompt="1"/>
          </p:nvPr>
        </p:nvSpPr>
        <p:spPr>
          <a:xfrm>
            <a:off x="3995739" y="1671631"/>
            <a:ext cx="4483100" cy="877261"/>
          </a:xfrm>
        </p:spPr>
        <p:txBody>
          <a:bodyPr>
            <a:noAutofit/>
          </a:bodyPr>
          <a:lstStyle>
            <a:lvl1pPr marL="0" indent="0">
              <a:buNone/>
              <a:defRPr spc="0" baseline="0">
                <a:solidFill>
                  <a:schemeClr val="tx1"/>
                </a:solidFill>
              </a:defRPr>
            </a:lvl1pPr>
          </a:lstStyle>
          <a:p>
            <a:pPr lvl="0"/>
            <a:r>
              <a:rPr lang="lv-LV"/>
              <a:t>Pelestioresti optat alition cupta pamat-teksts doluptaturi con nectem saestiu rehendi tinihilia vendae. Ut pedis sunt ut</a:t>
            </a:r>
          </a:p>
        </p:txBody>
      </p:sp>
      <p:sp>
        <p:nvSpPr>
          <p:cNvPr id="21" name="Text Placeholder 11"/>
          <p:cNvSpPr>
            <a:spLocks noGrp="1"/>
          </p:cNvSpPr>
          <p:nvPr>
            <p:ph type="body" sz="quarter" idx="16" hasCustomPrompt="1"/>
          </p:nvPr>
        </p:nvSpPr>
        <p:spPr>
          <a:xfrm>
            <a:off x="3995739" y="3291847"/>
            <a:ext cx="4483100" cy="1281425"/>
          </a:xfrm>
        </p:spPr>
        <p:txBody>
          <a:bodyPr>
            <a:noAutofit/>
          </a:bodyPr>
          <a:lstStyle>
            <a:lvl1pPr marL="179996" marR="0" indent="-179996" algn="l" defTabSz="914378" rtl="0" eaLnBrk="1" fontAlgn="auto" latinLnBrk="0" hangingPunct="1">
              <a:lnSpc>
                <a:spcPct val="100000"/>
              </a:lnSpc>
              <a:spcBef>
                <a:spcPts val="200"/>
              </a:spcBef>
              <a:spcAft>
                <a:spcPts val="0"/>
              </a:spcAft>
              <a:buClr>
                <a:schemeClr val="accent1"/>
              </a:buClr>
              <a:buSzPct val="100000"/>
              <a:buFont typeface="Calibri" pitchFamily="34" charset="0"/>
              <a:buChar char="●"/>
              <a:tabLst/>
              <a:defRPr spc="0" baseline="0">
                <a:solidFill>
                  <a:schemeClr val="tx1"/>
                </a:solidFill>
              </a:defRPr>
            </a:lvl1pPr>
          </a:lstStyle>
          <a:p>
            <a:pPr lvl="0"/>
            <a:r>
              <a:rPr lang="lv-LV"/>
              <a:t>Uzskatījums</a:t>
            </a:r>
          </a:p>
          <a:p>
            <a:pPr lvl="0"/>
            <a:r>
              <a:rPr lang="lv-LV"/>
              <a:t>Uzskaitījums</a:t>
            </a:r>
          </a:p>
          <a:p>
            <a:pPr lvl="0"/>
            <a:r>
              <a:rPr lang="lv-LV"/>
              <a:t>Uzskaitījums</a:t>
            </a:r>
          </a:p>
          <a:p>
            <a:pPr lvl="0"/>
            <a:r>
              <a:rPr lang="lv-LV"/>
              <a:t>Uzskaitījums</a:t>
            </a:r>
          </a:p>
        </p:txBody>
      </p:sp>
      <p:sp>
        <p:nvSpPr>
          <p:cNvPr id="22" name="Text Placeholder 5"/>
          <p:cNvSpPr>
            <a:spLocks noGrp="1"/>
          </p:cNvSpPr>
          <p:nvPr>
            <p:ph type="body" sz="quarter" idx="25" hasCustomPrompt="1"/>
          </p:nvPr>
        </p:nvSpPr>
        <p:spPr>
          <a:xfrm>
            <a:off x="3995739" y="1336676"/>
            <a:ext cx="4483100" cy="334955"/>
          </a:xfrm>
        </p:spPr>
        <p:txBody>
          <a:bodyPr/>
          <a:lstStyle>
            <a:lvl1pPr marL="0" marR="0" indent="0" algn="l" defTabSz="914378" rtl="0" eaLnBrk="1" fontAlgn="auto" latinLnBrk="0" hangingPunct="1">
              <a:lnSpc>
                <a:spcPct val="100000"/>
              </a:lnSpc>
              <a:spcBef>
                <a:spcPts val="200"/>
              </a:spcBef>
              <a:spcAft>
                <a:spcPts val="0"/>
              </a:spcAft>
              <a:buClr>
                <a:schemeClr val="accent1"/>
              </a:buClr>
              <a:buSzTx/>
              <a:buFont typeface="Calibri" pitchFamily="34" charset="0"/>
              <a:buNone/>
              <a:tabLst/>
              <a:defRPr lang="lv-LV" sz="1800" kern="1200" spc="40" baseline="0" dirty="0" smtClean="0">
                <a:solidFill>
                  <a:schemeClr val="tx1"/>
                </a:solidFill>
                <a:latin typeface="+mj-lt"/>
                <a:ea typeface="+mn-ea"/>
                <a:cs typeface="+mn-cs"/>
              </a:defRPr>
            </a:lvl1pPr>
          </a:lstStyle>
          <a:p>
            <a:pPr marL="0" marR="0" lvl="0" indent="0" algn="l" defTabSz="914378" rtl="0" eaLnBrk="1" fontAlgn="auto" latinLnBrk="0" hangingPunct="1">
              <a:lnSpc>
                <a:spcPct val="100000"/>
              </a:lnSpc>
              <a:spcBef>
                <a:spcPts val="200"/>
              </a:spcBef>
              <a:spcAft>
                <a:spcPts val="0"/>
              </a:spcAft>
              <a:buClr>
                <a:schemeClr val="accent1"/>
              </a:buClr>
              <a:buSzTx/>
              <a:buFont typeface="Calibri" pitchFamily="34" charset="0"/>
              <a:buNone/>
              <a:tabLst/>
              <a:defRPr/>
            </a:pPr>
            <a:r>
              <a:rPr lang="en-GB" err="1"/>
              <a:t>Apak</a:t>
            </a:r>
            <a:r>
              <a:rPr lang="lv-LV"/>
              <a:t>švirsraksts (H2)</a:t>
            </a:r>
          </a:p>
        </p:txBody>
      </p:sp>
      <p:sp>
        <p:nvSpPr>
          <p:cNvPr id="23" name="Text Placeholder 5"/>
          <p:cNvSpPr>
            <a:spLocks noGrp="1"/>
          </p:cNvSpPr>
          <p:nvPr>
            <p:ph type="body" sz="quarter" idx="26" hasCustomPrompt="1"/>
          </p:nvPr>
        </p:nvSpPr>
        <p:spPr>
          <a:xfrm>
            <a:off x="3995739" y="2931798"/>
            <a:ext cx="4483100" cy="360048"/>
          </a:xfrm>
        </p:spPr>
        <p:txBody>
          <a:bodyPr/>
          <a:lstStyle>
            <a:lvl1pPr marL="0" marR="0" indent="0" algn="l" defTabSz="914378" rtl="0" eaLnBrk="1" fontAlgn="auto" latinLnBrk="0" hangingPunct="1">
              <a:lnSpc>
                <a:spcPct val="100000"/>
              </a:lnSpc>
              <a:spcBef>
                <a:spcPts val="200"/>
              </a:spcBef>
              <a:spcAft>
                <a:spcPts val="0"/>
              </a:spcAft>
              <a:buClr>
                <a:schemeClr val="accent1"/>
              </a:buClr>
              <a:buSzTx/>
              <a:buFont typeface="Calibri" pitchFamily="34" charset="0"/>
              <a:buNone/>
              <a:tabLst/>
              <a:defRPr lang="lv-LV" sz="1800" kern="1200" spc="40" baseline="0" dirty="0" smtClean="0">
                <a:solidFill>
                  <a:schemeClr val="tx1"/>
                </a:solidFill>
                <a:latin typeface="+mj-lt"/>
                <a:ea typeface="+mn-ea"/>
                <a:cs typeface="+mn-cs"/>
              </a:defRPr>
            </a:lvl1pPr>
          </a:lstStyle>
          <a:p>
            <a:pPr marL="0" marR="0" lvl="0" indent="0" algn="l" defTabSz="914378" rtl="0" eaLnBrk="1" fontAlgn="auto" latinLnBrk="0" hangingPunct="1">
              <a:lnSpc>
                <a:spcPct val="100000"/>
              </a:lnSpc>
              <a:spcBef>
                <a:spcPts val="200"/>
              </a:spcBef>
              <a:spcAft>
                <a:spcPts val="0"/>
              </a:spcAft>
              <a:buClr>
                <a:schemeClr val="accent1"/>
              </a:buClr>
              <a:buSzTx/>
              <a:buFont typeface="Calibri" pitchFamily="34" charset="0"/>
              <a:buNone/>
              <a:tabLst/>
              <a:defRPr/>
            </a:pPr>
            <a:r>
              <a:rPr lang="en-GB" err="1"/>
              <a:t>Cits</a:t>
            </a:r>
            <a:r>
              <a:rPr lang="en-GB"/>
              <a:t> </a:t>
            </a:r>
            <a:r>
              <a:rPr lang="en-GB" err="1"/>
              <a:t>apak</a:t>
            </a:r>
            <a:r>
              <a:rPr lang="lv-LV"/>
              <a:t>švirsraksts (H</a:t>
            </a:r>
            <a:r>
              <a:rPr lang="en-GB"/>
              <a:t>3</a:t>
            </a:r>
            <a:r>
              <a:rPr lang="lv-LV"/>
              <a:t>)</a:t>
            </a:r>
          </a:p>
        </p:txBody>
      </p:sp>
    </p:spTree>
    <p:extLst>
      <p:ext uri="{BB962C8B-B14F-4D97-AF65-F5344CB8AC3E}">
        <p14:creationId xmlns:p14="http://schemas.microsoft.com/office/powerpoint/2010/main" val="3726634713"/>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EPILNI TEKSTI">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lv-LV"/>
          </a:p>
        </p:txBody>
      </p:sp>
      <p:sp>
        <p:nvSpPr>
          <p:cNvPr id="3" name="Content Placeholder 2"/>
          <p:cNvSpPr>
            <a:spLocks noGrp="1"/>
          </p:cNvSpPr>
          <p:nvPr>
            <p:ph idx="1"/>
          </p:nvPr>
        </p:nvSpPr>
        <p:spPr>
          <a:xfrm>
            <a:off x="666750" y="2298701"/>
            <a:ext cx="4479925" cy="2289175"/>
          </a:xfrm>
        </p:spPr>
        <p:txBody>
          <a:bodyPr>
            <a:normAutofit/>
          </a:bodyPr>
          <a:lstStyle>
            <a:lvl1pPr marL="0" indent="0">
              <a:buNone/>
              <a:defRPr sz="22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a:t>Click to edit Master text styles</a:t>
            </a:r>
          </a:p>
        </p:txBody>
      </p:sp>
      <p:sp>
        <p:nvSpPr>
          <p:cNvPr id="7" name="Date Placeholder 6"/>
          <p:cNvSpPr>
            <a:spLocks noGrp="1"/>
          </p:cNvSpPr>
          <p:nvPr>
            <p:ph type="dt" sz="half" idx="10"/>
          </p:nvPr>
        </p:nvSpPr>
        <p:spPr/>
        <p:txBody>
          <a:bodyPr/>
          <a:lstStyle/>
          <a:p>
            <a:fld id="{8EADD64E-5557-4BBF-867A-5D421A7DB0A8}" type="datetime1">
              <a:rPr lang="lv-LV" smtClean="0"/>
              <a:t>01.12.2023</a:t>
            </a:fld>
            <a:endParaRPr lang="lv-LV"/>
          </a:p>
        </p:txBody>
      </p:sp>
      <p:sp>
        <p:nvSpPr>
          <p:cNvPr id="8" name="Footer Placeholder 7"/>
          <p:cNvSpPr>
            <a:spLocks noGrp="1"/>
          </p:cNvSpPr>
          <p:nvPr>
            <p:ph type="ftr" sz="quarter" idx="11"/>
          </p:nvPr>
        </p:nvSpPr>
        <p:spPr/>
        <p:txBody>
          <a:bodyPr/>
          <a:lstStyle/>
          <a:p>
            <a:r>
              <a:rPr lang="lv-LV"/>
              <a:t>Cits nosaukums</a:t>
            </a:r>
          </a:p>
        </p:txBody>
      </p:sp>
      <p:sp>
        <p:nvSpPr>
          <p:cNvPr id="9" name="Slide Number Placeholder 8"/>
          <p:cNvSpPr>
            <a:spLocks noGrp="1"/>
          </p:cNvSpPr>
          <p:nvPr>
            <p:ph type="sldNum" sz="quarter" idx="12"/>
          </p:nvPr>
        </p:nvSpPr>
        <p:spPr/>
        <p:txBody>
          <a:bodyPr/>
          <a:lstStyle/>
          <a:p>
            <a:fld id="{7D818A06-01C8-4740-BA7B-FC4932E60795}" type="slidenum">
              <a:rPr lang="lv-LV" smtClean="0"/>
              <a:pPr/>
              <a:t>‹#›</a:t>
            </a:fld>
            <a:endParaRPr lang="lv-LV"/>
          </a:p>
        </p:txBody>
      </p:sp>
      <p:sp>
        <p:nvSpPr>
          <p:cNvPr id="11" name="Text Placeholder 10"/>
          <p:cNvSpPr>
            <a:spLocks noGrp="1"/>
          </p:cNvSpPr>
          <p:nvPr>
            <p:ph type="body" sz="quarter" idx="14" hasCustomPrompt="1"/>
          </p:nvPr>
        </p:nvSpPr>
        <p:spPr>
          <a:xfrm>
            <a:off x="666751" y="1722895"/>
            <a:ext cx="4479925" cy="578820"/>
          </a:xfrm>
        </p:spPr>
        <p:txBody>
          <a:bodyPr>
            <a:normAutofit/>
          </a:bodyPr>
          <a:lstStyle>
            <a:lvl1pPr marL="0" indent="0">
              <a:buNone/>
              <a:defRPr sz="3000">
                <a:latin typeface="+mj-lt"/>
              </a:defRPr>
            </a:lvl1pPr>
          </a:lstStyle>
          <a:p>
            <a:pPr lvl="0"/>
            <a:r>
              <a:rPr lang="lv-LV"/>
              <a:t>Apakšvirsisraksts (H2)</a:t>
            </a:r>
          </a:p>
        </p:txBody>
      </p:sp>
    </p:spTree>
    <p:extLst>
      <p:ext uri="{BB962C8B-B14F-4D97-AF65-F5344CB8AC3E}">
        <p14:creationId xmlns:p14="http://schemas.microsoft.com/office/powerpoint/2010/main" val="30543695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NEPILNI TEKSTI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lv-LV"/>
          </a:p>
        </p:txBody>
      </p:sp>
      <p:sp>
        <p:nvSpPr>
          <p:cNvPr id="3" name="Content Placeholder 2"/>
          <p:cNvSpPr>
            <a:spLocks noGrp="1"/>
          </p:cNvSpPr>
          <p:nvPr>
            <p:ph idx="1"/>
          </p:nvPr>
        </p:nvSpPr>
        <p:spPr>
          <a:xfrm>
            <a:off x="666750" y="2298701"/>
            <a:ext cx="4479925" cy="2289175"/>
          </a:xfrm>
        </p:spPr>
        <p:txBody>
          <a:bodyPr>
            <a:normAutofit/>
          </a:bodyPr>
          <a:lstStyle>
            <a:lvl1pPr marL="0" indent="0">
              <a:buNone/>
              <a:defRPr sz="22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a:t>Click to edit Master text styles</a:t>
            </a:r>
          </a:p>
        </p:txBody>
      </p:sp>
      <p:sp>
        <p:nvSpPr>
          <p:cNvPr id="7" name="Date Placeholder 6"/>
          <p:cNvSpPr>
            <a:spLocks noGrp="1"/>
          </p:cNvSpPr>
          <p:nvPr>
            <p:ph type="dt" sz="half" idx="10"/>
          </p:nvPr>
        </p:nvSpPr>
        <p:spPr/>
        <p:txBody>
          <a:bodyPr/>
          <a:lstStyle/>
          <a:p>
            <a:fld id="{49E359D6-B04C-41D5-8D3B-8603DB31D3FD}" type="datetime1">
              <a:rPr lang="lv-LV" smtClean="0"/>
              <a:t>01.12.2023</a:t>
            </a:fld>
            <a:endParaRPr lang="lv-LV"/>
          </a:p>
        </p:txBody>
      </p:sp>
      <p:sp>
        <p:nvSpPr>
          <p:cNvPr id="8" name="Footer Placeholder 7"/>
          <p:cNvSpPr>
            <a:spLocks noGrp="1"/>
          </p:cNvSpPr>
          <p:nvPr>
            <p:ph type="ftr" sz="quarter" idx="11"/>
          </p:nvPr>
        </p:nvSpPr>
        <p:spPr/>
        <p:txBody>
          <a:bodyPr/>
          <a:lstStyle/>
          <a:p>
            <a:r>
              <a:rPr lang="lv-LV"/>
              <a:t>Cits nosaukums</a:t>
            </a:r>
          </a:p>
        </p:txBody>
      </p:sp>
      <p:sp>
        <p:nvSpPr>
          <p:cNvPr id="9" name="Slide Number Placeholder 8"/>
          <p:cNvSpPr>
            <a:spLocks noGrp="1"/>
          </p:cNvSpPr>
          <p:nvPr>
            <p:ph type="sldNum" sz="quarter" idx="12"/>
          </p:nvPr>
        </p:nvSpPr>
        <p:spPr/>
        <p:txBody>
          <a:bodyPr/>
          <a:lstStyle/>
          <a:p>
            <a:fld id="{7D818A06-01C8-4740-BA7B-FC4932E60795}" type="slidenum">
              <a:rPr lang="lv-LV" smtClean="0"/>
              <a:pPr/>
              <a:t>‹#›</a:t>
            </a:fld>
            <a:endParaRPr lang="lv-LV"/>
          </a:p>
        </p:txBody>
      </p:sp>
      <p:sp>
        <p:nvSpPr>
          <p:cNvPr id="11" name="Text Placeholder 10"/>
          <p:cNvSpPr>
            <a:spLocks noGrp="1"/>
          </p:cNvSpPr>
          <p:nvPr>
            <p:ph type="body" sz="quarter" idx="14" hasCustomPrompt="1"/>
          </p:nvPr>
        </p:nvSpPr>
        <p:spPr>
          <a:xfrm>
            <a:off x="666751" y="1722895"/>
            <a:ext cx="4479925" cy="578820"/>
          </a:xfrm>
        </p:spPr>
        <p:txBody>
          <a:bodyPr>
            <a:normAutofit/>
          </a:bodyPr>
          <a:lstStyle>
            <a:lvl1pPr marL="0" indent="0">
              <a:buNone/>
              <a:defRPr sz="3000">
                <a:latin typeface="+mj-lt"/>
              </a:defRPr>
            </a:lvl1pPr>
          </a:lstStyle>
          <a:p>
            <a:pPr lvl="0"/>
            <a:r>
              <a:rPr lang="lv-LV"/>
              <a:t>Apakšvirsisraksts (H2)</a:t>
            </a:r>
          </a:p>
        </p:txBody>
      </p:sp>
    </p:spTree>
    <p:extLst>
      <p:ext uri="{BB962C8B-B14F-4D97-AF65-F5344CB8AC3E}">
        <p14:creationId xmlns:p14="http://schemas.microsoft.com/office/powerpoint/2010/main" val="3999110833"/>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TARPSLAID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5143500"/>
          </a:xfrm>
        </p:spPr>
        <p:txBody>
          <a:bodyPr/>
          <a:lstStyle/>
          <a:p>
            <a:endParaRPr lang="lv-LV"/>
          </a:p>
        </p:txBody>
      </p:sp>
      <p:sp>
        <p:nvSpPr>
          <p:cNvPr id="2" name="Title 1"/>
          <p:cNvSpPr>
            <a:spLocks noGrp="1"/>
          </p:cNvSpPr>
          <p:nvPr>
            <p:ph type="ctrTitle" hasCustomPrompt="1"/>
          </p:nvPr>
        </p:nvSpPr>
        <p:spPr>
          <a:xfrm>
            <a:off x="666751" y="2571751"/>
            <a:ext cx="3149600" cy="1112851"/>
          </a:xfrm>
        </p:spPr>
        <p:txBody>
          <a:bodyPr/>
          <a:lstStyle>
            <a:lvl1pPr>
              <a:defRPr b="0" baseline="0">
                <a:solidFill>
                  <a:schemeClr val="tx1"/>
                </a:solidFill>
              </a:defRPr>
            </a:lvl1pPr>
          </a:lstStyle>
          <a:p>
            <a:r>
              <a:rPr lang="lv-LV"/>
              <a:t>STARPSLAIDS</a:t>
            </a:r>
            <a:br>
              <a:rPr lang="lv-LV"/>
            </a:br>
            <a:r>
              <a:rPr lang="lv-LV"/>
              <a:t>AR TEKSTU UZ</a:t>
            </a:r>
            <a:br>
              <a:rPr lang="lv-LV"/>
            </a:br>
            <a:r>
              <a:rPr lang="lv-LV"/>
              <a:t>BILDES</a:t>
            </a:r>
          </a:p>
        </p:txBody>
      </p:sp>
      <p:sp>
        <p:nvSpPr>
          <p:cNvPr id="3" name="Subtitle 2"/>
          <p:cNvSpPr>
            <a:spLocks noGrp="1"/>
          </p:cNvSpPr>
          <p:nvPr>
            <p:ph type="subTitle" idx="1" hasCustomPrompt="1"/>
          </p:nvPr>
        </p:nvSpPr>
        <p:spPr>
          <a:xfrm>
            <a:off x="666751" y="3825241"/>
            <a:ext cx="3149600" cy="762635"/>
          </a:xfrm>
        </p:spPr>
        <p:txBody>
          <a:bodyPr>
            <a:normAutofit/>
          </a:bodyPr>
          <a:lstStyle>
            <a:lvl1pPr marL="0" indent="0" algn="l">
              <a:buNone/>
              <a:defRPr sz="1800" spc="50" baseline="0">
                <a:solidFill>
                  <a:schemeClr val="tx1"/>
                </a:solidFill>
                <a:latin typeface="+mj-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lv-LV"/>
              <a:t>Papildus teksts</a:t>
            </a:r>
            <a:br>
              <a:rPr lang="lv-LV"/>
            </a:br>
            <a:endParaRPr lang="lv-LV"/>
          </a:p>
        </p:txBody>
      </p:sp>
    </p:spTree>
    <p:extLst>
      <p:ext uri="{BB962C8B-B14F-4D97-AF65-F5344CB8AC3E}">
        <p14:creationId xmlns:p14="http://schemas.microsoft.com/office/powerpoint/2010/main" val="10019353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TARPSLAIDS 2">
    <p:bg>
      <p:bgPr>
        <a:solidFill>
          <a:schemeClr val="bg2"/>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330576" y="0"/>
            <a:ext cx="5813425" cy="5143500"/>
          </a:xfrm>
        </p:spPr>
        <p:txBody>
          <a:bodyPr/>
          <a:lstStyle/>
          <a:p>
            <a:endParaRPr lang="lv-LV"/>
          </a:p>
        </p:txBody>
      </p:sp>
      <p:sp>
        <p:nvSpPr>
          <p:cNvPr id="2" name="Title 1"/>
          <p:cNvSpPr>
            <a:spLocks noGrp="1"/>
          </p:cNvSpPr>
          <p:nvPr>
            <p:ph type="ctrTitle" hasCustomPrompt="1"/>
          </p:nvPr>
        </p:nvSpPr>
        <p:spPr>
          <a:xfrm>
            <a:off x="666751" y="2795395"/>
            <a:ext cx="2663825" cy="1112851"/>
          </a:xfrm>
        </p:spPr>
        <p:txBody>
          <a:bodyPr/>
          <a:lstStyle>
            <a:lvl1pPr>
              <a:defRPr b="0" baseline="0">
                <a:solidFill>
                  <a:schemeClr val="tx1"/>
                </a:solidFill>
              </a:defRPr>
            </a:lvl1pPr>
          </a:lstStyle>
          <a:p>
            <a:r>
              <a:rPr lang="lv-LV"/>
              <a:t>STARPSLAIDS</a:t>
            </a:r>
            <a:br>
              <a:rPr lang="lv-LV"/>
            </a:br>
            <a:r>
              <a:rPr lang="lv-LV"/>
              <a:t>AR BILDI UN</a:t>
            </a:r>
            <a:br>
              <a:rPr lang="lv-LV"/>
            </a:br>
            <a:r>
              <a:rPr lang="lv-LV"/>
              <a:t>VIRSRAKSTU</a:t>
            </a:r>
          </a:p>
        </p:txBody>
      </p:sp>
      <p:sp>
        <p:nvSpPr>
          <p:cNvPr id="3" name="Subtitle 2"/>
          <p:cNvSpPr>
            <a:spLocks noGrp="1"/>
          </p:cNvSpPr>
          <p:nvPr>
            <p:ph type="subTitle" idx="1" hasCustomPrompt="1"/>
          </p:nvPr>
        </p:nvSpPr>
        <p:spPr>
          <a:xfrm>
            <a:off x="666751" y="4083919"/>
            <a:ext cx="2663825" cy="648071"/>
          </a:xfrm>
        </p:spPr>
        <p:txBody>
          <a:bodyPr>
            <a:normAutofit/>
          </a:bodyPr>
          <a:lstStyle>
            <a:lvl1pPr marL="0" indent="0" algn="l">
              <a:buNone/>
              <a:defRPr sz="1800" spc="50" baseline="0">
                <a:solidFill>
                  <a:schemeClr val="tx1"/>
                </a:solidFill>
                <a:latin typeface="+mj-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lv-LV"/>
              <a:t>Papildus teksts</a:t>
            </a:r>
            <a:br>
              <a:rPr lang="lv-LV"/>
            </a:br>
            <a:endParaRPr lang="lv-LV"/>
          </a:p>
        </p:txBody>
      </p:sp>
    </p:spTree>
    <p:extLst>
      <p:ext uri="{BB962C8B-B14F-4D97-AF65-F5344CB8AC3E}">
        <p14:creationId xmlns:p14="http://schemas.microsoft.com/office/powerpoint/2010/main" val="22829561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ROJEKTS">
    <p:bg>
      <p:bgPr>
        <a:solidFill>
          <a:schemeClr val="bg2"/>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330576" y="0"/>
            <a:ext cx="5813425" cy="5143500"/>
          </a:xfrm>
        </p:spPr>
        <p:txBody>
          <a:bodyPr/>
          <a:lstStyle/>
          <a:p>
            <a:endParaRPr lang="lv-LV"/>
          </a:p>
        </p:txBody>
      </p:sp>
      <p:sp>
        <p:nvSpPr>
          <p:cNvPr id="2" name="Title 1"/>
          <p:cNvSpPr>
            <a:spLocks noGrp="1"/>
          </p:cNvSpPr>
          <p:nvPr>
            <p:ph type="ctrTitle" hasCustomPrompt="1"/>
          </p:nvPr>
        </p:nvSpPr>
        <p:spPr>
          <a:xfrm>
            <a:off x="666752" y="1336675"/>
            <a:ext cx="2663824" cy="1505111"/>
          </a:xfrm>
        </p:spPr>
        <p:txBody>
          <a:bodyPr>
            <a:noAutofit/>
          </a:bodyPr>
          <a:lstStyle>
            <a:lvl1pPr>
              <a:defRPr sz="2200" b="0" baseline="0">
                <a:solidFill>
                  <a:schemeClr val="tx1"/>
                </a:solidFill>
              </a:defRPr>
            </a:lvl1pPr>
          </a:lstStyle>
          <a:p>
            <a:r>
              <a:rPr lang="lv-LV"/>
              <a:t>TEKSTS</a:t>
            </a:r>
            <a:br>
              <a:rPr lang="lv-LV"/>
            </a:br>
            <a:r>
              <a:rPr lang="lv-LV"/>
              <a:t>PAR</a:t>
            </a:r>
            <a:br>
              <a:rPr lang="lv-LV"/>
            </a:br>
            <a:r>
              <a:rPr lang="lv-LV"/>
              <a:t>PROJEKTU</a:t>
            </a:r>
            <a:br>
              <a:rPr lang="lv-LV"/>
            </a:br>
            <a:r>
              <a:rPr lang="lv-LV"/>
              <a:t>cetras rindās</a:t>
            </a:r>
          </a:p>
        </p:txBody>
      </p:sp>
      <p:sp>
        <p:nvSpPr>
          <p:cNvPr id="3" name="Subtitle 2"/>
          <p:cNvSpPr>
            <a:spLocks noGrp="1"/>
          </p:cNvSpPr>
          <p:nvPr>
            <p:ph type="subTitle" idx="1" hasCustomPrompt="1"/>
          </p:nvPr>
        </p:nvSpPr>
        <p:spPr>
          <a:xfrm>
            <a:off x="666750" y="3856847"/>
            <a:ext cx="2663824" cy="299079"/>
          </a:xfrm>
        </p:spPr>
        <p:txBody>
          <a:bodyPr>
            <a:normAutofit/>
          </a:bodyPr>
          <a:lstStyle>
            <a:lvl1pPr marL="0" indent="0" algn="l">
              <a:buNone/>
              <a:defRPr sz="1800" spc="50" baseline="0">
                <a:solidFill>
                  <a:schemeClr val="tx1"/>
                </a:solidFill>
                <a:latin typeface="+mj-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lv-LV"/>
              <a:t>Projekta kopsumma</a:t>
            </a:r>
            <a:br>
              <a:rPr lang="lv-LV"/>
            </a:br>
            <a:endParaRPr lang="lv-LV"/>
          </a:p>
        </p:txBody>
      </p:sp>
      <p:sp>
        <p:nvSpPr>
          <p:cNvPr id="7" name="Text Placeholder 6"/>
          <p:cNvSpPr>
            <a:spLocks noGrp="1"/>
          </p:cNvSpPr>
          <p:nvPr>
            <p:ph type="body" sz="quarter" idx="11" hasCustomPrompt="1"/>
          </p:nvPr>
        </p:nvSpPr>
        <p:spPr>
          <a:xfrm>
            <a:off x="666750" y="4155927"/>
            <a:ext cx="2663824" cy="431800"/>
          </a:xfrm>
        </p:spPr>
        <p:txBody>
          <a:bodyPr>
            <a:noAutofit/>
          </a:bodyPr>
          <a:lstStyle>
            <a:lvl1pPr marL="0" indent="0">
              <a:buNone/>
              <a:defRPr sz="2800" b="1">
                <a:solidFill>
                  <a:schemeClr val="accent1"/>
                </a:solidFill>
                <a:latin typeface="+mj-lt"/>
              </a:defRPr>
            </a:lvl1pPr>
          </a:lstStyle>
          <a:p>
            <a:pPr lvl="0"/>
            <a:r>
              <a:rPr lang="lv-LV"/>
              <a:t>€ 3 361 310</a:t>
            </a:r>
          </a:p>
        </p:txBody>
      </p:sp>
      <p:sp>
        <p:nvSpPr>
          <p:cNvPr id="8" name="Text Placeholder 7"/>
          <p:cNvSpPr>
            <a:spLocks noGrp="1"/>
          </p:cNvSpPr>
          <p:nvPr>
            <p:ph type="body" sz="quarter" idx="12" hasCustomPrompt="1"/>
          </p:nvPr>
        </p:nvSpPr>
        <p:spPr>
          <a:xfrm>
            <a:off x="666749" y="2841787"/>
            <a:ext cx="2663826" cy="882092"/>
          </a:xfrm>
        </p:spPr>
        <p:txBody>
          <a:bodyPr/>
          <a:lstStyle>
            <a:lvl1pPr marL="0" indent="0">
              <a:buNone/>
              <a:defRPr sz="1600"/>
            </a:lvl1pPr>
          </a:lstStyle>
          <a:p>
            <a:pPr lvl="0"/>
            <a:r>
              <a:rPr lang="lv-LV" sz="1400">
                <a:latin typeface="+mn-lt"/>
              </a:rPr>
              <a:t>Papildus teksts</a:t>
            </a:r>
            <a:endParaRPr lang="lv-LV"/>
          </a:p>
        </p:txBody>
      </p:sp>
    </p:spTree>
    <p:extLst>
      <p:ext uri="{BB962C8B-B14F-4D97-AF65-F5344CB8AC3E}">
        <p14:creationId xmlns:p14="http://schemas.microsoft.com/office/powerpoint/2010/main" val="36667183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urbuļi">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B86005-D39E-4F9B-935D-DB63B41BD5C8}" type="datetime1">
              <a:rPr lang="lv-LV" smtClean="0"/>
              <a:t>01.12.2023</a:t>
            </a:fld>
            <a:endParaRPr lang="lv-LV"/>
          </a:p>
        </p:txBody>
      </p:sp>
      <p:sp>
        <p:nvSpPr>
          <p:cNvPr id="3" name="Footer Placeholder 2"/>
          <p:cNvSpPr>
            <a:spLocks noGrp="1"/>
          </p:cNvSpPr>
          <p:nvPr>
            <p:ph type="ftr" sz="quarter" idx="11"/>
          </p:nvPr>
        </p:nvSpPr>
        <p:spPr/>
        <p:txBody>
          <a:bodyPr/>
          <a:lstStyle/>
          <a:p>
            <a:r>
              <a:rPr lang="lv-LV"/>
              <a:t>Cits nosaukums</a:t>
            </a:r>
          </a:p>
        </p:txBody>
      </p:sp>
      <p:sp>
        <p:nvSpPr>
          <p:cNvPr id="4" name="Slide Number Placeholder 3"/>
          <p:cNvSpPr>
            <a:spLocks noGrp="1"/>
          </p:cNvSpPr>
          <p:nvPr>
            <p:ph type="sldNum" sz="quarter" idx="12"/>
          </p:nvPr>
        </p:nvSpPr>
        <p:spPr/>
        <p:txBody>
          <a:bodyPr/>
          <a:lstStyle/>
          <a:p>
            <a:fld id="{7D818A06-01C8-4740-BA7B-FC4932E60795}" type="slidenum">
              <a:rPr lang="lv-LV" smtClean="0"/>
              <a:t>‹#›</a:t>
            </a:fld>
            <a:endParaRPr lang="lv-LV"/>
          </a:p>
        </p:txBody>
      </p:sp>
    </p:spTree>
    <p:extLst>
      <p:ext uri="{BB962C8B-B14F-4D97-AF65-F5344CB8AC3E}">
        <p14:creationId xmlns:p14="http://schemas.microsoft.com/office/powerpoint/2010/main" val="21110922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ONTI">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65385" y="1916058"/>
            <a:ext cx="1736576" cy="1489308"/>
          </a:xfrm>
        </p:spPr>
        <p:txBody>
          <a:bodyPr>
            <a:noAutofit/>
          </a:bodyPr>
          <a:lstStyle>
            <a:lvl1pPr>
              <a:defRPr lang="lv-LV" sz="9200" b="1" i="0" u="none" strike="noStrike" baseline="0" smtClean="0"/>
            </a:lvl1pPr>
          </a:lstStyle>
          <a:p>
            <a:r>
              <a:rPr lang="lv-LV"/>
              <a:t>01</a:t>
            </a:r>
          </a:p>
        </p:txBody>
      </p:sp>
      <p:sp>
        <p:nvSpPr>
          <p:cNvPr id="3" name="Content Placeholder 2"/>
          <p:cNvSpPr>
            <a:spLocks noGrp="1"/>
          </p:cNvSpPr>
          <p:nvPr>
            <p:ph idx="1" hasCustomPrompt="1"/>
          </p:nvPr>
        </p:nvSpPr>
        <p:spPr>
          <a:xfrm>
            <a:off x="300286" y="3354313"/>
            <a:ext cx="2376264" cy="43204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lv-LV"/>
              <a:t>Standarta uzskaitījums</a:t>
            </a:r>
          </a:p>
        </p:txBody>
      </p:sp>
      <p:sp>
        <p:nvSpPr>
          <p:cNvPr id="7" name="Date Placeholder 6"/>
          <p:cNvSpPr>
            <a:spLocks noGrp="1"/>
          </p:cNvSpPr>
          <p:nvPr>
            <p:ph type="dt" sz="half" idx="10"/>
          </p:nvPr>
        </p:nvSpPr>
        <p:spPr/>
        <p:txBody>
          <a:bodyPr/>
          <a:lstStyle/>
          <a:p>
            <a:fld id="{63BFCAED-47D7-4BB2-9490-FFA373BC96F7}" type="datetime1">
              <a:rPr lang="lv-LV" smtClean="0"/>
              <a:t>01.12.2023</a:t>
            </a:fld>
            <a:endParaRPr lang="lv-LV"/>
          </a:p>
        </p:txBody>
      </p:sp>
      <p:sp>
        <p:nvSpPr>
          <p:cNvPr id="8" name="Footer Placeholder 7"/>
          <p:cNvSpPr>
            <a:spLocks noGrp="1"/>
          </p:cNvSpPr>
          <p:nvPr>
            <p:ph type="ftr" sz="quarter" idx="11"/>
          </p:nvPr>
        </p:nvSpPr>
        <p:spPr/>
        <p:txBody>
          <a:bodyPr/>
          <a:lstStyle/>
          <a:p>
            <a:r>
              <a:rPr lang="lv-LV"/>
              <a:t>Cits nosaukums</a:t>
            </a:r>
          </a:p>
        </p:txBody>
      </p:sp>
      <p:sp>
        <p:nvSpPr>
          <p:cNvPr id="9" name="Slide Number Placeholder 8"/>
          <p:cNvSpPr>
            <a:spLocks noGrp="1"/>
          </p:cNvSpPr>
          <p:nvPr>
            <p:ph type="sldNum" sz="quarter" idx="12"/>
          </p:nvPr>
        </p:nvSpPr>
        <p:spPr/>
        <p:txBody>
          <a:bodyPr/>
          <a:lstStyle/>
          <a:p>
            <a:fld id="{7D818A06-01C8-4740-BA7B-FC4932E60795}" type="slidenum">
              <a:rPr lang="lv-LV" smtClean="0"/>
              <a:pPr/>
              <a:t>‹#›</a:t>
            </a:fld>
            <a:endParaRPr lang="lv-LV"/>
          </a:p>
        </p:txBody>
      </p:sp>
      <p:sp>
        <p:nvSpPr>
          <p:cNvPr id="10" name="Title 1"/>
          <p:cNvSpPr txBox="1">
            <a:spLocks/>
          </p:cNvSpPr>
          <p:nvPr userDrawn="1"/>
        </p:nvSpPr>
        <p:spPr>
          <a:xfrm>
            <a:off x="609600" y="379283"/>
            <a:ext cx="8229600" cy="760693"/>
          </a:xfrm>
          <a:prstGeom prst="rect">
            <a:avLst/>
          </a:prstGeom>
        </p:spPr>
        <p:txBody>
          <a:bodyPr vert="horz" lIns="91440" tIns="45720" rIns="91440" bIns="45720" rtlCol="0" anchor="ctr">
            <a:normAutofit/>
          </a:bodyPr>
          <a:lstStyle>
            <a:lvl1pPr marL="179388" indent="0" algn="l" defTabSz="914400" rtl="0" eaLnBrk="1" latinLnBrk="0" hangingPunct="1">
              <a:spcBef>
                <a:spcPct val="0"/>
              </a:spcBef>
              <a:buNone/>
              <a:defRPr sz="2600" b="0" kern="1200" cap="all" baseline="0">
                <a:solidFill>
                  <a:schemeClr val="tx1"/>
                </a:solidFill>
                <a:latin typeface="+mj-lt"/>
                <a:ea typeface="+mj-ea"/>
                <a:cs typeface="+mj-cs"/>
              </a:defRPr>
            </a:lvl1pPr>
          </a:lstStyle>
          <a:p>
            <a:r>
              <a:rPr lang="en-US" sz="2600"/>
              <a:t>BURTU IZMĒRI UN STILI</a:t>
            </a:r>
            <a:endParaRPr lang="lv-LV" sz="2600"/>
          </a:p>
        </p:txBody>
      </p:sp>
      <p:sp>
        <p:nvSpPr>
          <p:cNvPr id="13" name="Text Placeholder 12"/>
          <p:cNvSpPr>
            <a:spLocks noGrp="1"/>
          </p:cNvSpPr>
          <p:nvPr>
            <p:ph type="body" sz="quarter" idx="13" hasCustomPrompt="1"/>
          </p:nvPr>
        </p:nvSpPr>
        <p:spPr>
          <a:xfrm>
            <a:off x="4208464" y="1357314"/>
            <a:ext cx="3240087" cy="350341"/>
          </a:xfrm>
        </p:spPr>
        <p:txBody>
          <a:bodyPr>
            <a:normAutofit/>
          </a:bodyPr>
          <a:lstStyle>
            <a:lvl1pPr marL="0" indent="0">
              <a:buNone/>
              <a:defRPr sz="2200"/>
            </a:lvl1pPr>
          </a:lstStyle>
          <a:p>
            <a:pPr lvl="0"/>
            <a:r>
              <a:rPr lang="lv-LV"/>
              <a:t>Palielināts pamatteksts</a:t>
            </a:r>
          </a:p>
        </p:txBody>
      </p:sp>
      <p:sp>
        <p:nvSpPr>
          <p:cNvPr id="14" name="Text Placeholder 12"/>
          <p:cNvSpPr>
            <a:spLocks noGrp="1"/>
          </p:cNvSpPr>
          <p:nvPr>
            <p:ph type="body" sz="quarter" idx="14" hasCustomPrompt="1"/>
          </p:nvPr>
        </p:nvSpPr>
        <p:spPr>
          <a:xfrm>
            <a:off x="4192514" y="1707655"/>
            <a:ext cx="3240087" cy="350341"/>
          </a:xfrm>
        </p:spPr>
        <p:txBody>
          <a:bodyPr>
            <a:normAutofit/>
          </a:bodyPr>
          <a:lstStyle>
            <a:lvl1pPr marL="0" indent="0">
              <a:buNone/>
              <a:defRPr sz="2200" b="1">
                <a:solidFill>
                  <a:schemeClr val="accent1"/>
                </a:solidFill>
                <a:latin typeface="+mj-lt"/>
              </a:defRPr>
            </a:lvl1pPr>
          </a:lstStyle>
          <a:p>
            <a:pPr lvl="0"/>
            <a:r>
              <a:rPr lang="lv-LV"/>
              <a:t>Highlight tekstam</a:t>
            </a:r>
          </a:p>
        </p:txBody>
      </p:sp>
      <p:sp>
        <p:nvSpPr>
          <p:cNvPr id="15" name="Text Placeholder 12"/>
          <p:cNvSpPr>
            <a:spLocks noGrp="1"/>
          </p:cNvSpPr>
          <p:nvPr>
            <p:ph type="body" sz="quarter" idx="15" hasCustomPrompt="1"/>
          </p:nvPr>
        </p:nvSpPr>
        <p:spPr>
          <a:xfrm>
            <a:off x="4183385" y="2408685"/>
            <a:ext cx="2116807" cy="221183"/>
          </a:xfrm>
        </p:spPr>
        <p:txBody>
          <a:bodyPr>
            <a:normAutofit/>
          </a:bodyPr>
          <a:lstStyle>
            <a:lvl1pPr marL="0" indent="0">
              <a:buNone/>
              <a:defRPr sz="1600"/>
            </a:lvl1pPr>
          </a:lstStyle>
          <a:p>
            <a:pPr lvl="0"/>
            <a:r>
              <a:rPr lang="lv-LV"/>
              <a:t>Standarta pamatteksts</a:t>
            </a:r>
          </a:p>
        </p:txBody>
      </p:sp>
      <p:sp>
        <p:nvSpPr>
          <p:cNvPr id="16" name="Text Placeholder 12"/>
          <p:cNvSpPr>
            <a:spLocks noGrp="1"/>
          </p:cNvSpPr>
          <p:nvPr>
            <p:ph type="body" sz="quarter" idx="16" hasCustomPrompt="1"/>
          </p:nvPr>
        </p:nvSpPr>
        <p:spPr>
          <a:xfrm>
            <a:off x="4196011" y="2650348"/>
            <a:ext cx="2104182" cy="225086"/>
          </a:xfrm>
        </p:spPr>
        <p:txBody>
          <a:bodyPr>
            <a:noAutofit/>
          </a:bodyPr>
          <a:lstStyle>
            <a:lvl1pPr marL="0" indent="0">
              <a:buNone/>
              <a:defRPr sz="1600" b="1">
                <a:solidFill>
                  <a:schemeClr val="accent1"/>
                </a:solidFill>
                <a:latin typeface="+mj-lt"/>
              </a:defRPr>
            </a:lvl1pPr>
          </a:lstStyle>
          <a:p>
            <a:pPr lvl="0"/>
            <a:r>
              <a:rPr lang="lv-LV"/>
              <a:t>Highlight tekstam</a:t>
            </a:r>
          </a:p>
        </p:txBody>
      </p:sp>
      <p:sp>
        <p:nvSpPr>
          <p:cNvPr id="17" name="Text Placeholder 12"/>
          <p:cNvSpPr>
            <a:spLocks noGrp="1"/>
          </p:cNvSpPr>
          <p:nvPr>
            <p:ph type="body" sz="quarter" idx="17" hasCustomPrompt="1"/>
          </p:nvPr>
        </p:nvSpPr>
        <p:spPr>
          <a:xfrm>
            <a:off x="4164336" y="3291831"/>
            <a:ext cx="2495897" cy="221183"/>
          </a:xfrm>
        </p:spPr>
        <p:txBody>
          <a:bodyPr>
            <a:normAutofit/>
          </a:bodyPr>
          <a:lstStyle>
            <a:lvl1pPr marL="0" indent="0">
              <a:buNone/>
              <a:defRPr sz="1200"/>
            </a:lvl1pPr>
          </a:lstStyle>
          <a:p>
            <a:pPr lvl="0"/>
            <a:r>
              <a:rPr lang="lv-LV"/>
              <a:t>Mazākais pieņemamais pamatteksts</a:t>
            </a:r>
          </a:p>
        </p:txBody>
      </p:sp>
      <p:sp>
        <p:nvSpPr>
          <p:cNvPr id="18" name="Text Placeholder 12"/>
          <p:cNvSpPr>
            <a:spLocks noGrp="1"/>
          </p:cNvSpPr>
          <p:nvPr>
            <p:ph type="body" sz="quarter" idx="18" hasCustomPrompt="1"/>
          </p:nvPr>
        </p:nvSpPr>
        <p:spPr>
          <a:xfrm>
            <a:off x="4176961" y="3533494"/>
            <a:ext cx="2483272" cy="225086"/>
          </a:xfrm>
        </p:spPr>
        <p:txBody>
          <a:bodyPr>
            <a:noAutofit/>
          </a:bodyPr>
          <a:lstStyle>
            <a:lvl1pPr marL="0" indent="0">
              <a:buNone/>
              <a:defRPr sz="1200" b="1">
                <a:solidFill>
                  <a:schemeClr val="accent1"/>
                </a:solidFill>
                <a:latin typeface="+mj-lt"/>
              </a:defRPr>
            </a:lvl1pPr>
          </a:lstStyle>
          <a:p>
            <a:pPr lvl="0"/>
            <a:r>
              <a:rPr lang="lv-LV"/>
              <a:t>Highlight tekstam</a:t>
            </a:r>
          </a:p>
        </p:txBody>
      </p:sp>
      <p:sp>
        <p:nvSpPr>
          <p:cNvPr id="19" name="Text Placeholder 12"/>
          <p:cNvSpPr>
            <a:spLocks noGrp="1"/>
          </p:cNvSpPr>
          <p:nvPr>
            <p:ph type="body" sz="quarter" idx="19" hasCustomPrompt="1"/>
          </p:nvPr>
        </p:nvSpPr>
        <p:spPr>
          <a:xfrm>
            <a:off x="300668" y="4068679"/>
            <a:ext cx="3024336" cy="221183"/>
          </a:xfrm>
        </p:spPr>
        <p:txBody>
          <a:bodyPr>
            <a:noAutofit/>
          </a:bodyPr>
          <a:lstStyle>
            <a:lvl1pPr marL="0" indent="0">
              <a:buNone/>
              <a:defRPr sz="1400"/>
            </a:lvl1pPr>
          </a:lstStyle>
          <a:p>
            <a:pPr lvl="0"/>
            <a:r>
              <a:rPr lang="lv-LV"/>
              <a:t>Fonti: Calibri Light pamattekstam,</a:t>
            </a:r>
          </a:p>
        </p:txBody>
      </p:sp>
      <p:sp>
        <p:nvSpPr>
          <p:cNvPr id="20" name="Title 1"/>
          <p:cNvSpPr txBox="1">
            <a:spLocks/>
          </p:cNvSpPr>
          <p:nvPr userDrawn="1"/>
        </p:nvSpPr>
        <p:spPr>
          <a:xfrm>
            <a:off x="592128" y="4315183"/>
            <a:ext cx="5870728" cy="288032"/>
          </a:xfrm>
          <a:prstGeom prst="rect">
            <a:avLst/>
          </a:prstGeom>
        </p:spPr>
        <p:txBody>
          <a:bodyPr vert="horz" lIns="91440" tIns="45720" rIns="91440" bIns="45720" rtlCol="0" anchor="ctr">
            <a:noAutofit/>
          </a:bodyPr>
          <a:lstStyle>
            <a:lvl1pPr marL="179388" indent="0" algn="l" defTabSz="914400" rtl="0" eaLnBrk="1" latinLnBrk="0" hangingPunct="1">
              <a:spcBef>
                <a:spcPct val="0"/>
              </a:spcBef>
              <a:buNone/>
              <a:defRPr sz="3000" b="0" kern="1200" cap="none" baseline="0">
                <a:solidFill>
                  <a:schemeClr val="tx1"/>
                </a:solidFill>
                <a:latin typeface="+mj-lt"/>
                <a:ea typeface="+mj-ea"/>
                <a:cs typeface="+mj-cs"/>
              </a:defRPr>
            </a:lvl1pPr>
          </a:lstStyle>
          <a:p>
            <a:r>
              <a:rPr lang="en-US" sz="1400" err="1"/>
              <a:t>Roboto</a:t>
            </a:r>
            <a:r>
              <a:rPr lang="en-US" sz="1400"/>
              <a:t> slab Regular </a:t>
            </a:r>
            <a:r>
              <a:rPr lang="en-US" sz="1400" err="1"/>
              <a:t>lielajiem</a:t>
            </a:r>
            <a:r>
              <a:rPr lang="en-US" sz="1400"/>
              <a:t> </a:t>
            </a:r>
            <a:r>
              <a:rPr lang="en-US" sz="1400" err="1"/>
              <a:t>virsrakstiem</a:t>
            </a:r>
            <a:r>
              <a:rPr lang="en-US" sz="1400"/>
              <a:t> (H1 un H2)</a:t>
            </a:r>
            <a:endParaRPr lang="lv-LV" sz="1400"/>
          </a:p>
        </p:txBody>
      </p:sp>
      <p:sp>
        <p:nvSpPr>
          <p:cNvPr id="21" name="Title 1"/>
          <p:cNvSpPr txBox="1">
            <a:spLocks/>
          </p:cNvSpPr>
          <p:nvPr userDrawn="1"/>
        </p:nvSpPr>
        <p:spPr>
          <a:xfrm>
            <a:off x="584137" y="4549876"/>
            <a:ext cx="3195776" cy="288032"/>
          </a:xfrm>
          <a:prstGeom prst="rect">
            <a:avLst/>
          </a:prstGeom>
        </p:spPr>
        <p:txBody>
          <a:bodyPr vert="horz" lIns="91440" tIns="45720" rIns="91440" bIns="45720" rtlCol="0" anchor="ctr">
            <a:noAutofit/>
          </a:bodyPr>
          <a:lstStyle>
            <a:lvl1pPr marL="179388" indent="0" algn="l" defTabSz="914400" rtl="0" eaLnBrk="1" latinLnBrk="0" hangingPunct="1">
              <a:spcBef>
                <a:spcPct val="0"/>
              </a:spcBef>
              <a:buNone/>
              <a:defRPr sz="3000" b="0" kern="1200" cap="none" baseline="0">
                <a:solidFill>
                  <a:schemeClr val="tx1"/>
                </a:solidFill>
                <a:latin typeface="+mj-lt"/>
                <a:ea typeface="+mj-ea"/>
                <a:cs typeface="+mj-cs"/>
              </a:defRPr>
            </a:lvl1pPr>
          </a:lstStyle>
          <a:p>
            <a:r>
              <a:rPr lang="en-US" sz="1400" b="1" err="1"/>
              <a:t>Roboto</a:t>
            </a:r>
            <a:r>
              <a:rPr lang="en-US" sz="1400" b="1"/>
              <a:t> slab Bold H3 </a:t>
            </a:r>
            <a:r>
              <a:rPr lang="en-US" sz="1400" b="1" err="1"/>
              <a:t>virsrakstiem</a:t>
            </a:r>
            <a:endParaRPr lang="lv-LV" sz="1400" b="1"/>
          </a:p>
        </p:txBody>
      </p:sp>
      <p:sp>
        <p:nvSpPr>
          <p:cNvPr id="22" name="Title 1"/>
          <p:cNvSpPr txBox="1">
            <a:spLocks/>
          </p:cNvSpPr>
          <p:nvPr userDrawn="1"/>
        </p:nvSpPr>
        <p:spPr>
          <a:xfrm>
            <a:off x="3419872" y="4558231"/>
            <a:ext cx="3195776" cy="288032"/>
          </a:xfrm>
          <a:prstGeom prst="rect">
            <a:avLst/>
          </a:prstGeom>
        </p:spPr>
        <p:txBody>
          <a:bodyPr vert="horz" lIns="91440" tIns="45720" rIns="91440" bIns="45720" rtlCol="0" anchor="ctr">
            <a:noAutofit/>
          </a:bodyPr>
          <a:lstStyle>
            <a:lvl1pPr marL="179388" indent="0" algn="l" defTabSz="914400" rtl="0" eaLnBrk="1" latinLnBrk="0" hangingPunct="1">
              <a:spcBef>
                <a:spcPct val="0"/>
              </a:spcBef>
              <a:buNone/>
              <a:defRPr sz="3000" b="0" kern="1200" cap="none" baseline="0">
                <a:solidFill>
                  <a:schemeClr val="tx1"/>
                </a:solidFill>
                <a:latin typeface="+mj-lt"/>
                <a:ea typeface="+mj-ea"/>
                <a:cs typeface="+mj-cs"/>
              </a:defRPr>
            </a:lvl1pPr>
          </a:lstStyle>
          <a:p>
            <a:r>
              <a:rPr lang="en-US" sz="1400" b="1">
                <a:solidFill>
                  <a:schemeClr val="accent1"/>
                </a:solidFill>
              </a:rPr>
              <a:t>un </a:t>
            </a:r>
            <a:r>
              <a:rPr lang="en-US" sz="1400" b="1" err="1">
                <a:solidFill>
                  <a:schemeClr val="accent1"/>
                </a:solidFill>
              </a:rPr>
              <a:t>izceltajam</a:t>
            </a:r>
            <a:r>
              <a:rPr lang="en-US" sz="1400" b="1">
                <a:solidFill>
                  <a:schemeClr val="accent1"/>
                </a:solidFill>
              </a:rPr>
              <a:t> </a:t>
            </a:r>
            <a:r>
              <a:rPr lang="en-US" sz="1400" b="1" err="1">
                <a:solidFill>
                  <a:schemeClr val="accent1"/>
                </a:solidFill>
              </a:rPr>
              <a:t>tekstam</a:t>
            </a:r>
            <a:endParaRPr lang="lv-LV" sz="1400" b="1">
              <a:solidFill>
                <a:schemeClr val="accent1"/>
              </a:solidFill>
            </a:endParaRPr>
          </a:p>
        </p:txBody>
      </p:sp>
      <p:sp>
        <p:nvSpPr>
          <p:cNvPr id="23" name="Text Placeholder 12"/>
          <p:cNvSpPr>
            <a:spLocks noGrp="1"/>
          </p:cNvSpPr>
          <p:nvPr>
            <p:ph type="body" sz="quarter" idx="20" hasCustomPrompt="1"/>
          </p:nvPr>
        </p:nvSpPr>
        <p:spPr>
          <a:xfrm>
            <a:off x="7020272" y="3066890"/>
            <a:ext cx="1417692" cy="221183"/>
          </a:xfrm>
        </p:spPr>
        <p:txBody>
          <a:bodyPr>
            <a:normAutofit/>
          </a:bodyPr>
          <a:lstStyle>
            <a:lvl1pPr marL="0" indent="0">
              <a:buNone/>
              <a:defRPr sz="1600"/>
            </a:lvl1pPr>
          </a:lstStyle>
          <a:p>
            <a:pPr lvl="0"/>
            <a:r>
              <a:rPr lang="lv-LV"/>
              <a:t>Grafiskie cipari</a:t>
            </a:r>
          </a:p>
        </p:txBody>
      </p:sp>
      <p:sp>
        <p:nvSpPr>
          <p:cNvPr id="26" name="Text Placeholder 25"/>
          <p:cNvSpPr>
            <a:spLocks noGrp="1"/>
          </p:cNvSpPr>
          <p:nvPr>
            <p:ph type="body" sz="quarter" idx="21" hasCustomPrompt="1"/>
          </p:nvPr>
        </p:nvSpPr>
        <p:spPr>
          <a:xfrm>
            <a:off x="314778" y="1203598"/>
            <a:ext cx="3734494" cy="920864"/>
          </a:xfrm>
        </p:spPr>
        <p:txBody>
          <a:bodyPr>
            <a:noAutofit/>
          </a:bodyPr>
          <a:lstStyle>
            <a:lvl1pPr marL="0" indent="0">
              <a:buNone/>
              <a:defRPr sz="2800" baseline="0">
                <a:latin typeface="+mj-lt"/>
              </a:defRPr>
            </a:lvl1pPr>
          </a:lstStyle>
          <a:p>
            <a:pPr lvl="0"/>
            <a:r>
              <a:rPr lang="lv-LV"/>
              <a:t>Palielināti apakšvrisraksti (H2)</a:t>
            </a:r>
          </a:p>
        </p:txBody>
      </p:sp>
      <p:sp>
        <p:nvSpPr>
          <p:cNvPr id="28" name="Text Placeholder 27"/>
          <p:cNvSpPr>
            <a:spLocks noGrp="1"/>
          </p:cNvSpPr>
          <p:nvPr>
            <p:ph type="body" sz="quarter" idx="22" hasCustomPrompt="1"/>
          </p:nvPr>
        </p:nvSpPr>
        <p:spPr>
          <a:xfrm>
            <a:off x="297776" y="2355727"/>
            <a:ext cx="2834064" cy="811213"/>
          </a:xfrm>
        </p:spPr>
        <p:txBody>
          <a:bodyPr>
            <a:normAutofit/>
          </a:bodyPr>
          <a:lstStyle>
            <a:lvl1pPr marL="0" indent="0">
              <a:buNone/>
              <a:defRPr sz="1800" baseline="0">
                <a:latin typeface="+mj-lt"/>
              </a:defRPr>
            </a:lvl1pPr>
          </a:lstStyle>
          <a:p>
            <a:pPr lvl="0"/>
            <a:r>
              <a:rPr lang="lv-LV"/>
              <a:t>Standarta apakšvrisraksti (H2)</a:t>
            </a:r>
          </a:p>
        </p:txBody>
      </p:sp>
    </p:spTree>
    <p:extLst>
      <p:ext uri="{BB962C8B-B14F-4D97-AF65-F5344CB8AC3E}">
        <p14:creationId xmlns:p14="http://schemas.microsoft.com/office/powerpoint/2010/main" val="2236227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FONTI">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65385" y="1916058"/>
            <a:ext cx="1736576" cy="1489308"/>
          </a:xfrm>
        </p:spPr>
        <p:txBody>
          <a:bodyPr>
            <a:noAutofit/>
          </a:bodyPr>
          <a:lstStyle>
            <a:lvl1pPr>
              <a:defRPr lang="lv-LV" sz="9200" b="1" i="0" u="none" strike="noStrike" baseline="0" smtClean="0"/>
            </a:lvl1pPr>
          </a:lstStyle>
          <a:p>
            <a:r>
              <a:rPr lang="lv-LV"/>
              <a:t>01</a:t>
            </a:r>
          </a:p>
        </p:txBody>
      </p:sp>
      <p:sp>
        <p:nvSpPr>
          <p:cNvPr id="3" name="Content Placeholder 2"/>
          <p:cNvSpPr>
            <a:spLocks noGrp="1"/>
          </p:cNvSpPr>
          <p:nvPr>
            <p:ph idx="1" hasCustomPrompt="1"/>
          </p:nvPr>
        </p:nvSpPr>
        <p:spPr>
          <a:xfrm>
            <a:off x="300286" y="3354313"/>
            <a:ext cx="2376264" cy="43204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lv-LV"/>
              <a:t>Standarta uzskaitījums</a:t>
            </a:r>
          </a:p>
        </p:txBody>
      </p:sp>
      <p:sp>
        <p:nvSpPr>
          <p:cNvPr id="7" name="Date Placeholder 6"/>
          <p:cNvSpPr>
            <a:spLocks noGrp="1"/>
          </p:cNvSpPr>
          <p:nvPr>
            <p:ph type="dt" sz="half" idx="10"/>
          </p:nvPr>
        </p:nvSpPr>
        <p:spPr/>
        <p:txBody>
          <a:bodyPr/>
          <a:lstStyle/>
          <a:p>
            <a:fld id="{92E6964F-C1A9-46E5-AE31-B48C51F54F31}" type="datetime1">
              <a:rPr lang="lv-LV" smtClean="0"/>
              <a:t>01.12.2023</a:t>
            </a:fld>
            <a:endParaRPr lang="lv-LV"/>
          </a:p>
        </p:txBody>
      </p:sp>
      <p:sp>
        <p:nvSpPr>
          <p:cNvPr id="8" name="Footer Placeholder 7"/>
          <p:cNvSpPr>
            <a:spLocks noGrp="1"/>
          </p:cNvSpPr>
          <p:nvPr>
            <p:ph type="ftr" sz="quarter" idx="11"/>
          </p:nvPr>
        </p:nvSpPr>
        <p:spPr/>
        <p:txBody>
          <a:bodyPr/>
          <a:lstStyle/>
          <a:p>
            <a:r>
              <a:rPr lang="lv-LV"/>
              <a:t>Cits nosaukums</a:t>
            </a:r>
          </a:p>
        </p:txBody>
      </p:sp>
      <p:sp>
        <p:nvSpPr>
          <p:cNvPr id="9" name="Slide Number Placeholder 8"/>
          <p:cNvSpPr>
            <a:spLocks noGrp="1"/>
          </p:cNvSpPr>
          <p:nvPr>
            <p:ph type="sldNum" sz="quarter" idx="12"/>
          </p:nvPr>
        </p:nvSpPr>
        <p:spPr/>
        <p:txBody>
          <a:bodyPr/>
          <a:lstStyle/>
          <a:p>
            <a:fld id="{7D818A06-01C8-4740-BA7B-FC4932E60795}" type="slidenum">
              <a:rPr lang="lv-LV" smtClean="0"/>
              <a:pPr/>
              <a:t>‹#›</a:t>
            </a:fld>
            <a:endParaRPr lang="lv-LV"/>
          </a:p>
        </p:txBody>
      </p:sp>
      <p:sp>
        <p:nvSpPr>
          <p:cNvPr id="10" name="Title 1"/>
          <p:cNvSpPr txBox="1">
            <a:spLocks/>
          </p:cNvSpPr>
          <p:nvPr userDrawn="1"/>
        </p:nvSpPr>
        <p:spPr>
          <a:xfrm>
            <a:off x="609600" y="379283"/>
            <a:ext cx="8229600" cy="760693"/>
          </a:xfrm>
          <a:prstGeom prst="rect">
            <a:avLst/>
          </a:prstGeom>
        </p:spPr>
        <p:txBody>
          <a:bodyPr vert="horz" lIns="91440" tIns="45720" rIns="91440" bIns="45720" rtlCol="0" anchor="ctr">
            <a:normAutofit/>
          </a:bodyPr>
          <a:lstStyle>
            <a:lvl1pPr marL="179388" indent="0" algn="l" defTabSz="914400" rtl="0" eaLnBrk="1" latinLnBrk="0" hangingPunct="1">
              <a:spcBef>
                <a:spcPct val="0"/>
              </a:spcBef>
              <a:buNone/>
              <a:defRPr sz="2600" b="0" kern="1200" cap="all" baseline="0">
                <a:solidFill>
                  <a:schemeClr val="tx1"/>
                </a:solidFill>
                <a:latin typeface="+mj-lt"/>
                <a:ea typeface="+mj-ea"/>
                <a:cs typeface="+mj-cs"/>
              </a:defRPr>
            </a:lvl1pPr>
          </a:lstStyle>
          <a:p>
            <a:r>
              <a:rPr lang="en-US" sz="2600"/>
              <a:t>BURTU IZMĒRI UN STILI</a:t>
            </a:r>
            <a:endParaRPr lang="lv-LV" sz="2600"/>
          </a:p>
        </p:txBody>
      </p:sp>
      <p:sp>
        <p:nvSpPr>
          <p:cNvPr id="13" name="Text Placeholder 12"/>
          <p:cNvSpPr>
            <a:spLocks noGrp="1"/>
          </p:cNvSpPr>
          <p:nvPr>
            <p:ph type="body" sz="quarter" idx="13" hasCustomPrompt="1"/>
          </p:nvPr>
        </p:nvSpPr>
        <p:spPr>
          <a:xfrm>
            <a:off x="4208464" y="1357314"/>
            <a:ext cx="3240087" cy="350341"/>
          </a:xfrm>
        </p:spPr>
        <p:txBody>
          <a:bodyPr>
            <a:normAutofit/>
          </a:bodyPr>
          <a:lstStyle>
            <a:lvl1pPr marL="0" indent="0">
              <a:buNone/>
              <a:defRPr sz="2200"/>
            </a:lvl1pPr>
          </a:lstStyle>
          <a:p>
            <a:pPr lvl="0"/>
            <a:r>
              <a:rPr lang="lv-LV"/>
              <a:t>Palielināts pamatteksts</a:t>
            </a:r>
          </a:p>
        </p:txBody>
      </p:sp>
      <p:sp>
        <p:nvSpPr>
          <p:cNvPr id="14" name="Text Placeholder 12"/>
          <p:cNvSpPr>
            <a:spLocks noGrp="1"/>
          </p:cNvSpPr>
          <p:nvPr>
            <p:ph type="body" sz="quarter" idx="14" hasCustomPrompt="1"/>
          </p:nvPr>
        </p:nvSpPr>
        <p:spPr>
          <a:xfrm>
            <a:off x="4192514" y="1707655"/>
            <a:ext cx="3240087" cy="350341"/>
          </a:xfrm>
        </p:spPr>
        <p:txBody>
          <a:bodyPr>
            <a:normAutofit/>
          </a:bodyPr>
          <a:lstStyle>
            <a:lvl1pPr marL="0" indent="0">
              <a:buNone/>
              <a:defRPr sz="2200" b="1">
                <a:solidFill>
                  <a:schemeClr val="accent1"/>
                </a:solidFill>
                <a:latin typeface="+mj-lt"/>
              </a:defRPr>
            </a:lvl1pPr>
          </a:lstStyle>
          <a:p>
            <a:pPr lvl="0"/>
            <a:r>
              <a:rPr lang="lv-LV"/>
              <a:t>Highlight tekstam</a:t>
            </a:r>
          </a:p>
        </p:txBody>
      </p:sp>
      <p:sp>
        <p:nvSpPr>
          <p:cNvPr id="15" name="Text Placeholder 12"/>
          <p:cNvSpPr>
            <a:spLocks noGrp="1"/>
          </p:cNvSpPr>
          <p:nvPr>
            <p:ph type="body" sz="quarter" idx="15" hasCustomPrompt="1"/>
          </p:nvPr>
        </p:nvSpPr>
        <p:spPr>
          <a:xfrm>
            <a:off x="4183385" y="2408685"/>
            <a:ext cx="2116807" cy="221183"/>
          </a:xfrm>
        </p:spPr>
        <p:txBody>
          <a:bodyPr>
            <a:normAutofit/>
          </a:bodyPr>
          <a:lstStyle>
            <a:lvl1pPr marL="0" indent="0">
              <a:buNone/>
              <a:defRPr sz="1600"/>
            </a:lvl1pPr>
          </a:lstStyle>
          <a:p>
            <a:pPr lvl="0"/>
            <a:r>
              <a:rPr lang="lv-LV"/>
              <a:t>Standarta pamatteksts</a:t>
            </a:r>
          </a:p>
        </p:txBody>
      </p:sp>
      <p:sp>
        <p:nvSpPr>
          <p:cNvPr id="16" name="Text Placeholder 12"/>
          <p:cNvSpPr>
            <a:spLocks noGrp="1"/>
          </p:cNvSpPr>
          <p:nvPr>
            <p:ph type="body" sz="quarter" idx="16" hasCustomPrompt="1"/>
          </p:nvPr>
        </p:nvSpPr>
        <p:spPr>
          <a:xfrm>
            <a:off x="4196011" y="2650348"/>
            <a:ext cx="2104182" cy="225086"/>
          </a:xfrm>
        </p:spPr>
        <p:txBody>
          <a:bodyPr>
            <a:noAutofit/>
          </a:bodyPr>
          <a:lstStyle>
            <a:lvl1pPr marL="0" indent="0">
              <a:buNone/>
              <a:defRPr sz="1600" b="1">
                <a:solidFill>
                  <a:schemeClr val="accent1"/>
                </a:solidFill>
                <a:latin typeface="+mj-lt"/>
              </a:defRPr>
            </a:lvl1pPr>
          </a:lstStyle>
          <a:p>
            <a:pPr lvl="0"/>
            <a:r>
              <a:rPr lang="lv-LV"/>
              <a:t>Highlight tekstam</a:t>
            </a:r>
          </a:p>
        </p:txBody>
      </p:sp>
      <p:sp>
        <p:nvSpPr>
          <p:cNvPr id="17" name="Text Placeholder 12"/>
          <p:cNvSpPr>
            <a:spLocks noGrp="1"/>
          </p:cNvSpPr>
          <p:nvPr>
            <p:ph type="body" sz="quarter" idx="17" hasCustomPrompt="1"/>
          </p:nvPr>
        </p:nvSpPr>
        <p:spPr>
          <a:xfrm>
            <a:off x="4164336" y="3291831"/>
            <a:ext cx="2495897" cy="221183"/>
          </a:xfrm>
        </p:spPr>
        <p:txBody>
          <a:bodyPr>
            <a:normAutofit/>
          </a:bodyPr>
          <a:lstStyle>
            <a:lvl1pPr marL="0" indent="0">
              <a:buNone/>
              <a:defRPr sz="1200"/>
            </a:lvl1pPr>
          </a:lstStyle>
          <a:p>
            <a:pPr lvl="0"/>
            <a:r>
              <a:rPr lang="lv-LV"/>
              <a:t>Mazākais pieņemamais pamatteksts</a:t>
            </a:r>
          </a:p>
        </p:txBody>
      </p:sp>
      <p:sp>
        <p:nvSpPr>
          <p:cNvPr id="18" name="Text Placeholder 12"/>
          <p:cNvSpPr>
            <a:spLocks noGrp="1"/>
          </p:cNvSpPr>
          <p:nvPr>
            <p:ph type="body" sz="quarter" idx="18" hasCustomPrompt="1"/>
          </p:nvPr>
        </p:nvSpPr>
        <p:spPr>
          <a:xfrm>
            <a:off x="4176961" y="3533494"/>
            <a:ext cx="2483272" cy="225086"/>
          </a:xfrm>
        </p:spPr>
        <p:txBody>
          <a:bodyPr>
            <a:noAutofit/>
          </a:bodyPr>
          <a:lstStyle>
            <a:lvl1pPr marL="0" indent="0">
              <a:buNone/>
              <a:defRPr sz="1200" b="1">
                <a:solidFill>
                  <a:schemeClr val="accent1"/>
                </a:solidFill>
                <a:latin typeface="+mj-lt"/>
              </a:defRPr>
            </a:lvl1pPr>
          </a:lstStyle>
          <a:p>
            <a:pPr lvl="0"/>
            <a:r>
              <a:rPr lang="lv-LV"/>
              <a:t>Highlight tekstam</a:t>
            </a:r>
          </a:p>
        </p:txBody>
      </p:sp>
      <p:sp>
        <p:nvSpPr>
          <p:cNvPr id="19" name="Text Placeholder 12"/>
          <p:cNvSpPr>
            <a:spLocks noGrp="1"/>
          </p:cNvSpPr>
          <p:nvPr>
            <p:ph type="body" sz="quarter" idx="19" hasCustomPrompt="1"/>
          </p:nvPr>
        </p:nvSpPr>
        <p:spPr>
          <a:xfrm>
            <a:off x="300668" y="4068679"/>
            <a:ext cx="3024336" cy="221183"/>
          </a:xfrm>
        </p:spPr>
        <p:txBody>
          <a:bodyPr>
            <a:noAutofit/>
          </a:bodyPr>
          <a:lstStyle>
            <a:lvl1pPr marL="0" indent="0">
              <a:buNone/>
              <a:defRPr sz="1400"/>
            </a:lvl1pPr>
          </a:lstStyle>
          <a:p>
            <a:pPr lvl="0"/>
            <a:r>
              <a:rPr lang="lv-LV"/>
              <a:t>Fonti: Calibri Light pamattekstam,</a:t>
            </a:r>
          </a:p>
        </p:txBody>
      </p:sp>
      <p:sp>
        <p:nvSpPr>
          <p:cNvPr id="20" name="Title 1"/>
          <p:cNvSpPr txBox="1">
            <a:spLocks/>
          </p:cNvSpPr>
          <p:nvPr userDrawn="1"/>
        </p:nvSpPr>
        <p:spPr>
          <a:xfrm>
            <a:off x="592128" y="4315183"/>
            <a:ext cx="5870728" cy="288032"/>
          </a:xfrm>
          <a:prstGeom prst="rect">
            <a:avLst/>
          </a:prstGeom>
        </p:spPr>
        <p:txBody>
          <a:bodyPr vert="horz" lIns="91440" tIns="45720" rIns="91440" bIns="45720" rtlCol="0" anchor="ctr">
            <a:noAutofit/>
          </a:bodyPr>
          <a:lstStyle>
            <a:lvl1pPr marL="179388" indent="0" algn="l" defTabSz="914400" rtl="0" eaLnBrk="1" latinLnBrk="0" hangingPunct="1">
              <a:spcBef>
                <a:spcPct val="0"/>
              </a:spcBef>
              <a:buNone/>
              <a:defRPr sz="3000" b="0" kern="1200" cap="none" baseline="0">
                <a:solidFill>
                  <a:schemeClr val="tx1"/>
                </a:solidFill>
                <a:latin typeface="+mj-lt"/>
                <a:ea typeface="+mj-ea"/>
                <a:cs typeface="+mj-cs"/>
              </a:defRPr>
            </a:lvl1pPr>
          </a:lstStyle>
          <a:p>
            <a:r>
              <a:rPr lang="en-US" sz="1400" err="1"/>
              <a:t>Roboto</a:t>
            </a:r>
            <a:r>
              <a:rPr lang="en-US" sz="1400"/>
              <a:t> slab Regular </a:t>
            </a:r>
            <a:r>
              <a:rPr lang="en-US" sz="1400" err="1"/>
              <a:t>lielajiem</a:t>
            </a:r>
            <a:r>
              <a:rPr lang="en-US" sz="1400"/>
              <a:t> </a:t>
            </a:r>
            <a:r>
              <a:rPr lang="en-US" sz="1400" err="1"/>
              <a:t>virsrakstiem</a:t>
            </a:r>
            <a:r>
              <a:rPr lang="en-US" sz="1400"/>
              <a:t> (H1 un H2)</a:t>
            </a:r>
            <a:endParaRPr lang="lv-LV" sz="1400"/>
          </a:p>
        </p:txBody>
      </p:sp>
      <p:sp>
        <p:nvSpPr>
          <p:cNvPr id="21" name="Title 1"/>
          <p:cNvSpPr txBox="1">
            <a:spLocks/>
          </p:cNvSpPr>
          <p:nvPr userDrawn="1"/>
        </p:nvSpPr>
        <p:spPr>
          <a:xfrm>
            <a:off x="584137" y="4549876"/>
            <a:ext cx="3195776" cy="288032"/>
          </a:xfrm>
          <a:prstGeom prst="rect">
            <a:avLst/>
          </a:prstGeom>
        </p:spPr>
        <p:txBody>
          <a:bodyPr vert="horz" lIns="91440" tIns="45720" rIns="91440" bIns="45720" rtlCol="0" anchor="ctr">
            <a:noAutofit/>
          </a:bodyPr>
          <a:lstStyle>
            <a:lvl1pPr marL="179388" indent="0" algn="l" defTabSz="914400" rtl="0" eaLnBrk="1" latinLnBrk="0" hangingPunct="1">
              <a:spcBef>
                <a:spcPct val="0"/>
              </a:spcBef>
              <a:buNone/>
              <a:defRPr sz="3000" b="0" kern="1200" cap="none" baseline="0">
                <a:solidFill>
                  <a:schemeClr val="tx1"/>
                </a:solidFill>
                <a:latin typeface="+mj-lt"/>
                <a:ea typeface="+mj-ea"/>
                <a:cs typeface="+mj-cs"/>
              </a:defRPr>
            </a:lvl1pPr>
          </a:lstStyle>
          <a:p>
            <a:r>
              <a:rPr lang="en-US" sz="1400" b="1" err="1"/>
              <a:t>Roboto</a:t>
            </a:r>
            <a:r>
              <a:rPr lang="en-US" sz="1400" b="1"/>
              <a:t> slab Bold H3 </a:t>
            </a:r>
            <a:r>
              <a:rPr lang="en-US" sz="1400" b="1" err="1"/>
              <a:t>virsrakstiem</a:t>
            </a:r>
            <a:endParaRPr lang="lv-LV" sz="1400" b="1"/>
          </a:p>
        </p:txBody>
      </p:sp>
      <p:sp>
        <p:nvSpPr>
          <p:cNvPr id="22" name="Title 1"/>
          <p:cNvSpPr txBox="1">
            <a:spLocks/>
          </p:cNvSpPr>
          <p:nvPr userDrawn="1"/>
        </p:nvSpPr>
        <p:spPr>
          <a:xfrm>
            <a:off x="3419872" y="4558231"/>
            <a:ext cx="3195776" cy="288032"/>
          </a:xfrm>
          <a:prstGeom prst="rect">
            <a:avLst/>
          </a:prstGeom>
        </p:spPr>
        <p:txBody>
          <a:bodyPr vert="horz" lIns="91440" tIns="45720" rIns="91440" bIns="45720" rtlCol="0" anchor="ctr">
            <a:noAutofit/>
          </a:bodyPr>
          <a:lstStyle>
            <a:lvl1pPr marL="179388" indent="0" algn="l" defTabSz="914400" rtl="0" eaLnBrk="1" latinLnBrk="0" hangingPunct="1">
              <a:spcBef>
                <a:spcPct val="0"/>
              </a:spcBef>
              <a:buNone/>
              <a:defRPr sz="3000" b="0" kern="1200" cap="none" baseline="0">
                <a:solidFill>
                  <a:schemeClr val="tx1"/>
                </a:solidFill>
                <a:latin typeface="+mj-lt"/>
                <a:ea typeface="+mj-ea"/>
                <a:cs typeface="+mj-cs"/>
              </a:defRPr>
            </a:lvl1pPr>
          </a:lstStyle>
          <a:p>
            <a:pPr algn="l"/>
            <a:r>
              <a:rPr lang="en-US" sz="1400" b="1">
                <a:solidFill>
                  <a:schemeClr val="accent1"/>
                </a:solidFill>
              </a:rPr>
              <a:t>un </a:t>
            </a:r>
            <a:r>
              <a:rPr lang="en-US" sz="1400" b="1" err="1">
                <a:solidFill>
                  <a:schemeClr val="accent1"/>
                </a:solidFill>
              </a:rPr>
              <a:t>izceltajam</a:t>
            </a:r>
            <a:r>
              <a:rPr lang="en-US" sz="1400" b="1">
                <a:solidFill>
                  <a:schemeClr val="accent1"/>
                </a:solidFill>
              </a:rPr>
              <a:t> </a:t>
            </a:r>
            <a:r>
              <a:rPr lang="en-US" sz="1400" b="1" err="1">
                <a:solidFill>
                  <a:schemeClr val="accent1"/>
                </a:solidFill>
              </a:rPr>
              <a:t>tekstam</a:t>
            </a:r>
            <a:endParaRPr lang="lv-LV" sz="1400" b="1">
              <a:solidFill>
                <a:schemeClr val="accent1"/>
              </a:solidFill>
            </a:endParaRPr>
          </a:p>
        </p:txBody>
      </p:sp>
      <p:sp>
        <p:nvSpPr>
          <p:cNvPr id="23" name="Text Placeholder 12"/>
          <p:cNvSpPr>
            <a:spLocks noGrp="1"/>
          </p:cNvSpPr>
          <p:nvPr>
            <p:ph type="body" sz="quarter" idx="20" hasCustomPrompt="1"/>
          </p:nvPr>
        </p:nvSpPr>
        <p:spPr>
          <a:xfrm>
            <a:off x="7020272" y="3066890"/>
            <a:ext cx="1417692" cy="221183"/>
          </a:xfrm>
        </p:spPr>
        <p:txBody>
          <a:bodyPr>
            <a:normAutofit/>
          </a:bodyPr>
          <a:lstStyle>
            <a:lvl1pPr marL="0" indent="0">
              <a:buNone/>
              <a:defRPr sz="1600"/>
            </a:lvl1pPr>
          </a:lstStyle>
          <a:p>
            <a:pPr lvl="0"/>
            <a:r>
              <a:rPr lang="lv-LV"/>
              <a:t>Grafiskie cipari</a:t>
            </a:r>
          </a:p>
        </p:txBody>
      </p:sp>
      <p:sp>
        <p:nvSpPr>
          <p:cNvPr id="26" name="Text Placeholder 25"/>
          <p:cNvSpPr>
            <a:spLocks noGrp="1"/>
          </p:cNvSpPr>
          <p:nvPr>
            <p:ph type="body" sz="quarter" idx="21" hasCustomPrompt="1"/>
          </p:nvPr>
        </p:nvSpPr>
        <p:spPr>
          <a:xfrm>
            <a:off x="314778" y="1203598"/>
            <a:ext cx="3734494" cy="920864"/>
          </a:xfrm>
        </p:spPr>
        <p:txBody>
          <a:bodyPr>
            <a:noAutofit/>
          </a:bodyPr>
          <a:lstStyle>
            <a:lvl1pPr marL="0" indent="0">
              <a:buNone/>
              <a:defRPr sz="2800" baseline="0">
                <a:latin typeface="+mj-lt"/>
              </a:defRPr>
            </a:lvl1pPr>
          </a:lstStyle>
          <a:p>
            <a:pPr lvl="0"/>
            <a:r>
              <a:rPr lang="lv-LV"/>
              <a:t>Palielināti apakšvrisraksti (H2)</a:t>
            </a:r>
          </a:p>
        </p:txBody>
      </p:sp>
      <p:sp>
        <p:nvSpPr>
          <p:cNvPr id="28" name="Text Placeholder 27"/>
          <p:cNvSpPr>
            <a:spLocks noGrp="1"/>
          </p:cNvSpPr>
          <p:nvPr>
            <p:ph type="body" sz="quarter" idx="22" hasCustomPrompt="1"/>
          </p:nvPr>
        </p:nvSpPr>
        <p:spPr>
          <a:xfrm>
            <a:off x="297776" y="2355727"/>
            <a:ext cx="2834064" cy="811213"/>
          </a:xfrm>
        </p:spPr>
        <p:txBody>
          <a:bodyPr>
            <a:normAutofit/>
          </a:bodyPr>
          <a:lstStyle>
            <a:lvl1pPr marL="0" indent="0">
              <a:buNone/>
              <a:defRPr sz="1800" baseline="0">
                <a:latin typeface="+mj-lt"/>
              </a:defRPr>
            </a:lvl1pPr>
          </a:lstStyle>
          <a:p>
            <a:pPr lvl="0"/>
            <a:r>
              <a:rPr lang="lv-LV"/>
              <a:t>Standarta apakšvrisraksti (H2)</a:t>
            </a:r>
          </a:p>
        </p:txBody>
      </p:sp>
    </p:spTree>
    <p:extLst>
      <p:ext uri="{BB962C8B-B14F-4D97-AF65-F5344CB8AC3E}">
        <p14:creationId xmlns:p14="http://schemas.microsoft.com/office/powerpoint/2010/main" val="112834615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818A06-01C8-4740-BA7B-FC4932E60795}" type="slidenum">
              <a:rPr lang="lv-LV" smtClean="0"/>
              <a:t>‹#›</a:t>
            </a:fld>
            <a:endParaRPr lang="lv-LV"/>
          </a:p>
        </p:txBody>
      </p:sp>
    </p:spTree>
    <p:extLst>
      <p:ext uri="{BB962C8B-B14F-4D97-AF65-F5344CB8AC3E}">
        <p14:creationId xmlns:p14="http://schemas.microsoft.com/office/powerpoint/2010/main" val="28055054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ELEMENTI">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lv-LV"/>
              <a:t>ELEMENTI</a:t>
            </a:r>
          </a:p>
        </p:txBody>
      </p:sp>
      <p:sp>
        <p:nvSpPr>
          <p:cNvPr id="3" name="Date Placeholder 2"/>
          <p:cNvSpPr>
            <a:spLocks noGrp="1"/>
          </p:cNvSpPr>
          <p:nvPr>
            <p:ph type="dt" sz="half" idx="10"/>
          </p:nvPr>
        </p:nvSpPr>
        <p:spPr/>
        <p:txBody>
          <a:bodyPr/>
          <a:lstStyle/>
          <a:p>
            <a:fld id="{44C51ADC-87B6-4266-A7C9-96EA1F300956}" type="datetime1">
              <a:rPr lang="lv-LV" smtClean="0"/>
              <a:t>01.12.2023</a:t>
            </a:fld>
            <a:endParaRPr lang="lv-LV"/>
          </a:p>
        </p:txBody>
      </p:sp>
      <p:sp>
        <p:nvSpPr>
          <p:cNvPr id="4" name="Footer Placeholder 3"/>
          <p:cNvSpPr>
            <a:spLocks noGrp="1"/>
          </p:cNvSpPr>
          <p:nvPr>
            <p:ph type="ftr" sz="quarter" idx="11"/>
          </p:nvPr>
        </p:nvSpPr>
        <p:spPr/>
        <p:txBody>
          <a:bodyPr/>
          <a:lstStyle/>
          <a:p>
            <a:r>
              <a:rPr lang="lv-LV"/>
              <a:t>Cits nosaukums</a:t>
            </a:r>
          </a:p>
        </p:txBody>
      </p:sp>
      <p:sp>
        <p:nvSpPr>
          <p:cNvPr id="5" name="Slide Number Placeholder 4"/>
          <p:cNvSpPr>
            <a:spLocks noGrp="1"/>
          </p:cNvSpPr>
          <p:nvPr>
            <p:ph type="sldNum" sz="quarter" idx="12"/>
          </p:nvPr>
        </p:nvSpPr>
        <p:spPr/>
        <p:txBody>
          <a:bodyPr/>
          <a:lstStyle/>
          <a:p>
            <a:fld id="{7D818A06-01C8-4740-BA7B-FC4932E60795}" type="slidenum">
              <a:rPr lang="lv-LV" smtClean="0"/>
              <a:t>‹#›</a:t>
            </a:fld>
            <a:endParaRPr lang="lv-LV"/>
          </a:p>
        </p:txBody>
      </p:sp>
    </p:spTree>
    <p:extLst>
      <p:ext uri="{BB962C8B-B14F-4D97-AF65-F5344CB8AC3E}">
        <p14:creationId xmlns:p14="http://schemas.microsoft.com/office/powerpoint/2010/main" val="38898392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ELEMENTI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lv-LV"/>
              <a:t>ELEMENTI</a:t>
            </a:r>
          </a:p>
        </p:txBody>
      </p:sp>
      <p:sp>
        <p:nvSpPr>
          <p:cNvPr id="3" name="Date Placeholder 2"/>
          <p:cNvSpPr>
            <a:spLocks noGrp="1"/>
          </p:cNvSpPr>
          <p:nvPr>
            <p:ph type="dt" sz="half" idx="10"/>
          </p:nvPr>
        </p:nvSpPr>
        <p:spPr/>
        <p:txBody>
          <a:bodyPr/>
          <a:lstStyle/>
          <a:p>
            <a:fld id="{916FDE1B-72BD-414A-A7C7-9555153544DB}" type="datetime1">
              <a:rPr lang="lv-LV" smtClean="0"/>
              <a:t>01.12.2023</a:t>
            </a:fld>
            <a:endParaRPr lang="lv-LV"/>
          </a:p>
        </p:txBody>
      </p:sp>
      <p:sp>
        <p:nvSpPr>
          <p:cNvPr id="4" name="Footer Placeholder 3"/>
          <p:cNvSpPr>
            <a:spLocks noGrp="1"/>
          </p:cNvSpPr>
          <p:nvPr>
            <p:ph type="ftr" sz="quarter" idx="11"/>
          </p:nvPr>
        </p:nvSpPr>
        <p:spPr/>
        <p:txBody>
          <a:bodyPr/>
          <a:lstStyle/>
          <a:p>
            <a:r>
              <a:rPr lang="lv-LV"/>
              <a:t>Cits nosaukums</a:t>
            </a:r>
          </a:p>
        </p:txBody>
      </p:sp>
      <p:sp>
        <p:nvSpPr>
          <p:cNvPr id="5" name="Slide Number Placeholder 4"/>
          <p:cNvSpPr>
            <a:spLocks noGrp="1"/>
          </p:cNvSpPr>
          <p:nvPr>
            <p:ph type="sldNum" sz="quarter" idx="12"/>
          </p:nvPr>
        </p:nvSpPr>
        <p:spPr/>
        <p:txBody>
          <a:bodyPr/>
          <a:lstStyle/>
          <a:p>
            <a:fld id="{7D818A06-01C8-4740-BA7B-FC4932E60795}" type="slidenum">
              <a:rPr lang="lv-LV" smtClean="0"/>
              <a:t>‹#›</a:t>
            </a:fld>
            <a:endParaRPr lang="lv-LV"/>
          </a:p>
        </p:txBody>
      </p:sp>
    </p:spTree>
    <p:extLst>
      <p:ext uri="{BB962C8B-B14F-4D97-AF65-F5344CB8AC3E}">
        <p14:creationId xmlns:p14="http://schemas.microsoft.com/office/powerpoint/2010/main" val="9791326"/>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KCENTA STARPSLAID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30325" y="1981810"/>
            <a:ext cx="6481764" cy="733958"/>
          </a:xfrm>
        </p:spPr>
        <p:txBody>
          <a:bodyPr>
            <a:noAutofit/>
          </a:bodyPr>
          <a:lstStyle>
            <a:lvl1pPr algn="ctr">
              <a:defRPr sz="3800" b="0" baseline="0">
                <a:solidFill>
                  <a:schemeClr val="bg1">
                    <a:lumMod val="50000"/>
                  </a:schemeClr>
                </a:solidFill>
              </a:defRPr>
            </a:lvl1pPr>
          </a:lstStyle>
          <a:p>
            <a:r>
              <a:rPr lang="lv-LV"/>
              <a:t>AKCENTA STARPSLAIDS</a:t>
            </a:r>
          </a:p>
        </p:txBody>
      </p:sp>
      <p:sp>
        <p:nvSpPr>
          <p:cNvPr id="3" name="Subtitle 2"/>
          <p:cNvSpPr>
            <a:spLocks noGrp="1"/>
          </p:cNvSpPr>
          <p:nvPr>
            <p:ph type="subTitle" idx="1" hasCustomPrompt="1"/>
          </p:nvPr>
        </p:nvSpPr>
        <p:spPr>
          <a:xfrm>
            <a:off x="2662238" y="2736975"/>
            <a:ext cx="3819525" cy="482848"/>
          </a:xfrm>
        </p:spPr>
        <p:txBody>
          <a:bodyPr>
            <a:noAutofit/>
          </a:bodyPr>
          <a:lstStyle>
            <a:lvl1pPr marL="0" indent="0" algn="ctr">
              <a:buNone/>
              <a:defRPr sz="2200" spc="50" baseline="0">
                <a:solidFill>
                  <a:schemeClr val="bg1">
                    <a:lumMod val="50000"/>
                  </a:schemeClr>
                </a:solidFill>
                <a:latin typeface="+mj-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lv-LV"/>
              <a:t>Kāds starpslaida teksts</a:t>
            </a:r>
          </a:p>
        </p:txBody>
      </p:sp>
    </p:spTree>
    <p:extLst>
      <p:ext uri="{BB962C8B-B14F-4D97-AF65-F5344CB8AC3E}">
        <p14:creationId xmlns:p14="http://schemas.microsoft.com/office/powerpoint/2010/main" val="32018832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KCENTA STARPSLAIDS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6750" y="2480856"/>
            <a:ext cx="7812088" cy="1728192"/>
          </a:xfrm>
        </p:spPr>
        <p:txBody>
          <a:bodyPr>
            <a:noAutofit/>
          </a:bodyPr>
          <a:lstStyle>
            <a:lvl1pPr algn="ctr">
              <a:defRPr sz="2800" b="0" spc="-100" baseline="0">
                <a:solidFill>
                  <a:schemeClr val="tx1"/>
                </a:solidFill>
              </a:defRPr>
            </a:lvl1pPr>
          </a:lstStyle>
          <a:p>
            <a:r>
              <a:rPr lang="lv-LV"/>
              <a:t>STARPDISCIPLINĀRĀ IZGLĪTĪBAS, KULTŪRAS UN RADOŠO INDUSTRIJU ATBALSTA CENTRA “TABFAB” MIERA IELĀ 58A, RĪGĀ, IEVIEŠANA</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50936" y="879458"/>
            <a:ext cx="2174590" cy="1469688"/>
          </a:xfrm>
          <a:prstGeom prst="rect">
            <a:avLst/>
          </a:prstGeom>
        </p:spPr>
      </p:pic>
    </p:spTree>
    <p:extLst>
      <p:ext uri="{BB962C8B-B14F-4D97-AF65-F5344CB8AC3E}">
        <p14:creationId xmlns:p14="http://schemas.microsoft.com/office/powerpoint/2010/main" val="34006153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lv-LV"/>
          </a:p>
        </p:txBody>
      </p:sp>
      <p:sp>
        <p:nvSpPr>
          <p:cNvPr id="3" name="Content Placeholder 2"/>
          <p:cNvSpPr>
            <a:spLocks noGrp="1"/>
          </p:cNvSpPr>
          <p:nvPr>
            <p:ph idx="1"/>
          </p:nvPr>
        </p:nvSpPr>
        <p:spPr>
          <a:xfrm>
            <a:off x="666750" y="1336676"/>
            <a:ext cx="7812088" cy="3251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p:cNvSpPr>
            <a:spLocks noGrp="1"/>
          </p:cNvSpPr>
          <p:nvPr>
            <p:ph type="dt" sz="half" idx="10"/>
          </p:nvPr>
        </p:nvSpPr>
        <p:spPr/>
        <p:txBody>
          <a:bodyPr/>
          <a:lstStyle/>
          <a:p>
            <a:fld id="{9FD06BF8-D377-4C3C-B138-F29267799703}" type="datetime1">
              <a:rPr lang="lv-LV" smtClean="0"/>
              <a:t>01.12.2023</a:t>
            </a:fld>
            <a:endParaRPr lang="lv-LV"/>
          </a:p>
        </p:txBody>
      </p:sp>
      <p:sp>
        <p:nvSpPr>
          <p:cNvPr id="8" name="Footer Placeholder 7"/>
          <p:cNvSpPr>
            <a:spLocks noGrp="1"/>
          </p:cNvSpPr>
          <p:nvPr>
            <p:ph type="ftr" sz="quarter" idx="11"/>
          </p:nvPr>
        </p:nvSpPr>
        <p:spPr/>
        <p:txBody>
          <a:bodyPr/>
          <a:lstStyle/>
          <a:p>
            <a:r>
              <a:rPr lang="lv-LV"/>
              <a:t>Cits nosaukums</a:t>
            </a:r>
          </a:p>
        </p:txBody>
      </p:sp>
      <p:sp>
        <p:nvSpPr>
          <p:cNvPr id="9" name="Slide Number Placeholder 8"/>
          <p:cNvSpPr>
            <a:spLocks noGrp="1"/>
          </p:cNvSpPr>
          <p:nvPr>
            <p:ph type="sldNum" sz="quarter" idx="12"/>
          </p:nvPr>
        </p:nvSpPr>
        <p:spPr/>
        <p:txBody>
          <a:bodyPr/>
          <a:lstStyle/>
          <a:p>
            <a:fld id="{7D818A06-01C8-4740-BA7B-FC4932E60795}" type="slidenum">
              <a:rPr lang="lv-LV" smtClean="0"/>
              <a:pPr/>
              <a:t>‹#›</a:t>
            </a:fld>
            <a:endParaRPr lang="lv-LV"/>
          </a:p>
        </p:txBody>
      </p:sp>
    </p:spTree>
    <p:extLst>
      <p:ext uri="{BB962C8B-B14F-4D97-AF65-F5344CB8AC3E}">
        <p14:creationId xmlns:p14="http://schemas.microsoft.com/office/powerpoint/2010/main" val="11390972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AB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idx="1"/>
          </p:nvPr>
        </p:nvSpPr>
        <p:spPr>
          <a:xfrm>
            <a:off x="573206" y="1336675"/>
            <a:ext cx="7990764" cy="32579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p:cNvSpPr>
            <a:spLocks noGrp="1"/>
          </p:cNvSpPr>
          <p:nvPr>
            <p:ph type="dt" sz="half" idx="10"/>
          </p:nvPr>
        </p:nvSpPr>
        <p:spPr/>
        <p:txBody>
          <a:bodyPr/>
          <a:lstStyle/>
          <a:p>
            <a:fld id="{6C160836-C5E9-460A-BFB2-2807AEE05040}" type="datetime1">
              <a:rPr lang="lv-LV" smtClean="0"/>
              <a:t>01.12.2023</a:t>
            </a:fld>
            <a:endParaRPr lang="lv-LV"/>
          </a:p>
        </p:txBody>
      </p:sp>
      <p:sp>
        <p:nvSpPr>
          <p:cNvPr id="8" name="Footer Placeholder 7"/>
          <p:cNvSpPr>
            <a:spLocks noGrp="1"/>
          </p:cNvSpPr>
          <p:nvPr>
            <p:ph type="ftr" sz="quarter" idx="11"/>
          </p:nvPr>
        </p:nvSpPr>
        <p:spPr/>
        <p:txBody>
          <a:bodyPr/>
          <a:lstStyle/>
          <a:p>
            <a:r>
              <a:rPr lang="lv-LV"/>
              <a:t>Cits nosaukums</a:t>
            </a:r>
          </a:p>
        </p:txBody>
      </p:sp>
      <p:sp>
        <p:nvSpPr>
          <p:cNvPr id="9" name="Slide Number Placeholder 8"/>
          <p:cNvSpPr>
            <a:spLocks noGrp="1"/>
          </p:cNvSpPr>
          <p:nvPr>
            <p:ph type="sldNum" sz="quarter" idx="12"/>
          </p:nvPr>
        </p:nvSpPr>
        <p:spPr/>
        <p:txBody>
          <a:bodyPr/>
          <a:lstStyle/>
          <a:p>
            <a:fld id="{7D818A06-01C8-4740-BA7B-FC4932E60795}" type="slidenum">
              <a:rPr lang="lv-LV" smtClean="0"/>
              <a:pPr/>
              <a:t>‹#›</a:t>
            </a:fld>
            <a:endParaRPr lang="lv-LV"/>
          </a:p>
        </p:txBody>
      </p:sp>
    </p:spTree>
    <p:extLst>
      <p:ext uri="{BB962C8B-B14F-4D97-AF65-F5344CB8AC3E}">
        <p14:creationId xmlns:p14="http://schemas.microsoft.com/office/powerpoint/2010/main" val="24812300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ALDIES PAR UZMANĪBU(rekvizīti)">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149600" y="3371155"/>
            <a:ext cx="2843214" cy="353165"/>
          </a:xfrm>
        </p:spPr>
        <p:txBody>
          <a:bodyPr>
            <a:normAutofit/>
          </a:bodyPr>
          <a:lstStyle>
            <a:lvl1pPr marL="0" indent="0" algn="ctr">
              <a:buNone/>
              <a:defRPr sz="1400" spc="50" baseline="0">
                <a:solidFill>
                  <a:schemeClr val="tx1"/>
                </a:solidFill>
                <a:latin typeface="+mj-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lv-LV"/>
              <a:t>Autors</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58870" y="882440"/>
            <a:ext cx="2157819" cy="1458351"/>
          </a:xfrm>
          <a:prstGeom prst="rect">
            <a:avLst/>
          </a:prstGeom>
        </p:spPr>
      </p:pic>
      <p:sp>
        <p:nvSpPr>
          <p:cNvPr id="10" name="TextBox 9"/>
          <p:cNvSpPr txBox="1"/>
          <p:nvPr userDrawn="1"/>
        </p:nvSpPr>
        <p:spPr>
          <a:xfrm>
            <a:off x="2707108" y="4249881"/>
            <a:ext cx="3744416" cy="600164"/>
          </a:xfrm>
          <a:prstGeom prst="rect">
            <a:avLst/>
          </a:prstGeom>
          <a:noFill/>
        </p:spPr>
        <p:txBody>
          <a:bodyPr wrap="square" rtlCol="0">
            <a:spAutoFit/>
          </a:bodyPr>
          <a:lstStyle/>
          <a:p>
            <a:pPr algn="ctr"/>
            <a:r>
              <a:rPr lang="lv-LV" sz="1100" b="0" i="0" u="none" strike="noStrike" kern="1200" baseline="0">
                <a:solidFill>
                  <a:schemeClr val="tx1"/>
                </a:solidFill>
                <a:latin typeface="+mn-lt"/>
                <a:ea typeface="+mn-ea"/>
                <a:cs typeface="+mn-cs"/>
              </a:rPr>
              <a:t>Reģistrācijas Nr.: 40003294758 • Vaļņu iela 28, Rīga, LV-1980 </a:t>
            </a:r>
          </a:p>
          <a:p>
            <a:pPr algn="ctr"/>
            <a:r>
              <a:rPr lang="lv-LV" sz="1100" b="0" i="0" u="none" strike="noStrike" kern="1200" baseline="0">
                <a:solidFill>
                  <a:schemeClr val="tx1"/>
                </a:solidFill>
                <a:latin typeface="+mn-lt"/>
                <a:ea typeface="+mn-ea"/>
                <a:cs typeface="+mn-cs"/>
              </a:rPr>
              <a:t>+371 80 002 000 • vni@vni.lv </a:t>
            </a:r>
          </a:p>
          <a:p>
            <a:pPr algn="ctr"/>
            <a:r>
              <a:rPr lang="lv-LV" sz="1100" b="1" i="0" u="none" strike="noStrike" kern="1200" baseline="0">
                <a:solidFill>
                  <a:schemeClr val="accent1"/>
                </a:solidFill>
                <a:latin typeface="+mj-lt"/>
                <a:ea typeface="+mn-ea"/>
                <a:cs typeface="+mn-cs"/>
              </a:rPr>
              <a:t>www.vni.lv </a:t>
            </a:r>
            <a:endParaRPr lang="lv-LV" sz="1100" b="1">
              <a:solidFill>
                <a:schemeClr val="accent1"/>
              </a:solidFill>
              <a:latin typeface="+mj-lt"/>
            </a:endParaRPr>
          </a:p>
        </p:txBody>
      </p:sp>
      <p:sp>
        <p:nvSpPr>
          <p:cNvPr id="6" name="Title 5"/>
          <p:cNvSpPr>
            <a:spLocks noGrp="1"/>
          </p:cNvSpPr>
          <p:nvPr>
            <p:ph type="title" hasCustomPrompt="1"/>
          </p:nvPr>
        </p:nvSpPr>
        <p:spPr>
          <a:xfrm>
            <a:off x="1296898" y="2751774"/>
            <a:ext cx="6481763" cy="606790"/>
          </a:xfrm>
        </p:spPr>
        <p:txBody>
          <a:bodyPr/>
          <a:lstStyle>
            <a:lvl1pPr algn="ctr">
              <a:defRPr baseline="0"/>
            </a:lvl1pPr>
          </a:lstStyle>
          <a:p>
            <a:r>
              <a:rPr lang="en-GB" err="1"/>
              <a:t>Paldies</a:t>
            </a:r>
            <a:r>
              <a:rPr lang="en-GB"/>
              <a:t> Par </a:t>
            </a:r>
            <a:r>
              <a:rPr lang="en-GB" err="1"/>
              <a:t>uzmanību</a:t>
            </a:r>
            <a:r>
              <a:rPr lang="en-GB"/>
              <a:t>!</a:t>
            </a:r>
          </a:p>
        </p:txBody>
      </p:sp>
    </p:spTree>
    <p:extLst>
      <p:ext uri="{BB962C8B-B14F-4D97-AF65-F5344CB8AC3E}">
        <p14:creationId xmlns:p14="http://schemas.microsoft.com/office/powerpoint/2010/main" val="15450146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149600" y="3371155"/>
            <a:ext cx="2843214" cy="353165"/>
          </a:xfrm>
        </p:spPr>
        <p:txBody>
          <a:bodyPr>
            <a:normAutofit/>
          </a:bodyPr>
          <a:lstStyle>
            <a:lvl1pPr marL="0" indent="0" algn="ctr">
              <a:buNone/>
              <a:defRPr sz="1400" spc="50" baseline="0">
                <a:solidFill>
                  <a:schemeClr val="tx1"/>
                </a:solidFill>
                <a:latin typeface="+mj-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lv-LV"/>
              <a:t>Autor</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58870" y="882440"/>
            <a:ext cx="2157819" cy="1458351"/>
          </a:xfrm>
          <a:prstGeom prst="rect">
            <a:avLst/>
          </a:prstGeom>
        </p:spPr>
      </p:pic>
      <p:sp>
        <p:nvSpPr>
          <p:cNvPr id="10" name="TextBox 9"/>
          <p:cNvSpPr txBox="1"/>
          <p:nvPr userDrawn="1"/>
        </p:nvSpPr>
        <p:spPr>
          <a:xfrm>
            <a:off x="2627785" y="4249879"/>
            <a:ext cx="3903062" cy="600164"/>
          </a:xfrm>
          <a:prstGeom prst="rect">
            <a:avLst/>
          </a:prstGeom>
          <a:noFill/>
        </p:spPr>
        <p:txBody>
          <a:bodyPr wrap="square" rtlCol="0">
            <a:spAutoFit/>
          </a:bodyPr>
          <a:lstStyle/>
          <a:p>
            <a:pPr algn="ctr"/>
            <a:r>
              <a:rPr lang="lv-LV" sz="1100" b="0" i="0" u="none" strike="noStrike" kern="1200" baseline="0">
                <a:solidFill>
                  <a:schemeClr val="tx1"/>
                </a:solidFill>
                <a:latin typeface="+mn-lt"/>
                <a:ea typeface="+mn-ea"/>
                <a:cs typeface="+mn-cs"/>
              </a:rPr>
              <a:t>Registration no.: 40003294758 • 28 Vaļņu street, Riga, LV-1980 +371 80 002 000 • vni@vni.lv</a:t>
            </a:r>
          </a:p>
          <a:p>
            <a:pPr algn="ctr"/>
            <a:r>
              <a:rPr lang="lv-LV" sz="1100" b="1" i="0" u="none" strike="noStrike" kern="1200" baseline="0">
                <a:solidFill>
                  <a:schemeClr val="accent1"/>
                </a:solidFill>
                <a:latin typeface="+mj-lt"/>
                <a:ea typeface="+mn-ea"/>
                <a:cs typeface="+mn-cs"/>
              </a:rPr>
              <a:t>www.vni.lv</a:t>
            </a:r>
            <a:endParaRPr lang="lv-LV" sz="1100" b="1">
              <a:solidFill>
                <a:schemeClr val="accent1"/>
              </a:solidFill>
              <a:latin typeface="+mj-lt"/>
            </a:endParaRPr>
          </a:p>
        </p:txBody>
      </p:sp>
      <p:sp>
        <p:nvSpPr>
          <p:cNvPr id="6" name="Title 5"/>
          <p:cNvSpPr>
            <a:spLocks noGrp="1"/>
          </p:cNvSpPr>
          <p:nvPr>
            <p:ph type="title" hasCustomPrompt="1"/>
          </p:nvPr>
        </p:nvSpPr>
        <p:spPr>
          <a:xfrm>
            <a:off x="1330326" y="2751774"/>
            <a:ext cx="6481763" cy="606790"/>
          </a:xfrm>
        </p:spPr>
        <p:txBody>
          <a:bodyPr/>
          <a:lstStyle>
            <a:lvl1pPr algn="ctr">
              <a:defRPr baseline="0"/>
            </a:lvl1pPr>
          </a:lstStyle>
          <a:p>
            <a:r>
              <a:rPr lang="en-GB"/>
              <a:t>Thank you for your attention!!</a:t>
            </a:r>
          </a:p>
        </p:txBody>
      </p:sp>
    </p:spTree>
    <p:extLst>
      <p:ext uri="{BB962C8B-B14F-4D97-AF65-F5344CB8AC3E}">
        <p14:creationId xmlns:p14="http://schemas.microsoft.com/office/powerpoint/2010/main" val="29821149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ALDIES PAR UZMANĪBU(shor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58870" y="882440"/>
            <a:ext cx="2157819" cy="1458351"/>
          </a:xfrm>
          <a:prstGeom prst="rect">
            <a:avLst/>
          </a:prstGeom>
        </p:spPr>
      </p:pic>
      <p:sp>
        <p:nvSpPr>
          <p:cNvPr id="10" name="TextBox 9"/>
          <p:cNvSpPr txBox="1"/>
          <p:nvPr userDrawn="1"/>
        </p:nvSpPr>
        <p:spPr>
          <a:xfrm>
            <a:off x="2707108" y="4249881"/>
            <a:ext cx="3744416" cy="600164"/>
          </a:xfrm>
          <a:prstGeom prst="rect">
            <a:avLst/>
          </a:prstGeom>
          <a:noFill/>
        </p:spPr>
        <p:txBody>
          <a:bodyPr wrap="square" rtlCol="0">
            <a:spAutoFit/>
          </a:bodyPr>
          <a:lstStyle/>
          <a:p>
            <a:pPr algn="ctr"/>
            <a:r>
              <a:rPr lang="lv-LV" sz="1100" b="0" i="0" u="none" strike="noStrike" kern="1200" baseline="0">
                <a:solidFill>
                  <a:schemeClr val="tx1"/>
                </a:solidFill>
                <a:latin typeface="+mn-lt"/>
                <a:ea typeface="+mn-ea"/>
                <a:cs typeface="+mn-cs"/>
              </a:rPr>
              <a:t>Reģistrācijas Nr.: 40003294758 • Vaļņu iela 28, Rīga, LV-1980 </a:t>
            </a:r>
          </a:p>
          <a:p>
            <a:pPr algn="ctr"/>
            <a:r>
              <a:rPr lang="lv-LV" sz="1100" b="0" i="0" u="none" strike="noStrike" kern="1200" baseline="0">
                <a:solidFill>
                  <a:schemeClr val="tx1"/>
                </a:solidFill>
                <a:latin typeface="+mn-lt"/>
                <a:ea typeface="+mn-ea"/>
                <a:cs typeface="+mn-cs"/>
              </a:rPr>
              <a:t>+371 80 002 000 • vni@vni.lv </a:t>
            </a:r>
          </a:p>
          <a:p>
            <a:pPr algn="ctr"/>
            <a:r>
              <a:rPr lang="lv-LV" sz="1100" b="1" i="0" u="none" strike="noStrike" kern="1200" baseline="0">
                <a:solidFill>
                  <a:schemeClr val="accent1"/>
                </a:solidFill>
                <a:latin typeface="+mj-lt"/>
                <a:ea typeface="+mn-ea"/>
                <a:cs typeface="+mn-cs"/>
              </a:rPr>
              <a:t>www.vni.lv </a:t>
            </a:r>
            <a:endParaRPr lang="lv-LV" sz="1100" b="1">
              <a:solidFill>
                <a:schemeClr val="accent1"/>
              </a:solidFill>
              <a:latin typeface="+mj-lt"/>
            </a:endParaRPr>
          </a:p>
        </p:txBody>
      </p:sp>
      <p:sp>
        <p:nvSpPr>
          <p:cNvPr id="6" name="Subtitle 2"/>
          <p:cNvSpPr>
            <a:spLocks noGrp="1"/>
          </p:cNvSpPr>
          <p:nvPr>
            <p:ph type="subTitle" idx="1" hasCustomPrompt="1"/>
          </p:nvPr>
        </p:nvSpPr>
        <p:spPr>
          <a:xfrm>
            <a:off x="3149600" y="3371155"/>
            <a:ext cx="2843214" cy="353165"/>
          </a:xfrm>
        </p:spPr>
        <p:txBody>
          <a:bodyPr>
            <a:normAutofit/>
          </a:bodyPr>
          <a:lstStyle>
            <a:lvl1pPr marL="0" indent="0" algn="ctr">
              <a:buNone/>
              <a:defRPr sz="1400" spc="50" baseline="0">
                <a:solidFill>
                  <a:schemeClr val="tx1"/>
                </a:solidFill>
                <a:latin typeface="+mj-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lv-LV"/>
              <a:t>Autors</a:t>
            </a:r>
          </a:p>
        </p:txBody>
      </p:sp>
      <p:sp>
        <p:nvSpPr>
          <p:cNvPr id="7" name="Title 5"/>
          <p:cNvSpPr>
            <a:spLocks noGrp="1"/>
          </p:cNvSpPr>
          <p:nvPr>
            <p:ph type="title" hasCustomPrompt="1"/>
          </p:nvPr>
        </p:nvSpPr>
        <p:spPr>
          <a:xfrm>
            <a:off x="1296898" y="2751774"/>
            <a:ext cx="6481763" cy="606790"/>
          </a:xfrm>
        </p:spPr>
        <p:txBody>
          <a:bodyPr/>
          <a:lstStyle>
            <a:lvl1pPr algn="ctr">
              <a:defRPr baseline="0"/>
            </a:lvl1pPr>
          </a:lstStyle>
          <a:p>
            <a:r>
              <a:rPr lang="en-GB" err="1"/>
              <a:t>Paldies</a:t>
            </a:r>
            <a:r>
              <a:rPr lang="en-GB"/>
              <a:t> Par </a:t>
            </a:r>
            <a:r>
              <a:rPr lang="en-GB" err="1"/>
              <a:t>uzmanību</a:t>
            </a:r>
            <a:r>
              <a:rPr lang="en-GB"/>
              <a:t>!</a:t>
            </a:r>
          </a:p>
        </p:txBody>
      </p:sp>
    </p:spTree>
    <p:extLst>
      <p:ext uri="{BB962C8B-B14F-4D97-AF65-F5344CB8AC3E}">
        <p14:creationId xmlns:p14="http://schemas.microsoft.com/office/powerpoint/2010/main" val="15056776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ULLY CUSTOM FINAL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58870" y="882440"/>
            <a:ext cx="2157819" cy="1458351"/>
          </a:xfrm>
          <a:prstGeom prst="rect">
            <a:avLst/>
          </a:prstGeom>
        </p:spPr>
      </p:pic>
      <p:sp>
        <p:nvSpPr>
          <p:cNvPr id="6" name="Subtitle 2"/>
          <p:cNvSpPr>
            <a:spLocks noGrp="1"/>
          </p:cNvSpPr>
          <p:nvPr>
            <p:ph type="subTitle" idx="1" hasCustomPrompt="1"/>
          </p:nvPr>
        </p:nvSpPr>
        <p:spPr>
          <a:xfrm>
            <a:off x="3149600" y="3371155"/>
            <a:ext cx="2843214" cy="353165"/>
          </a:xfrm>
        </p:spPr>
        <p:txBody>
          <a:bodyPr>
            <a:normAutofit/>
          </a:bodyPr>
          <a:lstStyle>
            <a:lvl1pPr marL="0" indent="0" algn="ctr">
              <a:buNone/>
              <a:defRPr sz="1400" spc="50" baseline="0">
                <a:solidFill>
                  <a:schemeClr val="tx1"/>
                </a:solidFill>
                <a:latin typeface="+mj-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lv-LV"/>
              <a:t>Autors</a:t>
            </a:r>
          </a:p>
        </p:txBody>
      </p:sp>
      <p:sp>
        <p:nvSpPr>
          <p:cNvPr id="7" name="Title 5"/>
          <p:cNvSpPr>
            <a:spLocks noGrp="1"/>
          </p:cNvSpPr>
          <p:nvPr>
            <p:ph type="title"/>
          </p:nvPr>
        </p:nvSpPr>
        <p:spPr>
          <a:xfrm>
            <a:off x="1296898" y="2751774"/>
            <a:ext cx="6481763" cy="606790"/>
          </a:xfrm>
        </p:spPr>
        <p:txBody>
          <a:bodyPr/>
          <a:lstStyle>
            <a:lvl1pPr algn="ctr">
              <a:defRPr baseline="0"/>
            </a:lvl1pPr>
          </a:lstStyle>
          <a:p>
            <a:endParaRPr lang="en-GB"/>
          </a:p>
        </p:txBody>
      </p:sp>
      <p:sp>
        <p:nvSpPr>
          <p:cNvPr id="3" name="Text Placeholder 2"/>
          <p:cNvSpPr>
            <a:spLocks noGrp="1"/>
          </p:cNvSpPr>
          <p:nvPr>
            <p:ph type="body" sz="quarter" idx="10"/>
          </p:nvPr>
        </p:nvSpPr>
        <p:spPr>
          <a:xfrm>
            <a:off x="2662238" y="4238175"/>
            <a:ext cx="3819525" cy="392146"/>
          </a:xfrm>
        </p:spPr>
        <p:txBody>
          <a:bodyPr/>
          <a:lstStyle>
            <a:lvl1pPr marL="0" indent="0" algn="ctr">
              <a:buNone/>
              <a:defRPr sz="1100"/>
            </a:lvl1pPr>
          </a:lstStyle>
          <a:p>
            <a:pPr lvl="0"/>
            <a:endParaRPr lang="en-GB"/>
          </a:p>
        </p:txBody>
      </p:sp>
      <p:sp>
        <p:nvSpPr>
          <p:cNvPr id="8" name="Text Placeholder 2"/>
          <p:cNvSpPr>
            <a:spLocks noGrp="1"/>
          </p:cNvSpPr>
          <p:nvPr>
            <p:ph type="body" sz="quarter" idx="11" hasCustomPrompt="1"/>
          </p:nvPr>
        </p:nvSpPr>
        <p:spPr>
          <a:xfrm>
            <a:off x="2662238" y="4642026"/>
            <a:ext cx="3819525" cy="208018"/>
          </a:xfrm>
        </p:spPr>
        <p:txBody>
          <a:bodyPr/>
          <a:lstStyle>
            <a:lvl1pPr marL="0" indent="0" algn="ctr">
              <a:buNone/>
              <a:defRPr sz="1100" b="1">
                <a:solidFill>
                  <a:schemeClr val="accent1"/>
                </a:solidFill>
                <a:latin typeface="+mj-lt"/>
              </a:defRPr>
            </a:lvl1pPr>
          </a:lstStyle>
          <a:p>
            <a:pPr lvl="0"/>
            <a:r>
              <a:rPr lang="en-GB"/>
              <a:t>www</a:t>
            </a:r>
          </a:p>
        </p:txBody>
      </p:sp>
    </p:spTree>
    <p:extLst>
      <p:ext uri="{BB962C8B-B14F-4D97-AF65-F5344CB8AC3E}">
        <p14:creationId xmlns:p14="http://schemas.microsoft.com/office/powerpoint/2010/main" val="2508318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Text White">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lumMod val="60000"/>
                    <a:lumOff val="40000"/>
                  </a:schemeClr>
                </a:solidFill>
              </a:defRPr>
            </a:lvl1pPr>
          </a:lstStyle>
          <a:p>
            <a:fld id="{7D818A06-01C8-4740-BA7B-FC4932E60795}" type="slidenum">
              <a:rPr lang="lv-LV" smtClean="0"/>
              <a:pPr/>
              <a:t>‹#›</a:t>
            </a:fld>
            <a:endParaRPr lang="lv-LV"/>
          </a:p>
        </p:txBody>
      </p:sp>
      <p:sp>
        <p:nvSpPr>
          <p:cNvPr id="3" name="Title 1">
            <a:extLst>
              <a:ext uri="{FF2B5EF4-FFF2-40B4-BE49-F238E27FC236}">
                <a16:creationId xmlns:a16="http://schemas.microsoft.com/office/drawing/2014/main" id="{414CD0D5-8F33-4D0B-842B-A1F9154900E9}"/>
              </a:ext>
            </a:extLst>
          </p:cNvPr>
          <p:cNvSpPr>
            <a:spLocks noGrp="1"/>
          </p:cNvSpPr>
          <p:nvPr>
            <p:ph type="title"/>
          </p:nvPr>
        </p:nvSpPr>
        <p:spPr>
          <a:xfrm>
            <a:off x="666750" y="411163"/>
            <a:ext cx="7812087" cy="581867"/>
          </a:xfrm>
          <a:prstGeom prst="rect">
            <a:avLst/>
          </a:prstGeom>
        </p:spPr>
        <p:txBody>
          <a:bodyPr bIns="180000" anchor="t" anchorCtr="0">
            <a:spAutoFit/>
          </a:bodyPr>
          <a:lstStyle>
            <a:lvl1pPr marL="0" indent="0">
              <a:defRPr>
                <a:solidFill>
                  <a:schemeClr val="bg1"/>
                </a:solidFill>
              </a:defRPr>
            </a:lvl1pPr>
          </a:lstStyle>
          <a:p>
            <a:r>
              <a:rPr lang="en-US" dirty="0"/>
              <a:t>Click to edit Master title style</a:t>
            </a:r>
            <a:endParaRPr lang="lv-LV" dirty="0"/>
          </a:p>
        </p:txBody>
      </p:sp>
      <p:sp>
        <p:nvSpPr>
          <p:cNvPr id="5" name="Content Placeholder 2">
            <a:extLst>
              <a:ext uri="{FF2B5EF4-FFF2-40B4-BE49-F238E27FC236}">
                <a16:creationId xmlns:a16="http://schemas.microsoft.com/office/drawing/2014/main" id="{89E07AB3-8BA7-43C2-8058-F988070CBFC8}"/>
              </a:ext>
            </a:extLst>
          </p:cNvPr>
          <p:cNvSpPr>
            <a:spLocks noGrp="1"/>
          </p:cNvSpPr>
          <p:nvPr>
            <p:ph sz="half" idx="1"/>
          </p:nvPr>
        </p:nvSpPr>
        <p:spPr>
          <a:xfrm>
            <a:off x="666751" y="1346200"/>
            <a:ext cx="3814762" cy="3248422"/>
          </a:xfrm>
          <a:prstGeom prst="rect">
            <a:avLst/>
          </a:prstGeom>
        </p:spPr>
        <p:txBody>
          <a:bodyPr>
            <a:noAutofit/>
          </a:bodyPr>
          <a:lstStyle>
            <a:lvl1pPr marL="0" indent="0">
              <a:buNone/>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lumMod val="60000"/>
                    <a:lumOff val="4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6" name="Content Placeholder 2">
            <a:extLst>
              <a:ext uri="{FF2B5EF4-FFF2-40B4-BE49-F238E27FC236}">
                <a16:creationId xmlns:a16="http://schemas.microsoft.com/office/drawing/2014/main" id="{97B455B5-E70F-40BC-BDB6-71E3E3F65875}"/>
              </a:ext>
            </a:extLst>
          </p:cNvPr>
          <p:cNvSpPr>
            <a:spLocks noGrp="1"/>
          </p:cNvSpPr>
          <p:nvPr>
            <p:ph sz="half" idx="13"/>
          </p:nvPr>
        </p:nvSpPr>
        <p:spPr>
          <a:xfrm>
            <a:off x="4662488" y="1346199"/>
            <a:ext cx="3816350" cy="3248423"/>
          </a:xfrm>
          <a:prstGeom prst="rect">
            <a:avLst/>
          </a:prstGeom>
        </p:spPr>
        <p:txBody>
          <a:bodyPr>
            <a:noAutofit/>
          </a:bodyPr>
          <a:lstStyle>
            <a:lvl1pPr marL="0" indent="0">
              <a:buNone/>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lumMod val="60000"/>
                    <a:lumOff val="4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Tree>
    <p:extLst>
      <p:ext uri="{BB962C8B-B14F-4D97-AF65-F5344CB8AC3E}">
        <p14:creationId xmlns:p14="http://schemas.microsoft.com/office/powerpoint/2010/main" val="27260768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66752" y="3305176"/>
            <a:ext cx="7812088" cy="1021556"/>
          </a:xfrm>
        </p:spPr>
        <p:txBody>
          <a:bodyPr anchor="t"/>
          <a:lstStyle>
            <a:lvl1pPr algn="l">
              <a:defRPr sz="4000" b="1" cap="all"/>
            </a:lvl1pPr>
          </a:lstStyle>
          <a:p>
            <a:r>
              <a:rPr lang="en-US"/>
              <a:t>Click to edit Master title style</a:t>
            </a:r>
            <a:endParaRPr lang="lv-LV"/>
          </a:p>
        </p:txBody>
      </p:sp>
      <p:sp>
        <p:nvSpPr>
          <p:cNvPr id="3" name="Text Placeholder 2"/>
          <p:cNvSpPr>
            <a:spLocks noGrp="1"/>
          </p:cNvSpPr>
          <p:nvPr>
            <p:ph type="body" idx="1"/>
          </p:nvPr>
        </p:nvSpPr>
        <p:spPr>
          <a:xfrm>
            <a:off x="666752" y="2180035"/>
            <a:ext cx="7812088"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35AE9A73-8757-4855-A878-B7AA12240426}" type="datetime1">
              <a:rPr lang="lv-LV" smtClean="0"/>
              <a:t>01.12.2023</a:t>
            </a:fld>
            <a:endParaRPr lang="lv-LV"/>
          </a:p>
        </p:txBody>
      </p:sp>
      <p:sp>
        <p:nvSpPr>
          <p:cNvPr id="8" name="Footer Placeholder 7"/>
          <p:cNvSpPr>
            <a:spLocks noGrp="1"/>
          </p:cNvSpPr>
          <p:nvPr>
            <p:ph type="ftr" sz="quarter" idx="11"/>
          </p:nvPr>
        </p:nvSpPr>
        <p:spPr/>
        <p:txBody>
          <a:bodyPr/>
          <a:lstStyle/>
          <a:p>
            <a:r>
              <a:rPr lang="lv-LV"/>
              <a:t>Cits nosaukums</a:t>
            </a:r>
          </a:p>
        </p:txBody>
      </p:sp>
      <p:sp>
        <p:nvSpPr>
          <p:cNvPr id="9" name="Slide Number Placeholder 8"/>
          <p:cNvSpPr>
            <a:spLocks noGrp="1"/>
          </p:cNvSpPr>
          <p:nvPr>
            <p:ph type="sldNum" sz="quarter" idx="12"/>
          </p:nvPr>
        </p:nvSpPr>
        <p:spPr/>
        <p:txBody>
          <a:bodyPr/>
          <a:lstStyle/>
          <a:p>
            <a:fld id="{7D818A06-01C8-4740-BA7B-FC4932E60795}" type="slidenum">
              <a:rPr lang="lv-LV" smtClean="0"/>
              <a:pPr/>
              <a:t>‹#›</a:t>
            </a:fld>
            <a:endParaRPr lang="lv-LV"/>
          </a:p>
        </p:txBody>
      </p:sp>
    </p:spTree>
    <p:extLst>
      <p:ext uri="{BB962C8B-B14F-4D97-AF65-F5344CB8AC3E}">
        <p14:creationId xmlns:p14="http://schemas.microsoft.com/office/powerpoint/2010/main" val="16576900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Date Placeholder 2"/>
          <p:cNvSpPr>
            <a:spLocks noGrp="1"/>
          </p:cNvSpPr>
          <p:nvPr>
            <p:ph type="dt" sz="half" idx="10"/>
          </p:nvPr>
        </p:nvSpPr>
        <p:spPr/>
        <p:txBody>
          <a:bodyPr/>
          <a:lstStyle/>
          <a:p>
            <a:fld id="{6F16D117-525A-4358-A562-8FFBF3305F21}" type="datetime1">
              <a:rPr lang="lv-LV" smtClean="0"/>
              <a:t>01.12.2023</a:t>
            </a:fld>
            <a:endParaRPr lang="lv-LV"/>
          </a:p>
        </p:txBody>
      </p:sp>
      <p:sp>
        <p:nvSpPr>
          <p:cNvPr id="4" name="Footer Placeholder 3"/>
          <p:cNvSpPr>
            <a:spLocks noGrp="1"/>
          </p:cNvSpPr>
          <p:nvPr>
            <p:ph type="ftr" sz="quarter" idx="11"/>
          </p:nvPr>
        </p:nvSpPr>
        <p:spPr/>
        <p:txBody>
          <a:bodyPr/>
          <a:lstStyle/>
          <a:p>
            <a:r>
              <a:rPr lang="lv-LV"/>
              <a:t>Cits nosaukums</a:t>
            </a:r>
          </a:p>
        </p:txBody>
      </p:sp>
      <p:sp>
        <p:nvSpPr>
          <p:cNvPr id="5" name="Slide Number Placeholder 4"/>
          <p:cNvSpPr>
            <a:spLocks noGrp="1"/>
          </p:cNvSpPr>
          <p:nvPr>
            <p:ph type="sldNum" sz="quarter" idx="12"/>
          </p:nvPr>
        </p:nvSpPr>
        <p:spPr/>
        <p:txBody>
          <a:bodyPr/>
          <a:lstStyle/>
          <a:p>
            <a:fld id="{7D818A06-01C8-4740-BA7B-FC4932E60795}" type="slidenum">
              <a:rPr lang="lv-LV" smtClean="0"/>
              <a:t>‹#›</a:t>
            </a:fld>
            <a:endParaRPr lang="lv-LV"/>
          </a:p>
        </p:txBody>
      </p:sp>
    </p:spTree>
    <p:extLst>
      <p:ext uri="{BB962C8B-B14F-4D97-AF65-F5344CB8AC3E}">
        <p14:creationId xmlns:p14="http://schemas.microsoft.com/office/powerpoint/2010/main" val="38084657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C6B6BD-8FB3-4761-8920-BD2D0BBA7135}" type="datetime1">
              <a:rPr lang="lv-LV" smtClean="0"/>
              <a:t>01.12.2023</a:t>
            </a:fld>
            <a:endParaRPr lang="lv-LV"/>
          </a:p>
        </p:txBody>
      </p:sp>
      <p:sp>
        <p:nvSpPr>
          <p:cNvPr id="3" name="Footer Placeholder 2"/>
          <p:cNvSpPr>
            <a:spLocks noGrp="1"/>
          </p:cNvSpPr>
          <p:nvPr>
            <p:ph type="ftr" sz="quarter" idx="11"/>
          </p:nvPr>
        </p:nvSpPr>
        <p:spPr/>
        <p:txBody>
          <a:bodyPr/>
          <a:lstStyle/>
          <a:p>
            <a:r>
              <a:rPr lang="lv-LV"/>
              <a:t>Cits nosaukums</a:t>
            </a:r>
          </a:p>
        </p:txBody>
      </p:sp>
      <p:sp>
        <p:nvSpPr>
          <p:cNvPr id="4" name="Slide Number Placeholder 3"/>
          <p:cNvSpPr>
            <a:spLocks noGrp="1"/>
          </p:cNvSpPr>
          <p:nvPr>
            <p:ph type="sldNum" sz="quarter" idx="12"/>
          </p:nvPr>
        </p:nvSpPr>
        <p:spPr/>
        <p:txBody>
          <a:bodyPr/>
          <a:lstStyle/>
          <a:p>
            <a:fld id="{7D818A06-01C8-4740-BA7B-FC4932E60795}" type="slidenum">
              <a:rPr lang="lv-LV" smtClean="0"/>
              <a:t>‹#›</a:t>
            </a:fld>
            <a:endParaRPr lang="lv-LV"/>
          </a:p>
        </p:txBody>
      </p:sp>
    </p:spTree>
    <p:extLst>
      <p:ext uri="{BB962C8B-B14F-4D97-AF65-F5344CB8AC3E}">
        <p14:creationId xmlns:p14="http://schemas.microsoft.com/office/powerpoint/2010/main" val="27735140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lv-LV"/>
          </a:p>
        </p:txBody>
      </p:sp>
      <p:sp>
        <p:nvSpPr>
          <p:cNvPr id="3" name="Text Placeholder 2"/>
          <p:cNvSpPr>
            <a:spLocks noGrp="1"/>
          </p:cNvSpPr>
          <p:nvPr>
            <p:ph type="body" idx="1"/>
          </p:nvPr>
        </p:nvSpPr>
        <p:spPr>
          <a:xfrm>
            <a:off x="666751" y="1336677"/>
            <a:ext cx="3814763" cy="424966"/>
          </a:xfrm>
        </p:spPr>
        <p:txBody>
          <a:bodyPr anchor="b">
            <a:normAutofit/>
          </a:bodyPr>
          <a:lstStyle>
            <a:lvl1pPr marL="0" indent="0">
              <a:buNone/>
              <a:defRPr sz="2000" b="1">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66751" y="1761642"/>
            <a:ext cx="3814763" cy="2832980"/>
          </a:xfrm>
        </p:spPr>
        <p:txBody>
          <a:bodyPr>
            <a:normAutofit/>
          </a:bodyPr>
          <a:lstStyle>
            <a:lvl1pPr>
              <a:defRPr sz="16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p:cNvSpPr>
            <a:spLocks noGrp="1"/>
          </p:cNvSpPr>
          <p:nvPr>
            <p:ph type="body" sz="quarter" idx="3"/>
          </p:nvPr>
        </p:nvSpPr>
        <p:spPr>
          <a:xfrm>
            <a:off x="4645030" y="1336676"/>
            <a:ext cx="3833810" cy="424966"/>
          </a:xfrm>
        </p:spPr>
        <p:txBody>
          <a:bodyPr anchor="b">
            <a:normAutofit/>
          </a:bodyPr>
          <a:lstStyle>
            <a:lvl1pPr marL="0" indent="0">
              <a:buNone/>
              <a:defRPr sz="2000" b="1">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1761642"/>
            <a:ext cx="3833810" cy="2832980"/>
          </a:xfrm>
        </p:spPr>
        <p:txBody>
          <a:bodyPr>
            <a:normAutofit/>
          </a:bodyPr>
          <a:lstStyle>
            <a:lvl1pPr>
              <a:defRPr sz="16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p:cNvSpPr>
            <a:spLocks noGrp="1"/>
          </p:cNvSpPr>
          <p:nvPr>
            <p:ph type="dt" sz="half" idx="10"/>
          </p:nvPr>
        </p:nvSpPr>
        <p:spPr/>
        <p:txBody>
          <a:bodyPr/>
          <a:lstStyle/>
          <a:p>
            <a:fld id="{A5F8197C-FEAA-4944-9480-6B6E1DC88DF9}" type="datetime1">
              <a:rPr lang="lv-LV" smtClean="0"/>
              <a:t>01.12.2023</a:t>
            </a:fld>
            <a:endParaRPr lang="lv-LV"/>
          </a:p>
        </p:txBody>
      </p:sp>
      <p:sp>
        <p:nvSpPr>
          <p:cNvPr id="8" name="Footer Placeholder 7"/>
          <p:cNvSpPr>
            <a:spLocks noGrp="1"/>
          </p:cNvSpPr>
          <p:nvPr>
            <p:ph type="ftr" sz="quarter" idx="11"/>
          </p:nvPr>
        </p:nvSpPr>
        <p:spPr/>
        <p:txBody>
          <a:bodyPr/>
          <a:lstStyle/>
          <a:p>
            <a:r>
              <a:rPr lang="lv-LV"/>
              <a:t>Cits nosaukums</a:t>
            </a:r>
          </a:p>
        </p:txBody>
      </p:sp>
      <p:sp>
        <p:nvSpPr>
          <p:cNvPr id="9" name="Slide Number Placeholder 8"/>
          <p:cNvSpPr>
            <a:spLocks noGrp="1"/>
          </p:cNvSpPr>
          <p:nvPr>
            <p:ph type="sldNum" sz="quarter" idx="12"/>
          </p:nvPr>
        </p:nvSpPr>
        <p:spPr/>
        <p:txBody>
          <a:bodyPr/>
          <a:lstStyle/>
          <a:p>
            <a:fld id="{7D818A06-01C8-4740-BA7B-FC4932E60795}" type="slidenum">
              <a:rPr lang="lv-LV" smtClean="0"/>
              <a:t>‹#›</a:t>
            </a:fld>
            <a:endParaRPr lang="lv-LV"/>
          </a:p>
        </p:txBody>
      </p:sp>
    </p:spTree>
    <p:extLst>
      <p:ext uri="{BB962C8B-B14F-4D97-AF65-F5344CB8AC3E}">
        <p14:creationId xmlns:p14="http://schemas.microsoft.com/office/powerpoint/2010/main" val="36940281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411461"/>
            <a:ext cx="2692397" cy="664863"/>
          </a:xfrm>
        </p:spPr>
        <p:txBody>
          <a:bodyPr anchor="b"/>
          <a:lstStyle>
            <a:lvl1pPr algn="l">
              <a:defRPr sz="1800" b="1"/>
            </a:lvl1pPr>
          </a:lstStyle>
          <a:p>
            <a:r>
              <a:rPr lang="en-US"/>
              <a:t>Click to edit Master title style</a:t>
            </a:r>
            <a:endParaRPr lang="lv-LV"/>
          </a:p>
        </p:txBody>
      </p:sp>
      <p:sp>
        <p:nvSpPr>
          <p:cNvPr id="3" name="Content Placeholder 2"/>
          <p:cNvSpPr>
            <a:spLocks noGrp="1"/>
          </p:cNvSpPr>
          <p:nvPr>
            <p:ph idx="1"/>
          </p:nvPr>
        </p:nvSpPr>
        <p:spPr>
          <a:xfrm>
            <a:off x="3330576" y="501474"/>
            <a:ext cx="5356225" cy="409315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p:cNvSpPr>
            <a:spLocks noGrp="1"/>
          </p:cNvSpPr>
          <p:nvPr>
            <p:ph type="body" sz="half" idx="2"/>
          </p:nvPr>
        </p:nvSpPr>
        <p:spPr>
          <a:xfrm>
            <a:off x="457205" y="1076328"/>
            <a:ext cx="2692396"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45A28C-8309-488C-B7BB-E3022932A47B}" type="datetime1">
              <a:rPr lang="lv-LV" smtClean="0"/>
              <a:t>01.12.2023</a:t>
            </a:fld>
            <a:endParaRPr lang="lv-LV"/>
          </a:p>
        </p:txBody>
      </p:sp>
      <p:sp>
        <p:nvSpPr>
          <p:cNvPr id="6" name="Footer Placeholder 5"/>
          <p:cNvSpPr>
            <a:spLocks noGrp="1"/>
          </p:cNvSpPr>
          <p:nvPr>
            <p:ph type="ftr" sz="quarter" idx="11"/>
          </p:nvPr>
        </p:nvSpPr>
        <p:spPr/>
        <p:txBody>
          <a:bodyPr/>
          <a:lstStyle/>
          <a:p>
            <a:r>
              <a:rPr lang="lv-LV"/>
              <a:t>Cits nosaukums</a:t>
            </a:r>
          </a:p>
        </p:txBody>
      </p:sp>
      <p:sp>
        <p:nvSpPr>
          <p:cNvPr id="7" name="Slide Number Placeholder 6"/>
          <p:cNvSpPr>
            <a:spLocks noGrp="1"/>
          </p:cNvSpPr>
          <p:nvPr>
            <p:ph type="sldNum" sz="quarter" idx="12"/>
          </p:nvPr>
        </p:nvSpPr>
        <p:spPr/>
        <p:txBody>
          <a:bodyPr/>
          <a:lstStyle/>
          <a:p>
            <a:fld id="{7D818A06-01C8-4740-BA7B-FC4932E60795}" type="slidenum">
              <a:rPr lang="lv-LV" smtClean="0"/>
              <a:t>‹#›</a:t>
            </a:fld>
            <a:endParaRPr lang="lv-LV"/>
          </a:p>
        </p:txBody>
      </p:sp>
    </p:spTree>
    <p:extLst>
      <p:ext uri="{BB962C8B-B14F-4D97-AF65-F5344CB8AC3E}">
        <p14:creationId xmlns:p14="http://schemas.microsoft.com/office/powerpoint/2010/main" val="39855799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19274" y="3600451"/>
            <a:ext cx="5508626" cy="425054"/>
          </a:xfrm>
        </p:spPr>
        <p:txBody>
          <a:bodyPr anchor="b"/>
          <a:lstStyle>
            <a:lvl1pPr algn="l">
              <a:defRPr sz="2000" b="1"/>
            </a:lvl1pPr>
          </a:lstStyle>
          <a:p>
            <a:r>
              <a:rPr lang="en-US"/>
              <a:t>Click to edit Master title style</a:t>
            </a:r>
            <a:endParaRPr lang="lv-LV"/>
          </a:p>
        </p:txBody>
      </p:sp>
      <p:sp>
        <p:nvSpPr>
          <p:cNvPr id="3" name="Picture Placeholder 2"/>
          <p:cNvSpPr>
            <a:spLocks noGrp="1"/>
          </p:cNvSpPr>
          <p:nvPr>
            <p:ph type="pic" idx="1"/>
          </p:nvPr>
        </p:nvSpPr>
        <p:spPr>
          <a:xfrm>
            <a:off x="1819274" y="459581"/>
            <a:ext cx="5508625"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lv-LV"/>
          </a:p>
        </p:txBody>
      </p:sp>
      <p:sp>
        <p:nvSpPr>
          <p:cNvPr id="4" name="Text Placeholder 3"/>
          <p:cNvSpPr>
            <a:spLocks noGrp="1"/>
          </p:cNvSpPr>
          <p:nvPr>
            <p:ph type="body" sz="half" idx="2"/>
          </p:nvPr>
        </p:nvSpPr>
        <p:spPr>
          <a:xfrm>
            <a:off x="1819274" y="4025504"/>
            <a:ext cx="5508626" cy="562371"/>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119206-5601-4207-B321-E2430010467E}" type="datetime1">
              <a:rPr lang="lv-LV" smtClean="0"/>
              <a:t>01.12.2023</a:t>
            </a:fld>
            <a:endParaRPr lang="lv-LV"/>
          </a:p>
        </p:txBody>
      </p:sp>
      <p:sp>
        <p:nvSpPr>
          <p:cNvPr id="6" name="Footer Placeholder 5"/>
          <p:cNvSpPr>
            <a:spLocks noGrp="1"/>
          </p:cNvSpPr>
          <p:nvPr>
            <p:ph type="ftr" sz="quarter" idx="11"/>
          </p:nvPr>
        </p:nvSpPr>
        <p:spPr/>
        <p:txBody>
          <a:bodyPr/>
          <a:lstStyle/>
          <a:p>
            <a:r>
              <a:rPr lang="lv-LV"/>
              <a:t>Cits nosaukums</a:t>
            </a:r>
          </a:p>
        </p:txBody>
      </p:sp>
      <p:sp>
        <p:nvSpPr>
          <p:cNvPr id="7" name="Slide Number Placeholder 6"/>
          <p:cNvSpPr>
            <a:spLocks noGrp="1"/>
          </p:cNvSpPr>
          <p:nvPr>
            <p:ph type="sldNum" sz="quarter" idx="12"/>
          </p:nvPr>
        </p:nvSpPr>
        <p:spPr/>
        <p:txBody>
          <a:bodyPr/>
          <a:lstStyle/>
          <a:p>
            <a:fld id="{7D818A06-01C8-4740-BA7B-FC4932E60795}" type="slidenum">
              <a:rPr lang="lv-LV" smtClean="0"/>
              <a:t>‹#›</a:t>
            </a:fld>
            <a:endParaRPr lang="lv-LV"/>
          </a:p>
        </p:txBody>
      </p:sp>
    </p:spTree>
    <p:extLst>
      <p:ext uri="{BB962C8B-B14F-4D97-AF65-F5344CB8AC3E}">
        <p14:creationId xmlns:p14="http://schemas.microsoft.com/office/powerpoint/2010/main" val="31297074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Vertical Text Placeholder 2"/>
          <p:cNvSpPr>
            <a:spLocks noGrp="1"/>
          </p:cNvSpPr>
          <p:nvPr>
            <p:ph type="body" orient="vert" idx="1"/>
          </p:nvPr>
        </p:nvSpPr>
        <p:spPr>
          <a:xfrm>
            <a:off x="666752" y="1336676"/>
            <a:ext cx="7812087" cy="325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491E498B-099A-4743-A568-E6A7C7086A0E}" type="datetime1">
              <a:rPr lang="lv-LV" smtClean="0"/>
              <a:t>01.12.2023</a:t>
            </a:fld>
            <a:endParaRPr lang="lv-LV"/>
          </a:p>
        </p:txBody>
      </p:sp>
      <p:sp>
        <p:nvSpPr>
          <p:cNvPr id="5" name="Footer Placeholder 4"/>
          <p:cNvSpPr>
            <a:spLocks noGrp="1"/>
          </p:cNvSpPr>
          <p:nvPr>
            <p:ph type="ftr" sz="quarter" idx="11"/>
          </p:nvPr>
        </p:nvSpPr>
        <p:spPr/>
        <p:txBody>
          <a:bodyPr/>
          <a:lstStyle/>
          <a:p>
            <a:r>
              <a:rPr lang="lv-LV"/>
              <a:t>Cits nosaukums</a:t>
            </a:r>
          </a:p>
        </p:txBody>
      </p:sp>
      <p:sp>
        <p:nvSpPr>
          <p:cNvPr id="6" name="Slide Number Placeholder 5"/>
          <p:cNvSpPr>
            <a:spLocks noGrp="1"/>
          </p:cNvSpPr>
          <p:nvPr>
            <p:ph type="sldNum" sz="quarter" idx="12"/>
          </p:nvPr>
        </p:nvSpPr>
        <p:spPr/>
        <p:txBody>
          <a:bodyPr/>
          <a:lstStyle/>
          <a:p>
            <a:fld id="{7D818A06-01C8-4740-BA7B-FC4932E60795}" type="slidenum">
              <a:rPr lang="lv-LV" smtClean="0"/>
              <a:t>‹#›</a:t>
            </a:fld>
            <a:endParaRPr lang="lv-LV"/>
          </a:p>
        </p:txBody>
      </p:sp>
    </p:spTree>
    <p:extLst>
      <p:ext uri="{BB962C8B-B14F-4D97-AF65-F5344CB8AC3E}">
        <p14:creationId xmlns:p14="http://schemas.microsoft.com/office/powerpoint/2010/main" val="11132819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4" y="411463"/>
            <a:ext cx="1819276" cy="4176413"/>
          </a:xfrm>
        </p:spPr>
        <p:txBody>
          <a:bodyPr vert="eaVert"/>
          <a:lstStyle/>
          <a:p>
            <a:r>
              <a:rPr lang="en-US"/>
              <a:t>Click to edit Master title style</a:t>
            </a:r>
            <a:endParaRPr lang="lv-LV"/>
          </a:p>
        </p:txBody>
      </p:sp>
      <p:sp>
        <p:nvSpPr>
          <p:cNvPr id="3" name="Vertical Text Placeholder 2"/>
          <p:cNvSpPr>
            <a:spLocks noGrp="1"/>
          </p:cNvSpPr>
          <p:nvPr>
            <p:ph type="body" orient="vert" idx="1"/>
          </p:nvPr>
        </p:nvSpPr>
        <p:spPr>
          <a:xfrm>
            <a:off x="457200" y="411463"/>
            <a:ext cx="6019800" cy="41764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80C21055-FD5C-4E5E-BC59-BD69F04CADB4}" type="datetime1">
              <a:rPr lang="lv-LV" smtClean="0"/>
              <a:t>01.12.2023</a:t>
            </a:fld>
            <a:endParaRPr lang="lv-LV"/>
          </a:p>
        </p:txBody>
      </p:sp>
      <p:sp>
        <p:nvSpPr>
          <p:cNvPr id="5" name="Footer Placeholder 4"/>
          <p:cNvSpPr>
            <a:spLocks noGrp="1"/>
          </p:cNvSpPr>
          <p:nvPr>
            <p:ph type="ftr" sz="quarter" idx="11"/>
          </p:nvPr>
        </p:nvSpPr>
        <p:spPr/>
        <p:txBody>
          <a:bodyPr/>
          <a:lstStyle/>
          <a:p>
            <a:r>
              <a:rPr lang="lv-LV"/>
              <a:t>Cits nosaukums</a:t>
            </a:r>
          </a:p>
        </p:txBody>
      </p:sp>
      <p:sp>
        <p:nvSpPr>
          <p:cNvPr id="6" name="Slide Number Placeholder 5"/>
          <p:cNvSpPr>
            <a:spLocks noGrp="1"/>
          </p:cNvSpPr>
          <p:nvPr>
            <p:ph type="sldNum" sz="quarter" idx="12"/>
          </p:nvPr>
        </p:nvSpPr>
        <p:spPr/>
        <p:txBody>
          <a:bodyPr/>
          <a:lstStyle/>
          <a:p>
            <a:fld id="{7D818A06-01C8-4740-BA7B-FC4932E60795}" type="slidenum">
              <a:rPr lang="lv-LV" smtClean="0"/>
              <a:t>‹#›</a:t>
            </a:fld>
            <a:endParaRPr lang="lv-LV"/>
          </a:p>
        </p:txBody>
      </p:sp>
    </p:spTree>
    <p:extLst>
      <p:ext uri="{BB962C8B-B14F-4D97-AF65-F5344CB8AC3E}">
        <p14:creationId xmlns:p14="http://schemas.microsoft.com/office/powerpoint/2010/main" val="23960868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SHORT TEXT)">
    <p:bg>
      <p:bgPr>
        <a:solidFill>
          <a:schemeClr val="bg2"/>
        </a:solidFill>
        <a:effectLst/>
      </p:bgPr>
    </p:bg>
    <p:spTree>
      <p:nvGrpSpPr>
        <p:cNvPr id="1" name=""/>
        <p:cNvGrpSpPr/>
        <p:nvPr/>
      </p:nvGrpSpPr>
      <p:grpSpPr>
        <a:xfrm>
          <a:off x="0" y="0"/>
          <a:ext cx="0" cy="0"/>
          <a:chOff x="0" y="0"/>
          <a:chExt cx="0" cy="0"/>
        </a:xfrm>
      </p:grpSpPr>
      <p:sp>
        <p:nvSpPr>
          <p:cNvPr id="12" name="Picture Placeholder 11"/>
          <p:cNvSpPr>
            <a:spLocks noGrp="1"/>
          </p:cNvSpPr>
          <p:nvPr>
            <p:ph type="pic" sz="quarter" idx="15"/>
          </p:nvPr>
        </p:nvSpPr>
        <p:spPr>
          <a:xfrm>
            <a:off x="3348216" y="0"/>
            <a:ext cx="5795783" cy="5143500"/>
          </a:xfrm>
          <a:custGeom>
            <a:avLst/>
            <a:gdLst>
              <a:gd name="connsiteX0" fmla="*/ 0 w 3419872"/>
              <a:gd name="connsiteY0" fmla="*/ 0 h 5143500"/>
              <a:gd name="connsiteX1" fmla="*/ 3419872 w 3419872"/>
              <a:gd name="connsiteY1" fmla="*/ 0 h 5143500"/>
              <a:gd name="connsiteX2" fmla="*/ 3419872 w 3419872"/>
              <a:gd name="connsiteY2" fmla="*/ 5143500 h 5143500"/>
              <a:gd name="connsiteX3" fmla="*/ 0 w 3419872"/>
              <a:gd name="connsiteY3" fmla="*/ 5143500 h 5143500"/>
              <a:gd name="connsiteX4" fmla="*/ 0 w 3419872"/>
              <a:gd name="connsiteY4"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2375911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50375"/>
              <a:gd name="connsiteX1" fmla="*/ 5795783 w 5795783"/>
              <a:gd name="connsiteY1" fmla="*/ 0 h 5150375"/>
              <a:gd name="connsiteX2" fmla="*/ 5795783 w 5795783"/>
              <a:gd name="connsiteY2" fmla="*/ 5143500 h 5150375"/>
              <a:gd name="connsiteX3" fmla="*/ 3441565 w 5795783"/>
              <a:gd name="connsiteY3" fmla="*/ 5150375 h 5150375"/>
              <a:gd name="connsiteX4" fmla="*/ 0 w 5795783"/>
              <a:gd name="connsiteY4" fmla="*/ 4180114 h 5150375"/>
              <a:gd name="connsiteX5" fmla="*/ 2375911 w 5795783"/>
              <a:gd name="connsiteY5" fmla="*/ 0 h 5150375"/>
              <a:gd name="connsiteX0" fmla="*/ 2375911 w 5795783"/>
              <a:gd name="connsiteY0" fmla="*/ 0 h 5150375"/>
              <a:gd name="connsiteX1" fmla="*/ 5795783 w 5795783"/>
              <a:gd name="connsiteY1" fmla="*/ 0 h 5150375"/>
              <a:gd name="connsiteX2" fmla="*/ 5795783 w 5795783"/>
              <a:gd name="connsiteY2" fmla="*/ 5143500 h 5150375"/>
              <a:gd name="connsiteX3" fmla="*/ 3441565 w 5795783"/>
              <a:gd name="connsiteY3" fmla="*/ 5150375 h 5150375"/>
              <a:gd name="connsiteX4" fmla="*/ 0 w 5795783"/>
              <a:gd name="connsiteY4" fmla="*/ 4180114 h 5150375"/>
              <a:gd name="connsiteX5" fmla="*/ 2375911 w 5795783"/>
              <a:gd name="connsiteY5" fmla="*/ 0 h 5150375"/>
              <a:gd name="connsiteX0" fmla="*/ 2375911 w 5795783"/>
              <a:gd name="connsiteY0" fmla="*/ 0 h 5150375"/>
              <a:gd name="connsiteX1" fmla="*/ 5795783 w 5795783"/>
              <a:gd name="connsiteY1" fmla="*/ 0 h 5150375"/>
              <a:gd name="connsiteX2" fmla="*/ 5795783 w 5795783"/>
              <a:gd name="connsiteY2" fmla="*/ 5143500 h 5150375"/>
              <a:gd name="connsiteX3" fmla="*/ 3441565 w 5795783"/>
              <a:gd name="connsiteY3" fmla="*/ 5150375 h 5150375"/>
              <a:gd name="connsiteX4" fmla="*/ 0 w 5795783"/>
              <a:gd name="connsiteY4" fmla="*/ 4180114 h 5150375"/>
              <a:gd name="connsiteX5" fmla="*/ 2375911 w 5795783"/>
              <a:gd name="connsiteY5" fmla="*/ 0 h 5150375"/>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5783" h="5143500">
                <a:moveTo>
                  <a:pt x="2375911" y="0"/>
                </a:moveTo>
                <a:lnTo>
                  <a:pt x="5795783" y="0"/>
                </a:lnTo>
                <a:lnTo>
                  <a:pt x="5795783" y="5143500"/>
                </a:lnTo>
                <a:lnTo>
                  <a:pt x="3434690" y="5143500"/>
                </a:lnTo>
                <a:cubicBezTo>
                  <a:pt x="1267681" y="4664241"/>
                  <a:pt x="1183856" y="4659373"/>
                  <a:pt x="0" y="4180114"/>
                </a:cubicBezTo>
                <a:cubicBezTo>
                  <a:pt x="620090" y="2683615"/>
                  <a:pt x="1432687" y="1331495"/>
                  <a:pt x="2375911" y="0"/>
                </a:cubicBezTo>
                <a:close/>
              </a:path>
            </a:pathLst>
          </a:custGeom>
        </p:spPr>
        <p:txBody>
          <a:bodyPr/>
          <a:lstStyle/>
          <a:p>
            <a:endParaRPr lang="lv-LV" dirty="0"/>
          </a:p>
        </p:txBody>
      </p:sp>
      <p:sp>
        <p:nvSpPr>
          <p:cNvPr id="2" name="Title 1"/>
          <p:cNvSpPr>
            <a:spLocks noGrp="1"/>
          </p:cNvSpPr>
          <p:nvPr>
            <p:ph type="ctrTitle" hasCustomPrompt="1"/>
          </p:nvPr>
        </p:nvSpPr>
        <p:spPr>
          <a:xfrm>
            <a:off x="666750" y="2225462"/>
            <a:ext cx="3149599" cy="1112851"/>
          </a:xfrm>
        </p:spPr>
        <p:txBody>
          <a:bodyPr/>
          <a:lstStyle>
            <a:lvl1pPr marL="0" indent="0">
              <a:tabLst/>
              <a:defRPr b="0" baseline="0">
                <a:solidFill>
                  <a:schemeClr val="tx1"/>
                </a:solidFill>
              </a:defRPr>
            </a:lvl1pPr>
          </a:lstStyle>
          <a:p>
            <a:r>
              <a:rPr lang="lv-LV" dirty="0"/>
              <a:t>PIRMAIS SLAIDS AR TITULU</a:t>
            </a:r>
          </a:p>
        </p:txBody>
      </p:sp>
      <p:sp>
        <p:nvSpPr>
          <p:cNvPr id="3" name="Subtitle 2"/>
          <p:cNvSpPr>
            <a:spLocks noGrp="1"/>
          </p:cNvSpPr>
          <p:nvPr>
            <p:ph type="subTitle" idx="1" hasCustomPrompt="1"/>
          </p:nvPr>
        </p:nvSpPr>
        <p:spPr>
          <a:xfrm>
            <a:off x="666751" y="3730753"/>
            <a:ext cx="2482849" cy="857122"/>
          </a:xfrm>
        </p:spPr>
        <p:txBody>
          <a:bodyPr>
            <a:noAutofit/>
          </a:bodyPr>
          <a:lstStyle>
            <a:lvl1pPr marL="0" indent="0" algn="l">
              <a:buNone/>
              <a:defRPr sz="1400" spc="50" baseline="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dirty="0"/>
              <a:t>Apakštitula teksts, kad maz teksta</a:t>
            </a:r>
          </a:p>
        </p:txBody>
      </p:sp>
      <p:sp>
        <p:nvSpPr>
          <p:cNvPr id="6" name="Picture Placeholder 5"/>
          <p:cNvSpPr>
            <a:spLocks noGrp="1"/>
          </p:cNvSpPr>
          <p:nvPr>
            <p:ph type="pic" sz="quarter" idx="16" hasCustomPrompt="1"/>
          </p:nvPr>
        </p:nvSpPr>
        <p:spPr>
          <a:xfrm>
            <a:off x="2195736" y="321450"/>
            <a:ext cx="936104" cy="670768"/>
          </a:xfrm>
        </p:spPr>
        <p:txBody>
          <a:bodyPr/>
          <a:lstStyle>
            <a:lvl1pPr marL="0" indent="0">
              <a:buNone/>
              <a:defRPr/>
            </a:lvl1pPr>
          </a:lstStyle>
          <a:p>
            <a:r>
              <a:rPr lang="lv-LV" dirty="0"/>
              <a:t>LOGO</a:t>
            </a:r>
          </a:p>
          <a:p>
            <a:endParaRPr lang="lv-LV" dirty="0"/>
          </a:p>
        </p:txBody>
      </p:sp>
      <p:sp>
        <p:nvSpPr>
          <p:cNvPr id="11" name="Picture Placeholder 5"/>
          <p:cNvSpPr>
            <a:spLocks noGrp="1"/>
          </p:cNvSpPr>
          <p:nvPr>
            <p:ph type="pic" sz="quarter" idx="17" hasCustomPrompt="1"/>
          </p:nvPr>
        </p:nvSpPr>
        <p:spPr>
          <a:xfrm>
            <a:off x="3131840" y="321450"/>
            <a:ext cx="936104" cy="670768"/>
          </a:xfrm>
        </p:spPr>
        <p:txBody>
          <a:bodyPr/>
          <a:lstStyle>
            <a:lvl1pPr marL="0" indent="0">
              <a:buNone/>
              <a:defRPr/>
            </a:lvl1pPr>
          </a:lstStyle>
          <a:p>
            <a:r>
              <a:rPr lang="lv-LV" dirty="0"/>
              <a:t>LOGO</a:t>
            </a:r>
          </a:p>
          <a:p>
            <a:endParaRPr lang="lv-LV" dirty="0"/>
          </a:p>
        </p:txBody>
      </p:sp>
      <p:sp>
        <p:nvSpPr>
          <p:cNvPr id="13" name="Picture Placeholder 5"/>
          <p:cNvSpPr>
            <a:spLocks noGrp="1"/>
          </p:cNvSpPr>
          <p:nvPr>
            <p:ph type="pic" sz="quarter" idx="18" hasCustomPrompt="1"/>
          </p:nvPr>
        </p:nvSpPr>
        <p:spPr>
          <a:xfrm>
            <a:off x="4067944" y="321450"/>
            <a:ext cx="936104" cy="670768"/>
          </a:xfrm>
        </p:spPr>
        <p:txBody>
          <a:bodyPr/>
          <a:lstStyle>
            <a:lvl1pPr marL="0" indent="0">
              <a:buNone/>
              <a:defRPr/>
            </a:lvl1pPr>
          </a:lstStyle>
          <a:p>
            <a:r>
              <a:rPr lang="lv-LV" dirty="0"/>
              <a:t>LOGO</a:t>
            </a:r>
          </a:p>
          <a:p>
            <a:endParaRPr lang="lv-LV" dirty="0"/>
          </a:p>
        </p:txBody>
      </p:sp>
      <p:pic>
        <p:nvPicPr>
          <p:cNvPr id="10" name="Picture 9">
            <a:extLst>
              <a:ext uri="{FF2B5EF4-FFF2-40B4-BE49-F238E27FC236}">
                <a16:creationId xmlns:a16="http://schemas.microsoft.com/office/drawing/2014/main" id="{E98DBA0C-1E66-4A9B-9204-D5A3F853B5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443" y="50582"/>
            <a:ext cx="1723445" cy="1473418"/>
          </a:xfrm>
          <a:prstGeom prst="rect">
            <a:avLst/>
          </a:prstGeom>
        </p:spPr>
      </p:pic>
    </p:spTree>
    <p:extLst>
      <p:ext uri="{BB962C8B-B14F-4D97-AF65-F5344CB8AC3E}">
        <p14:creationId xmlns:p14="http://schemas.microsoft.com/office/powerpoint/2010/main" val="229546419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Slide(SHORT TEXT)">
    <p:bg>
      <p:bgRef idx="1001">
        <a:schemeClr val="bg1"/>
      </p:bgRef>
    </p:bg>
    <p:spTree>
      <p:nvGrpSpPr>
        <p:cNvPr id="1" name=""/>
        <p:cNvGrpSpPr/>
        <p:nvPr/>
      </p:nvGrpSpPr>
      <p:grpSpPr>
        <a:xfrm>
          <a:off x="0" y="0"/>
          <a:ext cx="0" cy="0"/>
          <a:chOff x="0" y="0"/>
          <a:chExt cx="0" cy="0"/>
        </a:xfrm>
      </p:grpSpPr>
      <p:sp>
        <p:nvSpPr>
          <p:cNvPr id="12" name="Picture Placeholder 11"/>
          <p:cNvSpPr>
            <a:spLocks noGrp="1"/>
          </p:cNvSpPr>
          <p:nvPr>
            <p:ph type="pic" sz="quarter" idx="15"/>
          </p:nvPr>
        </p:nvSpPr>
        <p:spPr>
          <a:xfrm>
            <a:off x="3348216" y="0"/>
            <a:ext cx="5795783" cy="5143500"/>
          </a:xfrm>
          <a:custGeom>
            <a:avLst/>
            <a:gdLst>
              <a:gd name="connsiteX0" fmla="*/ 0 w 3419872"/>
              <a:gd name="connsiteY0" fmla="*/ 0 h 5143500"/>
              <a:gd name="connsiteX1" fmla="*/ 3419872 w 3419872"/>
              <a:gd name="connsiteY1" fmla="*/ 0 h 5143500"/>
              <a:gd name="connsiteX2" fmla="*/ 3419872 w 3419872"/>
              <a:gd name="connsiteY2" fmla="*/ 5143500 h 5143500"/>
              <a:gd name="connsiteX3" fmla="*/ 0 w 3419872"/>
              <a:gd name="connsiteY3" fmla="*/ 5143500 h 5143500"/>
              <a:gd name="connsiteX4" fmla="*/ 0 w 3419872"/>
              <a:gd name="connsiteY4"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2375911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50375"/>
              <a:gd name="connsiteX1" fmla="*/ 5795783 w 5795783"/>
              <a:gd name="connsiteY1" fmla="*/ 0 h 5150375"/>
              <a:gd name="connsiteX2" fmla="*/ 5795783 w 5795783"/>
              <a:gd name="connsiteY2" fmla="*/ 5143500 h 5150375"/>
              <a:gd name="connsiteX3" fmla="*/ 3441565 w 5795783"/>
              <a:gd name="connsiteY3" fmla="*/ 5150375 h 5150375"/>
              <a:gd name="connsiteX4" fmla="*/ 0 w 5795783"/>
              <a:gd name="connsiteY4" fmla="*/ 4180114 h 5150375"/>
              <a:gd name="connsiteX5" fmla="*/ 2375911 w 5795783"/>
              <a:gd name="connsiteY5" fmla="*/ 0 h 5150375"/>
              <a:gd name="connsiteX0" fmla="*/ 2375911 w 5795783"/>
              <a:gd name="connsiteY0" fmla="*/ 0 h 5150375"/>
              <a:gd name="connsiteX1" fmla="*/ 5795783 w 5795783"/>
              <a:gd name="connsiteY1" fmla="*/ 0 h 5150375"/>
              <a:gd name="connsiteX2" fmla="*/ 5795783 w 5795783"/>
              <a:gd name="connsiteY2" fmla="*/ 5143500 h 5150375"/>
              <a:gd name="connsiteX3" fmla="*/ 3441565 w 5795783"/>
              <a:gd name="connsiteY3" fmla="*/ 5150375 h 5150375"/>
              <a:gd name="connsiteX4" fmla="*/ 0 w 5795783"/>
              <a:gd name="connsiteY4" fmla="*/ 4180114 h 5150375"/>
              <a:gd name="connsiteX5" fmla="*/ 2375911 w 5795783"/>
              <a:gd name="connsiteY5" fmla="*/ 0 h 5150375"/>
              <a:gd name="connsiteX0" fmla="*/ 2375911 w 5795783"/>
              <a:gd name="connsiteY0" fmla="*/ 0 h 5150375"/>
              <a:gd name="connsiteX1" fmla="*/ 5795783 w 5795783"/>
              <a:gd name="connsiteY1" fmla="*/ 0 h 5150375"/>
              <a:gd name="connsiteX2" fmla="*/ 5795783 w 5795783"/>
              <a:gd name="connsiteY2" fmla="*/ 5143500 h 5150375"/>
              <a:gd name="connsiteX3" fmla="*/ 3441565 w 5795783"/>
              <a:gd name="connsiteY3" fmla="*/ 5150375 h 5150375"/>
              <a:gd name="connsiteX4" fmla="*/ 0 w 5795783"/>
              <a:gd name="connsiteY4" fmla="*/ 4180114 h 5150375"/>
              <a:gd name="connsiteX5" fmla="*/ 2375911 w 5795783"/>
              <a:gd name="connsiteY5" fmla="*/ 0 h 5150375"/>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5783" h="5143500">
                <a:moveTo>
                  <a:pt x="2375911" y="0"/>
                </a:moveTo>
                <a:lnTo>
                  <a:pt x="5795783" y="0"/>
                </a:lnTo>
                <a:lnTo>
                  <a:pt x="5795783" y="5143500"/>
                </a:lnTo>
                <a:lnTo>
                  <a:pt x="3434690" y="5143500"/>
                </a:lnTo>
                <a:cubicBezTo>
                  <a:pt x="1267681" y="4664241"/>
                  <a:pt x="1183856" y="4659373"/>
                  <a:pt x="0" y="4180114"/>
                </a:cubicBezTo>
                <a:cubicBezTo>
                  <a:pt x="620090" y="2683615"/>
                  <a:pt x="1432687" y="1331495"/>
                  <a:pt x="2375911" y="0"/>
                </a:cubicBezTo>
                <a:close/>
              </a:path>
            </a:pathLst>
          </a:custGeom>
        </p:spPr>
        <p:txBody>
          <a:bodyPr/>
          <a:lstStyle/>
          <a:p>
            <a:endParaRPr lang="lv-LV" dirty="0"/>
          </a:p>
        </p:txBody>
      </p:sp>
      <p:sp>
        <p:nvSpPr>
          <p:cNvPr id="2" name="Title 1"/>
          <p:cNvSpPr>
            <a:spLocks noGrp="1"/>
          </p:cNvSpPr>
          <p:nvPr>
            <p:ph type="ctrTitle" hasCustomPrompt="1"/>
          </p:nvPr>
        </p:nvSpPr>
        <p:spPr>
          <a:xfrm>
            <a:off x="666750" y="2225462"/>
            <a:ext cx="3149599" cy="1112851"/>
          </a:xfrm>
        </p:spPr>
        <p:txBody>
          <a:bodyPr/>
          <a:lstStyle>
            <a:lvl1pPr marL="0" indent="0">
              <a:tabLst/>
              <a:defRPr b="0" baseline="0">
                <a:solidFill>
                  <a:schemeClr val="tx1"/>
                </a:solidFill>
              </a:defRPr>
            </a:lvl1pPr>
          </a:lstStyle>
          <a:p>
            <a:r>
              <a:rPr lang="lv-LV" dirty="0"/>
              <a:t>PIRMAIS SLAIDS AR TITULU</a:t>
            </a:r>
          </a:p>
        </p:txBody>
      </p:sp>
      <p:sp>
        <p:nvSpPr>
          <p:cNvPr id="3" name="Subtitle 2"/>
          <p:cNvSpPr>
            <a:spLocks noGrp="1"/>
          </p:cNvSpPr>
          <p:nvPr>
            <p:ph type="subTitle" idx="1" hasCustomPrompt="1"/>
          </p:nvPr>
        </p:nvSpPr>
        <p:spPr>
          <a:xfrm>
            <a:off x="666751" y="3730753"/>
            <a:ext cx="2482849" cy="857122"/>
          </a:xfrm>
        </p:spPr>
        <p:txBody>
          <a:bodyPr>
            <a:noAutofit/>
          </a:bodyPr>
          <a:lstStyle>
            <a:lvl1pPr marL="0" indent="0" algn="l">
              <a:buNone/>
              <a:defRPr sz="1400" spc="50" baseline="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dirty="0"/>
              <a:t>Apakštitula teksts, kad maz teksta</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6623" y="269039"/>
            <a:ext cx="1569826" cy="1059009"/>
          </a:xfrm>
          <a:prstGeom prst="rect">
            <a:avLst/>
          </a:prstGeom>
        </p:spPr>
      </p:pic>
      <p:sp>
        <p:nvSpPr>
          <p:cNvPr id="6" name="Picture Placeholder 5"/>
          <p:cNvSpPr>
            <a:spLocks noGrp="1"/>
          </p:cNvSpPr>
          <p:nvPr>
            <p:ph type="pic" sz="quarter" idx="16" hasCustomPrompt="1"/>
          </p:nvPr>
        </p:nvSpPr>
        <p:spPr>
          <a:xfrm>
            <a:off x="2195736" y="321450"/>
            <a:ext cx="936104" cy="670768"/>
          </a:xfrm>
        </p:spPr>
        <p:txBody>
          <a:bodyPr/>
          <a:lstStyle>
            <a:lvl1pPr marL="0" indent="0">
              <a:buNone/>
              <a:defRPr/>
            </a:lvl1pPr>
          </a:lstStyle>
          <a:p>
            <a:r>
              <a:rPr lang="lv-LV" dirty="0"/>
              <a:t>LOGO</a:t>
            </a:r>
          </a:p>
          <a:p>
            <a:endParaRPr lang="lv-LV" dirty="0"/>
          </a:p>
        </p:txBody>
      </p:sp>
      <p:sp>
        <p:nvSpPr>
          <p:cNvPr id="11" name="Picture Placeholder 5"/>
          <p:cNvSpPr>
            <a:spLocks noGrp="1"/>
          </p:cNvSpPr>
          <p:nvPr>
            <p:ph type="pic" sz="quarter" idx="17" hasCustomPrompt="1"/>
          </p:nvPr>
        </p:nvSpPr>
        <p:spPr>
          <a:xfrm>
            <a:off x="3131840" y="321450"/>
            <a:ext cx="936104" cy="670768"/>
          </a:xfrm>
        </p:spPr>
        <p:txBody>
          <a:bodyPr/>
          <a:lstStyle>
            <a:lvl1pPr marL="0" indent="0">
              <a:buNone/>
              <a:defRPr/>
            </a:lvl1pPr>
          </a:lstStyle>
          <a:p>
            <a:r>
              <a:rPr lang="lv-LV" dirty="0"/>
              <a:t>LOGO</a:t>
            </a:r>
          </a:p>
          <a:p>
            <a:endParaRPr lang="lv-LV" dirty="0"/>
          </a:p>
        </p:txBody>
      </p:sp>
      <p:sp>
        <p:nvSpPr>
          <p:cNvPr id="13" name="Picture Placeholder 5"/>
          <p:cNvSpPr>
            <a:spLocks noGrp="1"/>
          </p:cNvSpPr>
          <p:nvPr>
            <p:ph type="pic" sz="quarter" idx="18" hasCustomPrompt="1"/>
          </p:nvPr>
        </p:nvSpPr>
        <p:spPr>
          <a:xfrm>
            <a:off x="4067944" y="321450"/>
            <a:ext cx="936104" cy="670768"/>
          </a:xfrm>
        </p:spPr>
        <p:txBody>
          <a:bodyPr/>
          <a:lstStyle>
            <a:lvl1pPr marL="0" indent="0">
              <a:buNone/>
              <a:defRPr/>
            </a:lvl1pPr>
          </a:lstStyle>
          <a:p>
            <a:r>
              <a:rPr lang="lv-LV" dirty="0"/>
              <a:t>LOGO</a:t>
            </a:r>
          </a:p>
          <a:p>
            <a:endParaRPr lang="lv-LV" dirty="0"/>
          </a:p>
        </p:txBody>
      </p:sp>
    </p:spTree>
    <p:extLst>
      <p:ext uri="{BB962C8B-B14F-4D97-AF65-F5344CB8AC3E}">
        <p14:creationId xmlns:p14="http://schemas.microsoft.com/office/powerpoint/2010/main" val="36666822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Text White">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lumMod val="60000"/>
                    <a:lumOff val="40000"/>
                  </a:schemeClr>
                </a:solidFill>
              </a:defRPr>
            </a:lvl1pPr>
          </a:lstStyle>
          <a:p>
            <a:fld id="{7D818A06-01C8-4740-BA7B-FC4932E60795}" type="slidenum">
              <a:rPr lang="lv-LV" smtClean="0"/>
              <a:pPr/>
              <a:t>‹#›</a:t>
            </a:fld>
            <a:endParaRPr lang="lv-LV"/>
          </a:p>
        </p:txBody>
      </p:sp>
      <p:sp>
        <p:nvSpPr>
          <p:cNvPr id="3" name="Title 1">
            <a:extLst>
              <a:ext uri="{FF2B5EF4-FFF2-40B4-BE49-F238E27FC236}">
                <a16:creationId xmlns:a16="http://schemas.microsoft.com/office/drawing/2014/main" id="{414CD0D5-8F33-4D0B-842B-A1F9154900E9}"/>
              </a:ext>
            </a:extLst>
          </p:cNvPr>
          <p:cNvSpPr>
            <a:spLocks noGrp="1"/>
          </p:cNvSpPr>
          <p:nvPr>
            <p:ph type="title"/>
          </p:nvPr>
        </p:nvSpPr>
        <p:spPr>
          <a:xfrm>
            <a:off x="666750" y="411163"/>
            <a:ext cx="7812087" cy="581867"/>
          </a:xfrm>
          <a:prstGeom prst="rect">
            <a:avLst/>
          </a:prstGeom>
        </p:spPr>
        <p:txBody>
          <a:bodyPr bIns="180000" anchor="t" anchorCtr="0">
            <a:spAutoFit/>
          </a:bodyPr>
          <a:lstStyle>
            <a:lvl1pPr marL="0" indent="0">
              <a:defRPr>
                <a:solidFill>
                  <a:schemeClr val="bg1"/>
                </a:solidFill>
              </a:defRPr>
            </a:lvl1pPr>
          </a:lstStyle>
          <a:p>
            <a:r>
              <a:rPr lang="en-US" dirty="0"/>
              <a:t>Click to edit Master title style</a:t>
            </a:r>
            <a:endParaRPr lang="lv-LV" dirty="0"/>
          </a:p>
        </p:txBody>
      </p:sp>
      <p:sp>
        <p:nvSpPr>
          <p:cNvPr id="5" name="Content Placeholder 2">
            <a:extLst>
              <a:ext uri="{FF2B5EF4-FFF2-40B4-BE49-F238E27FC236}">
                <a16:creationId xmlns:a16="http://schemas.microsoft.com/office/drawing/2014/main" id="{89E07AB3-8BA7-43C2-8058-F988070CBFC8}"/>
              </a:ext>
            </a:extLst>
          </p:cNvPr>
          <p:cNvSpPr>
            <a:spLocks noGrp="1"/>
          </p:cNvSpPr>
          <p:nvPr>
            <p:ph sz="half" idx="1"/>
          </p:nvPr>
        </p:nvSpPr>
        <p:spPr>
          <a:xfrm>
            <a:off x="666751" y="1346200"/>
            <a:ext cx="2484437" cy="3248422"/>
          </a:xfrm>
          <a:prstGeom prst="rect">
            <a:avLst/>
          </a:prstGeom>
        </p:spPr>
        <p:txBody>
          <a:bodyPr>
            <a:noAutofit/>
          </a:bodyPr>
          <a:lstStyle>
            <a:lvl1pPr marL="0" indent="0">
              <a:buNone/>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lumMod val="60000"/>
                    <a:lumOff val="4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6" name="Content Placeholder 2">
            <a:extLst>
              <a:ext uri="{FF2B5EF4-FFF2-40B4-BE49-F238E27FC236}">
                <a16:creationId xmlns:a16="http://schemas.microsoft.com/office/drawing/2014/main" id="{97B455B5-E70F-40BC-BDB6-71E3E3F65875}"/>
              </a:ext>
            </a:extLst>
          </p:cNvPr>
          <p:cNvSpPr>
            <a:spLocks noGrp="1"/>
          </p:cNvSpPr>
          <p:nvPr>
            <p:ph sz="half" idx="13"/>
          </p:nvPr>
        </p:nvSpPr>
        <p:spPr>
          <a:xfrm>
            <a:off x="3328988" y="1346199"/>
            <a:ext cx="2484437" cy="3248423"/>
          </a:xfrm>
          <a:prstGeom prst="rect">
            <a:avLst/>
          </a:prstGeom>
        </p:spPr>
        <p:txBody>
          <a:bodyPr>
            <a:noAutofit/>
          </a:bodyPr>
          <a:lstStyle>
            <a:lvl1pPr marL="0" indent="0">
              <a:buNone/>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lumMod val="60000"/>
                    <a:lumOff val="4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2" name="Content Placeholder 2">
            <a:extLst>
              <a:ext uri="{FF2B5EF4-FFF2-40B4-BE49-F238E27FC236}">
                <a16:creationId xmlns:a16="http://schemas.microsoft.com/office/drawing/2014/main" id="{35642A93-23B7-AD48-F9FD-A48562C9AEE6}"/>
              </a:ext>
            </a:extLst>
          </p:cNvPr>
          <p:cNvSpPr>
            <a:spLocks noGrp="1"/>
          </p:cNvSpPr>
          <p:nvPr>
            <p:ph sz="half" idx="14"/>
          </p:nvPr>
        </p:nvSpPr>
        <p:spPr>
          <a:xfrm>
            <a:off x="5992813" y="1346199"/>
            <a:ext cx="2484437" cy="3248423"/>
          </a:xfrm>
          <a:prstGeom prst="rect">
            <a:avLst/>
          </a:prstGeom>
        </p:spPr>
        <p:txBody>
          <a:bodyPr>
            <a:noAutofit/>
          </a:bodyPr>
          <a:lstStyle>
            <a:lvl1pPr marL="0" indent="0">
              <a:buNone/>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lumMod val="60000"/>
                    <a:lumOff val="4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Tree>
    <p:extLst>
      <p:ext uri="{BB962C8B-B14F-4D97-AF65-F5344CB8AC3E}">
        <p14:creationId xmlns:p14="http://schemas.microsoft.com/office/powerpoint/2010/main" val="37544577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LONG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6749" y="1389142"/>
            <a:ext cx="3328989" cy="2016224"/>
          </a:xfrm>
        </p:spPr>
        <p:txBody>
          <a:bodyPr>
            <a:noAutofit/>
          </a:bodyPr>
          <a:lstStyle>
            <a:lvl1pPr marL="0" indent="0">
              <a:defRPr sz="2400" b="0" spc="-100" baseline="0">
                <a:solidFill>
                  <a:schemeClr val="tx1"/>
                </a:solidFill>
              </a:defRPr>
            </a:lvl1pPr>
          </a:lstStyle>
          <a:p>
            <a:r>
              <a:rPr lang="lv-LV" dirty="0"/>
              <a:t>PIRMAIS SLAIDS AR</a:t>
            </a:r>
            <a:br>
              <a:rPr lang="lv-LV" dirty="0"/>
            </a:br>
            <a:r>
              <a:rPr lang="lv-LV" dirty="0"/>
              <a:t>TITULU UN BILDI KOPĀ,</a:t>
            </a:r>
            <a:br>
              <a:rPr lang="lv-LV" dirty="0"/>
            </a:br>
            <a:r>
              <a:rPr lang="lv-LV" dirty="0"/>
              <a:t>AR DIEZGAN DAUDZ</a:t>
            </a:r>
            <a:br>
              <a:rPr lang="lv-LV" dirty="0"/>
            </a:br>
            <a:r>
              <a:rPr lang="lv-LV" dirty="0"/>
              <a:t>TEKSTU, NO KĀ DAĻA</a:t>
            </a:r>
            <a:br>
              <a:rPr lang="lv-LV" dirty="0"/>
            </a:br>
            <a:r>
              <a:rPr lang="lv-LV" dirty="0"/>
              <a:t>IR ARĪ IZCELTA</a:t>
            </a:r>
          </a:p>
        </p:txBody>
      </p:sp>
      <p:sp>
        <p:nvSpPr>
          <p:cNvPr id="3" name="Subtitle 2"/>
          <p:cNvSpPr>
            <a:spLocks noGrp="1"/>
          </p:cNvSpPr>
          <p:nvPr>
            <p:ph type="subTitle" idx="1" hasCustomPrompt="1"/>
          </p:nvPr>
        </p:nvSpPr>
        <p:spPr>
          <a:xfrm>
            <a:off x="666751" y="3599295"/>
            <a:ext cx="2663824" cy="988580"/>
          </a:xfrm>
        </p:spPr>
        <p:txBody>
          <a:bodyPr>
            <a:noAutofit/>
          </a:bodyPr>
          <a:lstStyle>
            <a:lvl1pPr marL="0" indent="0" algn="l">
              <a:lnSpc>
                <a:spcPct val="80000"/>
              </a:lnSpc>
              <a:buNone/>
              <a:defRPr sz="1300" spc="0" baseline="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dirty="0"/>
              <a:t>Apakštituls, kurš, iespējams,</a:t>
            </a:r>
          </a:p>
          <a:p>
            <a:r>
              <a:rPr lang="lv-LV" dirty="0"/>
              <a:t>ir vēl garāks par titulu un</a:t>
            </a:r>
          </a:p>
          <a:p>
            <a:r>
              <a:rPr lang="lv-LV" dirty="0"/>
              <a:t>aprakstsa daudz smalkāk</a:t>
            </a:r>
          </a:p>
          <a:p>
            <a:r>
              <a:rPr lang="lv-LV" dirty="0"/>
              <a:t>visu, ko raksta titulā (tas</a:t>
            </a:r>
          </a:p>
          <a:p>
            <a:r>
              <a:rPr lang="lv-LV" dirty="0"/>
              <a:t>nekas, ka atkārtojas)</a:t>
            </a:r>
          </a:p>
        </p:txBody>
      </p:sp>
      <p:sp>
        <p:nvSpPr>
          <p:cNvPr id="7" name="Picture Placeholder 11"/>
          <p:cNvSpPr>
            <a:spLocks noGrp="1"/>
          </p:cNvSpPr>
          <p:nvPr>
            <p:ph type="pic" sz="quarter" idx="15"/>
          </p:nvPr>
        </p:nvSpPr>
        <p:spPr>
          <a:xfrm>
            <a:off x="3348216" y="0"/>
            <a:ext cx="5795783" cy="5143500"/>
          </a:xfrm>
          <a:custGeom>
            <a:avLst/>
            <a:gdLst>
              <a:gd name="connsiteX0" fmla="*/ 0 w 3419872"/>
              <a:gd name="connsiteY0" fmla="*/ 0 h 5143500"/>
              <a:gd name="connsiteX1" fmla="*/ 3419872 w 3419872"/>
              <a:gd name="connsiteY1" fmla="*/ 0 h 5143500"/>
              <a:gd name="connsiteX2" fmla="*/ 3419872 w 3419872"/>
              <a:gd name="connsiteY2" fmla="*/ 5143500 h 5143500"/>
              <a:gd name="connsiteX3" fmla="*/ 0 w 3419872"/>
              <a:gd name="connsiteY3" fmla="*/ 5143500 h 5143500"/>
              <a:gd name="connsiteX4" fmla="*/ 0 w 3419872"/>
              <a:gd name="connsiteY4"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2375911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50375"/>
              <a:gd name="connsiteX1" fmla="*/ 5795783 w 5795783"/>
              <a:gd name="connsiteY1" fmla="*/ 0 h 5150375"/>
              <a:gd name="connsiteX2" fmla="*/ 5795783 w 5795783"/>
              <a:gd name="connsiteY2" fmla="*/ 5143500 h 5150375"/>
              <a:gd name="connsiteX3" fmla="*/ 3441565 w 5795783"/>
              <a:gd name="connsiteY3" fmla="*/ 5150375 h 5150375"/>
              <a:gd name="connsiteX4" fmla="*/ 0 w 5795783"/>
              <a:gd name="connsiteY4" fmla="*/ 4180114 h 5150375"/>
              <a:gd name="connsiteX5" fmla="*/ 2375911 w 5795783"/>
              <a:gd name="connsiteY5" fmla="*/ 0 h 5150375"/>
              <a:gd name="connsiteX0" fmla="*/ 2375911 w 5795783"/>
              <a:gd name="connsiteY0" fmla="*/ 0 h 5150375"/>
              <a:gd name="connsiteX1" fmla="*/ 5795783 w 5795783"/>
              <a:gd name="connsiteY1" fmla="*/ 0 h 5150375"/>
              <a:gd name="connsiteX2" fmla="*/ 5795783 w 5795783"/>
              <a:gd name="connsiteY2" fmla="*/ 5143500 h 5150375"/>
              <a:gd name="connsiteX3" fmla="*/ 3441565 w 5795783"/>
              <a:gd name="connsiteY3" fmla="*/ 5150375 h 5150375"/>
              <a:gd name="connsiteX4" fmla="*/ 0 w 5795783"/>
              <a:gd name="connsiteY4" fmla="*/ 4180114 h 5150375"/>
              <a:gd name="connsiteX5" fmla="*/ 2375911 w 5795783"/>
              <a:gd name="connsiteY5" fmla="*/ 0 h 5150375"/>
              <a:gd name="connsiteX0" fmla="*/ 2375911 w 5795783"/>
              <a:gd name="connsiteY0" fmla="*/ 0 h 5150375"/>
              <a:gd name="connsiteX1" fmla="*/ 5795783 w 5795783"/>
              <a:gd name="connsiteY1" fmla="*/ 0 h 5150375"/>
              <a:gd name="connsiteX2" fmla="*/ 5795783 w 5795783"/>
              <a:gd name="connsiteY2" fmla="*/ 5143500 h 5150375"/>
              <a:gd name="connsiteX3" fmla="*/ 3441565 w 5795783"/>
              <a:gd name="connsiteY3" fmla="*/ 5150375 h 5150375"/>
              <a:gd name="connsiteX4" fmla="*/ 0 w 5795783"/>
              <a:gd name="connsiteY4" fmla="*/ 4180114 h 5150375"/>
              <a:gd name="connsiteX5" fmla="*/ 2375911 w 5795783"/>
              <a:gd name="connsiteY5" fmla="*/ 0 h 5150375"/>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5783" h="5143500">
                <a:moveTo>
                  <a:pt x="2375911" y="0"/>
                </a:moveTo>
                <a:lnTo>
                  <a:pt x="5795783" y="0"/>
                </a:lnTo>
                <a:lnTo>
                  <a:pt x="5795783" y="5143500"/>
                </a:lnTo>
                <a:lnTo>
                  <a:pt x="3434690" y="5143500"/>
                </a:lnTo>
                <a:cubicBezTo>
                  <a:pt x="1267681" y="4664241"/>
                  <a:pt x="1183856" y="4659373"/>
                  <a:pt x="0" y="4180114"/>
                </a:cubicBezTo>
                <a:cubicBezTo>
                  <a:pt x="620090" y="2683615"/>
                  <a:pt x="1432687" y="1331495"/>
                  <a:pt x="2375911" y="0"/>
                </a:cubicBezTo>
                <a:close/>
              </a:path>
            </a:pathLst>
          </a:custGeom>
        </p:spPr>
        <p:txBody>
          <a:bodyPr/>
          <a:lstStyle/>
          <a:p>
            <a:endParaRPr lang="lv-LV"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6623" y="268064"/>
            <a:ext cx="1569826" cy="1060959"/>
          </a:xfrm>
          <a:prstGeom prst="rect">
            <a:avLst/>
          </a:prstGeom>
        </p:spPr>
      </p:pic>
      <p:sp>
        <p:nvSpPr>
          <p:cNvPr id="10" name="Picture Placeholder 5"/>
          <p:cNvSpPr>
            <a:spLocks noGrp="1"/>
          </p:cNvSpPr>
          <p:nvPr>
            <p:ph type="pic" sz="quarter" idx="16" hasCustomPrompt="1"/>
          </p:nvPr>
        </p:nvSpPr>
        <p:spPr>
          <a:xfrm>
            <a:off x="2195736" y="321450"/>
            <a:ext cx="936104" cy="670768"/>
          </a:xfrm>
        </p:spPr>
        <p:txBody>
          <a:bodyPr/>
          <a:lstStyle>
            <a:lvl1pPr marL="0" indent="0">
              <a:buNone/>
              <a:defRPr/>
            </a:lvl1pPr>
          </a:lstStyle>
          <a:p>
            <a:r>
              <a:rPr lang="lv-LV" dirty="0"/>
              <a:t>LOGO</a:t>
            </a:r>
          </a:p>
          <a:p>
            <a:endParaRPr lang="lv-LV" dirty="0"/>
          </a:p>
        </p:txBody>
      </p:sp>
      <p:sp>
        <p:nvSpPr>
          <p:cNvPr id="11" name="Picture Placeholder 5"/>
          <p:cNvSpPr>
            <a:spLocks noGrp="1"/>
          </p:cNvSpPr>
          <p:nvPr>
            <p:ph type="pic" sz="quarter" idx="17" hasCustomPrompt="1"/>
          </p:nvPr>
        </p:nvSpPr>
        <p:spPr>
          <a:xfrm>
            <a:off x="3131840" y="321450"/>
            <a:ext cx="936104" cy="670768"/>
          </a:xfrm>
        </p:spPr>
        <p:txBody>
          <a:bodyPr/>
          <a:lstStyle>
            <a:lvl1pPr marL="0" indent="0">
              <a:buNone/>
              <a:defRPr/>
            </a:lvl1pPr>
          </a:lstStyle>
          <a:p>
            <a:r>
              <a:rPr lang="lv-LV" dirty="0"/>
              <a:t>LOGO</a:t>
            </a:r>
          </a:p>
          <a:p>
            <a:endParaRPr lang="lv-LV" dirty="0"/>
          </a:p>
        </p:txBody>
      </p:sp>
      <p:sp>
        <p:nvSpPr>
          <p:cNvPr id="12" name="Picture Placeholder 5"/>
          <p:cNvSpPr>
            <a:spLocks noGrp="1"/>
          </p:cNvSpPr>
          <p:nvPr>
            <p:ph type="pic" sz="quarter" idx="18" hasCustomPrompt="1"/>
          </p:nvPr>
        </p:nvSpPr>
        <p:spPr>
          <a:xfrm>
            <a:off x="4067944" y="321450"/>
            <a:ext cx="936104" cy="670768"/>
          </a:xfrm>
        </p:spPr>
        <p:txBody>
          <a:bodyPr/>
          <a:lstStyle>
            <a:lvl1pPr marL="0" indent="0">
              <a:buNone/>
              <a:defRPr/>
            </a:lvl1pPr>
          </a:lstStyle>
          <a:p>
            <a:r>
              <a:rPr lang="lv-LV" dirty="0"/>
              <a:t>LOGO</a:t>
            </a:r>
          </a:p>
          <a:p>
            <a:endParaRPr lang="lv-LV" dirty="0"/>
          </a:p>
        </p:txBody>
      </p:sp>
    </p:spTree>
    <p:extLst>
      <p:ext uri="{BB962C8B-B14F-4D97-AF65-F5344CB8AC3E}">
        <p14:creationId xmlns:p14="http://schemas.microsoft.com/office/powerpoint/2010/main" val="31964685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Slide(LONG TEXT)">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6749" y="1389142"/>
            <a:ext cx="3328989" cy="2016224"/>
          </a:xfrm>
        </p:spPr>
        <p:txBody>
          <a:bodyPr>
            <a:noAutofit/>
          </a:bodyPr>
          <a:lstStyle>
            <a:lvl1pPr marL="0" indent="0">
              <a:defRPr sz="2400" b="0" spc="-100" baseline="0">
                <a:solidFill>
                  <a:schemeClr val="tx1"/>
                </a:solidFill>
              </a:defRPr>
            </a:lvl1pPr>
          </a:lstStyle>
          <a:p>
            <a:r>
              <a:rPr lang="lv-LV" dirty="0"/>
              <a:t>PIRMAIS SLAIDS AR</a:t>
            </a:r>
            <a:br>
              <a:rPr lang="lv-LV" dirty="0"/>
            </a:br>
            <a:r>
              <a:rPr lang="lv-LV" dirty="0"/>
              <a:t>TITULU UN BILDI KOPĀ,</a:t>
            </a:r>
            <a:br>
              <a:rPr lang="lv-LV" dirty="0"/>
            </a:br>
            <a:r>
              <a:rPr lang="lv-LV" dirty="0"/>
              <a:t>AR DIEZGAN DAUDZ</a:t>
            </a:r>
            <a:br>
              <a:rPr lang="lv-LV" dirty="0"/>
            </a:br>
            <a:r>
              <a:rPr lang="lv-LV" dirty="0"/>
              <a:t>TEKSTU, NO KĀ DAĻA</a:t>
            </a:r>
            <a:br>
              <a:rPr lang="lv-LV" dirty="0"/>
            </a:br>
            <a:r>
              <a:rPr lang="lv-LV" dirty="0"/>
              <a:t>IR ARĪ IZCELTA</a:t>
            </a:r>
          </a:p>
        </p:txBody>
      </p:sp>
      <p:sp>
        <p:nvSpPr>
          <p:cNvPr id="3" name="Subtitle 2"/>
          <p:cNvSpPr>
            <a:spLocks noGrp="1"/>
          </p:cNvSpPr>
          <p:nvPr>
            <p:ph type="subTitle" idx="1" hasCustomPrompt="1"/>
          </p:nvPr>
        </p:nvSpPr>
        <p:spPr>
          <a:xfrm>
            <a:off x="666751" y="3599295"/>
            <a:ext cx="2663824" cy="988580"/>
          </a:xfrm>
        </p:spPr>
        <p:txBody>
          <a:bodyPr>
            <a:noAutofit/>
          </a:bodyPr>
          <a:lstStyle>
            <a:lvl1pPr marL="0" indent="0" algn="l">
              <a:lnSpc>
                <a:spcPct val="80000"/>
              </a:lnSpc>
              <a:buNone/>
              <a:defRPr sz="1300" spc="0" baseline="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dirty="0"/>
              <a:t>Apakštituls, kurš, iespējams,</a:t>
            </a:r>
          </a:p>
          <a:p>
            <a:r>
              <a:rPr lang="lv-LV" dirty="0"/>
              <a:t>ir vēl garāks par titulu un</a:t>
            </a:r>
          </a:p>
          <a:p>
            <a:r>
              <a:rPr lang="lv-LV" dirty="0"/>
              <a:t>aprakstsa daudz smalkāk</a:t>
            </a:r>
          </a:p>
          <a:p>
            <a:r>
              <a:rPr lang="lv-LV" dirty="0"/>
              <a:t>visu, ko raksta titulā (tas</a:t>
            </a:r>
          </a:p>
          <a:p>
            <a:r>
              <a:rPr lang="lv-LV" dirty="0"/>
              <a:t>nekas, ka atkārtojas)</a:t>
            </a:r>
          </a:p>
        </p:txBody>
      </p:sp>
      <p:sp>
        <p:nvSpPr>
          <p:cNvPr id="7" name="Picture Placeholder 11"/>
          <p:cNvSpPr>
            <a:spLocks noGrp="1"/>
          </p:cNvSpPr>
          <p:nvPr>
            <p:ph type="pic" sz="quarter" idx="15"/>
          </p:nvPr>
        </p:nvSpPr>
        <p:spPr>
          <a:xfrm>
            <a:off x="3348216" y="0"/>
            <a:ext cx="5795783" cy="5143500"/>
          </a:xfrm>
          <a:custGeom>
            <a:avLst/>
            <a:gdLst>
              <a:gd name="connsiteX0" fmla="*/ 0 w 3419872"/>
              <a:gd name="connsiteY0" fmla="*/ 0 h 5143500"/>
              <a:gd name="connsiteX1" fmla="*/ 3419872 w 3419872"/>
              <a:gd name="connsiteY1" fmla="*/ 0 h 5143500"/>
              <a:gd name="connsiteX2" fmla="*/ 3419872 w 3419872"/>
              <a:gd name="connsiteY2" fmla="*/ 5143500 h 5143500"/>
              <a:gd name="connsiteX3" fmla="*/ 0 w 3419872"/>
              <a:gd name="connsiteY3" fmla="*/ 5143500 h 5143500"/>
              <a:gd name="connsiteX4" fmla="*/ 0 w 3419872"/>
              <a:gd name="connsiteY4"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2375911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50375"/>
              <a:gd name="connsiteX1" fmla="*/ 5795783 w 5795783"/>
              <a:gd name="connsiteY1" fmla="*/ 0 h 5150375"/>
              <a:gd name="connsiteX2" fmla="*/ 5795783 w 5795783"/>
              <a:gd name="connsiteY2" fmla="*/ 5143500 h 5150375"/>
              <a:gd name="connsiteX3" fmla="*/ 3441565 w 5795783"/>
              <a:gd name="connsiteY3" fmla="*/ 5150375 h 5150375"/>
              <a:gd name="connsiteX4" fmla="*/ 0 w 5795783"/>
              <a:gd name="connsiteY4" fmla="*/ 4180114 h 5150375"/>
              <a:gd name="connsiteX5" fmla="*/ 2375911 w 5795783"/>
              <a:gd name="connsiteY5" fmla="*/ 0 h 5150375"/>
              <a:gd name="connsiteX0" fmla="*/ 2375911 w 5795783"/>
              <a:gd name="connsiteY0" fmla="*/ 0 h 5150375"/>
              <a:gd name="connsiteX1" fmla="*/ 5795783 w 5795783"/>
              <a:gd name="connsiteY1" fmla="*/ 0 h 5150375"/>
              <a:gd name="connsiteX2" fmla="*/ 5795783 w 5795783"/>
              <a:gd name="connsiteY2" fmla="*/ 5143500 h 5150375"/>
              <a:gd name="connsiteX3" fmla="*/ 3441565 w 5795783"/>
              <a:gd name="connsiteY3" fmla="*/ 5150375 h 5150375"/>
              <a:gd name="connsiteX4" fmla="*/ 0 w 5795783"/>
              <a:gd name="connsiteY4" fmla="*/ 4180114 h 5150375"/>
              <a:gd name="connsiteX5" fmla="*/ 2375911 w 5795783"/>
              <a:gd name="connsiteY5" fmla="*/ 0 h 5150375"/>
              <a:gd name="connsiteX0" fmla="*/ 2375911 w 5795783"/>
              <a:gd name="connsiteY0" fmla="*/ 0 h 5150375"/>
              <a:gd name="connsiteX1" fmla="*/ 5795783 w 5795783"/>
              <a:gd name="connsiteY1" fmla="*/ 0 h 5150375"/>
              <a:gd name="connsiteX2" fmla="*/ 5795783 w 5795783"/>
              <a:gd name="connsiteY2" fmla="*/ 5143500 h 5150375"/>
              <a:gd name="connsiteX3" fmla="*/ 3441565 w 5795783"/>
              <a:gd name="connsiteY3" fmla="*/ 5150375 h 5150375"/>
              <a:gd name="connsiteX4" fmla="*/ 0 w 5795783"/>
              <a:gd name="connsiteY4" fmla="*/ 4180114 h 5150375"/>
              <a:gd name="connsiteX5" fmla="*/ 2375911 w 5795783"/>
              <a:gd name="connsiteY5" fmla="*/ 0 h 5150375"/>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5783" h="5143500">
                <a:moveTo>
                  <a:pt x="2375911" y="0"/>
                </a:moveTo>
                <a:lnTo>
                  <a:pt x="5795783" y="0"/>
                </a:lnTo>
                <a:lnTo>
                  <a:pt x="5795783" y="5143500"/>
                </a:lnTo>
                <a:lnTo>
                  <a:pt x="3434690" y="5143500"/>
                </a:lnTo>
                <a:cubicBezTo>
                  <a:pt x="1267681" y="4664241"/>
                  <a:pt x="1183856" y="4659373"/>
                  <a:pt x="0" y="4180114"/>
                </a:cubicBezTo>
                <a:cubicBezTo>
                  <a:pt x="620090" y="2683615"/>
                  <a:pt x="1432687" y="1331495"/>
                  <a:pt x="2375911" y="0"/>
                </a:cubicBezTo>
                <a:close/>
              </a:path>
            </a:pathLst>
          </a:custGeom>
        </p:spPr>
        <p:txBody>
          <a:bodyPr/>
          <a:lstStyle/>
          <a:p>
            <a:endParaRPr lang="lv-LV"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6623" y="269039"/>
            <a:ext cx="1569826" cy="1059009"/>
          </a:xfrm>
          <a:prstGeom prst="rect">
            <a:avLst/>
          </a:prstGeom>
        </p:spPr>
      </p:pic>
      <p:sp>
        <p:nvSpPr>
          <p:cNvPr id="10" name="Picture Placeholder 5"/>
          <p:cNvSpPr>
            <a:spLocks noGrp="1"/>
          </p:cNvSpPr>
          <p:nvPr>
            <p:ph type="pic" sz="quarter" idx="16" hasCustomPrompt="1"/>
          </p:nvPr>
        </p:nvSpPr>
        <p:spPr>
          <a:xfrm>
            <a:off x="2195736" y="321450"/>
            <a:ext cx="936104" cy="670768"/>
          </a:xfrm>
        </p:spPr>
        <p:txBody>
          <a:bodyPr/>
          <a:lstStyle>
            <a:lvl1pPr marL="0" indent="0">
              <a:buNone/>
              <a:defRPr/>
            </a:lvl1pPr>
          </a:lstStyle>
          <a:p>
            <a:r>
              <a:rPr lang="lv-LV" dirty="0"/>
              <a:t>LOGO</a:t>
            </a:r>
          </a:p>
          <a:p>
            <a:endParaRPr lang="lv-LV" dirty="0"/>
          </a:p>
        </p:txBody>
      </p:sp>
      <p:sp>
        <p:nvSpPr>
          <p:cNvPr id="11" name="Picture Placeholder 5"/>
          <p:cNvSpPr>
            <a:spLocks noGrp="1"/>
          </p:cNvSpPr>
          <p:nvPr>
            <p:ph type="pic" sz="quarter" idx="17" hasCustomPrompt="1"/>
          </p:nvPr>
        </p:nvSpPr>
        <p:spPr>
          <a:xfrm>
            <a:off x="3131840" y="321450"/>
            <a:ext cx="936104" cy="670768"/>
          </a:xfrm>
        </p:spPr>
        <p:txBody>
          <a:bodyPr/>
          <a:lstStyle>
            <a:lvl1pPr marL="0" indent="0">
              <a:buNone/>
              <a:defRPr/>
            </a:lvl1pPr>
          </a:lstStyle>
          <a:p>
            <a:r>
              <a:rPr lang="lv-LV" dirty="0"/>
              <a:t>LOGO</a:t>
            </a:r>
          </a:p>
          <a:p>
            <a:endParaRPr lang="lv-LV" dirty="0"/>
          </a:p>
        </p:txBody>
      </p:sp>
      <p:sp>
        <p:nvSpPr>
          <p:cNvPr id="12" name="Picture Placeholder 5"/>
          <p:cNvSpPr>
            <a:spLocks noGrp="1"/>
          </p:cNvSpPr>
          <p:nvPr>
            <p:ph type="pic" sz="quarter" idx="18" hasCustomPrompt="1"/>
          </p:nvPr>
        </p:nvSpPr>
        <p:spPr>
          <a:xfrm>
            <a:off x="4067944" y="321450"/>
            <a:ext cx="936104" cy="670768"/>
          </a:xfrm>
        </p:spPr>
        <p:txBody>
          <a:bodyPr/>
          <a:lstStyle>
            <a:lvl1pPr marL="0" indent="0">
              <a:buNone/>
              <a:defRPr/>
            </a:lvl1pPr>
          </a:lstStyle>
          <a:p>
            <a:r>
              <a:rPr lang="lv-LV" dirty="0"/>
              <a:t>LOGO</a:t>
            </a:r>
          </a:p>
          <a:p>
            <a:endParaRPr lang="lv-LV" dirty="0"/>
          </a:p>
        </p:txBody>
      </p:sp>
    </p:spTree>
    <p:extLst>
      <p:ext uri="{BB962C8B-B14F-4D97-AF65-F5344CB8AC3E}">
        <p14:creationId xmlns:p14="http://schemas.microsoft.com/office/powerpoint/2010/main" val="3723130004"/>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NO PICTU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997075" y="2614042"/>
            <a:ext cx="5149850" cy="853363"/>
          </a:xfrm>
        </p:spPr>
        <p:txBody>
          <a:bodyPr/>
          <a:lstStyle>
            <a:lvl1pPr algn="ctr">
              <a:defRPr b="0" baseline="0">
                <a:solidFill>
                  <a:schemeClr val="tx1"/>
                </a:solidFill>
              </a:defRPr>
            </a:lvl1pPr>
          </a:lstStyle>
          <a:p>
            <a:r>
              <a:rPr lang="lv-LV" dirty="0"/>
              <a:t>TITULS VARIĀCIJAI, KAD neliek bildi</a:t>
            </a:r>
          </a:p>
        </p:txBody>
      </p:sp>
      <p:sp>
        <p:nvSpPr>
          <p:cNvPr id="3" name="Subtitle 2"/>
          <p:cNvSpPr>
            <a:spLocks noGrp="1"/>
          </p:cNvSpPr>
          <p:nvPr>
            <p:ph type="subTitle" idx="1" hasCustomPrompt="1"/>
          </p:nvPr>
        </p:nvSpPr>
        <p:spPr>
          <a:xfrm>
            <a:off x="1997075" y="3651871"/>
            <a:ext cx="5149849" cy="576063"/>
          </a:xfrm>
        </p:spPr>
        <p:txBody>
          <a:bodyPr>
            <a:noAutofit/>
          </a:bodyPr>
          <a:lstStyle>
            <a:lvl1pPr marL="0" indent="0" algn="ctr">
              <a:buNone/>
              <a:defRPr sz="1400" spc="50" baseline="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dirty="0"/>
              <a:t>Titullapas apakšnosaukums</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60395" y="889756"/>
            <a:ext cx="2157819" cy="1458351"/>
          </a:xfrm>
          <a:prstGeom prst="rect">
            <a:avLst/>
          </a:prstGeom>
        </p:spPr>
      </p:pic>
      <p:sp>
        <p:nvSpPr>
          <p:cNvPr id="7" name="Picture Placeholder 6"/>
          <p:cNvSpPr>
            <a:spLocks noGrp="1"/>
          </p:cNvSpPr>
          <p:nvPr>
            <p:ph type="pic" sz="quarter" idx="10" hasCustomPrompt="1"/>
          </p:nvPr>
        </p:nvSpPr>
        <p:spPr>
          <a:xfrm>
            <a:off x="2267744" y="4308345"/>
            <a:ext cx="1050206" cy="562529"/>
          </a:xfrm>
        </p:spPr>
        <p:txBody>
          <a:bodyPr/>
          <a:lstStyle>
            <a:lvl1pPr>
              <a:defRPr/>
            </a:lvl1pPr>
          </a:lstStyle>
          <a:p>
            <a:r>
              <a:rPr lang="lv-LV" dirty="0"/>
              <a:t>LOGO</a:t>
            </a:r>
          </a:p>
        </p:txBody>
      </p:sp>
      <p:sp>
        <p:nvSpPr>
          <p:cNvPr id="10" name="Picture Placeholder 6"/>
          <p:cNvSpPr>
            <a:spLocks noGrp="1"/>
          </p:cNvSpPr>
          <p:nvPr>
            <p:ph type="pic" sz="quarter" idx="11" hasCustomPrompt="1"/>
          </p:nvPr>
        </p:nvSpPr>
        <p:spPr>
          <a:xfrm>
            <a:off x="3347864" y="4292336"/>
            <a:ext cx="2270349" cy="655678"/>
          </a:xfrm>
        </p:spPr>
        <p:txBody>
          <a:bodyPr/>
          <a:lstStyle>
            <a:lvl1pPr>
              <a:defRPr/>
            </a:lvl1pPr>
          </a:lstStyle>
          <a:p>
            <a:r>
              <a:rPr lang="lv-LV" dirty="0"/>
              <a:t>LOGO</a:t>
            </a:r>
          </a:p>
        </p:txBody>
      </p:sp>
      <p:sp>
        <p:nvSpPr>
          <p:cNvPr id="11" name="Picture Placeholder 6"/>
          <p:cNvSpPr>
            <a:spLocks noGrp="1"/>
          </p:cNvSpPr>
          <p:nvPr>
            <p:ph type="pic" sz="quarter" idx="12" hasCustomPrompt="1"/>
          </p:nvPr>
        </p:nvSpPr>
        <p:spPr>
          <a:xfrm>
            <a:off x="5618214" y="4299942"/>
            <a:ext cx="1114026" cy="574347"/>
          </a:xfrm>
        </p:spPr>
        <p:txBody>
          <a:bodyPr/>
          <a:lstStyle>
            <a:lvl1pPr>
              <a:defRPr/>
            </a:lvl1pPr>
          </a:lstStyle>
          <a:p>
            <a:r>
              <a:rPr lang="lv-LV" dirty="0"/>
              <a:t>LOGO</a:t>
            </a:r>
          </a:p>
        </p:txBody>
      </p:sp>
    </p:spTree>
    <p:extLst>
      <p:ext uri="{BB962C8B-B14F-4D97-AF65-F5344CB8AC3E}">
        <p14:creationId xmlns:p14="http://schemas.microsoft.com/office/powerpoint/2010/main" val="14363496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6750" y="226882"/>
            <a:ext cx="7812087" cy="760693"/>
          </a:xfrm>
        </p:spPr>
        <p:txBody>
          <a:bodyPr/>
          <a:lstStyle>
            <a:lvl1pPr marL="0" indent="0">
              <a:defRPr/>
            </a:lvl1pPr>
          </a:lstStyle>
          <a:p>
            <a:r>
              <a:rPr lang="en-US" dirty="0"/>
              <a:t>Click to edit </a:t>
            </a:r>
            <a:br>
              <a:rPr lang="lv-LV" dirty="0"/>
            </a:br>
            <a:r>
              <a:rPr lang="en-US" dirty="0"/>
              <a:t>Master title style</a:t>
            </a:r>
            <a:endParaRPr lang="lv-LV" dirty="0"/>
          </a:p>
        </p:txBody>
      </p:sp>
      <p:sp>
        <p:nvSpPr>
          <p:cNvPr id="3" name="Content Placeholder 2"/>
          <p:cNvSpPr>
            <a:spLocks noGrp="1"/>
          </p:cNvSpPr>
          <p:nvPr>
            <p:ph sz="half" idx="1"/>
          </p:nvPr>
        </p:nvSpPr>
        <p:spPr>
          <a:xfrm>
            <a:off x="666751" y="1336675"/>
            <a:ext cx="3814762" cy="3257947"/>
          </a:xfr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8" name="Date Placeholder 7"/>
          <p:cNvSpPr>
            <a:spLocks noGrp="1"/>
          </p:cNvSpPr>
          <p:nvPr>
            <p:ph type="dt" sz="half" idx="10"/>
          </p:nvPr>
        </p:nvSpPr>
        <p:spPr/>
        <p:txBody>
          <a:bodyPr/>
          <a:lstStyle/>
          <a:p>
            <a:fld id="{3E52D1F9-1477-49C7-A163-6D4B2EC4FC15}" type="datetime1">
              <a:rPr lang="lv-LV" smtClean="0"/>
              <a:t>01.12.2023</a:t>
            </a:fld>
            <a:endParaRPr lang="lv-LV" dirty="0"/>
          </a:p>
        </p:txBody>
      </p:sp>
      <p:sp>
        <p:nvSpPr>
          <p:cNvPr id="9" name="Footer Placeholder 8"/>
          <p:cNvSpPr>
            <a:spLocks noGrp="1"/>
          </p:cNvSpPr>
          <p:nvPr>
            <p:ph type="ftr" sz="quarter" idx="11"/>
          </p:nvPr>
        </p:nvSpPr>
        <p:spPr/>
        <p:txBody>
          <a:bodyPr/>
          <a:lstStyle/>
          <a:p>
            <a:r>
              <a:rPr lang="lv-LV"/>
              <a:t>Cits nosaukums</a:t>
            </a:r>
            <a:endParaRPr lang="lv-LV" dirty="0"/>
          </a:p>
        </p:txBody>
      </p:sp>
      <p:sp>
        <p:nvSpPr>
          <p:cNvPr id="10" name="Slide Number Placeholder 9"/>
          <p:cNvSpPr>
            <a:spLocks noGrp="1"/>
          </p:cNvSpPr>
          <p:nvPr>
            <p:ph type="sldNum" sz="quarter" idx="12"/>
          </p:nvPr>
        </p:nvSpPr>
        <p:spPr/>
        <p:txBody>
          <a:bodyPr/>
          <a:lstStyle/>
          <a:p>
            <a:fld id="{7D818A06-01C8-4740-BA7B-FC4932E60795}" type="slidenum">
              <a:rPr lang="lv-LV" smtClean="0"/>
              <a:pPr/>
              <a:t>‹#›</a:t>
            </a:fld>
            <a:endParaRPr lang="lv-LV" dirty="0"/>
          </a:p>
        </p:txBody>
      </p:sp>
      <p:sp>
        <p:nvSpPr>
          <p:cNvPr id="11" name="Content Placeholder 2"/>
          <p:cNvSpPr>
            <a:spLocks noGrp="1"/>
          </p:cNvSpPr>
          <p:nvPr>
            <p:ph sz="half" idx="13"/>
          </p:nvPr>
        </p:nvSpPr>
        <p:spPr>
          <a:xfrm>
            <a:off x="4662488" y="1336675"/>
            <a:ext cx="3816350" cy="3257948"/>
          </a:xfr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Tree>
    <p:extLst>
      <p:ext uri="{BB962C8B-B14F-4D97-AF65-F5344CB8AC3E}">
        <p14:creationId xmlns:p14="http://schemas.microsoft.com/office/powerpoint/2010/main" val="7292860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a:t>
            </a:r>
            <a:br>
              <a:rPr lang="lv-LV" dirty="0"/>
            </a:br>
            <a:r>
              <a:rPr lang="en-US" dirty="0"/>
              <a:t>Master title style</a:t>
            </a:r>
            <a:endParaRPr lang="lv-LV" dirty="0"/>
          </a:p>
        </p:txBody>
      </p:sp>
      <p:sp>
        <p:nvSpPr>
          <p:cNvPr id="3" name="Content Placeholder 2"/>
          <p:cNvSpPr>
            <a:spLocks noGrp="1"/>
          </p:cNvSpPr>
          <p:nvPr>
            <p:ph sz="half" idx="1"/>
          </p:nvPr>
        </p:nvSpPr>
        <p:spPr>
          <a:xfrm>
            <a:off x="666751" y="1336675"/>
            <a:ext cx="2482849" cy="3251200"/>
          </a:xfr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8" name="Date Placeholder 7"/>
          <p:cNvSpPr>
            <a:spLocks noGrp="1"/>
          </p:cNvSpPr>
          <p:nvPr>
            <p:ph type="dt" sz="half" idx="10"/>
          </p:nvPr>
        </p:nvSpPr>
        <p:spPr/>
        <p:txBody>
          <a:bodyPr/>
          <a:lstStyle/>
          <a:p>
            <a:fld id="{0D7A1219-1372-4738-A219-C7448B22D369}" type="datetime1">
              <a:rPr lang="lv-LV" smtClean="0"/>
              <a:t>01.12.2023</a:t>
            </a:fld>
            <a:endParaRPr lang="lv-LV" dirty="0"/>
          </a:p>
        </p:txBody>
      </p:sp>
      <p:sp>
        <p:nvSpPr>
          <p:cNvPr id="9" name="Footer Placeholder 8"/>
          <p:cNvSpPr>
            <a:spLocks noGrp="1"/>
          </p:cNvSpPr>
          <p:nvPr>
            <p:ph type="ftr" sz="quarter" idx="11"/>
          </p:nvPr>
        </p:nvSpPr>
        <p:spPr/>
        <p:txBody>
          <a:bodyPr/>
          <a:lstStyle/>
          <a:p>
            <a:r>
              <a:rPr lang="lv-LV"/>
              <a:t>Cits nosaukums</a:t>
            </a:r>
            <a:endParaRPr lang="lv-LV" dirty="0"/>
          </a:p>
        </p:txBody>
      </p:sp>
      <p:sp>
        <p:nvSpPr>
          <p:cNvPr id="10" name="Slide Number Placeholder 9"/>
          <p:cNvSpPr>
            <a:spLocks noGrp="1"/>
          </p:cNvSpPr>
          <p:nvPr>
            <p:ph type="sldNum" sz="quarter" idx="12"/>
          </p:nvPr>
        </p:nvSpPr>
        <p:spPr/>
        <p:txBody>
          <a:bodyPr/>
          <a:lstStyle/>
          <a:p>
            <a:fld id="{7D818A06-01C8-4740-BA7B-FC4932E60795}" type="slidenum">
              <a:rPr lang="lv-LV" smtClean="0"/>
              <a:pPr/>
              <a:t>‹#›</a:t>
            </a:fld>
            <a:endParaRPr lang="lv-LV" dirty="0"/>
          </a:p>
        </p:txBody>
      </p:sp>
      <p:sp>
        <p:nvSpPr>
          <p:cNvPr id="12" name="Content Placeholder 2"/>
          <p:cNvSpPr>
            <a:spLocks noGrp="1"/>
          </p:cNvSpPr>
          <p:nvPr>
            <p:ph sz="half" idx="13"/>
          </p:nvPr>
        </p:nvSpPr>
        <p:spPr>
          <a:xfrm>
            <a:off x="3330575" y="1336675"/>
            <a:ext cx="2482849" cy="3251200"/>
          </a:xfr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13" name="Content Placeholder 2"/>
          <p:cNvSpPr>
            <a:spLocks noGrp="1"/>
          </p:cNvSpPr>
          <p:nvPr>
            <p:ph sz="half" idx="14"/>
          </p:nvPr>
        </p:nvSpPr>
        <p:spPr>
          <a:xfrm>
            <a:off x="5992813" y="1336675"/>
            <a:ext cx="2486025" cy="3251200"/>
          </a:xfr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Tree>
    <p:extLst>
      <p:ext uri="{BB962C8B-B14F-4D97-AF65-F5344CB8AC3E}">
        <p14:creationId xmlns:p14="http://schemas.microsoft.com/office/powerpoint/2010/main" val="34948613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a:t>
            </a:r>
            <a:br>
              <a:rPr lang="lv-LV" dirty="0"/>
            </a:br>
            <a:r>
              <a:rPr lang="en-US" dirty="0"/>
              <a:t>Master title style</a:t>
            </a:r>
            <a:endParaRPr lang="lv-LV" dirty="0"/>
          </a:p>
        </p:txBody>
      </p:sp>
      <p:sp>
        <p:nvSpPr>
          <p:cNvPr id="3" name="Content Placeholder 2"/>
          <p:cNvSpPr>
            <a:spLocks noGrp="1"/>
          </p:cNvSpPr>
          <p:nvPr>
            <p:ph sz="half" idx="1"/>
          </p:nvPr>
        </p:nvSpPr>
        <p:spPr>
          <a:xfrm>
            <a:off x="666751" y="1336675"/>
            <a:ext cx="1816100" cy="3251199"/>
          </a:xfrm>
        </p:spPr>
        <p:txBody>
          <a:bodyPr>
            <a:noAutofit/>
          </a:bodyPr>
          <a:lstStyle>
            <a:lvl1pPr marL="0" indent="0">
              <a:buNone/>
              <a:defRPr sz="1400"/>
            </a:lvl1pPr>
            <a:lvl2pPr marL="447675" indent="-285750">
              <a:defRPr sz="1200"/>
            </a:lvl2pPr>
            <a:lvl3pPr marL="627063" indent="-228600">
              <a:tabLst/>
              <a:defRPr sz="1100"/>
            </a:lvl3pPr>
            <a:lvl4pPr marL="804863" indent="-228600">
              <a:defRPr sz="1050"/>
            </a:lvl4pPr>
            <a:lvl5pPr marL="1079500" indent="-228600">
              <a:defRPr sz="105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8" name="Date Placeholder 7"/>
          <p:cNvSpPr>
            <a:spLocks noGrp="1"/>
          </p:cNvSpPr>
          <p:nvPr>
            <p:ph type="dt" sz="half" idx="10"/>
          </p:nvPr>
        </p:nvSpPr>
        <p:spPr/>
        <p:txBody>
          <a:bodyPr/>
          <a:lstStyle/>
          <a:p>
            <a:fld id="{C1DC7135-BD69-4C18-99B2-D6C133E40F9D}" type="datetime1">
              <a:rPr lang="lv-LV" smtClean="0"/>
              <a:t>01.12.2023</a:t>
            </a:fld>
            <a:endParaRPr lang="lv-LV" dirty="0"/>
          </a:p>
        </p:txBody>
      </p:sp>
      <p:sp>
        <p:nvSpPr>
          <p:cNvPr id="9" name="Footer Placeholder 8"/>
          <p:cNvSpPr>
            <a:spLocks noGrp="1"/>
          </p:cNvSpPr>
          <p:nvPr>
            <p:ph type="ftr" sz="quarter" idx="11"/>
          </p:nvPr>
        </p:nvSpPr>
        <p:spPr/>
        <p:txBody>
          <a:bodyPr/>
          <a:lstStyle/>
          <a:p>
            <a:r>
              <a:rPr lang="lv-LV"/>
              <a:t>Cits nosaukums</a:t>
            </a:r>
            <a:endParaRPr lang="lv-LV" dirty="0"/>
          </a:p>
        </p:txBody>
      </p:sp>
      <p:sp>
        <p:nvSpPr>
          <p:cNvPr id="10" name="Slide Number Placeholder 9"/>
          <p:cNvSpPr>
            <a:spLocks noGrp="1"/>
          </p:cNvSpPr>
          <p:nvPr>
            <p:ph type="sldNum" sz="quarter" idx="12"/>
          </p:nvPr>
        </p:nvSpPr>
        <p:spPr/>
        <p:txBody>
          <a:bodyPr/>
          <a:lstStyle/>
          <a:p>
            <a:fld id="{7D818A06-01C8-4740-BA7B-FC4932E60795}" type="slidenum">
              <a:rPr lang="lv-LV" smtClean="0"/>
              <a:pPr/>
              <a:t>‹#›</a:t>
            </a:fld>
            <a:endParaRPr lang="lv-LV" dirty="0"/>
          </a:p>
        </p:txBody>
      </p:sp>
      <p:sp>
        <p:nvSpPr>
          <p:cNvPr id="11" name="Content Placeholder 2"/>
          <p:cNvSpPr>
            <a:spLocks noGrp="1"/>
          </p:cNvSpPr>
          <p:nvPr>
            <p:ph sz="half" idx="16"/>
          </p:nvPr>
        </p:nvSpPr>
        <p:spPr>
          <a:xfrm>
            <a:off x="2662237" y="1336675"/>
            <a:ext cx="1819275" cy="3251199"/>
          </a:xfrm>
        </p:spPr>
        <p:txBody>
          <a:bodyPr>
            <a:noAutofit/>
          </a:bodyPr>
          <a:lstStyle>
            <a:lvl1pPr marL="0" indent="0">
              <a:buNone/>
              <a:defRPr sz="1400"/>
            </a:lvl1pPr>
            <a:lvl2pPr marL="447675" indent="-285750">
              <a:defRPr sz="1200"/>
            </a:lvl2pPr>
            <a:lvl3pPr marL="627063" indent="-228600">
              <a:tabLst/>
              <a:defRPr sz="1100"/>
            </a:lvl3pPr>
            <a:lvl4pPr marL="804863" indent="-228600">
              <a:defRPr sz="1050"/>
            </a:lvl4pPr>
            <a:lvl5pPr marL="1079500" indent="-228600">
              <a:defRPr sz="105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12" name="Content Placeholder 2"/>
          <p:cNvSpPr>
            <a:spLocks noGrp="1"/>
          </p:cNvSpPr>
          <p:nvPr>
            <p:ph sz="half" idx="17"/>
          </p:nvPr>
        </p:nvSpPr>
        <p:spPr>
          <a:xfrm>
            <a:off x="4662488" y="1336675"/>
            <a:ext cx="1819275" cy="3251199"/>
          </a:xfrm>
        </p:spPr>
        <p:txBody>
          <a:bodyPr>
            <a:noAutofit/>
          </a:bodyPr>
          <a:lstStyle>
            <a:lvl1pPr marL="0" indent="0">
              <a:buNone/>
              <a:defRPr sz="1400"/>
            </a:lvl1pPr>
            <a:lvl2pPr marL="447675" indent="-285750">
              <a:defRPr sz="1200"/>
            </a:lvl2pPr>
            <a:lvl3pPr marL="627063" indent="-228600">
              <a:tabLst/>
              <a:defRPr sz="1100"/>
            </a:lvl3pPr>
            <a:lvl4pPr marL="804863" indent="-228600">
              <a:defRPr sz="1050"/>
            </a:lvl4pPr>
            <a:lvl5pPr marL="1079500" indent="-228600">
              <a:defRPr sz="105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13" name="Content Placeholder 2"/>
          <p:cNvSpPr>
            <a:spLocks noGrp="1"/>
          </p:cNvSpPr>
          <p:nvPr>
            <p:ph sz="half" idx="18"/>
          </p:nvPr>
        </p:nvSpPr>
        <p:spPr>
          <a:xfrm>
            <a:off x="6642276" y="1330756"/>
            <a:ext cx="1819275" cy="3251199"/>
          </a:xfrm>
        </p:spPr>
        <p:txBody>
          <a:bodyPr>
            <a:noAutofit/>
          </a:bodyPr>
          <a:lstStyle>
            <a:lvl1pPr marL="0" indent="0">
              <a:buNone/>
              <a:defRPr sz="1400"/>
            </a:lvl1pPr>
            <a:lvl2pPr marL="447675" indent="-285750">
              <a:defRPr sz="1200"/>
            </a:lvl2pPr>
            <a:lvl3pPr marL="627063" indent="-228600">
              <a:tabLst/>
              <a:defRPr sz="1100"/>
            </a:lvl3pPr>
            <a:lvl4pPr marL="804863" indent="-228600">
              <a:defRPr sz="1050"/>
            </a:lvl4pPr>
            <a:lvl5pPr marL="1079500" indent="-228600">
              <a:defRPr sz="105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Tree>
    <p:extLst>
      <p:ext uri="{BB962C8B-B14F-4D97-AF65-F5344CB8AC3E}">
        <p14:creationId xmlns:p14="http://schemas.microsoft.com/office/powerpoint/2010/main" val="20865689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ntent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a:t>
            </a:r>
            <a:br>
              <a:rPr lang="lv-LV" dirty="0"/>
            </a:br>
            <a:r>
              <a:rPr lang="en-US" dirty="0"/>
              <a:t>Master title style</a:t>
            </a:r>
            <a:endParaRPr lang="lv-LV" dirty="0"/>
          </a:p>
        </p:txBody>
      </p:sp>
      <p:sp>
        <p:nvSpPr>
          <p:cNvPr id="3" name="Content Placeholder 2"/>
          <p:cNvSpPr>
            <a:spLocks noGrp="1"/>
          </p:cNvSpPr>
          <p:nvPr>
            <p:ph sz="half" idx="1"/>
          </p:nvPr>
        </p:nvSpPr>
        <p:spPr>
          <a:xfrm>
            <a:off x="666750" y="1336675"/>
            <a:ext cx="3814763" cy="3251200"/>
          </a:xfr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8" name="Date Placeholder 7"/>
          <p:cNvSpPr>
            <a:spLocks noGrp="1"/>
          </p:cNvSpPr>
          <p:nvPr>
            <p:ph type="dt" sz="half" idx="10"/>
          </p:nvPr>
        </p:nvSpPr>
        <p:spPr/>
        <p:txBody>
          <a:bodyPr/>
          <a:lstStyle/>
          <a:p>
            <a:fld id="{5E899AB6-EE43-4263-BFD8-396EFF883A01}" type="datetime1">
              <a:rPr lang="lv-LV" smtClean="0"/>
              <a:t>01.12.2023</a:t>
            </a:fld>
            <a:endParaRPr lang="lv-LV" dirty="0"/>
          </a:p>
        </p:txBody>
      </p:sp>
      <p:sp>
        <p:nvSpPr>
          <p:cNvPr id="9" name="Footer Placeholder 8"/>
          <p:cNvSpPr>
            <a:spLocks noGrp="1"/>
          </p:cNvSpPr>
          <p:nvPr>
            <p:ph type="ftr" sz="quarter" idx="11"/>
          </p:nvPr>
        </p:nvSpPr>
        <p:spPr/>
        <p:txBody>
          <a:bodyPr/>
          <a:lstStyle/>
          <a:p>
            <a:r>
              <a:rPr lang="lv-LV"/>
              <a:t>Cits nosaukums</a:t>
            </a:r>
            <a:endParaRPr lang="lv-LV" dirty="0"/>
          </a:p>
        </p:txBody>
      </p:sp>
      <p:sp>
        <p:nvSpPr>
          <p:cNvPr id="10" name="Slide Number Placeholder 9"/>
          <p:cNvSpPr>
            <a:spLocks noGrp="1"/>
          </p:cNvSpPr>
          <p:nvPr>
            <p:ph type="sldNum" sz="quarter" idx="12"/>
          </p:nvPr>
        </p:nvSpPr>
        <p:spPr/>
        <p:txBody>
          <a:bodyPr/>
          <a:lstStyle/>
          <a:p>
            <a:fld id="{7D818A06-01C8-4740-BA7B-FC4932E60795}" type="slidenum">
              <a:rPr lang="lv-LV" smtClean="0"/>
              <a:pPr/>
              <a:t>‹#›</a:t>
            </a:fld>
            <a:endParaRPr lang="lv-LV" dirty="0"/>
          </a:p>
        </p:txBody>
      </p:sp>
      <p:sp>
        <p:nvSpPr>
          <p:cNvPr id="11" name="Content Placeholder 2"/>
          <p:cNvSpPr>
            <a:spLocks noGrp="1"/>
          </p:cNvSpPr>
          <p:nvPr>
            <p:ph sz="half" idx="13"/>
          </p:nvPr>
        </p:nvSpPr>
        <p:spPr>
          <a:xfrm>
            <a:off x="4662488" y="1336675"/>
            <a:ext cx="3816350" cy="3251200"/>
          </a:xfr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Tree>
    <p:extLst>
      <p:ext uri="{BB962C8B-B14F-4D97-AF65-F5344CB8AC3E}">
        <p14:creationId xmlns:p14="http://schemas.microsoft.com/office/powerpoint/2010/main" val="804855828"/>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hree Content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a:t>
            </a:r>
            <a:br>
              <a:rPr lang="lv-LV" dirty="0"/>
            </a:br>
            <a:r>
              <a:rPr lang="en-US" dirty="0"/>
              <a:t>Master title style</a:t>
            </a:r>
            <a:endParaRPr lang="lv-LV" dirty="0"/>
          </a:p>
        </p:txBody>
      </p:sp>
      <p:sp>
        <p:nvSpPr>
          <p:cNvPr id="3" name="Content Placeholder 2"/>
          <p:cNvSpPr>
            <a:spLocks noGrp="1"/>
          </p:cNvSpPr>
          <p:nvPr>
            <p:ph sz="half" idx="1"/>
          </p:nvPr>
        </p:nvSpPr>
        <p:spPr>
          <a:xfrm>
            <a:off x="666750" y="1336676"/>
            <a:ext cx="2482850" cy="3251200"/>
          </a:xfr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8" name="Date Placeholder 7"/>
          <p:cNvSpPr>
            <a:spLocks noGrp="1"/>
          </p:cNvSpPr>
          <p:nvPr>
            <p:ph type="dt" sz="half" idx="10"/>
          </p:nvPr>
        </p:nvSpPr>
        <p:spPr/>
        <p:txBody>
          <a:bodyPr/>
          <a:lstStyle/>
          <a:p>
            <a:fld id="{88F2152A-4A64-49DD-80FE-DD4CA3E6410E}" type="datetime1">
              <a:rPr lang="lv-LV" smtClean="0"/>
              <a:t>01.12.2023</a:t>
            </a:fld>
            <a:endParaRPr lang="lv-LV" dirty="0"/>
          </a:p>
        </p:txBody>
      </p:sp>
      <p:sp>
        <p:nvSpPr>
          <p:cNvPr id="9" name="Footer Placeholder 8"/>
          <p:cNvSpPr>
            <a:spLocks noGrp="1"/>
          </p:cNvSpPr>
          <p:nvPr>
            <p:ph type="ftr" sz="quarter" idx="11"/>
          </p:nvPr>
        </p:nvSpPr>
        <p:spPr/>
        <p:txBody>
          <a:bodyPr/>
          <a:lstStyle/>
          <a:p>
            <a:r>
              <a:rPr lang="lv-LV"/>
              <a:t>Cits nosaukums</a:t>
            </a:r>
            <a:endParaRPr lang="lv-LV" dirty="0"/>
          </a:p>
        </p:txBody>
      </p:sp>
      <p:sp>
        <p:nvSpPr>
          <p:cNvPr id="10" name="Slide Number Placeholder 9"/>
          <p:cNvSpPr>
            <a:spLocks noGrp="1"/>
          </p:cNvSpPr>
          <p:nvPr>
            <p:ph type="sldNum" sz="quarter" idx="12"/>
          </p:nvPr>
        </p:nvSpPr>
        <p:spPr/>
        <p:txBody>
          <a:bodyPr/>
          <a:lstStyle/>
          <a:p>
            <a:fld id="{7D818A06-01C8-4740-BA7B-FC4932E60795}" type="slidenum">
              <a:rPr lang="lv-LV" smtClean="0"/>
              <a:pPr/>
              <a:t>‹#›</a:t>
            </a:fld>
            <a:endParaRPr lang="lv-LV" dirty="0"/>
          </a:p>
        </p:txBody>
      </p:sp>
      <p:sp>
        <p:nvSpPr>
          <p:cNvPr id="11" name="Content Placeholder 2"/>
          <p:cNvSpPr>
            <a:spLocks noGrp="1"/>
          </p:cNvSpPr>
          <p:nvPr>
            <p:ph sz="half" idx="13"/>
          </p:nvPr>
        </p:nvSpPr>
        <p:spPr>
          <a:xfrm>
            <a:off x="3330575" y="1324042"/>
            <a:ext cx="2482850" cy="3251200"/>
          </a:xfr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14" name="Content Placeholder 2"/>
          <p:cNvSpPr>
            <a:spLocks noGrp="1"/>
          </p:cNvSpPr>
          <p:nvPr>
            <p:ph sz="half" idx="14"/>
          </p:nvPr>
        </p:nvSpPr>
        <p:spPr>
          <a:xfrm>
            <a:off x="5992813" y="1330884"/>
            <a:ext cx="2482850" cy="3251200"/>
          </a:xfr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Tree>
    <p:extLst>
      <p:ext uri="{BB962C8B-B14F-4D97-AF65-F5344CB8AC3E}">
        <p14:creationId xmlns:p14="http://schemas.microsoft.com/office/powerpoint/2010/main" val="2479056743"/>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our Content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a:t>
            </a:r>
            <a:br>
              <a:rPr lang="lv-LV" dirty="0"/>
            </a:br>
            <a:r>
              <a:rPr lang="en-US" dirty="0"/>
              <a:t>Master title style</a:t>
            </a:r>
            <a:endParaRPr lang="lv-LV" dirty="0"/>
          </a:p>
        </p:txBody>
      </p:sp>
      <p:sp>
        <p:nvSpPr>
          <p:cNvPr id="3" name="Content Placeholder 2"/>
          <p:cNvSpPr>
            <a:spLocks noGrp="1"/>
          </p:cNvSpPr>
          <p:nvPr>
            <p:ph sz="half" idx="1"/>
          </p:nvPr>
        </p:nvSpPr>
        <p:spPr>
          <a:xfrm>
            <a:off x="666751" y="1336676"/>
            <a:ext cx="1816100" cy="3251200"/>
          </a:xfrm>
        </p:spPr>
        <p:txBody>
          <a:bodyPr>
            <a:noAutofit/>
          </a:bodyPr>
          <a:lstStyle>
            <a:lvl1pPr marL="0" indent="0">
              <a:buNone/>
              <a:defRPr sz="1400"/>
            </a:lvl1pPr>
            <a:lvl2pPr marL="447675" indent="-285750">
              <a:defRPr sz="1200"/>
            </a:lvl2pPr>
            <a:lvl3pPr marL="627063" indent="-228600">
              <a:tabLst/>
              <a:defRPr sz="1100"/>
            </a:lvl3pPr>
            <a:lvl4pPr marL="804863" indent="-228600">
              <a:defRPr sz="1050"/>
            </a:lvl4pPr>
            <a:lvl5pPr marL="1079500" indent="-228600">
              <a:defRPr sz="105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8" name="Date Placeholder 7"/>
          <p:cNvSpPr>
            <a:spLocks noGrp="1"/>
          </p:cNvSpPr>
          <p:nvPr>
            <p:ph type="dt" sz="half" idx="10"/>
          </p:nvPr>
        </p:nvSpPr>
        <p:spPr/>
        <p:txBody>
          <a:bodyPr/>
          <a:lstStyle/>
          <a:p>
            <a:fld id="{9D8CDFEF-A80B-495A-BA12-0C8C548B4985}" type="datetime1">
              <a:rPr lang="lv-LV" smtClean="0"/>
              <a:t>01.12.2023</a:t>
            </a:fld>
            <a:endParaRPr lang="lv-LV" dirty="0"/>
          </a:p>
        </p:txBody>
      </p:sp>
      <p:sp>
        <p:nvSpPr>
          <p:cNvPr id="9" name="Footer Placeholder 8"/>
          <p:cNvSpPr>
            <a:spLocks noGrp="1"/>
          </p:cNvSpPr>
          <p:nvPr>
            <p:ph type="ftr" sz="quarter" idx="11"/>
          </p:nvPr>
        </p:nvSpPr>
        <p:spPr/>
        <p:txBody>
          <a:bodyPr/>
          <a:lstStyle/>
          <a:p>
            <a:r>
              <a:rPr lang="lv-LV"/>
              <a:t>Cits nosaukums</a:t>
            </a:r>
            <a:endParaRPr lang="lv-LV" dirty="0"/>
          </a:p>
        </p:txBody>
      </p:sp>
      <p:sp>
        <p:nvSpPr>
          <p:cNvPr id="10" name="Slide Number Placeholder 9"/>
          <p:cNvSpPr>
            <a:spLocks noGrp="1"/>
          </p:cNvSpPr>
          <p:nvPr>
            <p:ph type="sldNum" sz="quarter" idx="12"/>
          </p:nvPr>
        </p:nvSpPr>
        <p:spPr/>
        <p:txBody>
          <a:bodyPr/>
          <a:lstStyle/>
          <a:p>
            <a:fld id="{7D818A06-01C8-4740-BA7B-FC4932E60795}" type="slidenum">
              <a:rPr lang="lv-LV" smtClean="0"/>
              <a:pPr/>
              <a:t>‹#›</a:t>
            </a:fld>
            <a:endParaRPr lang="lv-LV" dirty="0"/>
          </a:p>
        </p:txBody>
      </p:sp>
      <p:sp>
        <p:nvSpPr>
          <p:cNvPr id="11" name="Content Placeholder 2"/>
          <p:cNvSpPr>
            <a:spLocks noGrp="1"/>
          </p:cNvSpPr>
          <p:nvPr>
            <p:ph sz="half" idx="13"/>
          </p:nvPr>
        </p:nvSpPr>
        <p:spPr>
          <a:xfrm>
            <a:off x="2662238" y="1336675"/>
            <a:ext cx="1816100" cy="3251200"/>
          </a:xfrm>
        </p:spPr>
        <p:txBody>
          <a:bodyPr>
            <a:noAutofit/>
          </a:bodyPr>
          <a:lstStyle>
            <a:lvl1pPr marL="0" indent="0">
              <a:buNone/>
              <a:defRPr sz="1400"/>
            </a:lvl1pPr>
            <a:lvl2pPr marL="447675" indent="-285750">
              <a:defRPr sz="1200"/>
            </a:lvl2pPr>
            <a:lvl3pPr marL="627063" indent="-228600">
              <a:tabLst/>
              <a:defRPr sz="1100"/>
            </a:lvl3pPr>
            <a:lvl4pPr marL="804863" indent="-228600">
              <a:defRPr sz="1050"/>
            </a:lvl4pPr>
            <a:lvl5pPr marL="1079500" indent="-228600">
              <a:defRPr sz="105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12" name="Content Placeholder 2"/>
          <p:cNvSpPr>
            <a:spLocks noGrp="1"/>
          </p:cNvSpPr>
          <p:nvPr>
            <p:ph sz="half" idx="14"/>
          </p:nvPr>
        </p:nvSpPr>
        <p:spPr>
          <a:xfrm>
            <a:off x="4662488" y="1336675"/>
            <a:ext cx="1816100" cy="3251200"/>
          </a:xfrm>
        </p:spPr>
        <p:txBody>
          <a:bodyPr>
            <a:noAutofit/>
          </a:bodyPr>
          <a:lstStyle>
            <a:lvl1pPr marL="0" indent="0">
              <a:buNone/>
              <a:defRPr sz="1400"/>
            </a:lvl1pPr>
            <a:lvl2pPr marL="447675" indent="-285750">
              <a:defRPr sz="1200"/>
            </a:lvl2pPr>
            <a:lvl3pPr marL="627063" indent="-228600">
              <a:tabLst/>
              <a:defRPr sz="1100"/>
            </a:lvl3pPr>
            <a:lvl4pPr marL="804863" indent="-228600">
              <a:defRPr sz="1050"/>
            </a:lvl4pPr>
            <a:lvl5pPr marL="1079500" indent="-228600">
              <a:defRPr sz="105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13" name="Content Placeholder 2"/>
          <p:cNvSpPr>
            <a:spLocks noGrp="1"/>
          </p:cNvSpPr>
          <p:nvPr>
            <p:ph sz="half" idx="15"/>
          </p:nvPr>
        </p:nvSpPr>
        <p:spPr>
          <a:xfrm>
            <a:off x="6659563" y="1336675"/>
            <a:ext cx="1816100" cy="3251200"/>
          </a:xfrm>
        </p:spPr>
        <p:txBody>
          <a:bodyPr>
            <a:noAutofit/>
          </a:bodyPr>
          <a:lstStyle>
            <a:lvl1pPr marL="0" indent="0">
              <a:buNone/>
              <a:defRPr sz="1400"/>
            </a:lvl1pPr>
            <a:lvl2pPr marL="447675" indent="-285750">
              <a:defRPr sz="1200"/>
            </a:lvl2pPr>
            <a:lvl3pPr marL="627063" indent="-228600">
              <a:tabLst/>
              <a:defRPr sz="1100"/>
            </a:lvl3pPr>
            <a:lvl4pPr marL="804863" indent="-228600">
              <a:defRPr sz="1050"/>
            </a:lvl4pPr>
            <a:lvl5pPr marL="1079500" indent="-228600">
              <a:defRPr sz="105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Tree>
    <p:extLst>
      <p:ext uri="{BB962C8B-B14F-4D97-AF65-F5344CB8AC3E}">
        <p14:creationId xmlns:p14="http://schemas.microsoft.com/office/powerpoint/2010/main" val="3519931862"/>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kon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lv-LV"/>
          </a:p>
        </p:txBody>
      </p:sp>
      <p:sp>
        <p:nvSpPr>
          <p:cNvPr id="8" name="Picture Placeholder 7"/>
          <p:cNvSpPr>
            <a:spLocks noGrp="1"/>
          </p:cNvSpPr>
          <p:nvPr>
            <p:ph type="pic" sz="quarter" idx="13"/>
          </p:nvPr>
        </p:nvSpPr>
        <p:spPr>
          <a:xfrm>
            <a:off x="1094696" y="1359869"/>
            <a:ext cx="977944" cy="912700"/>
          </a:xfrm>
        </p:spPr>
        <p:txBody>
          <a:bodyPr/>
          <a:lstStyle/>
          <a:p>
            <a:endParaRPr lang="lv-LV"/>
          </a:p>
        </p:txBody>
      </p:sp>
      <p:sp>
        <p:nvSpPr>
          <p:cNvPr id="10" name="Text Placeholder 9"/>
          <p:cNvSpPr>
            <a:spLocks noGrp="1"/>
          </p:cNvSpPr>
          <p:nvPr>
            <p:ph type="body" sz="quarter" idx="14" hasCustomPrompt="1"/>
          </p:nvPr>
        </p:nvSpPr>
        <p:spPr>
          <a:xfrm>
            <a:off x="666750" y="3280783"/>
            <a:ext cx="1816100" cy="1042020"/>
          </a:xfrm>
        </p:spPr>
        <p:txBody>
          <a:bodyPr>
            <a:noAutofit/>
          </a:bodyPr>
          <a:lstStyle>
            <a:lvl1pPr marL="0" indent="0" algn="ctr">
              <a:buNone/>
              <a:defRPr sz="1400" baseline="0">
                <a:solidFill>
                  <a:schemeClr val="tx1"/>
                </a:solidFill>
              </a:defRPr>
            </a:lvl1pPr>
          </a:lstStyle>
          <a:p>
            <a:pPr lvl="0"/>
            <a:r>
              <a:rPr lang="lv-LV" dirty="0"/>
              <a:t>Paskaidrojošs papildteksts zem svarīgā punkta</a:t>
            </a:r>
          </a:p>
        </p:txBody>
      </p:sp>
      <p:sp>
        <p:nvSpPr>
          <p:cNvPr id="20" name="Text Placeholder 9"/>
          <p:cNvSpPr>
            <a:spLocks noGrp="1"/>
          </p:cNvSpPr>
          <p:nvPr>
            <p:ph type="body" sz="quarter" idx="24" hasCustomPrompt="1"/>
          </p:nvPr>
        </p:nvSpPr>
        <p:spPr>
          <a:xfrm>
            <a:off x="666750" y="2450594"/>
            <a:ext cx="1816100" cy="841236"/>
          </a:xfrm>
        </p:spPr>
        <p:txBody>
          <a:bodyPr>
            <a:noAutofit/>
          </a:bodyPr>
          <a:lstStyle>
            <a:lvl1pPr marL="0" indent="0" algn="ctr">
              <a:buNone/>
              <a:defRPr sz="1400" b="1" baseline="0">
                <a:solidFill>
                  <a:schemeClr val="tx1"/>
                </a:solidFill>
                <a:latin typeface="+mj-lt"/>
              </a:defRPr>
            </a:lvl1pPr>
          </a:lstStyle>
          <a:p>
            <a:pPr lvl="0"/>
            <a:r>
              <a:rPr lang="lv-LV" dirty="0"/>
              <a:t>Svarīgs punkts ko pateikt</a:t>
            </a:r>
            <a:endParaRPr lang="en-US" dirty="0"/>
          </a:p>
        </p:txBody>
      </p:sp>
      <p:sp>
        <p:nvSpPr>
          <p:cNvPr id="21" name="Picture Placeholder 7"/>
          <p:cNvSpPr>
            <a:spLocks noGrp="1"/>
          </p:cNvSpPr>
          <p:nvPr>
            <p:ph type="pic" sz="quarter" idx="25"/>
          </p:nvPr>
        </p:nvSpPr>
        <p:spPr>
          <a:xfrm>
            <a:off x="3088786" y="1340378"/>
            <a:ext cx="1010774" cy="943340"/>
          </a:xfrm>
        </p:spPr>
        <p:txBody>
          <a:bodyPr/>
          <a:lstStyle/>
          <a:p>
            <a:endParaRPr lang="lv-LV"/>
          </a:p>
        </p:txBody>
      </p:sp>
      <p:sp>
        <p:nvSpPr>
          <p:cNvPr id="23" name="Picture Placeholder 7"/>
          <p:cNvSpPr>
            <a:spLocks noGrp="1"/>
          </p:cNvSpPr>
          <p:nvPr>
            <p:ph type="pic" sz="quarter" idx="27"/>
          </p:nvPr>
        </p:nvSpPr>
        <p:spPr>
          <a:xfrm>
            <a:off x="5084167" y="1334335"/>
            <a:ext cx="1000002" cy="933288"/>
          </a:xfrm>
        </p:spPr>
        <p:txBody>
          <a:bodyPr/>
          <a:lstStyle/>
          <a:p>
            <a:endParaRPr lang="lv-LV"/>
          </a:p>
        </p:txBody>
      </p:sp>
      <p:sp>
        <p:nvSpPr>
          <p:cNvPr id="27" name="Picture Placeholder 7"/>
          <p:cNvSpPr>
            <a:spLocks noGrp="1"/>
          </p:cNvSpPr>
          <p:nvPr>
            <p:ph type="pic" sz="quarter" idx="31"/>
          </p:nvPr>
        </p:nvSpPr>
        <p:spPr>
          <a:xfrm>
            <a:off x="7088227" y="1349575"/>
            <a:ext cx="1000002" cy="933288"/>
          </a:xfrm>
        </p:spPr>
        <p:txBody>
          <a:bodyPr/>
          <a:lstStyle/>
          <a:p>
            <a:endParaRPr lang="lv-LV"/>
          </a:p>
        </p:txBody>
      </p:sp>
      <p:sp>
        <p:nvSpPr>
          <p:cNvPr id="3" name="Date Placeholder 2"/>
          <p:cNvSpPr>
            <a:spLocks noGrp="1"/>
          </p:cNvSpPr>
          <p:nvPr>
            <p:ph type="dt" sz="half" idx="32"/>
          </p:nvPr>
        </p:nvSpPr>
        <p:spPr/>
        <p:txBody>
          <a:bodyPr/>
          <a:lstStyle/>
          <a:p>
            <a:fld id="{E11ECBE5-2540-4700-8B55-C4EAE6F6F7D1}" type="datetime1">
              <a:rPr lang="lv-LV" smtClean="0"/>
              <a:t>01.12.2023</a:t>
            </a:fld>
            <a:endParaRPr lang="lv-LV" dirty="0"/>
          </a:p>
        </p:txBody>
      </p:sp>
      <p:sp>
        <p:nvSpPr>
          <p:cNvPr id="7" name="Footer Placeholder 6"/>
          <p:cNvSpPr>
            <a:spLocks noGrp="1"/>
          </p:cNvSpPr>
          <p:nvPr>
            <p:ph type="ftr" sz="quarter" idx="33"/>
          </p:nvPr>
        </p:nvSpPr>
        <p:spPr/>
        <p:txBody>
          <a:bodyPr/>
          <a:lstStyle/>
          <a:p>
            <a:r>
              <a:rPr lang="lv-LV"/>
              <a:t>Cits nosaukums</a:t>
            </a:r>
            <a:endParaRPr lang="lv-LV" dirty="0"/>
          </a:p>
        </p:txBody>
      </p:sp>
      <p:sp>
        <p:nvSpPr>
          <p:cNvPr id="9" name="Slide Number Placeholder 8"/>
          <p:cNvSpPr>
            <a:spLocks noGrp="1"/>
          </p:cNvSpPr>
          <p:nvPr>
            <p:ph type="sldNum" sz="quarter" idx="34"/>
          </p:nvPr>
        </p:nvSpPr>
        <p:spPr/>
        <p:txBody>
          <a:bodyPr/>
          <a:lstStyle/>
          <a:p>
            <a:fld id="{7D818A06-01C8-4740-BA7B-FC4932E60795}" type="slidenum">
              <a:rPr lang="lv-LV" smtClean="0"/>
              <a:pPr/>
              <a:t>‹#›</a:t>
            </a:fld>
            <a:endParaRPr lang="lv-LV" dirty="0"/>
          </a:p>
        </p:txBody>
      </p:sp>
      <p:sp>
        <p:nvSpPr>
          <p:cNvPr id="18" name="Text Placeholder 9"/>
          <p:cNvSpPr>
            <a:spLocks noGrp="1"/>
          </p:cNvSpPr>
          <p:nvPr>
            <p:ph type="body" sz="quarter" idx="35" hasCustomPrompt="1"/>
          </p:nvPr>
        </p:nvSpPr>
        <p:spPr>
          <a:xfrm>
            <a:off x="2662238" y="3291846"/>
            <a:ext cx="1816100" cy="1042020"/>
          </a:xfrm>
        </p:spPr>
        <p:txBody>
          <a:bodyPr>
            <a:noAutofit/>
          </a:bodyPr>
          <a:lstStyle>
            <a:lvl1pPr marL="0" indent="0" algn="ctr">
              <a:buNone/>
              <a:defRPr sz="1400" baseline="0">
                <a:solidFill>
                  <a:schemeClr val="tx1"/>
                </a:solidFill>
              </a:defRPr>
            </a:lvl1pPr>
          </a:lstStyle>
          <a:p>
            <a:pPr lvl="0"/>
            <a:r>
              <a:rPr lang="lv-LV" dirty="0"/>
              <a:t>Paskaidrojošs papildteksts zem svarīgā punkta</a:t>
            </a:r>
          </a:p>
        </p:txBody>
      </p:sp>
      <p:sp>
        <p:nvSpPr>
          <p:cNvPr id="25" name="Text Placeholder 9"/>
          <p:cNvSpPr>
            <a:spLocks noGrp="1"/>
          </p:cNvSpPr>
          <p:nvPr>
            <p:ph type="body" sz="quarter" idx="36" hasCustomPrompt="1"/>
          </p:nvPr>
        </p:nvSpPr>
        <p:spPr>
          <a:xfrm>
            <a:off x="2662238" y="2461657"/>
            <a:ext cx="1816100" cy="841236"/>
          </a:xfrm>
        </p:spPr>
        <p:txBody>
          <a:bodyPr>
            <a:noAutofit/>
          </a:bodyPr>
          <a:lstStyle>
            <a:lvl1pPr marL="0" indent="0" algn="ctr">
              <a:buNone/>
              <a:defRPr sz="1400" b="1" baseline="0">
                <a:solidFill>
                  <a:schemeClr val="tx1"/>
                </a:solidFill>
                <a:latin typeface="+mj-lt"/>
              </a:defRPr>
            </a:lvl1pPr>
          </a:lstStyle>
          <a:p>
            <a:pPr lvl="0"/>
            <a:r>
              <a:rPr lang="lv-LV" dirty="0"/>
              <a:t>Svarīgs punkts ko pateikt</a:t>
            </a:r>
            <a:endParaRPr lang="en-US" dirty="0"/>
          </a:p>
        </p:txBody>
      </p:sp>
      <p:sp>
        <p:nvSpPr>
          <p:cNvPr id="28" name="Text Placeholder 9"/>
          <p:cNvSpPr>
            <a:spLocks noGrp="1"/>
          </p:cNvSpPr>
          <p:nvPr>
            <p:ph type="body" sz="quarter" idx="37" hasCustomPrompt="1"/>
          </p:nvPr>
        </p:nvSpPr>
        <p:spPr>
          <a:xfrm>
            <a:off x="4662488" y="3291846"/>
            <a:ext cx="1816100" cy="1042020"/>
          </a:xfrm>
        </p:spPr>
        <p:txBody>
          <a:bodyPr>
            <a:noAutofit/>
          </a:bodyPr>
          <a:lstStyle>
            <a:lvl1pPr marL="0" indent="0" algn="ctr">
              <a:buNone/>
              <a:defRPr sz="1400" baseline="0">
                <a:solidFill>
                  <a:schemeClr val="tx1"/>
                </a:solidFill>
              </a:defRPr>
            </a:lvl1pPr>
          </a:lstStyle>
          <a:p>
            <a:pPr lvl="0"/>
            <a:r>
              <a:rPr lang="lv-LV" dirty="0"/>
              <a:t>Paskaidrojošs papildteksts zem svarīgā punkta</a:t>
            </a:r>
          </a:p>
        </p:txBody>
      </p:sp>
      <p:sp>
        <p:nvSpPr>
          <p:cNvPr id="29" name="Text Placeholder 9"/>
          <p:cNvSpPr>
            <a:spLocks noGrp="1"/>
          </p:cNvSpPr>
          <p:nvPr>
            <p:ph type="body" sz="quarter" idx="38" hasCustomPrompt="1"/>
          </p:nvPr>
        </p:nvSpPr>
        <p:spPr>
          <a:xfrm>
            <a:off x="4662488" y="2461657"/>
            <a:ext cx="1816100" cy="841236"/>
          </a:xfrm>
        </p:spPr>
        <p:txBody>
          <a:bodyPr>
            <a:noAutofit/>
          </a:bodyPr>
          <a:lstStyle>
            <a:lvl1pPr marL="0" indent="0" algn="ctr">
              <a:buNone/>
              <a:defRPr sz="1400" b="1" baseline="0">
                <a:solidFill>
                  <a:schemeClr val="tx1"/>
                </a:solidFill>
                <a:latin typeface="+mj-lt"/>
              </a:defRPr>
            </a:lvl1pPr>
          </a:lstStyle>
          <a:p>
            <a:pPr lvl="0"/>
            <a:r>
              <a:rPr lang="lv-LV" dirty="0"/>
              <a:t>Svarīgs punkts ko pateikt</a:t>
            </a:r>
            <a:endParaRPr lang="en-US" dirty="0"/>
          </a:p>
        </p:txBody>
      </p:sp>
      <p:sp>
        <p:nvSpPr>
          <p:cNvPr id="30" name="Text Placeholder 9"/>
          <p:cNvSpPr>
            <a:spLocks noGrp="1"/>
          </p:cNvSpPr>
          <p:nvPr>
            <p:ph type="body" sz="quarter" idx="39" hasCustomPrompt="1"/>
          </p:nvPr>
        </p:nvSpPr>
        <p:spPr>
          <a:xfrm>
            <a:off x="6659563" y="3291846"/>
            <a:ext cx="1816100" cy="1042020"/>
          </a:xfrm>
        </p:spPr>
        <p:txBody>
          <a:bodyPr>
            <a:noAutofit/>
          </a:bodyPr>
          <a:lstStyle>
            <a:lvl1pPr marL="0" indent="0" algn="ctr">
              <a:buNone/>
              <a:defRPr sz="1400" baseline="0">
                <a:solidFill>
                  <a:schemeClr val="tx1"/>
                </a:solidFill>
              </a:defRPr>
            </a:lvl1pPr>
          </a:lstStyle>
          <a:p>
            <a:pPr lvl="0"/>
            <a:r>
              <a:rPr lang="lv-LV" dirty="0"/>
              <a:t>Paskaidrojošs papildteksts zem svarīgā punkta</a:t>
            </a:r>
          </a:p>
        </p:txBody>
      </p:sp>
      <p:sp>
        <p:nvSpPr>
          <p:cNvPr id="31" name="Text Placeholder 9"/>
          <p:cNvSpPr>
            <a:spLocks noGrp="1"/>
          </p:cNvSpPr>
          <p:nvPr>
            <p:ph type="body" sz="quarter" idx="40" hasCustomPrompt="1"/>
          </p:nvPr>
        </p:nvSpPr>
        <p:spPr>
          <a:xfrm>
            <a:off x="6659563" y="2461657"/>
            <a:ext cx="1816100" cy="841236"/>
          </a:xfrm>
        </p:spPr>
        <p:txBody>
          <a:bodyPr>
            <a:noAutofit/>
          </a:bodyPr>
          <a:lstStyle>
            <a:lvl1pPr marL="0" indent="0" algn="ctr">
              <a:buNone/>
              <a:defRPr sz="1400" b="1" baseline="0">
                <a:solidFill>
                  <a:schemeClr val="tx1"/>
                </a:solidFill>
                <a:latin typeface="+mj-lt"/>
              </a:defRPr>
            </a:lvl1pPr>
          </a:lstStyle>
          <a:p>
            <a:pPr lvl="0"/>
            <a:r>
              <a:rPr lang="lv-LV" dirty="0"/>
              <a:t>Svarīgs punkts ko pateikt</a:t>
            </a:r>
            <a:endParaRPr lang="en-US" dirty="0"/>
          </a:p>
        </p:txBody>
      </p:sp>
    </p:spTree>
    <p:extLst>
      <p:ext uri="{BB962C8B-B14F-4D97-AF65-F5344CB8AC3E}">
        <p14:creationId xmlns:p14="http://schemas.microsoft.com/office/powerpoint/2010/main" val="4021757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Text White">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lumMod val="60000"/>
                    <a:lumOff val="40000"/>
                  </a:schemeClr>
                </a:solidFill>
              </a:defRPr>
            </a:lvl1pPr>
          </a:lstStyle>
          <a:p>
            <a:fld id="{7D818A06-01C8-4740-BA7B-FC4932E60795}" type="slidenum">
              <a:rPr lang="lv-LV" smtClean="0"/>
              <a:pPr/>
              <a:t>‹#›</a:t>
            </a:fld>
            <a:endParaRPr lang="lv-LV"/>
          </a:p>
        </p:txBody>
      </p:sp>
      <p:sp>
        <p:nvSpPr>
          <p:cNvPr id="3" name="Title 1">
            <a:extLst>
              <a:ext uri="{FF2B5EF4-FFF2-40B4-BE49-F238E27FC236}">
                <a16:creationId xmlns:a16="http://schemas.microsoft.com/office/drawing/2014/main" id="{414CD0D5-8F33-4D0B-842B-A1F9154900E9}"/>
              </a:ext>
            </a:extLst>
          </p:cNvPr>
          <p:cNvSpPr>
            <a:spLocks noGrp="1"/>
          </p:cNvSpPr>
          <p:nvPr>
            <p:ph type="title"/>
          </p:nvPr>
        </p:nvSpPr>
        <p:spPr>
          <a:xfrm>
            <a:off x="666750" y="411163"/>
            <a:ext cx="7812087" cy="581867"/>
          </a:xfrm>
          <a:prstGeom prst="rect">
            <a:avLst/>
          </a:prstGeom>
        </p:spPr>
        <p:txBody>
          <a:bodyPr bIns="180000" anchor="t" anchorCtr="0">
            <a:spAutoFit/>
          </a:bodyPr>
          <a:lstStyle>
            <a:lvl1pPr marL="0" indent="0">
              <a:defRPr>
                <a:solidFill>
                  <a:schemeClr val="bg1"/>
                </a:solidFill>
              </a:defRPr>
            </a:lvl1pPr>
          </a:lstStyle>
          <a:p>
            <a:r>
              <a:rPr lang="en-US" dirty="0"/>
              <a:t>Click to edit Master title style</a:t>
            </a:r>
            <a:endParaRPr lang="lv-LV" dirty="0"/>
          </a:p>
        </p:txBody>
      </p:sp>
      <p:sp>
        <p:nvSpPr>
          <p:cNvPr id="5" name="Content Placeholder 2">
            <a:extLst>
              <a:ext uri="{FF2B5EF4-FFF2-40B4-BE49-F238E27FC236}">
                <a16:creationId xmlns:a16="http://schemas.microsoft.com/office/drawing/2014/main" id="{89E07AB3-8BA7-43C2-8058-F988070CBFC8}"/>
              </a:ext>
            </a:extLst>
          </p:cNvPr>
          <p:cNvSpPr>
            <a:spLocks noGrp="1"/>
          </p:cNvSpPr>
          <p:nvPr>
            <p:ph sz="half" idx="1"/>
          </p:nvPr>
        </p:nvSpPr>
        <p:spPr>
          <a:xfrm>
            <a:off x="666751" y="1346200"/>
            <a:ext cx="1817687" cy="3248422"/>
          </a:xfrm>
          <a:prstGeom prst="rect">
            <a:avLst/>
          </a:prstGeom>
        </p:spPr>
        <p:txBody>
          <a:bodyPr>
            <a:noAutofit/>
          </a:bodyPr>
          <a:lstStyle>
            <a:lvl1pPr marL="0" indent="0">
              <a:buNone/>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lumMod val="60000"/>
                    <a:lumOff val="4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6" name="Content Placeholder 2">
            <a:extLst>
              <a:ext uri="{FF2B5EF4-FFF2-40B4-BE49-F238E27FC236}">
                <a16:creationId xmlns:a16="http://schemas.microsoft.com/office/drawing/2014/main" id="{97B455B5-E70F-40BC-BDB6-71E3E3F65875}"/>
              </a:ext>
            </a:extLst>
          </p:cNvPr>
          <p:cNvSpPr>
            <a:spLocks noGrp="1"/>
          </p:cNvSpPr>
          <p:nvPr>
            <p:ph sz="half" idx="13"/>
          </p:nvPr>
        </p:nvSpPr>
        <p:spPr>
          <a:xfrm>
            <a:off x="2665414" y="1346199"/>
            <a:ext cx="1817688" cy="3248423"/>
          </a:xfrm>
          <a:prstGeom prst="rect">
            <a:avLst/>
          </a:prstGeom>
        </p:spPr>
        <p:txBody>
          <a:bodyPr>
            <a:noAutofit/>
          </a:bodyPr>
          <a:lstStyle>
            <a:lvl1pPr marL="0" indent="0">
              <a:buNone/>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lumMod val="60000"/>
                    <a:lumOff val="4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2" name="Content Placeholder 2">
            <a:extLst>
              <a:ext uri="{FF2B5EF4-FFF2-40B4-BE49-F238E27FC236}">
                <a16:creationId xmlns:a16="http://schemas.microsoft.com/office/drawing/2014/main" id="{2A1814E5-99D3-FD07-7C3C-D3C5D629686E}"/>
              </a:ext>
            </a:extLst>
          </p:cNvPr>
          <p:cNvSpPr>
            <a:spLocks noGrp="1"/>
          </p:cNvSpPr>
          <p:nvPr>
            <p:ph sz="half" idx="14"/>
          </p:nvPr>
        </p:nvSpPr>
        <p:spPr>
          <a:xfrm>
            <a:off x="4664075" y="1346199"/>
            <a:ext cx="1817688" cy="3248423"/>
          </a:xfrm>
          <a:prstGeom prst="rect">
            <a:avLst/>
          </a:prstGeom>
        </p:spPr>
        <p:txBody>
          <a:bodyPr>
            <a:noAutofit/>
          </a:bodyPr>
          <a:lstStyle>
            <a:lvl1pPr marL="0" indent="0">
              <a:buNone/>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lumMod val="60000"/>
                    <a:lumOff val="4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7" name="Content Placeholder 2">
            <a:extLst>
              <a:ext uri="{FF2B5EF4-FFF2-40B4-BE49-F238E27FC236}">
                <a16:creationId xmlns:a16="http://schemas.microsoft.com/office/drawing/2014/main" id="{2BA7A588-5F4C-94F8-B77F-175C0761051F}"/>
              </a:ext>
            </a:extLst>
          </p:cNvPr>
          <p:cNvSpPr>
            <a:spLocks noGrp="1"/>
          </p:cNvSpPr>
          <p:nvPr>
            <p:ph sz="half" idx="15"/>
          </p:nvPr>
        </p:nvSpPr>
        <p:spPr>
          <a:xfrm>
            <a:off x="6662736" y="1346199"/>
            <a:ext cx="1817688" cy="3248423"/>
          </a:xfrm>
          <a:prstGeom prst="rect">
            <a:avLst/>
          </a:prstGeom>
        </p:spPr>
        <p:txBody>
          <a:bodyPr>
            <a:noAutofit/>
          </a:bodyPr>
          <a:lstStyle>
            <a:lvl1pPr marL="0" indent="0">
              <a:buNone/>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lumMod val="60000"/>
                    <a:lumOff val="4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Tree>
    <p:extLst>
      <p:ext uri="{BB962C8B-B14F-4D97-AF65-F5344CB8AC3E}">
        <p14:creationId xmlns:p14="http://schemas.microsoft.com/office/powerpoint/2010/main" val="35340685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konas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lv-LV"/>
          </a:p>
        </p:txBody>
      </p:sp>
      <p:sp>
        <p:nvSpPr>
          <p:cNvPr id="8" name="Picture Placeholder 7"/>
          <p:cNvSpPr>
            <a:spLocks noGrp="1"/>
          </p:cNvSpPr>
          <p:nvPr>
            <p:ph type="pic" sz="quarter" idx="13"/>
          </p:nvPr>
        </p:nvSpPr>
        <p:spPr>
          <a:xfrm>
            <a:off x="1094696" y="1359869"/>
            <a:ext cx="977944" cy="912700"/>
          </a:xfrm>
        </p:spPr>
        <p:txBody>
          <a:bodyPr/>
          <a:lstStyle/>
          <a:p>
            <a:endParaRPr lang="lv-LV"/>
          </a:p>
        </p:txBody>
      </p:sp>
      <p:sp>
        <p:nvSpPr>
          <p:cNvPr id="10" name="Text Placeholder 9"/>
          <p:cNvSpPr>
            <a:spLocks noGrp="1"/>
          </p:cNvSpPr>
          <p:nvPr>
            <p:ph type="body" sz="quarter" idx="14" hasCustomPrompt="1"/>
          </p:nvPr>
        </p:nvSpPr>
        <p:spPr>
          <a:xfrm>
            <a:off x="666750" y="3280783"/>
            <a:ext cx="1816100" cy="1042020"/>
          </a:xfrm>
        </p:spPr>
        <p:txBody>
          <a:bodyPr>
            <a:noAutofit/>
          </a:bodyPr>
          <a:lstStyle>
            <a:lvl1pPr marL="0" indent="0" algn="ctr">
              <a:buNone/>
              <a:defRPr sz="1500" baseline="0">
                <a:solidFill>
                  <a:schemeClr val="tx1"/>
                </a:solidFill>
              </a:defRPr>
            </a:lvl1pPr>
          </a:lstStyle>
          <a:p>
            <a:pPr lvl="0"/>
            <a:r>
              <a:rPr lang="lv-LV" dirty="0"/>
              <a:t>Paskaidrojošs papildteksts zem svarīgā punkta</a:t>
            </a:r>
          </a:p>
        </p:txBody>
      </p:sp>
      <p:sp>
        <p:nvSpPr>
          <p:cNvPr id="20" name="Text Placeholder 9"/>
          <p:cNvSpPr>
            <a:spLocks noGrp="1"/>
          </p:cNvSpPr>
          <p:nvPr>
            <p:ph type="body" sz="quarter" idx="24" hasCustomPrompt="1"/>
          </p:nvPr>
        </p:nvSpPr>
        <p:spPr>
          <a:xfrm>
            <a:off x="666750" y="2450594"/>
            <a:ext cx="1816100" cy="841236"/>
          </a:xfrm>
        </p:spPr>
        <p:txBody>
          <a:bodyPr>
            <a:noAutofit/>
          </a:bodyPr>
          <a:lstStyle>
            <a:lvl1pPr marL="0" indent="0" algn="ctr">
              <a:buNone/>
              <a:defRPr sz="1500" b="1" baseline="0">
                <a:solidFill>
                  <a:schemeClr val="tx1"/>
                </a:solidFill>
                <a:latin typeface="+mj-lt"/>
              </a:defRPr>
            </a:lvl1pPr>
          </a:lstStyle>
          <a:p>
            <a:pPr lvl="0"/>
            <a:r>
              <a:rPr lang="lv-LV" dirty="0"/>
              <a:t>Svarīgs punkts ko pateikt</a:t>
            </a:r>
            <a:endParaRPr lang="en-US" dirty="0"/>
          </a:p>
        </p:txBody>
      </p:sp>
      <p:sp>
        <p:nvSpPr>
          <p:cNvPr id="21" name="Picture Placeholder 7"/>
          <p:cNvSpPr>
            <a:spLocks noGrp="1"/>
          </p:cNvSpPr>
          <p:nvPr>
            <p:ph type="pic" sz="quarter" idx="25"/>
          </p:nvPr>
        </p:nvSpPr>
        <p:spPr>
          <a:xfrm>
            <a:off x="3088786" y="1340378"/>
            <a:ext cx="1010774" cy="943340"/>
          </a:xfrm>
        </p:spPr>
        <p:txBody>
          <a:bodyPr/>
          <a:lstStyle/>
          <a:p>
            <a:endParaRPr lang="lv-LV"/>
          </a:p>
        </p:txBody>
      </p:sp>
      <p:sp>
        <p:nvSpPr>
          <p:cNvPr id="23" name="Picture Placeholder 7"/>
          <p:cNvSpPr>
            <a:spLocks noGrp="1"/>
          </p:cNvSpPr>
          <p:nvPr>
            <p:ph type="pic" sz="quarter" idx="27"/>
          </p:nvPr>
        </p:nvSpPr>
        <p:spPr>
          <a:xfrm>
            <a:off x="5084167" y="1334335"/>
            <a:ext cx="1000002" cy="933288"/>
          </a:xfrm>
        </p:spPr>
        <p:txBody>
          <a:bodyPr/>
          <a:lstStyle/>
          <a:p>
            <a:endParaRPr lang="lv-LV"/>
          </a:p>
        </p:txBody>
      </p:sp>
      <p:sp>
        <p:nvSpPr>
          <p:cNvPr id="27" name="Picture Placeholder 7"/>
          <p:cNvSpPr>
            <a:spLocks noGrp="1"/>
          </p:cNvSpPr>
          <p:nvPr>
            <p:ph type="pic" sz="quarter" idx="31"/>
          </p:nvPr>
        </p:nvSpPr>
        <p:spPr>
          <a:xfrm>
            <a:off x="7088227" y="1349575"/>
            <a:ext cx="1000002" cy="933288"/>
          </a:xfrm>
        </p:spPr>
        <p:txBody>
          <a:bodyPr/>
          <a:lstStyle/>
          <a:p>
            <a:endParaRPr lang="lv-LV"/>
          </a:p>
        </p:txBody>
      </p:sp>
      <p:sp>
        <p:nvSpPr>
          <p:cNvPr id="3" name="Date Placeholder 2"/>
          <p:cNvSpPr>
            <a:spLocks noGrp="1"/>
          </p:cNvSpPr>
          <p:nvPr>
            <p:ph type="dt" sz="half" idx="32"/>
          </p:nvPr>
        </p:nvSpPr>
        <p:spPr/>
        <p:txBody>
          <a:bodyPr/>
          <a:lstStyle/>
          <a:p>
            <a:fld id="{745EDA6F-1AA7-443D-9578-096BCAED8993}" type="datetime1">
              <a:rPr lang="lv-LV" smtClean="0"/>
              <a:t>01.12.2023</a:t>
            </a:fld>
            <a:endParaRPr lang="lv-LV" dirty="0"/>
          </a:p>
        </p:txBody>
      </p:sp>
      <p:sp>
        <p:nvSpPr>
          <p:cNvPr id="7" name="Footer Placeholder 6"/>
          <p:cNvSpPr>
            <a:spLocks noGrp="1"/>
          </p:cNvSpPr>
          <p:nvPr>
            <p:ph type="ftr" sz="quarter" idx="33"/>
          </p:nvPr>
        </p:nvSpPr>
        <p:spPr/>
        <p:txBody>
          <a:bodyPr/>
          <a:lstStyle/>
          <a:p>
            <a:r>
              <a:rPr lang="lv-LV"/>
              <a:t>Cits nosaukums</a:t>
            </a:r>
            <a:endParaRPr lang="lv-LV" dirty="0"/>
          </a:p>
        </p:txBody>
      </p:sp>
      <p:sp>
        <p:nvSpPr>
          <p:cNvPr id="9" name="Slide Number Placeholder 8"/>
          <p:cNvSpPr>
            <a:spLocks noGrp="1"/>
          </p:cNvSpPr>
          <p:nvPr>
            <p:ph type="sldNum" sz="quarter" idx="34"/>
          </p:nvPr>
        </p:nvSpPr>
        <p:spPr/>
        <p:txBody>
          <a:bodyPr/>
          <a:lstStyle/>
          <a:p>
            <a:fld id="{7D818A06-01C8-4740-BA7B-FC4932E60795}" type="slidenum">
              <a:rPr lang="lv-LV" smtClean="0"/>
              <a:pPr/>
              <a:t>‹#›</a:t>
            </a:fld>
            <a:endParaRPr lang="lv-LV" dirty="0"/>
          </a:p>
        </p:txBody>
      </p:sp>
      <p:sp>
        <p:nvSpPr>
          <p:cNvPr id="18" name="Text Placeholder 9"/>
          <p:cNvSpPr>
            <a:spLocks noGrp="1"/>
          </p:cNvSpPr>
          <p:nvPr>
            <p:ph type="body" sz="quarter" idx="35" hasCustomPrompt="1"/>
          </p:nvPr>
        </p:nvSpPr>
        <p:spPr>
          <a:xfrm>
            <a:off x="2665413" y="3291846"/>
            <a:ext cx="1816100" cy="1042020"/>
          </a:xfrm>
        </p:spPr>
        <p:txBody>
          <a:bodyPr>
            <a:noAutofit/>
          </a:bodyPr>
          <a:lstStyle>
            <a:lvl1pPr marL="0" indent="0" algn="ctr">
              <a:buNone/>
              <a:defRPr sz="1500" baseline="0">
                <a:solidFill>
                  <a:schemeClr val="tx1"/>
                </a:solidFill>
              </a:defRPr>
            </a:lvl1pPr>
          </a:lstStyle>
          <a:p>
            <a:pPr lvl="0"/>
            <a:r>
              <a:rPr lang="lv-LV" dirty="0"/>
              <a:t>Paskaidrojošs papildteksts zem svarīgā punkta</a:t>
            </a:r>
          </a:p>
        </p:txBody>
      </p:sp>
      <p:sp>
        <p:nvSpPr>
          <p:cNvPr id="25" name="Text Placeholder 9"/>
          <p:cNvSpPr>
            <a:spLocks noGrp="1"/>
          </p:cNvSpPr>
          <p:nvPr>
            <p:ph type="body" sz="quarter" idx="36" hasCustomPrompt="1"/>
          </p:nvPr>
        </p:nvSpPr>
        <p:spPr>
          <a:xfrm>
            <a:off x="2665413" y="2461657"/>
            <a:ext cx="1816100" cy="841236"/>
          </a:xfrm>
        </p:spPr>
        <p:txBody>
          <a:bodyPr>
            <a:noAutofit/>
          </a:bodyPr>
          <a:lstStyle>
            <a:lvl1pPr marL="0" indent="0" algn="ctr">
              <a:buNone/>
              <a:defRPr sz="1500" b="1" baseline="0">
                <a:solidFill>
                  <a:schemeClr val="tx1"/>
                </a:solidFill>
                <a:latin typeface="+mj-lt"/>
              </a:defRPr>
            </a:lvl1pPr>
          </a:lstStyle>
          <a:p>
            <a:pPr lvl="0"/>
            <a:r>
              <a:rPr lang="lv-LV" dirty="0"/>
              <a:t>Svarīgs punkts ko pateikt</a:t>
            </a:r>
            <a:endParaRPr lang="en-US" dirty="0"/>
          </a:p>
        </p:txBody>
      </p:sp>
      <p:sp>
        <p:nvSpPr>
          <p:cNvPr id="28" name="Text Placeholder 9"/>
          <p:cNvSpPr>
            <a:spLocks noGrp="1"/>
          </p:cNvSpPr>
          <p:nvPr>
            <p:ph type="body" sz="quarter" idx="37" hasCustomPrompt="1"/>
          </p:nvPr>
        </p:nvSpPr>
        <p:spPr>
          <a:xfrm>
            <a:off x="4662488" y="3291846"/>
            <a:ext cx="1816100" cy="1042020"/>
          </a:xfrm>
        </p:spPr>
        <p:txBody>
          <a:bodyPr>
            <a:noAutofit/>
          </a:bodyPr>
          <a:lstStyle>
            <a:lvl1pPr marL="0" indent="0" algn="ctr">
              <a:buNone/>
              <a:defRPr sz="1500" baseline="0">
                <a:solidFill>
                  <a:schemeClr val="tx1"/>
                </a:solidFill>
              </a:defRPr>
            </a:lvl1pPr>
          </a:lstStyle>
          <a:p>
            <a:pPr lvl="0"/>
            <a:r>
              <a:rPr lang="lv-LV" dirty="0"/>
              <a:t>Paskaidrojošs papildteksts zem svarīgā punkta</a:t>
            </a:r>
          </a:p>
        </p:txBody>
      </p:sp>
      <p:sp>
        <p:nvSpPr>
          <p:cNvPr id="29" name="Text Placeholder 9"/>
          <p:cNvSpPr>
            <a:spLocks noGrp="1"/>
          </p:cNvSpPr>
          <p:nvPr>
            <p:ph type="body" sz="quarter" idx="38" hasCustomPrompt="1"/>
          </p:nvPr>
        </p:nvSpPr>
        <p:spPr>
          <a:xfrm>
            <a:off x="4662488" y="2461657"/>
            <a:ext cx="1816100" cy="841236"/>
          </a:xfrm>
        </p:spPr>
        <p:txBody>
          <a:bodyPr>
            <a:noAutofit/>
          </a:bodyPr>
          <a:lstStyle>
            <a:lvl1pPr marL="0" indent="0" algn="ctr">
              <a:buNone/>
              <a:defRPr sz="1500" b="1" baseline="0">
                <a:solidFill>
                  <a:schemeClr val="tx1"/>
                </a:solidFill>
                <a:latin typeface="+mj-lt"/>
              </a:defRPr>
            </a:lvl1pPr>
          </a:lstStyle>
          <a:p>
            <a:pPr lvl="0"/>
            <a:r>
              <a:rPr lang="lv-LV" dirty="0"/>
              <a:t>Svarīgs punkts ko pateikt</a:t>
            </a:r>
            <a:endParaRPr lang="en-US" dirty="0"/>
          </a:p>
        </p:txBody>
      </p:sp>
      <p:sp>
        <p:nvSpPr>
          <p:cNvPr id="30" name="Text Placeholder 9"/>
          <p:cNvSpPr>
            <a:spLocks noGrp="1"/>
          </p:cNvSpPr>
          <p:nvPr>
            <p:ph type="body" sz="quarter" idx="39" hasCustomPrompt="1"/>
          </p:nvPr>
        </p:nvSpPr>
        <p:spPr>
          <a:xfrm>
            <a:off x="6659563" y="3291846"/>
            <a:ext cx="1816100" cy="1042020"/>
          </a:xfrm>
        </p:spPr>
        <p:txBody>
          <a:bodyPr>
            <a:noAutofit/>
          </a:bodyPr>
          <a:lstStyle>
            <a:lvl1pPr marL="0" indent="0" algn="ctr">
              <a:buNone/>
              <a:defRPr sz="1500" baseline="0">
                <a:solidFill>
                  <a:schemeClr val="tx1"/>
                </a:solidFill>
              </a:defRPr>
            </a:lvl1pPr>
          </a:lstStyle>
          <a:p>
            <a:pPr lvl="0"/>
            <a:r>
              <a:rPr lang="lv-LV" dirty="0"/>
              <a:t>Paskaidrojošs papildteksts zem svarīgā punkta</a:t>
            </a:r>
          </a:p>
        </p:txBody>
      </p:sp>
      <p:sp>
        <p:nvSpPr>
          <p:cNvPr id="31" name="Text Placeholder 9"/>
          <p:cNvSpPr>
            <a:spLocks noGrp="1"/>
          </p:cNvSpPr>
          <p:nvPr>
            <p:ph type="body" sz="quarter" idx="40" hasCustomPrompt="1"/>
          </p:nvPr>
        </p:nvSpPr>
        <p:spPr>
          <a:xfrm>
            <a:off x="6659563" y="2461657"/>
            <a:ext cx="1816100" cy="841236"/>
          </a:xfrm>
        </p:spPr>
        <p:txBody>
          <a:bodyPr>
            <a:noAutofit/>
          </a:bodyPr>
          <a:lstStyle>
            <a:lvl1pPr marL="0" indent="0" algn="ctr">
              <a:buNone/>
              <a:defRPr sz="1500" b="1" baseline="0">
                <a:solidFill>
                  <a:schemeClr val="tx1"/>
                </a:solidFill>
                <a:latin typeface="+mj-lt"/>
              </a:defRPr>
            </a:lvl1pPr>
          </a:lstStyle>
          <a:p>
            <a:pPr lvl="0"/>
            <a:r>
              <a:rPr lang="lv-LV" dirty="0"/>
              <a:t>Svarīgs punkts ko pateikt</a:t>
            </a:r>
            <a:endParaRPr lang="en-US" dirty="0"/>
          </a:p>
        </p:txBody>
      </p:sp>
    </p:spTree>
    <p:extLst>
      <p:ext uri="{BB962C8B-B14F-4D97-AF65-F5344CB8AC3E}">
        <p14:creationId xmlns:p14="http://schemas.microsoft.com/office/powerpoint/2010/main" val="405644056"/>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WITH PICTURE(SQUARE PICTUR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endParaRPr lang="lv-LV" dirty="0"/>
          </a:p>
        </p:txBody>
      </p:sp>
      <p:sp>
        <p:nvSpPr>
          <p:cNvPr id="12" name="Text Placeholder 11"/>
          <p:cNvSpPr>
            <a:spLocks noGrp="1"/>
          </p:cNvSpPr>
          <p:nvPr>
            <p:ph type="body" sz="quarter" idx="14" hasCustomPrompt="1"/>
          </p:nvPr>
        </p:nvSpPr>
        <p:spPr>
          <a:xfrm>
            <a:off x="3995738" y="1671630"/>
            <a:ext cx="4483100" cy="877261"/>
          </a:xfrm>
        </p:spPr>
        <p:txBody>
          <a:bodyPr>
            <a:noAutofit/>
          </a:bodyPr>
          <a:lstStyle>
            <a:lvl1pPr marL="0" indent="0">
              <a:buNone/>
              <a:defRPr spc="0" baseline="0">
                <a:solidFill>
                  <a:schemeClr val="tx1"/>
                </a:solidFill>
              </a:defRPr>
            </a:lvl1pPr>
          </a:lstStyle>
          <a:p>
            <a:pPr lvl="0"/>
            <a:r>
              <a:rPr lang="lv-LV" dirty="0"/>
              <a:t>Pelestioresti optat alition cupta pamat-teksts doluptaturi con nectem saestiu rehendi tinihilia vendae. Ut pedis sunt ut</a:t>
            </a:r>
          </a:p>
        </p:txBody>
      </p:sp>
      <p:sp>
        <p:nvSpPr>
          <p:cNvPr id="14" name="Text Placeholder 11"/>
          <p:cNvSpPr>
            <a:spLocks noGrp="1"/>
          </p:cNvSpPr>
          <p:nvPr>
            <p:ph type="body" sz="quarter" idx="16" hasCustomPrompt="1"/>
          </p:nvPr>
        </p:nvSpPr>
        <p:spPr>
          <a:xfrm>
            <a:off x="3995738" y="3291846"/>
            <a:ext cx="4483100" cy="1281425"/>
          </a:xfrm>
        </p:spPr>
        <p:txBody>
          <a:bodyPr>
            <a:noAutofit/>
          </a:bodyPr>
          <a:lstStyle>
            <a:lvl1pPr marL="180000" marR="0" indent="-180000" algn="l" defTabSz="914400" rtl="0" eaLnBrk="1" fontAlgn="auto" latinLnBrk="0" hangingPunct="1">
              <a:lnSpc>
                <a:spcPct val="100000"/>
              </a:lnSpc>
              <a:spcBef>
                <a:spcPts val="200"/>
              </a:spcBef>
              <a:spcAft>
                <a:spcPts val="0"/>
              </a:spcAft>
              <a:buClr>
                <a:schemeClr val="accent1"/>
              </a:buClr>
              <a:buSzPct val="100000"/>
              <a:buFont typeface="Calibri" pitchFamily="34" charset="0"/>
              <a:buChar char="●"/>
              <a:tabLst/>
              <a:defRPr spc="0" baseline="0">
                <a:solidFill>
                  <a:schemeClr val="tx1"/>
                </a:solidFill>
              </a:defRPr>
            </a:lvl1pPr>
          </a:lstStyle>
          <a:p>
            <a:pPr lvl="0"/>
            <a:r>
              <a:rPr lang="lv-LV" dirty="0"/>
              <a:t>Uzskatījums</a:t>
            </a:r>
          </a:p>
          <a:p>
            <a:pPr lvl="0"/>
            <a:r>
              <a:rPr lang="lv-LV" dirty="0"/>
              <a:t>Uzskaitījums</a:t>
            </a:r>
          </a:p>
          <a:p>
            <a:pPr lvl="0"/>
            <a:r>
              <a:rPr lang="lv-LV" dirty="0"/>
              <a:t>Uzskaitījums</a:t>
            </a:r>
          </a:p>
          <a:p>
            <a:pPr lvl="0"/>
            <a:r>
              <a:rPr lang="lv-LV" dirty="0"/>
              <a:t>Uzskaitījums</a:t>
            </a:r>
          </a:p>
        </p:txBody>
      </p:sp>
      <p:sp>
        <p:nvSpPr>
          <p:cNvPr id="8" name="Picture Placeholder 7"/>
          <p:cNvSpPr>
            <a:spLocks noGrp="1"/>
          </p:cNvSpPr>
          <p:nvPr>
            <p:ph type="pic" sz="quarter" idx="19" hasCustomPrompt="1"/>
          </p:nvPr>
        </p:nvSpPr>
        <p:spPr>
          <a:xfrm>
            <a:off x="687950" y="1333503"/>
            <a:ext cx="3111576" cy="3127066"/>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SQUARE PICTURES ONLY</a:t>
            </a:r>
            <a:endParaRPr lang="lv-LV" dirty="0"/>
          </a:p>
        </p:txBody>
      </p:sp>
      <p:sp>
        <p:nvSpPr>
          <p:cNvPr id="11" name="Content Placeholder 7"/>
          <p:cNvSpPr>
            <a:spLocks noGrp="1"/>
          </p:cNvSpPr>
          <p:nvPr>
            <p:ph sz="quarter" idx="20"/>
          </p:nvPr>
        </p:nvSpPr>
        <p:spPr>
          <a:xfrm>
            <a:off x="3991850" y="2715767"/>
            <a:ext cx="3384376" cy="36000"/>
          </a:xfrm>
          <a:solidFill>
            <a:schemeClr val="accent1"/>
          </a:solidFill>
          <a:ln>
            <a:noFill/>
          </a:ln>
        </p:spPr>
        <p:txBody>
          <a:bodyPr/>
          <a:lstStyle>
            <a:lvl1pPr marL="0" indent="0">
              <a:buNone/>
              <a:defRPr>
                <a:solidFill>
                  <a:schemeClr val="bg1"/>
                </a:solidFill>
              </a:defRPr>
            </a:lvl1pPr>
          </a:lstStyle>
          <a:p>
            <a:pPr lvl="0"/>
            <a:endParaRPr lang="lv-LV" dirty="0"/>
          </a:p>
        </p:txBody>
      </p:sp>
      <p:sp>
        <p:nvSpPr>
          <p:cNvPr id="7" name="Date Placeholder 6"/>
          <p:cNvSpPr>
            <a:spLocks noGrp="1"/>
          </p:cNvSpPr>
          <p:nvPr>
            <p:ph type="dt" sz="half" idx="21"/>
          </p:nvPr>
        </p:nvSpPr>
        <p:spPr/>
        <p:txBody>
          <a:bodyPr/>
          <a:lstStyle/>
          <a:p>
            <a:fld id="{A5D38B88-212B-4907-9B70-F5CF8146DF81}" type="datetime1">
              <a:rPr lang="lv-LV" smtClean="0"/>
              <a:t>01.12.2023</a:t>
            </a:fld>
            <a:endParaRPr lang="lv-LV" dirty="0"/>
          </a:p>
        </p:txBody>
      </p:sp>
      <p:sp>
        <p:nvSpPr>
          <p:cNvPr id="9" name="Footer Placeholder 8"/>
          <p:cNvSpPr>
            <a:spLocks noGrp="1"/>
          </p:cNvSpPr>
          <p:nvPr>
            <p:ph type="ftr" sz="quarter" idx="22"/>
          </p:nvPr>
        </p:nvSpPr>
        <p:spPr/>
        <p:txBody>
          <a:bodyPr/>
          <a:lstStyle/>
          <a:p>
            <a:r>
              <a:rPr lang="lv-LV"/>
              <a:t>Cits nosaukums</a:t>
            </a:r>
            <a:endParaRPr lang="lv-LV" dirty="0"/>
          </a:p>
        </p:txBody>
      </p:sp>
      <p:sp>
        <p:nvSpPr>
          <p:cNvPr id="10" name="Slide Number Placeholder 9"/>
          <p:cNvSpPr>
            <a:spLocks noGrp="1"/>
          </p:cNvSpPr>
          <p:nvPr>
            <p:ph type="sldNum" sz="quarter" idx="23"/>
          </p:nvPr>
        </p:nvSpPr>
        <p:spPr/>
        <p:txBody>
          <a:bodyPr/>
          <a:lstStyle/>
          <a:p>
            <a:fld id="{7D818A06-01C8-4740-BA7B-FC4932E60795}" type="slidenum">
              <a:rPr lang="lv-LV" smtClean="0"/>
              <a:pPr/>
              <a:t>‹#›</a:t>
            </a:fld>
            <a:endParaRPr lang="lv-LV" dirty="0"/>
          </a:p>
        </p:txBody>
      </p:sp>
      <p:sp>
        <p:nvSpPr>
          <p:cNvPr id="4" name="TextBox 3"/>
          <p:cNvSpPr txBox="1"/>
          <p:nvPr userDrawn="1"/>
        </p:nvSpPr>
        <p:spPr>
          <a:xfrm>
            <a:off x="2267744" y="1347614"/>
            <a:ext cx="184731" cy="369332"/>
          </a:xfrm>
          <a:prstGeom prst="rect">
            <a:avLst/>
          </a:prstGeom>
          <a:noFill/>
        </p:spPr>
        <p:txBody>
          <a:bodyPr wrap="none" rtlCol="0">
            <a:spAutoFit/>
          </a:bodyPr>
          <a:lstStyle/>
          <a:p>
            <a:endParaRPr lang="lv-LV" dirty="0"/>
          </a:p>
        </p:txBody>
      </p:sp>
      <p:sp>
        <p:nvSpPr>
          <p:cNvPr id="6" name="Text Placeholder 5"/>
          <p:cNvSpPr>
            <a:spLocks noGrp="1"/>
          </p:cNvSpPr>
          <p:nvPr>
            <p:ph type="body" sz="quarter" idx="24" hasCustomPrompt="1"/>
          </p:nvPr>
        </p:nvSpPr>
        <p:spPr>
          <a:xfrm>
            <a:off x="3995738" y="1336675"/>
            <a:ext cx="4483100" cy="334955"/>
          </a:xfrm>
        </p:spPr>
        <p:txBody>
          <a:bodyPr/>
          <a:lstStyle>
            <a:lvl1pPr marL="0" marR="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lang="lv-LV" sz="1800" kern="1200" spc="40" baseline="0" dirty="0" smtClean="0">
                <a:solidFill>
                  <a:schemeClr val="tx1"/>
                </a:solidFill>
                <a:latin typeface="+mj-lt"/>
                <a:ea typeface="+mn-ea"/>
                <a:cs typeface="+mn-cs"/>
              </a:defRPr>
            </a:lvl1pPr>
          </a:lstStyle>
          <a:p>
            <a:pPr marL="0" marR="0" lvl="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a:pPr>
            <a:r>
              <a:rPr lang="en-GB" dirty="0" err="1"/>
              <a:t>Apak</a:t>
            </a:r>
            <a:r>
              <a:rPr lang="lv-LV" dirty="0"/>
              <a:t>švirsraksts (H2)</a:t>
            </a:r>
          </a:p>
        </p:txBody>
      </p:sp>
      <p:sp>
        <p:nvSpPr>
          <p:cNvPr id="16" name="Text Placeholder 5"/>
          <p:cNvSpPr>
            <a:spLocks noGrp="1"/>
          </p:cNvSpPr>
          <p:nvPr>
            <p:ph type="body" sz="quarter" idx="25" hasCustomPrompt="1"/>
          </p:nvPr>
        </p:nvSpPr>
        <p:spPr>
          <a:xfrm>
            <a:off x="3995738" y="2931798"/>
            <a:ext cx="4483100" cy="360048"/>
          </a:xfrm>
        </p:spPr>
        <p:txBody>
          <a:bodyPr/>
          <a:lstStyle>
            <a:lvl1pPr marL="0" marR="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lang="lv-LV" sz="1800" kern="1200" spc="40" baseline="0" dirty="0" smtClean="0">
                <a:solidFill>
                  <a:schemeClr val="tx1"/>
                </a:solidFill>
                <a:latin typeface="+mj-lt"/>
                <a:ea typeface="+mn-ea"/>
                <a:cs typeface="+mn-cs"/>
              </a:defRPr>
            </a:lvl1pPr>
          </a:lstStyle>
          <a:p>
            <a:pPr marL="0" marR="0" lvl="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a:pPr>
            <a:r>
              <a:rPr lang="en-GB" dirty="0" err="1"/>
              <a:t>Cits</a:t>
            </a:r>
            <a:r>
              <a:rPr lang="en-GB" dirty="0"/>
              <a:t> </a:t>
            </a:r>
            <a:r>
              <a:rPr lang="en-GB" dirty="0" err="1"/>
              <a:t>apak</a:t>
            </a:r>
            <a:r>
              <a:rPr lang="lv-LV" dirty="0"/>
              <a:t>švirsraksts (H</a:t>
            </a:r>
            <a:r>
              <a:rPr lang="en-GB" dirty="0"/>
              <a:t>3</a:t>
            </a:r>
            <a:r>
              <a:rPr lang="lv-LV" dirty="0"/>
              <a:t>)</a:t>
            </a:r>
          </a:p>
        </p:txBody>
      </p:sp>
    </p:spTree>
    <p:extLst>
      <p:ext uri="{BB962C8B-B14F-4D97-AF65-F5344CB8AC3E}">
        <p14:creationId xmlns:p14="http://schemas.microsoft.com/office/powerpoint/2010/main" val="35941824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WITH PICTURE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endParaRPr lang="lv-LV" dirty="0"/>
          </a:p>
        </p:txBody>
      </p:sp>
      <p:sp>
        <p:nvSpPr>
          <p:cNvPr id="8" name="Picture Placeholder 7"/>
          <p:cNvSpPr>
            <a:spLocks noGrp="1"/>
          </p:cNvSpPr>
          <p:nvPr>
            <p:ph type="pic" sz="quarter" idx="19" hasCustomPrompt="1"/>
          </p:nvPr>
        </p:nvSpPr>
        <p:spPr>
          <a:xfrm>
            <a:off x="687950" y="1333503"/>
            <a:ext cx="3111576" cy="3127066"/>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SQUARE PICTURES ONLY</a:t>
            </a:r>
            <a:endParaRPr lang="lv-LV" dirty="0"/>
          </a:p>
        </p:txBody>
      </p:sp>
      <p:sp>
        <p:nvSpPr>
          <p:cNvPr id="11" name="Content Placeholder 7"/>
          <p:cNvSpPr>
            <a:spLocks noGrp="1"/>
          </p:cNvSpPr>
          <p:nvPr>
            <p:ph sz="quarter" idx="20"/>
          </p:nvPr>
        </p:nvSpPr>
        <p:spPr>
          <a:xfrm>
            <a:off x="3984923" y="2715767"/>
            <a:ext cx="3384376" cy="36000"/>
          </a:xfrm>
          <a:solidFill>
            <a:schemeClr val="accent1"/>
          </a:solidFill>
          <a:ln>
            <a:noFill/>
          </a:ln>
        </p:spPr>
        <p:txBody>
          <a:bodyPr/>
          <a:lstStyle>
            <a:lvl1pPr marL="0" indent="0">
              <a:buNone/>
              <a:defRPr>
                <a:solidFill>
                  <a:schemeClr val="bg1"/>
                </a:solidFill>
              </a:defRPr>
            </a:lvl1pPr>
          </a:lstStyle>
          <a:p>
            <a:pPr lvl="0"/>
            <a:endParaRPr lang="lv-LV" dirty="0"/>
          </a:p>
        </p:txBody>
      </p:sp>
      <p:sp>
        <p:nvSpPr>
          <p:cNvPr id="7" name="Date Placeholder 6"/>
          <p:cNvSpPr>
            <a:spLocks noGrp="1"/>
          </p:cNvSpPr>
          <p:nvPr>
            <p:ph type="dt" sz="half" idx="21"/>
          </p:nvPr>
        </p:nvSpPr>
        <p:spPr/>
        <p:txBody>
          <a:bodyPr/>
          <a:lstStyle/>
          <a:p>
            <a:fld id="{5C046846-D159-494A-B374-8681BC59869E}" type="datetime1">
              <a:rPr lang="lv-LV" smtClean="0"/>
              <a:t>01.12.2023</a:t>
            </a:fld>
            <a:endParaRPr lang="lv-LV" dirty="0"/>
          </a:p>
        </p:txBody>
      </p:sp>
      <p:sp>
        <p:nvSpPr>
          <p:cNvPr id="9" name="Footer Placeholder 8"/>
          <p:cNvSpPr>
            <a:spLocks noGrp="1"/>
          </p:cNvSpPr>
          <p:nvPr>
            <p:ph type="ftr" sz="quarter" idx="22"/>
          </p:nvPr>
        </p:nvSpPr>
        <p:spPr/>
        <p:txBody>
          <a:bodyPr/>
          <a:lstStyle/>
          <a:p>
            <a:r>
              <a:rPr lang="lv-LV"/>
              <a:t>Cits nosaukums</a:t>
            </a:r>
            <a:endParaRPr lang="lv-LV" dirty="0"/>
          </a:p>
        </p:txBody>
      </p:sp>
      <p:sp>
        <p:nvSpPr>
          <p:cNvPr id="10" name="Slide Number Placeholder 9"/>
          <p:cNvSpPr>
            <a:spLocks noGrp="1"/>
          </p:cNvSpPr>
          <p:nvPr>
            <p:ph type="sldNum" sz="quarter" idx="23"/>
          </p:nvPr>
        </p:nvSpPr>
        <p:spPr/>
        <p:txBody>
          <a:bodyPr/>
          <a:lstStyle/>
          <a:p>
            <a:fld id="{7D818A06-01C8-4740-BA7B-FC4932E60795}" type="slidenum">
              <a:rPr lang="lv-LV" smtClean="0"/>
              <a:pPr/>
              <a:t>‹#›</a:t>
            </a:fld>
            <a:endParaRPr lang="lv-LV" dirty="0"/>
          </a:p>
        </p:txBody>
      </p:sp>
      <p:sp>
        <p:nvSpPr>
          <p:cNvPr id="4" name="TextBox 3"/>
          <p:cNvSpPr txBox="1"/>
          <p:nvPr userDrawn="1"/>
        </p:nvSpPr>
        <p:spPr>
          <a:xfrm>
            <a:off x="2267744" y="1347614"/>
            <a:ext cx="184731" cy="369332"/>
          </a:xfrm>
          <a:prstGeom prst="rect">
            <a:avLst/>
          </a:prstGeom>
          <a:noFill/>
        </p:spPr>
        <p:txBody>
          <a:bodyPr wrap="none" rtlCol="0">
            <a:spAutoFit/>
          </a:bodyPr>
          <a:lstStyle/>
          <a:p>
            <a:endParaRPr lang="lv-LV" dirty="0"/>
          </a:p>
        </p:txBody>
      </p:sp>
      <p:sp>
        <p:nvSpPr>
          <p:cNvPr id="15" name="Text Placeholder 11"/>
          <p:cNvSpPr>
            <a:spLocks noGrp="1"/>
          </p:cNvSpPr>
          <p:nvPr>
            <p:ph type="body" sz="quarter" idx="14" hasCustomPrompt="1"/>
          </p:nvPr>
        </p:nvSpPr>
        <p:spPr>
          <a:xfrm>
            <a:off x="3995738" y="1671630"/>
            <a:ext cx="4483100" cy="877261"/>
          </a:xfrm>
        </p:spPr>
        <p:txBody>
          <a:bodyPr>
            <a:noAutofit/>
          </a:bodyPr>
          <a:lstStyle>
            <a:lvl1pPr marL="0" indent="0">
              <a:buNone/>
              <a:defRPr spc="0" baseline="0">
                <a:solidFill>
                  <a:schemeClr val="tx1"/>
                </a:solidFill>
              </a:defRPr>
            </a:lvl1pPr>
          </a:lstStyle>
          <a:p>
            <a:pPr lvl="0"/>
            <a:r>
              <a:rPr lang="lv-LV" dirty="0"/>
              <a:t>Pelestioresti optat alition cupta pamat-teksts doluptaturi con nectem saestiu rehendi tinihilia vendae. Ut pedis sunt ut</a:t>
            </a:r>
          </a:p>
        </p:txBody>
      </p:sp>
      <p:sp>
        <p:nvSpPr>
          <p:cNvPr id="16" name="Text Placeholder 11"/>
          <p:cNvSpPr>
            <a:spLocks noGrp="1"/>
          </p:cNvSpPr>
          <p:nvPr>
            <p:ph type="body" sz="quarter" idx="16" hasCustomPrompt="1"/>
          </p:nvPr>
        </p:nvSpPr>
        <p:spPr>
          <a:xfrm>
            <a:off x="3995738" y="3291846"/>
            <a:ext cx="4483100" cy="1281425"/>
          </a:xfrm>
        </p:spPr>
        <p:txBody>
          <a:bodyPr>
            <a:noAutofit/>
          </a:bodyPr>
          <a:lstStyle>
            <a:lvl1pPr marL="180000" marR="0" indent="-180000" algn="l" defTabSz="914400" rtl="0" eaLnBrk="1" fontAlgn="auto" latinLnBrk="0" hangingPunct="1">
              <a:lnSpc>
                <a:spcPct val="100000"/>
              </a:lnSpc>
              <a:spcBef>
                <a:spcPts val="200"/>
              </a:spcBef>
              <a:spcAft>
                <a:spcPts val="0"/>
              </a:spcAft>
              <a:buClr>
                <a:schemeClr val="accent1"/>
              </a:buClr>
              <a:buSzPct val="100000"/>
              <a:buFont typeface="Calibri" pitchFamily="34" charset="0"/>
              <a:buChar char="●"/>
              <a:tabLst/>
              <a:defRPr spc="0" baseline="0">
                <a:solidFill>
                  <a:schemeClr val="tx1"/>
                </a:solidFill>
              </a:defRPr>
            </a:lvl1pPr>
          </a:lstStyle>
          <a:p>
            <a:pPr lvl="0"/>
            <a:r>
              <a:rPr lang="lv-LV" dirty="0"/>
              <a:t>Uzskatījums</a:t>
            </a:r>
          </a:p>
          <a:p>
            <a:pPr lvl="0"/>
            <a:r>
              <a:rPr lang="lv-LV" dirty="0"/>
              <a:t>Uzskaitījums</a:t>
            </a:r>
          </a:p>
          <a:p>
            <a:pPr lvl="0"/>
            <a:r>
              <a:rPr lang="lv-LV" dirty="0"/>
              <a:t>Uzskaitījums</a:t>
            </a:r>
          </a:p>
          <a:p>
            <a:pPr lvl="0"/>
            <a:r>
              <a:rPr lang="lv-LV" dirty="0"/>
              <a:t>Uzskaitījums</a:t>
            </a:r>
          </a:p>
        </p:txBody>
      </p:sp>
      <p:sp>
        <p:nvSpPr>
          <p:cNvPr id="17" name="Text Placeholder 5"/>
          <p:cNvSpPr>
            <a:spLocks noGrp="1"/>
          </p:cNvSpPr>
          <p:nvPr>
            <p:ph type="body" sz="quarter" idx="24" hasCustomPrompt="1"/>
          </p:nvPr>
        </p:nvSpPr>
        <p:spPr>
          <a:xfrm>
            <a:off x="3995738" y="1336675"/>
            <a:ext cx="4483100" cy="334955"/>
          </a:xfrm>
        </p:spPr>
        <p:txBody>
          <a:bodyPr/>
          <a:lstStyle>
            <a:lvl1pPr marL="0" marR="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lang="lv-LV" sz="1800" kern="1200" spc="40" baseline="0" dirty="0" smtClean="0">
                <a:solidFill>
                  <a:schemeClr val="tx1"/>
                </a:solidFill>
                <a:latin typeface="+mj-lt"/>
                <a:ea typeface="+mn-ea"/>
                <a:cs typeface="+mn-cs"/>
              </a:defRPr>
            </a:lvl1pPr>
          </a:lstStyle>
          <a:p>
            <a:pPr marL="0" marR="0" lvl="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a:pPr>
            <a:r>
              <a:rPr lang="en-GB" dirty="0" err="1"/>
              <a:t>Apak</a:t>
            </a:r>
            <a:r>
              <a:rPr lang="lv-LV" dirty="0"/>
              <a:t>švirsraksts (H2)</a:t>
            </a:r>
          </a:p>
        </p:txBody>
      </p:sp>
      <p:sp>
        <p:nvSpPr>
          <p:cNvPr id="18" name="Text Placeholder 5"/>
          <p:cNvSpPr>
            <a:spLocks noGrp="1"/>
          </p:cNvSpPr>
          <p:nvPr>
            <p:ph type="body" sz="quarter" idx="25" hasCustomPrompt="1"/>
          </p:nvPr>
        </p:nvSpPr>
        <p:spPr>
          <a:xfrm>
            <a:off x="3995738" y="2931798"/>
            <a:ext cx="4483100" cy="360048"/>
          </a:xfrm>
        </p:spPr>
        <p:txBody>
          <a:bodyPr/>
          <a:lstStyle>
            <a:lvl1pPr marL="0" marR="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lang="lv-LV" sz="1800" kern="1200" spc="40" baseline="0" dirty="0" smtClean="0">
                <a:solidFill>
                  <a:schemeClr val="tx1"/>
                </a:solidFill>
                <a:latin typeface="+mj-lt"/>
                <a:ea typeface="+mn-ea"/>
                <a:cs typeface="+mn-cs"/>
              </a:defRPr>
            </a:lvl1pPr>
          </a:lstStyle>
          <a:p>
            <a:pPr marL="0" marR="0" lvl="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a:pPr>
            <a:r>
              <a:rPr lang="en-GB" dirty="0" err="1"/>
              <a:t>Cits</a:t>
            </a:r>
            <a:r>
              <a:rPr lang="en-GB" dirty="0"/>
              <a:t> </a:t>
            </a:r>
            <a:r>
              <a:rPr lang="en-GB" dirty="0" err="1"/>
              <a:t>apak</a:t>
            </a:r>
            <a:r>
              <a:rPr lang="lv-LV" dirty="0"/>
              <a:t>švirsraksts (H</a:t>
            </a:r>
            <a:r>
              <a:rPr lang="en-GB" dirty="0"/>
              <a:t>3</a:t>
            </a:r>
            <a:r>
              <a:rPr lang="lv-LV" dirty="0"/>
              <a:t>)</a:t>
            </a:r>
          </a:p>
        </p:txBody>
      </p:sp>
    </p:spTree>
    <p:extLst>
      <p:ext uri="{BB962C8B-B14F-4D97-AF65-F5344CB8AC3E}">
        <p14:creationId xmlns:p14="http://schemas.microsoft.com/office/powerpoint/2010/main" val="3816420462"/>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WITH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endParaRPr lang="lv-LV" dirty="0"/>
          </a:p>
        </p:txBody>
      </p:sp>
      <p:sp>
        <p:nvSpPr>
          <p:cNvPr id="8" name="Picture Placeholder 7"/>
          <p:cNvSpPr>
            <a:spLocks noGrp="1"/>
          </p:cNvSpPr>
          <p:nvPr>
            <p:ph type="pic" sz="quarter" idx="19" hasCustomPrompt="1"/>
          </p:nvPr>
        </p:nvSpPr>
        <p:spPr>
          <a:xfrm>
            <a:off x="687950" y="1333503"/>
            <a:ext cx="3111576" cy="3127066"/>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SQUARE PICTURES ONLY</a:t>
            </a:r>
            <a:endParaRPr lang="lv-LV" dirty="0"/>
          </a:p>
        </p:txBody>
      </p:sp>
      <p:sp>
        <p:nvSpPr>
          <p:cNvPr id="7" name="Date Placeholder 6"/>
          <p:cNvSpPr>
            <a:spLocks noGrp="1"/>
          </p:cNvSpPr>
          <p:nvPr>
            <p:ph type="dt" sz="half" idx="21"/>
          </p:nvPr>
        </p:nvSpPr>
        <p:spPr/>
        <p:txBody>
          <a:bodyPr/>
          <a:lstStyle/>
          <a:p>
            <a:fld id="{23B5CD38-1577-4316-B083-AF96C43D5AFC}" type="datetime1">
              <a:rPr lang="lv-LV" smtClean="0"/>
              <a:t>01.12.2023</a:t>
            </a:fld>
            <a:endParaRPr lang="lv-LV" dirty="0"/>
          </a:p>
        </p:txBody>
      </p:sp>
      <p:sp>
        <p:nvSpPr>
          <p:cNvPr id="9" name="Footer Placeholder 8"/>
          <p:cNvSpPr>
            <a:spLocks noGrp="1"/>
          </p:cNvSpPr>
          <p:nvPr>
            <p:ph type="ftr" sz="quarter" idx="22"/>
          </p:nvPr>
        </p:nvSpPr>
        <p:spPr/>
        <p:txBody>
          <a:bodyPr/>
          <a:lstStyle/>
          <a:p>
            <a:r>
              <a:rPr lang="lv-LV"/>
              <a:t>Cits nosaukums</a:t>
            </a:r>
            <a:endParaRPr lang="lv-LV" dirty="0"/>
          </a:p>
        </p:txBody>
      </p:sp>
      <p:sp>
        <p:nvSpPr>
          <p:cNvPr id="10" name="Slide Number Placeholder 9"/>
          <p:cNvSpPr>
            <a:spLocks noGrp="1"/>
          </p:cNvSpPr>
          <p:nvPr>
            <p:ph type="sldNum" sz="quarter" idx="23"/>
          </p:nvPr>
        </p:nvSpPr>
        <p:spPr/>
        <p:txBody>
          <a:bodyPr/>
          <a:lstStyle/>
          <a:p>
            <a:fld id="{7D818A06-01C8-4740-BA7B-FC4932E60795}" type="slidenum">
              <a:rPr lang="lv-LV" smtClean="0"/>
              <a:pPr/>
              <a:t>‹#›</a:t>
            </a:fld>
            <a:endParaRPr lang="lv-LV" dirty="0"/>
          </a:p>
        </p:txBody>
      </p:sp>
      <p:sp>
        <p:nvSpPr>
          <p:cNvPr id="4" name="TextBox 3"/>
          <p:cNvSpPr txBox="1"/>
          <p:nvPr userDrawn="1"/>
        </p:nvSpPr>
        <p:spPr>
          <a:xfrm>
            <a:off x="2267744" y="1347614"/>
            <a:ext cx="184731" cy="369332"/>
          </a:xfrm>
          <a:prstGeom prst="rect">
            <a:avLst/>
          </a:prstGeom>
          <a:noFill/>
        </p:spPr>
        <p:txBody>
          <a:bodyPr wrap="none" rtlCol="0">
            <a:spAutoFit/>
          </a:bodyPr>
          <a:lstStyle/>
          <a:p>
            <a:endParaRPr lang="lv-LV" dirty="0"/>
          </a:p>
        </p:txBody>
      </p:sp>
      <p:sp>
        <p:nvSpPr>
          <p:cNvPr id="15" name="Picture Placeholder 7"/>
          <p:cNvSpPr>
            <a:spLocks noGrp="1"/>
          </p:cNvSpPr>
          <p:nvPr>
            <p:ph type="pic" sz="quarter" idx="24" hasCustomPrompt="1"/>
          </p:nvPr>
        </p:nvSpPr>
        <p:spPr>
          <a:xfrm>
            <a:off x="2148030" y="1347614"/>
            <a:ext cx="1653679" cy="1661911"/>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a:ln w="28575">
            <a:solidFill>
              <a:schemeClr val="bg1"/>
            </a:solidFill>
          </a:ln>
        </p:spPr>
        <p:txBody>
          <a:bodyPr/>
          <a:lstStyle>
            <a:lvl1pPr marL="0" indent="0">
              <a:buNone/>
              <a:defRPr baseline="0"/>
            </a:lvl1pPr>
          </a:lstStyle>
          <a:p>
            <a:r>
              <a:rPr lang="en-GB" dirty="0"/>
              <a:t>SQUARE PICTURES ONLY</a:t>
            </a:r>
            <a:endParaRPr lang="lv-LV" dirty="0"/>
          </a:p>
        </p:txBody>
      </p:sp>
      <p:sp>
        <p:nvSpPr>
          <p:cNvPr id="20" name="Content Placeholder 7"/>
          <p:cNvSpPr>
            <a:spLocks noGrp="1"/>
          </p:cNvSpPr>
          <p:nvPr>
            <p:ph sz="quarter" idx="20"/>
          </p:nvPr>
        </p:nvSpPr>
        <p:spPr>
          <a:xfrm>
            <a:off x="3984923" y="2715767"/>
            <a:ext cx="3384376" cy="36000"/>
          </a:xfrm>
          <a:solidFill>
            <a:schemeClr val="accent1"/>
          </a:solidFill>
          <a:ln>
            <a:noFill/>
          </a:ln>
        </p:spPr>
        <p:txBody>
          <a:bodyPr/>
          <a:lstStyle>
            <a:lvl1pPr marL="0" indent="0">
              <a:buNone/>
              <a:defRPr>
                <a:solidFill>
                  <a:schemeClr val="bg1"/>
                </a:solidFill>
              </a:defRPr>
            </a:lvl1pPr>
          </a:lstStyle>
          <a:p>
            <a:pPr lvl="0"/>
            <a:endParaRPr lang="lv-LV" dirty="0"/>
          </a:p>
        </p:txBody>
      </p:sp>
      <p:sp>
        <p:nvSpPr>
          <p:cNvPr id="14" name="Text Placeholder 11"/>
          <p:cNvSpPr>
            <a:spLocks noGrp="1"/>
          </p:cNvSpPr>
          <p:nvPr>
            <p:ph type="body" sz="quarter" idx="14" hasCustomPrompt="1"/>
          </p:nvPr>
        </p:nvSpPr>
        <p:spPr>
          <a:xfrm>
            <a:off x="3995738" y="1671630"/>
            <a:ext cx="4483100" cy="877261"/>
          </a:xfrm>
        </p:spPr>
        <p:txBody>
          <a:bodyPr>
            <a:noAutofit/>
          </a:bodyPr>
          <a:lstStyle>
            <a:lvl1pPr marL="0" indent="0">
              <a:buNone/>
              <a:defRPr spc="0" baseline="0">
                <a:solidFill>
                  <a:schemeClr val="tx1"/>
                </a:solidFill>
              </a:defRPr>
            </a:lvl1pPr>
          </a:lstStyle>
          <a:p>
            <a:pPr lvl="0"/>
            <a:r>
              <a:rPr lang="lv-LV" dirty="0"/>
              <a:t>Pelestioresti optat alition cupta pamat-teksts doluptaturi con nectem saestiu rehendi tinihilia vendae. Ut pedis sunt ut</a:t>
            </a:r>
          </a:p>
        </p:txBody>
      </p:sp>
      <p:sp>
        <p:nvSpPr>
          <p:cNvPr id="21" name="Text Placeholder 11"/>
          <p:cNvSpPr>
            <a:spLocks noGrp="1"/>
          </p:cNvSpPr>
          <p:nvPr>
            <p:ph type="body" sz="quarter" idx="16" hasCustomPrompt="1"/>
          </p:nvPr>
        </p:nvSpPr>
        <p:spPr>
          <a:xfrm>
            <a:off x="3995738" y="3291846"/>
            <a:ext cx="4483100" cy="1281425"/>
          </a:xfrm>
        </p:spPr>
        <p:txBody>
          <a:bodyPr>
            <a:noAutofit/>
          </a:bodyPr>
          <a:lstStyle>
            <a:lvl1pPr marL="180000" marR="0" indent="-180000" algn="l" defTabSz="914400" rtl="0" eaLnBrk="1" fontAlgn="auto" latinLnBrk="0" hangingPunct="1">
              <a:lnSpc>
                <a:spcPct val="100000"/>
              </a:lnSpc>
              <a:spcBef>
                <a:spcPts val="200"/>
              </a:spcBef>
              <a:spcAft>
                <a:spcPts val="0"/>
              </a:spcAft>
              <a:buClr>
                <a:schemeClr val="accent1"/>
              </a:buClr>
              <a:buSzPct val="100000"/>
              <a:buFont typeface="Calibri" pitchFamily="34" charset="0"/>
              <a:buChar char="●"/>
              <a:tabLst/>
              <a:defRPr spc="0" baseline="0">
                <a:solidFill>
                  <a:schemeClr val="tx1"/>
                </a:solidFill>
              </a:defRPr>
            </a:lvl1pPr>
          </a:lstStyle>
          <a:p>
            <a:pPr lvl="0"/>
            <a:r>
              <a:rPr lang="lv-LV" dirty="0"/>
              <a:t>Uzskatījums</a:t>
            </a:r>
          </a:p>
          <a:p>
            <a:pPr lvl="0"/>
            <a:r>
              <a:rPr lang="lv-LV" dirty="0"/>
              <a:t>Uzskaitījums</a:t>
            </a:r>
          </a:p>
          <a:p>
            <a:pPr lvl="0"/>
            <a:r>
              <a:rPr lang="lv-LV" dirty="0"/>
              <a:t>Uzskaitījums</a:t>
            </a:r>
          </a:p>
          <a:p>
            <a:pPr lvl="0"/>
            <a:r>
              <a:rPr lang="lv-LV" dirty="0"/>
              <a:t>Uzskaitījums</a:t>
            </a:r>
          </a:p>
        </p:txBody>
      </p:sp>
      <p:sp>
        <p:nvSpPr>
          <p:cNvPr id="22" name="Text Placeholder 5"/>
          <p:cNvSpPr>
            <a:spLocks noGrp="1"/>
          </p:cNvSpPr>
          <p:nvPr>
            <p:ph type="body" sz="quarter" idx="25" hasCustomPrompt="1"/>
          </p:nvPr>
        </p:nvSpPr>
        <p:spPr>
          <a:xfrm>
            <a:off x="3995738" y="1336675"/>
            <a:ext cx="4483100" cy="334955"/>
          </a:xfrm>
        </p:spPr>
        <p:txBody>
          <a:bodyPr/>
          <a:lstStyle>
            <a:lvl1pPr marL="0" marR="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lang="lv-LV" sz="1800" kern="1200" spc="40" baseline="0" dirty="0" smtClean="0">
                <a:solidFill>
                  <a:schemeClr val="tx1"/>
                </a:solidFill>
                <a:latin typeface="+mj-lt"/>
                <a:ea typeface="+mn-ea"/>
                <a:cs typeface="+mn-cs"/>
              </a:defRPr>
            </a:lvl1pPr>
          </a:lstStyle>
          <a:p>
            <a:pPr marL="0" marR="0" lvl="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a:pPr>
            <a:r>
              <a:rPr lang="en-GB" dirty="0" err="1"/>
              <a:t>Apak</a:t>
            </a:r>
            <a:r>
              <a:rPr lang="lv-LV" dirty="0"/>
              <a:t>švirsraksts (H2)</a:t>
            </a:r>
          </a:p>
        </p:txBody>
      </p:sp>
      <p:sp>
        <p:nvSpPr>
          <p:cNvPr id="23" name="Text Placeholder 5"/>
          <p:cNvSpPr>
            <a:spLocks noGrp="1"/>
          </p:cNvSpPr>
          <p:nvPr>
            <p:ph type="body" sz="quarter" idx="26" hasCustomPrompt="1"/>
          </p:nvPr>
        </p:nvSpPr>
        <p:spPr>
          <a:xfrm>
            <a:off x="3995738" y="2931798"/>
            <a:ext cx="4483100" cy="360048"/>
          </a:xfrm>
        </p:spPr>
        <p:txBody>
          <a:bodyPr/>
          <a:lstStyle>
            <a:lvl1pPr marL="0" marR="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lang="lv-LV" sz="1800" kern="1200" spc="40" baseline="0" dirty="0" smtClean="0">
                <a:solidFill>
                  <a:schemeClr val="tx1"/>
                </a:solidFill>
                <a:latin typeface="+mj-lt"/>
                <a:ea typeface="+mn-ea"/>
                <a:cs typeface="+mn-cs"/>
              </a:defRPr>
            </a:lvl1pPr>
          </a:lstStyle>
          <a:p>
            <a:pPr marL="0" marR="0" lvl="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a:pPr>
            <a:r>
              <a:rPr lang="en-GB" dirty="0" err="1"/>
              <a:t>Cits</a:t>
            </a:r>
            <a:r>
              <a:rPr lang="en-GB" dirty="0"/>
              <a:t> </a:t>
            </a:r>
            <a:r>
              <a:rPr lang="en-GB" dirty="0" err="1"/>
              <a:t>apak</a:t>
            </a:r>
            <a:r>
              <a:rPr lang="lv-LV" dirty="0"/>
              <a:t>švirsraksts (H</a:t>
            </a:r>
            <a:r>
              <a:rPr lang="en-GB" dirty="0"/>
              <a:t>3</a:t>
            </a:r>
            <a:r>
              <a:rPr lang="lv-LV" dirty="0"/>
              <a:t>)</a:t>
            </a:r>
          </a:p>
        </p:txBody>
      </p:sp>
    </p:spTree>
    <p:extLst>
      <p:ext uri="{BB962C8B-B14F-4D97-AF65-F5344CB8AC3E}">
        <p14:creationId xmlns:p14="http://schemas.microsoft.com/office/powerpoint/2010/main" val="19101671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WITH 2 PICTURES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endParaRPr lang="lv-LV" dirty="0"/>
          </a:p>
        </p:txBody>
      </p:sp>
      <p:sp>
        <p:nvSpPr>
          <p:cNvPr id="8" name="Picture Placeholder 7"/>
          <p:cNvSpPr>
            <a:spLocks noGrp="1"/>
          </p:cNvSpPr>
          <p:nvPr>
            <p:ph type="pic" sz="quarter" idx="19" hasCustomPrompt="1"/>
          </p:nvPr>
        </p:nvSpPr>
        <p:spPr>
          <a:xfrm>
            <a:off x="687950" y="1333503"/>
            <a:ext cx="3111576" cy="3127066"/>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SQUARE PICTURES ONLY</a:t>
            </a:r>
            <a:endParaRPr lang="lv-LV" dirty="0"/>
          </a:p>
        </p:txBody>
      </p:sp>
      <p:sp>
        <p:nvSpPr>
          <p:cNvPr id="7" name="Date Placeholder 6"/>
          <p:cNvSpPr>
            <a:spLocks noGrp="1"/>
          </p:cNvSpPr>
          <p:nvPr>
            <p:ph type="dt" sz="half" idx="21"/>
          </p:nvPr>
        </p:nvSpPr>
        <p:spPr/>
        <p:txBody>
          <a:bodyPr/>
          <a:lstStyle/>
          <a:p>
            <a:fld id="{D7AB3EF2-6D66-47AE-8385-0CC45C14321D}" type="datetime1">
              <a:rPr lang="lv-LV" smtClean="0"/>
              <a:t>01.12.2023</a:t>
            </a:fld>
            <a:endParaRPr lang="lv-LV" dirty="0"/>
          </a:p>
        </p:txBody>
      </p:sp>
      <p:sp>
        <p:nvSpPr>
          <p:cNvPr id="9" name="Footer Placeholder 8"/>
          <p:cNvSpPr>
            <a:spLocks noGrp="1"/>
          </p:cNvSpPr>
          <p:nvPr>
            <p:ph type="ftr" sz="quarter" idx="22"/>
          </p:nvPr>
        </p:nvSpPr>
        <p:spPr/>
        <p:txBody>
          <a:bodyPr/>
          <a:lstStyle/>
          <a:p>
            <a:r>
              <a:rPr lang="lv-LV"/>
              <a:t>Cits nosaukums</a:t>
            </a:r>
            <a:endParaRPr lang="lv-LV" dirty="0"/>
          </a:p>
        </p:txBody>
      </p:sp>
      <p:sp>
        <p:nvSpPr>
          <p:cNvPr id="10" name="Slide Number Placeholder 9"/>
          <p:cNvSpPr>
            <a:spLocks noGrp="1"/>
          </p:cNvSpPr>
          <p:nvPr>
            <p:ph type="sldNum" sz="quarter" idx="23"/>
          </p:nvPr>
        </p:nvSpPr>
        <p:spPr/>
        <p:txBody>
          <a:bodyPr/>
          <a:lstStyle/>
          <a:p>
            <a:fld id="{7D818A06-01C8-4740-BA7B-FC4932E60795}" type="slidenum">
              <a:rPr lang="lv-LV" smtClean="0"/>
              <a:pPr/>
              <a:t>‹#›</a:t>
            </a:fld>
            <a:endParaRPr lang="lv-LV" dirty="0"/>
          </a:p>
        </p:txBody>
      </p:sp>
      <p:sp>
        <p:nvSpPr>
          <p:cNvPr id="4" name="TextBox 3"/>
          <p:cNvSpPr txBox="1"/>
          <p:nvPr userDrawn="1"/>
        </p:nvSpPr>
        <p:spPr>
          <a:xfrm>
            <a:off x="2267744" y="1347614"/>
            <a:ext cx="184731" cy="369332"/>
          </a:xfrm>
          <a:prstGeom prst="rect">
            <a:avLst/>
          </a:prstGeom>
          <a:noFill/>
        </p:spPr>
        <p:txBody>
          <a:bodyPr wrap="none" rtlCol="0">
            <a:spAutoFit/>
          </a:bodyPr>
          <a:lstStyle/>
          <a:p>
            <a:endParaRPr lang="lv-LV" dirty="0"/>
          </a:p>
        </p:txBody>
      </p:sp>
      <p:sp>
        <p:nvSpPr>
          <p:cNvPr id="15" name="Picture Placeholder 7"/>
          <p:cNvSpPr>
            <a:spLocks noGrp="1"/>
          </p:cNvSpPr>
          <p:nvPr>
            <p:ph type="pic" sz="quarter" idx="24" hasCustomPrompt="1"/>
          </p:nvPr>
        </p:nvSpPr>
        <p:spPr>
          <a:xfrm>
            <a:off x="2148030" y="1347614"/>
            <a:ext cx="1653679" cy="1661911"/>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a:ln w="28575">
            <a:solidFill>
              <a:schemeClr val="bg1"/>
            </a:solidFill>
          </a:ln>
        </p:spPr>
        <p:txBody>
          <a:bodyPr/>
          <a:lstStyle>
            <a:lvl1pPr marL="0" indent="0">
              <a:buNone/>
              <a:defRPr baseline="0"/>
            </a:lvl1pPr>
          </a:lstStyle>
          <a:p>
            <a:r>
              <a:rPr lang="en-GB" dirty="0"/>
              <a:t>SQUARE PICTURES ONLY</a:t>
            </a:r>
            <a:endParaRPr lang="lv-LV" dirty="0"/>
          </a:p>
        </p:txBody>
      </p:sp>
      <p:sp>
        <p:nvSpPr>
          <p:cNvPr id="20" name="Content Placeholder 7"/>
          <p:cNvSpPr>
            <a:spLocks noGrp="1"/>
          </p:cNvSpPr>
          <p:nvPr>
            <p:ph sz="quarter" idx="20"/>
          </p:nvPr>
        </p:nvSpPr>
        <p:spPr>
          <a:xfrm>
            <a:off x="3984923" y="2715767"/>
            <a:ext cx="3384376" cy="36000"/>
          </a:xfrm>
          <a:solidFill>
            <a:schemeClr val="accent1"/>
          </a:solidFill>
          <a:ln>
            <a:noFill/>
          </a:ln>
        </p:spPr>
        <p:txBody>
          <a:bodyPr/>
          <a:lstStyle>
            <a:lvl1pPr marL="0" indent="0">
              <a:buNone/>
              <a:defRPr>
                <a:solidFill>
                  <a:schemeClr val="bg1"/>
                </a:solidFill>
              </a:defRPr>
            </a:lvl1pPr>
          </a:lstStyle>
          <a:p>
            <a:pPr lvl="0"/>
            <a:endParaRPr lang="lv-LV" dirty="0"/>
          </a:p>
        </p:txBody>
      </p:sp>
      <p:sp>
        <p:nvSpPr>
          <p:cNvPr id="14" name="Text Placeholder 11"/>
          <p:cNvSpPr>
            <a:spLocks noGrp="1"/>
          </p:cNvSpPr>
          <p:nvPr>
            <p:ph type="body" sz="quarter" idx="14" hasCustomPrompt="1"/>
          </p:nvPr>
        </p:nvSpPr>
        <p:spPr>
          <a:xfrm>
            <a:off x="3995738" y="1671630"/>
            <a:ext cx="4483100" cy="877261"/>
          </a:xfrm>
        </p:spPr>
        <p:txBody>
          <a:bodyPr>
            <a:noAutofit/>
          </a:bodyPr>
          <a:lstStyle>
            <a:lvl1pPr marL="0" indent="0">
              <a:buNone/>
              <a:defRPr spc="0" baseline="0">
                <a:solidFill>
                  <a:schemeClr val="tx1"/>
                </a:solidFill>
              </a:defRPr>
            </a:lvl1pPr>
          </a:lstStyle>
          <a:p>
            <a:pPr lvl="0"/>
            <a:r>
              <a:rPr lang="lv-LV" dirty="0"/>
              <a:t>Pelestioresti optat alition cupta pamat-teksts doluptaturi con nectem saestiu rehendi tinihilia vendae. Ut pedis sunt ut</a:t>
            </a:r>
          </a:p>
        </p:txBody>
      </p:sp>
      <p:sp>
        <p:nvSpPr>
          <p:cNvPr id="21" name="Text Placeholder 11"/>
          <p:cNvSpPr>
            <a:spLocks noGrp="1"/>
          </p:cNvSpPr>
          <p:nvPr>
            <p:ph type="body" sz="quarter" idx="16" hasCustomPrompt="1"/>
          </p:nvPr>
        </p:nvSpPr>
        <p:spPr>
          <a:xfrm>
            <a:off x="3995738" y="3291846"/>
            <a:ext cx="4483100" cy="1281425"/>
          </a:xfrm>
        </p:spPr>
        <p:txBody>
          <a:bodyPr>
            <a:noAutofit/>
          </a:bodyPr>
          <a:lstStyle>
            <a:lvl1pPr marL="180000" marR="0" indent="-180000" algn="l" defTabSz="914400" rtl="0" eaLnBrk="1" fontAlgn="auto" latinLnBrk="0" hangingPunct="1">
              <a:lnSpc>
                <a:spcPct val="100000"/>
              </a:lnSpc>
              <a:spcBef>
                <a:spcPts val="200"/>
              </a:spcBef>
              <a:spcAft>
                <a:spcPts val="0"/>
              </a:spcAft>
              <a:buClr>
                <a:schemeClr val="accent1"/>
              </a:buClr>
              <a:buSzPct val="100000"/>
              <a:buFont typeface="Calibri" pitchFamily="34" charset="0"/>
              <a:buChar char="●"/>
              <a:tabLst/>
              <a:defRPr spc="0" baseline="0">
                <a:solidFill>
                  <a:schemeClr val="tx1"/>
                </a:solidFill>
              </a:defRPr>
            </a:lvl1pPr>
          </a:lstStyle>
          <a:p>
            <a:pPr lvl="0"/>
            <a:r>
              <a:rPr lang="lv-LV" dirty="0"/>
              <a:t>Uzskatījums</a:t>
            </a:r>
          </a:p>
          <a:p>
            <a:pPr lvl="0"/>
            <a:r>
              <a:rPr lang="lv-LV" dirty="0"/>
              <a:t>Uzskaitījums</a:t>
            </a:r>
          </a:p>
          <a:p>
            <a:pPr lvl="0"/>
            <a:r>
              <a:rPr lang="lv-LV" dirty="0"/>
              <a:t>Uzskaitījums</a:t>
            </a:r>
          </a:p>
          <a:p>
            <a:pPr lvl="0"/>
            <a:r>
              <a:rPr lang="lv-LV" dirty="0"/>
              <a:t>Uzskaitījums</a:t>
            </a:r>
          </a:p>
        </p:txBody>
      </p:sp>
      <p:sp>
        <p:nvSpPr>
          <p:cNvPr id="22" name="Text Placeholder 5"/>
          <p:cNvSpPr>
            <a:spLocks noGrp="1"/>
          </p:cNvSpPr>
          <p:nvPr>
            <p:ph type="body" sz="quarter" idx="25" hasCustomPrompt="1"/>
          </p:nvPr>
        </p:nvSpPr>
        <p:spPr>
          <a:xfrm>
            <a:off x="3995738" y="1336675"/>
            <a:ext cx="4483100" cy="334955"/>
          </a:xfrm>
        </p:spPr>
        <p:txBody>
          <a:bodyPr/>
          <a:lstStyle>
            <a:lvl1pPr marL="0" marR="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lang="lv-LV" sz="1800" kern="1200" spc="40" baseline="0" dirty="0" smtClean="0">
                <a:solidFill>
                  <a:schemeClr val="tx1"/>
                </a:solidFill>
                <a:latin typeface="+mj-lt"/>
                <a:ea typeface="+mn-ea"/>
                <a:cs typeface="+mn-cs"/>
              </a:defRPr>
            </a:lvl1pPr>
          </a:lstStyle>
          <a:p>
            <a:pPr marL="0" marR="0" lvl="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a:pPr>
            <a:r>
              <a:rPr lang="en-GB" dirty="0" err="1"/>
              <a:t>Apak</a:t>
            </a:r>
            <a:r>
              <a:rPr lang="lv-LV" dirty="0"/>
              <a:t>švirsraksts (H2)</a:t>
            </a:r>
          </a:p>
        </p:txBody>
      </p:sp>
      <p:sp>
        <p:nvSpPr>
          <p:cNvPr id="23" name="Text Placeholder 5"/>
          <p:cNvSpPr>
            <a:spLocks noGrp="1"/>
          </p:cNvSpPr>
          <p:nvPr>
            <p:ph type="body" sz="quarter" idx="26" hasCustomPrompt="1"/>
          </p:nvPr>
        </p:nvSpPr>
        <p:spPr>
          <a:xfrm>
            <a:off x="3995738" y="2931798"/>
            <a:ext cx="4483100" cy="360048"/>
          </a:xfrm>
        </p:spPr>
        <p:txBody>
          <a:bodyPr/>
          <a:lstStyle>
            <a:lvl1pPr marL="0" marR="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lang="lv-LV" sz="1800" kern="1200" spc="40" baseline="0" dirty="0" smtClean="0">
                <a:solidFill>
                  <a:schemeClr val="tx1"/>
                </a:solidFill>
                <a:latin typeface="+mj-lt"/>
                <a:ea typeface="+mn-ea"/>
                <a:cs typeface="+mn-cs"/>
              </a:defRPr>
            </a:lvl1pPr>
          </a:lstStyle>
          <a:p>
            <a:pPr marL="0" marR="0" lvl="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a:pPr>
            <a:r>
              <a:rPr lang="en-GB" dirty="0" err="1"/>
              <a:t>Cits</a:t>
            </a:r>
            <a:r>
              <a:rPr lang="en-GB" dirty="0"/>
              <a:t> </a:t>
            </a:r>
            <a:r>
              <a:rPr lang="en-GB" dirty="0" err="1"/>
              <a:t>apak</a:t>
            </a:r>
            <a:r>
              <a:rPr lang="lv-LV" dirty="0"/>
              <a:t>švirsraksts (H</a:t>
            </a:r>
            <a:r>
              <a:rPr lang="en-GB" dirty="0"/>
              <a:t>3</a:t>
            </a:r>
            <a:r>
              <a:rPr lang="lv-LV" dirty="0"/>
              <a:t>)</a:t>
            </a:r>
          </a:p>
        </p:txBody>
      </p:sp>
    </p:spTree>
    <p:extLst>
      <p:ext uri="{BB962C8B-B14F-4D97-AF65-F5344CB8AC3E}">
        <p14:creationId xmlns:p14="http://schemas.microsoft.com/office/powerpoint/2010/main" val="987544714"/>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EXT WITH 2 PICTURES">
    <p:spTree>
      <p:nvGrpSpPr>
        <p:cNvPr id="1" name=""/>
        <p:cNvGrpSpPr/>
        <p:nvPr/>
      </p:nvGrpSpPr>
      <p:grpSpPr>
        <a:xfrm>
          <a:off x="0" y="0"/>
          <a:ext cx="0" cy="0"/>
          <a:chOff x="0" y="0"/>
          <a:chExt cx="0" cy="0"/>
        </a:xfrm>
      </p:grpSpPr>
      <p:sp>
        <p:nvSpPr>
          <p:cNvPr id="8" name="Picture Placeholder 7"/>
          <p:cNvSpPr>
            <a:spLocks noGrp="1"/>
          </p:cNvSpPr>
          <p:nvPr>
            <p:ph type="pic" sz="quarter" idx="19" hasCustomPrompt="1"/>
          </p:nvPr>
        </p:nvSpPr>
        <p:spPr>
          <a:xfrm>
            <a:off x="687950" y="1333503"/>
            <a:ext cx="3111576" cy="3127066"/>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SQUARE PICTURES ONLY</a:t>
            </a:r>
            <a:endParaRPr lang="lv-LV" dirty="0"/>
          </a:p>
        </p:txBody>
      </p:sp>
      <p:sp>
        <p:nvSpPr>
          <p:cNvPr id="2" name="Title 1"/>
          <p:cNvSpPr>
            <a:spLocks noGrp="1"/>
          </p:cNvSpPr>
          <p:nvPr>
            <p:ph type="title"/>
          </p:nvPr>
        </p:nvSpPr>
        <p:spPr>
          <a:xfrm>
            <a:off x="666750" y="226882"/>
            <a:ext cx="7812087" cy="760693"/>
          </a:xfrm>
        </p:spPr>
        <p:txBody>
          <a:bodyPr/>
          <a:lstStyle>
            <a:lvl1pPr>
              <a:defRPr>
                <a:solidFill>
                  <a:schemeClr val="tx1"/>
                </a:solidFill>
              </a:defRPr>
            </a:lvl1pPr>
          </a:lstStyle>
          <a:p>
            <a:r>
              <a:rPr lang="en-US" dirty="0"/>
              <a:t>Click to edit Master title style</a:t>
            </a:r>
            <a:endParaRPr lang="lv-LV" dirty="0"/>
          </a:p>
        </p:txBody>
      </p:sp>
      <p:sp>
        <p:nvSpPr>
          <p:cNvPr id="7" name="Date Placeholder 6"/>
          <p:cNvSpPr>
            <a:spLocks noGrp="1"/>
          </p:cNvSpPr>
          <p:nvPr>
            <p:ph type="dt" sz="half" idx="21"/>
          </p:nvPr>
        </p:nvSpPr>
        <p:spPr/>
        <p:txBody>
          <a:bodyPr/>
          <a:lstStyle/>
          <a:p>
            <a:fld id="{23B5CD38-1577-4316-B083-AF96C43D5AFC}" type="datetime1">
              <a:rPr lang="lv-LV" smtClean="0"/>
              <a:t>01.12.2023</a:t>
            </a:fld>
            <a:endParaRPr lang="lv-LV" dirty="0"/>
          </a:p>
        </p:txBody>
      </p:sp>
      <p:sp>
        <p:nvSpPr>
          <p:cNvPr id="9" name="Footer Placeholder 8"/>
          <p:cNvSpPr>
            <a:spLocks noGrp="1"/>
          </p:cNvSpPr>
          <p:nvPr>
            <p:ph type="ftr" sz="quarter" idx="22"/>
          </p:nvPr>
        </p:nvSpPr>
        <p:spPr/>
        <p:txBody>
          <a:bodyPr/>
          <a:lstStyle/>
          <a:p>
            <a:r>
              <a:rPr lang="lv-LV"/>
              <a:t>Cits nosaukums</a:t>
            </a:r>
            <a:endParaRPr lang="lv-LV" dirty="0"/>
          </a:p>
        </p:txBody>
      </p:sp>
      <p:sp>
        <p:nvSpPr>
          <p:cNvPr id="10" name="Slide Number Placeholder 9"/>
          <p:cNvSpPr>
            <a:spLocks noGrp="1"/>
          </p:cNvSpPr>
          <p:nvPr>
            <p:ph type="sldNum" sz="quarter" idx="23"/>
          </p:nvPr>
        </p:nvSpPr>
        <p:spPr/>
        <p:txBody>
          <a:bodyPr/>
          <a:lstStyle/>
          <a:p>
            <a:fld id="{7D818A06-01C8-4740-BA7B-FC4932E60795}" type="slidenum">
              <a:rPr lang="lv-LV" smtClean="0"/>
              <a:pPr/>
              <a:t>‹#›</a:t>
            </a:fld>
            <a:endParaRPr lang="lv-LV" dirty="0"/>
          </a:p>
        </p:txBody>
      </p:sp>
      <p:sp>
        <p:nvSpPr>
          <p:cNvPr id="4" name="TextBox 3"/>
          <p:cNvSpPr txBox="1"/>
          <p:nvPr userDrawn="1"/>
        </p:nvSpPr>
        <p:spPr>
          <a:xfrm>
            <a:off x="2267744" y="1347614"/>
            <a:ext cx="184731" cy="369332"/>
          </a:xfrm>
          <a:prstGeom prst="rect">
            <a:avLst/>
          </a:prstGeom>
          <a:noFill/>
        </p:spPr>
        <p:txBody>
          <a:bodyPr wrap="none" rtlCol="0">
            <a:spAutoFit/>
          </a:bodyPr>
          <a:lstStyle/>
          <a:p>
            <a:endParaRPr lang="lv-LV" dirty="0"/>
          </a:p>
        </p:txBody>
      </p:sp>
      <p:sp>
        <p:nvSpPr>
          <p:cNvPr id="20" name="Content Placeholder 7"/>
          <p:cNvSpPr>
            <a:spLocks noGrp="1"/>
          </p:cNvSpPr>
          <p:nvPr>
            <p:ph sz="quarter" idx="20"/>
          </p:nvPr>
        </p:nvSpPr>
        <p:spPr>
          <a:xfrm>
            <a:off x="3984923" y="2715767"/>
            <a:ext cx="3384376" cy="36000"/>
          </a:xfrm>
          <a:solidFill>
            <a:schemeClr val="accent1"/>
          </a:solidFill>
          <a:ln>
            <a:noFill/>
          </a:ln>
        </p:spPr>
        <p:txBody>
          <a:bodyPr/>
          <a:lstStyle>
            <a:lvl1pPr marL="0" indent="0">
              <a:buNone/>
              <a:defRPr>
                <a:solidFill>
                  <a:schemeClr val="bg1"/>
                </a:solidFill>
              </a:defRPr>
            </a:lvl1pPr>
          </a:lstStyle>
          <a:p>
            <a:pPr lvl="0"/>
            <a:endParaRPr lang="lv-LV" dirty="0"/>
          </a:p>
        </p:txBody>
      </p:sp>
      <p:sp>
        <p:nvSpPr>
          <p:cNvPr id="14" name="Text Placeholder 11"/>
          <p:cNvSpPr>
            <a:spLocks noGrp="1"/>
          </p:cNvSpPr>
          <p:nvPr>
            <p:ph type="body" sz="quarter" idx="14" hasCustomPrompt="1"/>
          </p:nvPr>
        </p:nvSpPr>
        <p:spPr>
          <a:xfrm>
            <a:off x="3995738" y="1671630"/>
            <a:ext cx="4483100" cy="877261"/>
          </a:xfrm>
        </p:spPr>
        <p:txBody>
          <a:bodyPr>
            <a:noAutofit/>
          </a:bodyPr>
          <a:lstStyle>
            <a:lvl1pPr marL="0" indent="0">
              <a:buNone/>
              <a:defRPr spc="0" baseline="0">
                <a:solidFill>
                  <a:schemeClr val="tx1"/>
                </a:solidFill>
              </a:defRPr>
            </a:lvl1pPr>
          </a:lstStyle>
          <a:p>
            <a:pPr lvl="0"/>
            <a:r>
              <a:rPr lang="lv-LV" dirty="0"/>
              <a:t>Pelestioresti optat alition cupta pamat-teksts doluptaturi con nectem saestiu rehendi tinihilia vendae. Ut pedis sunt ut</a:t>
            </a:r>
          </a:p>
        </p:txBody>
      </p:sp>
      <p:sp>
        <p:nvSpPr>
          <p:cNvPr id="21" name="Text Placeholder 11"/>
          <p:cNvSpPr>
            <a:spLocks noGrp="1"/>
          </p:cNvSpPr>
          <p:nvPr>
            <p:ph type="body" sz="quarter" idx="16" hasCustomPrompt="1"/>
          </p:nvPr>
        </p:nvSpPr>
        <p:spPr>
          <a:xfrm>
            <a:off x="3995738" y="3291846"/>
            <a:ext cx="4483100" cy="1281425"/>
          </a:xfrm>
        </p:spPr>
        <p:txBody>
          <a:bodyPr>
            <a:noAutofit/>
          </a:bodyPr>
          <a:lstStyle>
            <a:lvl1pPr marL="180000" marR="0" indent="-180000" algn="l" defTabSz="914400" rtl="0" eaLnBrk="1" fontAlgn="auto" latinLnBrk="0" hangingPunct="1">
              <a:lnSpc>
                <a:spcPct val="100000"/>
              </a:lnSpc>
              <a:spcBef>
                <a:spcPts val="200"/>
              </a:spcBef>
              <a:spcAft>
                <a:spcPts val="0"/>
              </a:spcAft>
              <a:buClr>
                <a:schemeClr val="accent1"/>
              </a:buClr>
              <a:buSzPct val="100000"/>
              <a:buFont typeface="Calibri" pitchFamily="34" charset="0"/>
              <a:buChar char="●"/>
              <a:tabLst/>
              <a:defRPr spc="0" baseline="0">
                <a:solidFill>
                  <a:schemeClr val="tx1"/>
                </a:solidFill>
              </a:defRPr>
            </a:lvl1pPr>
          </a:lstStyle>
          <a:p>
            <a:pPr lvl="0"/>
            <a:r>
              <a:rPr lang="lv-LV" dirty="0"/>
              <a:t>Uzskatījums</a:t>
            </a:r>
          </a:p>
          <a:p>
            <a:pPr lvl="0"/>
            <a:r>
              <a:rPr lang="lv-LV" dirty="0"/>
              <a:t>Uzskaitījums</a:t>
            </a:r>
          </a:p>
          <a:p>
            <a:pPr lvl="0"/>
            <a:r>
              <a:rPr lang="lv-LV" dirty="0"/>
              <a:t>Uzskaitījums</a:t>
            </a:r>
          </a:p>
          <a:p>
            <a:pPr lvl="0"/>
            <a:r>
              <a:rPr lang="lv-LV" dirty="0"/>
              <a:t>Uzskaitījums</a:t>
            </a:r>
          </a:p>
        </p:txBody>
      </p:sp>
      <p:sp>
        <p:nvSpPr>
          <p:cNvPr id="22" name="Text Placeholder 5"/>
          <p:cNvSpPr>
            <a:spLocks noGrp="1"/>
          </p:cNvSpPr>
          <p:nvPr>
            <p:ph type="body" sz="quarter" idx="25" hasCustomPrompt="1"/>
          </p:nvPr>
        </p:nvSpPr>
        <p:spPr>
          <a:xfrm>
            <a:off x="3995738" y="1336675"/>
            <a:ext cx="4483100" cy="334955"/>
          </a:xfrm>
        </p:spPr>
        <p:txBody>
          <a:bodyPr/>
          <a:lstStyle>
            <a:lvl1pPr marL="0" marR="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lang="lv-LV" sz="1800" kern="1200" spc="40" baseline="0" dirty="0" smtClean="0">
                <a:solidFill>
                  <a:schemeClr val="tx1"/>
                </a:solidFill>
                <a:latin typeface="+mj-lt"/>
                <a:ea typeface="+mn-ea"/>
                <a:cs typeface="+mn-cs"/>
              </a:defRPr>
            </a:lvl1pPr>
          </a:lstStyle>
          <a:p>
            <a:pPr marL="0" marR="0" lvl="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a:pPr>
            <a:r>
              <a:rPr lang="en-GB" dirty="0" err="1"/>
              <a:t>Apak</a:t>
            </a:r>
            <a:r>
              <a:rPr lang="lv-LV" dirty="0"/>
              <a:t>švirsraksts (H2)</a:t>
            </a:r>
          </a:p>
        </p:txBody>
      </p:sp>
      <p:sp>
        <p:nvSpPr>
          <p:cNvPr id="23" name="Text Placeholder 5"/>
          <p:cNvSpPr>
            <a:spLocks noGrp="1"/>
          </p:cNvSpPr>
          <p:nvPr>
            <p:ph type="body" sz="quarter" idx="26" hasCustomPrompt="1"/>
          </p:nvPr>
        </p:nvSpPr>
        <p:spPr>
          <a:xfrm>
            <a:off x="3995738" y="2931798"/>
            <a:ext cx="4483100" cy="360048"/>
          </a:xfrm>
        </p:spPr>
        <p:txBody>
          <a:bodyPr/>
          <a:lstStyle>
            <a:lvl1pPr marL="0" marR="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lang="lv-LV" sz="1800" kern="1200" spc="40" baseline="0" dirty="0" smtClean="0">
                <a:solidFill>
                  <a:schemeClr val="tx1"/>
                </a:solidFill>
                <a:latin typeface="+mj-lt"/>
                <a:ea typeface="+mn-ea"/>
                <a:cs typeface="+mn-cs"/>
              </a:defRPr>
            </a:lvl1pPr>
          </a:lstStyle>
          <a:p>
            <a:pPr marL="0" marR="0" lvl="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a:pPr>
            <a:r>
              <a:rPr lang="en-GB" dirty="0" err="1"/>
              <a:t>Cits</a:t>
            </a:r>
            <a:r>
              <a:rPr lang="en-GB" dirty="0"/>
              <a:t> </a:t>
            </a:r>
            <a:r>
              <a:rPr lang="en-GB" dirty="0" err="1"/>
              <a:t>apak</a:t>
            </a:r>
            <a:r>
              <a:rPr lang="lv-LV" dirty="0"/>
              <a:t>švirsraksts (H</a:t>
            </a:r>
            <a:r>
              <a:rPr lang="en-GB" dirty="0"/>
              <a:t>3</a:t>
            </a:r>
            <a:r>
              <a:rPr lang="lv-LV" dirty="0"/>
              <a:t>)</a:t>
            </a:r>
          </a:p>
        </p:txBody>
      </p:sp>
      <p:sp>
        <p:nvSpPr>
          <p:cNvPr id="5" name="Picture Placeholder 4">
            <a:extLst>
              <a:ext uri="{FF2B5EF4-FFF2-40B4-BE49-F238E27FC236}">
                <a16:creationId xmlns:a16="http://schemas.microsoft.com/office/drawing/2014/main" id="{49225990-DCC1-4067-B5E2-7F594354E98C}"/>
              </a:ext>
            </a:extLst>
          </p:cNvPr>
          <p:cNvSpPr>
            <a:spLocks noGrp="1"/>
          </p:cNvSpPr>
          <p:nvPr>
            <p:ph type="pic" sz="quarter" idx="27"/>
          </p:nvPr>
        </p:nvSpPr>
        <p:spPr>
          <a:xfrm>
            <a:off x="2126415" y="2787953"/>
            <a:ext cx="1673111" cy="1672616"/>
          </a:xfrm>
          <a:custGeom>
            <a:avLst/>
            <a:gdLst>
              <a:gd name="connsiteX0" fmla="*/ 0 w 847725"/>
              <a:gd name="connsiteY0" fmla="*/ 0 h 847725"/>
              <a:gd name="connsiteX1" fmla="*/ 847725 w 847725"/>
              <a:gd name="connsiteY1" fmla="*/ 0 h 847725"/>
              <a:gd name="connsiteX2" fmla="*/ 847725 w 847725"/>
              <a:gd name="connsiteY2" fmla="*/ 847725 h 847725"/>
              <a:gd name="connsiteX3" fmla="*/ 0 w 847725"/>
              <a:gd name="connsiteY3" fmla="*/ 847725 h 847725"/>
              <a:gd name="connsiteX4" fmla="*/ 0 w 847725"/>
              <a:gd name="connsiteY4" fmla="*/ 0 h 847725"/>
              <a:gd name="connsiteX0" fmla="*/ 0 w 1430821"/>
              <a:gd name="connsiteY0" fmla="*/ 0 h 1430820"/>
              <a:gd name="connsiteX1" fmla="*/ 1430821 w 1430821"/>
              <a:gd name="connsiteY1" fmla="*/ 583095 h 1430820"/>
              <a:gd name="connsiteX2" fmla="*/ 1430821 w 1430821"/>
              <a:gd name="connsiteY2" fmla="*/ 1430820 h 1430820"/>
              <a:gd name="connsiteX3" fmla="*/ 583096 w 1430821"/>
              <a:gd name="connsiteY3" fmla="*/ 1430820 h 1430820"/>
              <a:gd name="connsiteX4" fmla="*/ 0 w 1430821"/>
              <a:gd name="connsiteY4" fmla="*/ 0 h 1430820"/>
              <a:gd name="connsiteX0" fmla="*/ 167885 w 1598706"/>
              <a:gd name="connsiteY0" fmla="*/ 172387 h 1603207"/>
              <a:gd name="connsiteX1" fmla="*/ 1598706 w 1598706"/>
              <a:gd name="connsiteY1" fmla="*/ 755482 h 1603207"/>
              <a:gd name="connsiteX2" fmla="*/ 1598706 w 1598706"/>
              <a:gd name="connsiteY2" fmla="*/ 1603207 h 1603207"/>
              <a:gd name="connsiteX3" fmla="*/ 750981 w 1598706"/>
              <a:gd name="connsiteY3" fmla="*/ 1603207 h 1603207"/>
              <a:gd name="connsiteX4" fmla="*/ 167885 w 1598706"/>
              <a:gd name="connsiteY4" fmla="*/ 172387 h 1603207"/>
              <a:gd name="connsiteX0" fmla="*/ 167885 w 1604534"/>
              <a:gd name="connsiteY0" fmla="*/ 243051 h 1673871"/>
              <a:gd name="connsiteX1" fmla="*/ 1598706 w 1604534"/>
              <a:gd name="connsiteY1" fmla="*/ 826146 h 1673871"/>
              <a:gd name="connsiteX2" fmla="*/ 1598706 w 1604534"/>
              <a:gd name="connsiteY2" fmla="*/ 1673871 h 1673871"/>
              <a:gd name="connsiteX3" fmla="*/ 750981 w 1604534"/>
              <a:gd name="connsiteY3" fmla="*/ 1673871 h 1673871"/>
              <a:gd name="connsiteX4" fmla="*/ 167885 w 1604534"/>
              <a:gd name="connsiteY4" fmla="*/ 243051 h 1673871"/>
              <a:gd name="connsiteX0" fmla="*/ 239407 w 1676056"/>
              <a:gd name="connsiteY0" fmla="*/ 243051 h 1673909"/>
              <a:gd name="connsiteX1" fmla="*/ 1670228 w 1676056"/>
              <a:gd name="connsiteY1" fmla="*/ 826146 h 1673909"/>
              <a:gd name="connsiteX2" fmla="*/ 1670228 w 1676056"/>
              <a:gd name="connsiteY2" fmla="*/ 1673871 h 1673909"/>
              <a:gd name="connsiteX3" fmla="*/ 822503 w 1676056"/>
              <a:gd name="connsiteY3" fmla="*/ 1673871 h 1673909"/>
              <a:gd name="connsiteX4" fmla="*/ 239407 w 1676056"/>
              <a:gd name="connsiteY4" fmla="*/ 243051 h 1673909"/>
              <a:gd name="connsiteX0" fmla="*/ 239407 w 1673111"/>
              <a:gd name="connsiteY0" fmla="*/ 241758 h 1672616"/>
              <a:gd name="connsiteX1" fmla="*/ 1670228 w 1673111"/>
              <a:gd name="connsiteY1" fmla="*/ 824853 h 1672616"/>
              <a:gd name="connsiteX2" fmla="*/ 1670228 w 1673111"/>
              <a:gd name="connsiteY2" fmla="*/ 1672578 h 1672616"/>
              <a:gd name="connsiteX3" fmla="*/ 822503 w 1673111"/>
              <a:gd name="connsiteY3" fmla="*/ 1672578 h 1672616"/>
              <a:gd name="connsiteX4" fmla="*/ 239407 w 1673111"/>
              <a:gd name="connsiteY4" fmla="*/ 241758 h 1672616"/>
              <a:gd name="connsiteX0" fmla="*/ 239407 w 1673111"/>
              <a:gd name="connsiteY0" fmla="*/ 241758 h 1672616"/>
              <a:gd name="connsiteX1" fmla="*/ 1670228 w 1673111"/>
              <a:gd name="connsiteY1" fmla="*/ 824853 h 1672616"/>
              <a:gd name="connsiteX2" fmla="*/ 1670228 w 1673111"/>
              <a:gd name="connsiteY2" fmla="*/ 1672578 h 1672616"/>
              <a:gd name="connsiteX3" fmla="*/ 822503 w 1673111"/>
              <a:gd name="connsiteY3" fmla="*/ 1672578 h 1672616"/>
              <a:gd name="connsiteX4" fmla="*/ 239407 w 1673111"/>
              <a:gd name="connsiteY4" fmla="*/ 241758 h 1672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3111" h="1672616">
                <a:moveTo>
                  <a:pt x="239407" y="241758"/>
                </a:moveTo>
                <a:cubicBezTo>
                  <a:pt x="782608" y="-312625"/>
                  <a:pt x="1663740" y="173288"/>
                  <a:pt x="1670228" y="824853"/>
                </a:cubicBezTo>
                <a:cubicBezTo>
                  <a:pt x="1676716" y="1476418"/>
                  <a:pt x="1670228" y="1390003"/>
                  <a:pt x="1670228" y="1672578"/>
                </a:cubicBezTo>
                <a:cubicBezTo>
                  <a:pt x="1387653" y="1672578"/>
                  <a:pt x="1487320" y="1665813"/>
                  <a:pt x="822503" y="1672578"/>
                </a:cubicBezTo>
                <a:cubicBezTo>
                  <a:pt x="157686" y="1679343"/>
                  <a:pt x="-303794" y="796141"/>
                  <a:pt x="239407" y="241758"/>
                </a:cubicBezTo>
                <a:close/>
              </a:path>
            </a:pathLst>
          </a:custGeom>
          <a:ln>
            <a:solidFill>
              <a:schemeClr val="bg2"/>
            </a:solidFill>
          </a:ln>
        </p:spPr>
        <p:txBody>
          <a:bodyPr/>
          <a:lstStyle>
            <a:lvl1pPr marL="0" indent="0">
              <a:buNone/>
              <a:defRPr/>
            </a:lvl1pPr>
          </a:lstStyle>
          <a:p>
            <a:endParaRPr lang="lv-LV" dirty="0"/>
          </a:p>
        </p:txBody>
      </p:sp>
    </p:spTree>
    <p:extLst>
      <p:ext uri="{BB962C8B-B14F-4D97-AF65-F5344CB8AC3E}">
        <p14:creationId xmlns:p14="http://schemas.microsoft.com/office/powerpoint/2010/main" val="41448484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 PICTURES">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endParaRPr lang="lv-LV" dirty="0"/>
          </a:p>
        </p:txBody>
      </p:sp>
      <p:sp>
        <p:nvSpPr>
          <p:cNvPr id="7" name="Date Placeholder 6"/>
          <p:cNvSpPr>
            <a:spLocks noGrp="1"/>
          </p:cNvSpPr>
          <p:nvPr>
            <p:ph type="dt" sz="half" idx="21"/>
          </p:nvPr>
        </p:nvSpPr>
        <p:spPr/>
        <p:txBody>
          <a:bodyPr/>
          <a:lstStyle/>
          <a:p>
            <a:fld id="{D7AB3EF2-6D66-47AE-8385-0CC45C14321D}" type="datetime1">
              <a:rPr lang="lv-LV" smtClean="0"/>
              <a:t>01.12.2023</a:t>
            </a:fld>
            <a:endParaRPr lang="lv-LV" dirty="0"/>
          </a:p>
        </p:txBody>
      </p:sp>
      <p:sp>
        <p:nvSpPr>
          <p:cNvPr id="9" name="Footer Placeholder 8"/>
          <p:cNvSpPr>
            <a:spLocks noGrp="1"/>
          </p:cNvSpPr>
          <p:nvPr>
            <p:ph type="ftr" sz="quarter" idx="22"/>
          </p:nvPr>
        </p:nvSpPr>
        <p:spPr/>
        <p:txBody>
          <a:bodyPr/>
          <a:lstStyle/>
          <a:p>
            <a:r>
              <a:rPr lang="lv-LV"/>
              <a:t>Cits nosaukums</a:t>
            </a:r>
            <a:endParaRPr lang="lv-LV" dirty="0"/>
          </a:p>
        </p:txBody>
      </p:sp>
      <p:sp>
        <p:nvSpPr>
          <p:cNvPr id="10" name="Slide Number Placeholder 9"/>
          <p:cNvSpPr>
            <a:spLocks noGrp="1"/>
          </p:cNvSpPr>
          <p:nvPr>
            <p:ph type="sldNum" sz="quarter" idx="23"/>
          </p:nvPr>
        </p:nvSpPr>
        <p:spPr/>
        <p:txBody>
          <a:bodyPr/>
          <a:lstStyle/>
          <a:p>
            <a:fld id="{7D818A06-01C8-4740-BA7B-FC4932E60795}" type="slidenum">
              <a:rPr lang="lv-LV" smtClean="0"/>
              <a:pPr/>
              <a:t>‹#›</a:t>
            </a:fld>
            <a:endParaRPr lang="lv-LV" dirty="0"/>
          </a:p>
        </p:txBody>
      </p:sp>
      <p:sp>
        <p:nvSpPr>
          <p:cNvPr id="4" name="TextBox 3"/>
          <p:cNvSpPr txBox="1"/>
          <p:nvPr userDrawn="1"/>
        </p:nvSpPr>
        <p:spPr>
          <a:xfrm>
            <a:off x="2267744" y="1347614"/>
            <a:ext cx="184731" cy="369332"/>
          </a:xfrm>
          <a:prstGeom prst="rect">
            <a:avLst/>
          </a:prstGeom>
          <a:noFill/>
        </p:spPr>
        <p:txBody>
          <a:bodyPr wrap="none" rtlCol="0">
            <a:spAutoFit/>
          </a:bodyPr>
          <a:lstStyle/>
          <a:p>
            <a:endParaRPr lang="lv-LV" dirty="0"/>
          </a:p>
        </p:txBody>
      </p:sp>
      <p:sp>
        <p:nvSpPr>
          <p:cNvPr id="20" name="Content Placeholder 7"/>
          <p:cNvSpPr>
            <a:spLocks noGrp="1"/>
          </p:cNvSpPr>
          <p:nvPr>
            <p:ph sz="quarter" idx="20"/>
          </p:nvPr>
        </p:nvSpPr>
        <p:spPr>
          <a:xfrm>
            <a:off x="3984923" y="2715767"/>
            <a:ext cx="3384376" cy="36000"/>
          </a:xfrm>
          <a:solidFill>
            <a:schemeClr val="accent1"/>
          </a:solidFill>
          <a:ln>
            <a:noFill/>
          </a:ln>
        </p:spPr>
        <p:txBody>
          <a:bodyPr/>
          <a:lstStyle>
            <a:lvl1pPr marL="0" indent="0">
              <a:buNone/>
              <a:defRPr>
                <a:solidFill>
                  <a:schemeClr val="bg1"/>
                </a:solidFill>
              </a:defRPr>
            </a:lvl1pPr>
          </a:lstStyle>
          <a:p>
            <a:pPr lvl="0"/>
            <a:endParaRPr lang="lv-LV" dirty="0"/>
          </a:p>
        </p:txBody>
      </p:sp>
      <p:sp>
        <p:nvSpPr>
          <p:cNvPr id="14" name="Text Placeholder 11"/>
          <p:cNvSpPr>
            <a:spLocks noGrp="1"/>
          </p:cNvSpPr>
          <p:nvPr>
            <p:ph type="body" sz="quarter" idx="14" hasCustomPrompt="1"/>
          </p:nvPr>
        </p:nvSpPr>
        <p:spPr>
          <a:xfrm>
            <a:off x="3995738" y="1671630"/>
            <a:ext cx="4483100" cy="877261"/>
          </a:xfrm>
        </p:spPr>
        <p:txBody>
          <a:bodyPr>
            <a:noAutofit/>
          </a:bodyPr>
          <a:lstStyle>
            <a:lvl1pPr marL="0" indent="0">
              <a:buNone/>
              <a:defRPr spc="0" baseline="0">
                <a:solidFill>
                  <a:schemeClr val="tx1"/>
                </a:solidFill>
              </a:defRPr>
            </a:lvl1pPr>
          </a:lstStyle>
          <a:p>
            <a:pPr lvl="0"/>
            <a:r>
              <a:rPr lang="lv-LV" dirty="0"/>
              <a:t>Pelestioresti optat alition cupta pamat-teksts doluptaturi con nectem saestiu rehendi tinihilia vendae. Ut pedis sunt ut</a:t>
            </a:r>
          </a:p>
        </p:txBody>
      </p:sp>
      <p:sp>
        <p:nvSpPr>
          <p:cNvPr id="21" name="Text Placeholder 11"/>
          <p:cNvSpPr>
            <a:spLocks noGrp="1"/>
          </p:cNvSpPr>
          <p:nvPr>
            <p:ph type="body" sz="quarter" idx="16" hasCustomPrompt="1"/>
          </p:nvPr>
        </p:nvSpPr>
        <p:spPr>
          <a:xfrm>
            <a:off x="3995738" y="3291846"/>
            <a:ext cx="4483100" cy="1281425"/>
          </a:xfrm>
        </p:spPr>
        <p:txBody>
          <a:bodyPr>
            <a:noAutofit/>
          </a:bodyPr>
          <a:lstStyle>
            <a:lvl1pPr marL="180000" marR="0" indent="-180000" algn="l" defTabSz="914400" rtl="0" eaLnBrk="1" fontAlgn="auto" latinLnBrk="0" hangingPunct="1">
              <a:lnSpc>
                <a:spcPct val="100000"/>
              </a:lnSpc>
              <a:spcBef>
                <a:spcPts val="200"/>
              </a:spcBef>
              <a:spcAft>
                <a:spcPts val="0"/>
              </a:spcAft>
              <a:buClr>
                <a:schemeClr val="accent1"/>
              </a:buClr>
              <a:buSzPct val="100000"/>
              <a:buFont typeface="Calibri" pitchFamily="34" charset="0"/>
              <a:buChar char="●"/>
              <a:tabLst/>
              <a:defRPr spc="0" baseline="0">
                <a:solidFill>
                  <a:schemeClr val="tx1"/>
                </a:solidFill>
              </a:defRPr>
            </a:lvl1pPr>
          </a:lstStyle>
          <a:p>
            <a:pPr lvl="0"/>
            <a:r>
              <a:rPr lang="lv-LV" dirty="0"/>
              <a:t>Uzskatījums</a:t>
            </a:r>
          </a:p>
          <a:p>
            <a:pPr lvl="0"/>
            <a:r>
              <a:rPr lang="lv-LV" dirty="0"/>
              <a:t>Uzskaitījums</a:t>
            </a:r>
          </a:p>
          <a:p>
            <a:pPr lvl="0"/>
            <a:r>
              <a:rPr lang="lv-LV" dirty="0"/>
              <a:t>Uzskaitījums</a:t>
            </a:r>
          </a:p>
          <a:p>
            <a:pPr lvl="0"/>
            <a:r>
              <a:rPr lang="lv-LV" dirty="0"/>
              <a:t>Uzskaitījums</a:t>
            </a:r>
          </a:p>
        </p:txBody>
      </p:sp>
      <p:sp>
        <p:nvSpPr>
          <p:cNvPr id="22" name="Text Placeholder 5"/>
          <p:cNvSpPr>
            <a:spLocks noGrp="1"/>
          </p:cNvSpPr>
          <p:nvPr>
            <p:ph type="body" sz="quarter" idx="25" hasCustomPrompt="1"/>
          </p:nvPr>
        </p:nvSpPr>
        <p:spPr>
          <a:xfrm>
            <a:off x="3995738" y="1336675"/>
            <a:ext cx="4483100" cy="334955"/>
          </a:xfrm>
        </p:spPr>
        <p:txBody>
          <a:bodyPr/>
          <a:lstStyle>
            <a:lvl1pPr marL="0" marR="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lang="lv-LV" sz="1800" kern="1200" spc="40" baseline="0" dirty="0" smtClean="0">
                <a:solidFill>
                  <a:schemeClr val="tx1"/>
                </a:solidFill>
                <a:latin typeface="+mj-lt"/>
                <a:ea typeface="+mn-ea"/>
                <a:cs typeface="+mn-cs"/>
              </a:defRPr>
            </a:lvl1pPr>
          </a:lstStyle>
          <a:p>
            <a:pPr marL="0" marR="0" lvl="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a:pPr>
            <a:r>
              <a:rPr lang="en-GB" dirty="0" err="1"/>
              <a:t>Apak</a:t>
            </a:r>
            <a:r>
              <a:rPr lang="lv-LV" dirty="0"/>
              <a:t>švirsraksts (H2)</a:t>
            </a:r>
          </a:p>
        </p:txBody>
      </p:sp>
      <p:sp>
        <p:nvSpPr>
          <p:cNvPr id="23" name="Text Placeholder 5"/>
          <p:cNvSpPr>
            <a:spLocks noGrp="1"/>
          </p:cNvSpPr>
          <p:nvPr>
            <p:ph type="body" sz="quarter" idx="26" hasCustomPrompt="1"/>
          </p:nvPr>
        </p:nvSpPr>
        <p:spPr>
          <a:xfrm>
            <a:off x="3995738" y="2931798"/>
            <a:ext cx="4483100" cy="360048"/>
          </a:xfrm>
        </p:spPr>
        <p:txBody>
          <a:bodyPr/>
          <a:lstStyle>
            <a:lvl1pPr marL="0" marR="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lang="lv-LV" sz="1800" kern="1200" spc="40" baseline="0" dirty="0" smtClean="0">
                <a:solidFill>
                  <a:schemeClr val="tx1"/>
                </a:solidFill>
                <a:latin typeface="+mj-lt"/>
                <a:ea typeface="+mn-ea"/>
                <a:cs typeface="+mn-cs"/>
              </a:defRPr>
            </a:lvl1pPr>
          </a:lstStyle>
          <a:p>
            <a:pPr marL="0" marR="0" lvl="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a:pPr>
            <a:r>
              <a:rPr lang="en-GB" dirty="0" err="1"/>
              <a:t>Cits</a:t>
            </a:r>
            <a:r>
              <a:rPr lang="en-GB" dirty="0"/>
              <a:t> </a:t>
            </a:r>
            <a:r>
              <a:rPr lang="en-GB" dirty="0" err="1"/>
              <a:t>apak</a:t>
            </a:r>
            <a:r>
              <a:rPr lang="lv-LV" dirty="0"/>
              <a:t>švirsraksts (H</a:t>
            </a:r>
            <a:r>
              <a:rPr lang="en-GB" dirty="0"/>
              <a:t>3</a:t>
            </a:r>
            <a:r>
              <a:rPr lang="lv-LV" dirty="0"/>
              <a:t>)</a:t>
            </a:r>
          </a:p>
        </p:txBody>
      </p:sp>
      <p:sp>
        <p:nvSpPr>
          <p:cNvPr id="16" name="Picture Placeholder 7">
            <a:extLst>
              <a:ext uri="{FF2B5EF4-FFF2-40B4-BE49-F238E27FC236}">
                <a16:creationId xmlns:a16="http://schemas.microsoft.com/office/drawing/2014/main" id="{677F0944-8341-4815-AA6E-C6585584B390}"/>
              </a:ext>
            </a:extLst>
          </p:cNvPr>
          <p:cNvSpPr>
            <a:spLocks noGrp="1"/>
          </p:cNvSpPr>
          <p:nvPr>
            <p:ph type="pic" sz="quarter" idx="19" hasCustomPrompt="1"/>
          </p:nvPr>
        </p:nvSpPr>
        <p:spPr>
          <a:xfrm>
            <a:off x="687950" y="1333503"/>
            <a:ext cx="3111576" cy="3127066"/>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SQUARE PICTURES ONLY</a:t>
            </a:r>
            <a:endParaRPr lang="lv-LV" dirty="0"/>
          </a:p>
        </p:txBody>
      </p:sp>
      <p:sp>
        <p:nvSpPr>
          <p:cNvPr id="17" name="Picture Placeholder 4">
            <a:extLst>
              <a:ext uri="{FF2B5EF4-FFF2-40B4-BE49-F238E27FC236}">
                <a16:creationId xmlns:a16="http://schemas.microsoft.com/office/drawing/2014/main" id="{095A3FC0-F144-46B0-B700-648B2805FCFD}"/>
              </a:ext>
            </a:extLst>
          </p:cNvPr>
          <p:cNvSpPr>
            <a:spLocks noGrp="1"/>
          </p:cNvSpPr>
          <p:nvPr>
            <p:ph type="pic" sz="quarter" idx="27"/>
          </p:nvPr>
        </p:nvSpPr>
        <p:spPr>
          <a:xfrm>
            <a:off x="2126415" y="2787953"/>
            <a:ext cx="1673111" cy="1672616"/>
          </a:xfrm>
          <a:custGeom>
            <a:avLst/>
            <a:gdLst>
              <a:gd name="connsiteX0" fmla="*/ 0 w 847725"/>
              <a:gd name="connsiteY0" fmla="*/ 0 h 847725"/>
              <a:gd name="connsiteX1" fmla="*/ 847725 w 847725"/>
              <a:gd name="connsiteY1" fmla="*/ 0 h 847725"/>
              <a:gd name="connsiteX2" fmla="*/ 847725 w 847725"/>
              <a:gd name="connsiteY2" fmla="*/ 847725 h 847725"/>
              <a:gd name="connsiteX3" fmla="*/ 0 w 847725"/>
              <a:gd name="connsiteY3" fmla="*/ 847725 h 847725"/>
              <a:gd name="connsiteX4" fmla="*/ 0 w 847725"/>
              <a:gd name="connsiteY4" fmla="*/ 0 h 847725"/>
              <a:gd name="connsiteX0" fmla="*/ 0 w 1430821"/>
              <a:gd name="connsiteY0" fmla="*/ 0 h 1430820"/>
              <a:gd name="connsiteX1" fmla="*/ 1430821 w 1430821"/>
              <a:gd name="connsiteY1" fmla="*/ 583095 h 1430820"/>
              <a:gd name="connsiteX2" fmla="*/ 1430821 w 1430821"/>
              <a:gd name="connsiteY2" fmla="*/ 1430820 h 1430820"/>
              <a:gd name="connsiteX3" fmla="*/ 583096 w 1430821"/>
              <a:gd name="connsiteY3" fmla="*/ 1430820 h 1430820"/>
              <a:gd name="connsiteX4" fmla="*/ 0 w 1430821"/>
              <a:gd name="connsiteY4" fmla="*/ 0 h 1430820"/>
              <a:gd name="connsiteX0" fmla="*/ 167885 w 1598706"/>
              <a:gd name="connsiteY0" fmla="*/ 172387 h 1603207"/>
              <a:gd name="connsiteX1" fmla="*/ 1598706 w 1598706"/>
              <a:gd name="connsiteY1" fmla="*/ 755482 h 1603207"/>
              <a:gd name="connsiteX2" fmla="*/ 1598706 w 1598706"/>
              <a:gd name="connsiteY2" fmla="*/ 1603207 h 1603207"/>
              <a:gd name="connsiteX3" fmla="*/ 750981 w 1598706"/>
              <a:gd name="connsiteY3" fmla="*/ 1603207 h 1603207"/>
              <a:gd name="connsiteX4" fmla="*/ 167885 w 1598706"/>
              <a:gd name="connsiteY4" fmla="*/ 172387 h 1603207"/>
              <a:gd name="connsiteX0" fmla="*/ 167885 w 1604534"/>
              <a:gd name="connsiteY0" fmla="*/ 243051 h 1673871"/>
              <a:gd name="connsiteX1" fmla="*/ 1598706 w 1604534"/>
              <a:gd name="connsiteY1" fmla="*/ 826146 h 1673871"/>
              <a:gd name="connsiteX2" fmla="*/ 1598706 w 1604534"/>
              <a:gd name="connsiteY2" fmla="*/ 1673871 h 1673871"/>
              <a:gd name="connsiteX3" fmla="*/ 750981 w 1604534"/>
              <a:gd name="connsiteY3" fmla="*/ 1673871 h 1673871"/>
              <a:gd name="connsiteX4" fmla="*/ 167885 w 1604534"/>
              <a:gd name="connsiteY4" fmla="*/ 243051 h 1673871"/>
              <a:gd name="connsiteX0" fmla="*/ 239407 w 1676056"/>
              <a:gd name="connsiteY0" fmla="*/ 243051 h 1673909"/>
              <a:gd name="connsiteX1" fmla="*/ 1670228 w 1676056"/>
              <a:gd name="connsiteY1" fmla="*/ 826146 h 1673909"/>
              <a:gd name="connsiteX2" fmla="*/ 1670228 w 1676056"/>
              <a:gd name="connsiteY2" fmla="*/ 1673871 h 1673909"/>
              <a:gd name="connsiteX3" fmla="*/ 822503 w 1676056"/>
              <a:gd name="connsiteY3" fmla="*/ 1673871 h 1673909"/>
              <a:gd name="connsiteX4" fmla="*/ 239407 w 1676056"/>
              <a:gd name="connsiteY4" fmla="*/ 243051 h 1673909"/>
              <a:gd name="connsiteX0" fmla="*/ 239407 w 1673111"/>
              <a:gd name="connsiteY0" fmla="*/ 241758 h 1672616"/>
              <a:gd name="connsiteX1" fmla="*/ 1670228 w 1673111"/>
              <a:gd name="connsiteY1" fmla="*/ 824853 h 1672616"/>
              <a:gd name="connsiteX2" fmla="*/ 1670228 w 1673111"/>
              <a:gd name="connsiteY2" fmla="*/ 1672578 h 1672616"/>
              <a:gd name="connsiteX3" fmla="*/ 822503 w 1673111"/>
              <a:gd name="connsiteY3" fmla="*/ 1672578 h 1672616"/>
              <a:gd name="connsiteX4" fmla="*/ 239407 w 1673111"/>
              <a:gd name="connsiteY4" fmla="*/ 241758 h 1672616"/>
              <a:gd name="connsiteX0" fmla="*/ 239407 w 1673111"/>
              <a:gd name="connsiteY0" fmla="*/ 241758 h 1672616"/>
              <a:gd name="connsiteX1" fmla="*/ 1670228 w 1673111"/>
              <a:gd name="connsiteY1" fmla="*/ 824853 h 1672616"/>
              <a:gd name="connsiteX2" fmla="*/ 1670228 w 1673111"/>
              <a:gd name="connsiteY2" fmla="*/ 1672578 h 1672616"/>
              <a:gd name="connsiteX3" fmla="*/ 822503 w 1673111"/>
              <a:gd name="connsiteY3" fmla="*/ 1672578 h 1672616"/>
              <a:gd name="connsiteX4" fmla="*/ 239407 w 1673111"/>
              <a:gd name="connsiteY4" fmla="*/ 241758 h 1672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3111" h="1672616">
                <a:moveTo>
                  <a:pt x="239407" y="241758"/>
                </a:moveTo>
                <a:cubicBezTo>
                  <a:pt x="782608" y="-312625"/>
                  <a:pt x="1663740" y="173288"/>
                  <a:pt x="1670228" y="824853"/>
                </a:cubicBezTo>
                <a:cubicBezTo>
                  <a:pt x="1676716" y="1476418"/>
                  <a:pt x="1670228" y="1390003"/>
                  <a:pt x="1670228" y="1672578"/>
                </a:cubicBezTo>
                <a:cubicBezTo>
                  <a:pt x="1387653" y="1672578"/>
                  <a:pt x="1487320" y="1665813"/>
                  <a:pt x="822503" y="1672578"/>
                </a:cubicBezTo>
                <a:cubicBezTo>
                  <a:pt x="157686" y="1679343"/>
                  <a:pt x="-303794" y="796141"/>
                  <a:pt x="239407" y="241758"/>
                </a:cubicBezTo>
                <a:close/>
              </a:path>
            </a:pathLst>
          </a:custGeom>
          <a:ln>
            <a:solidFill>
              <a:schemeClr val="bg2"/>
            </a:solidFill>
          </a:ln>
        </p:spPr>
        <p:txBody>
          <a:bodyPr/>
          <a:lstStyle>
            <a:lvl1pPr marL="0" indent="0">
              <a:buNone/>
              <a:defRPr/>
            </a:lvl1pPr>
          </a:lstStyle>
          <a:p>
            <a:endParaRPr lang="lv-LV" dirty="0"/>
          </a:p>
        </p:txBody>
      </p:sp>
    </p:spTree>
    <p:extLst>
      <p:ext uri="{BB962C8B-B14F-4D97-AF65-F5344CB8AC3E}">
        <p14:creationId xmlns:p14="http://schemas.microsoft.com/office/powerpoint/2010/main" val="1129133494"/>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8" name="Picture Placeholder 7"/>
          <p:cNvSpPr>
            <a:spLocks noGrp="1"/>
          </p:cNvSpPr>
          <p:nvPr>
            <p:ph type="pic" sz="quarter" idx="19" hasCustomPrompt="1"/>
          </p:nvPr>
        </p:nvSpPr>
        <p:spPr>
          <a:xfrm>
            <a:off x="611472" y="1716948"/>
            <a:ext cx="2496612" cy="2509041"/>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Picture</a:t>
            </a:r>
            <a:endParaRPr lang="lv-LV" dirty="0"/>
          </a:p>
        </p:txBody>
      </p:sp>
      <p:sp>
        <p:nvSpPr>
          <p:cNvPr id="2" name="Title 1"/>
          <p:cNvSpPr>
            <a:spLocks noGrp="1"/>
          </p:cNvSpPr>
          <p:nvPr>
            <p:ph type="title"/>
          </p:nvPr>
        </p:nvSpPr>
        <p:spPr>
          <a:xfrm>
            <a:off x="666750" y="226882"/>
            <a:ext cx="7812087" cy="760693"/>
          </a:xfrm>
        </p:spPr>
        <p:txBody>
          <a:bodyPr/>
          <a:lstStyle>
            <a:lvl1pPr>
              <a:defRPr>
                <a:solidFill>
                  <a:schemeClr val="tx1"/>
                </a:solidFill>
              </a:defRPr>
            </a:lvl1pPr>
          </a:lstStyle>
          <a:p>
            <a:r>
              <a:rPr lang="en-US" dirty="0"/>
              <a:t>Click to edit Master title style</a:t>
            </a:r>
            <a:endParaRPr lang="lv-LV" dirty="0"/>
          </a:p>
        </p:txBody>
      </p:sp>
      <p:sp>
        <p:nvSpPr>
          <p:cNvPr id="7" name="Date Placeholder 6"/>
          <p:cNvSpPr>
            <a:spLocks noGrp="1"/>
          </p:cNvSpPr>
          <p:nvPr>
            <p:ph type="dt" sz="half" idx="21"/>
          </p:nvPr>
        </p:nvSpPr>
        <p:spPr/>
        <p:txBody>
          <a:bodyPr/>
          <a:lstStyle/>
          <a:p>
            <a:fld id="{23B5CD38-1577-4316-B083-AF96C43D5AFC}" type="datetime1">
              <a:rPr lang="lv-LV" smtClean="0"/>
              <a:t>01.12.2023</a:t>
            </a:fld>
            <a:endParaRPr lang="lv-LV" dirty="0"/>
          </a:p>
        </p:txBody>
      </p:sp>
      <p:sp>
        <p:nvSpPr>
          <p:cNvPr id="9" name="Footer Placeholder 8"/>
          <p:cNvSpPr>
            <a:spLocks noGrp="1"/>
          </p:cNvSpPr>
          <p:nvPr>
            <p:ph type="ftr" sz="quarter" idx="22"/>
          </p:nvPr>
        </p:nvSpPr>
        <p:spPr/>
        <p:txBody>
          <a:bodyPr/>
          <a:lstStyle/>
          <a:p>
            <a:r>
              <a:rPr lang="lv-LV"/>
              <a:t>Cits nosaukums</a:t>
            </a:r>
            <a:endParaRPr lang="lv-LV" dirty="0"/>
          </a:p>
        </p:txBody>
      </p:sp>
      <p:sp>
        <p:nvSpPr>
          <p:cNvPr id="10" name="Slide Number Placeholder 9"/>
          <p:cNvSpPr>
            <a:spLocks noGrp="1"/>
          </p:cNvSpPr>
          <p:nvPr>
            <p:ph type="sldNum" sz="quarter" idx="23"/>
          </p:nvPr>
        </p:nvSpPr>
        <p:spPr/>
        <p:txBody>
          <a:bodyPr/>
          <a:lstStyle/>
          <a:p>
            <a:fld id="{7D818A06-01C8-4740-BA7B-FC4932E60795}" type="slidenum">
              <a:rPr lang="lv-LV" smtClean="0"/>
              <a:pPr/>
              <a:t>‹#›</a:t>
            </a:fld>
            <a:endParaRPr lang="lv-LV" dirty="0"/>
          </a:p>
        </p:txBody>
      </p:sp>
      <p:sp>
        <p:nvSpPr>
          <p:cNvPr id="4" name="TextBox 3"/>
          <p:cNvSpPr txBox="1"/>
          <p:nvPr userDrawn="1"/>
        </p:nvSpPr>
        <p:spPr>
          <a:xfrm>
            <a:off x="2267744" y="1347614"/>
            <a:ext cx="184731" cy="369332"/>
          </a:xfrm>
          <a:prstGeom prst="rect">
            <a:avLst/>
          </a:prstGeom>
          <a:noFill/>
        </p:spPr>
        <p:txBody>
          <a:bodyPr wrap="none" rtlCol="0">
            <a:spAutoFit/>
          </a:bodyPr>
          <a:lstStyle/>
          <a:p>
            <a:endParaRPr lang="lv-LV" dirty="0"/>
          </a:p>
        </p:txBody>
      </p:sp>
      <p:sp>
        <p:nvSpPr>
          <p:cNvPr id="13" name="Picture Placeholder 7">
            <a:extLst>
              <a:ext uri="{FF2B5EF4-FFF2-40B4-BE49-F238E27FC236}">
                <a16:creationId xmlns:a16="http://schemas.microsoft.com/office/drawing/2014/main" id="{2A5AE897-DFB1-4431-9943-634DC5500C98}"/>
              </a:ext>
            </a:extLst>
          </p:cNvPr>
          <p:cNvSpPr>
            <a:spLocks noGrp="1"/>
          </p:cNvSpPr>
          <p:nvPr>
            <p:ph type="pic" sz="quarter" idx="24" hasCustomPrompt="1"/>
          </p:nvPr>
        </p:nvSpPr>
        <p:spPr>
          <a:xfrm>
            <a:off x="3257406" y="1716947"/>
            <a:ext cx="2496612" cy="2509041"/>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Picture</a:t>
            </a:r>
            <a:endParaRPr lang="lv-LV" dirty="0"/>
          </a:p>
        </p:txBody>
      </p:sp>
      <p:sp>
        <p:nvSpPr>
          <p:cNvPr id="14" name="Picture Placeholder 7">
            <a:extLst>
              <a:ext uri="{FF2B5EF4-FFF2-40B4-BE49-F238E27FC236}">
                <a16:creationId xmlns:a16="http://schemas.microsoft.com/office/drawing/2014/main" id="{31CD1F8D-34E7-458A-A924-13AB1FC5A9D3}"/>
              </a:ext>
            </a:extLst>
          </p:cNvPr>
          <p:cNvSpPr>
            <a:spLocks noGrp="1"/>
          </p:cNvSpPr>
          <p:nvPr>
            <p:ph type="pic" sz="quarter" idx="25" hasCustomPrompt="1"/>
          </p:nvPr>
        </p:nvSpPr>
        <p:spPr>
          <a:xfrm>
            <a:off x="5903340" y="1716946"/>
            <a:ext cx="2496612" cy="2509041"/>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Picture</a:t>
            </a:r>
            <a:endParaRPr lang="lv-LV" dirty="0"/>
          </a:p>
        </p:txBody>
      </p:sp>
    </p:spTree>
    <p:extLst>
      <p:ext uri="{BB962C8B-B14F-4D97-AF65-F5344CB8AC3E}">
        <p14:creationId xmlns:p14="http://schemas.microsoft.com/office/powerpoint/2010/main" val="22090821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3 PICTURES">
    <p:bg>
      <p:bgRef idx="1001">
        <a:schemeClr val="bg1"/>
      </p:bgRef>
    </p:bg>
    <p:spTree>
      <p:nvGrpSpPr>
        <p:cNvPr id="1" name=""/>
        <p:cNvGrpSpPr/>
        <p:nvPr/>
      </p:nvGrpSpPr>
      <p:grpSpPr>
        <a:xfrm>
          <a:off x="0" y="0"/>
          <a:ext cx="0" cy="0"/>
          <a:chOff x="0" y="0"/>
          <a:chExt cx="0" cy="0"/>
        </a:xfrm>
      </p:grpSpPr>
      <p:sp>
        <p:nvSpPr>
          <p:cNvPr id="8" name="Picture Placeholder 7"/>
          <p:cNvSpPr>
            <a:spLocks noGrp="1"/>
          </p:cNvSpPr>
          <p:nvPr>
            <p:ph type="pic" sz="quarter" idx="19" hasCustomPrompt="1"/>
          </p:nvPr>
        </p:nvSpPr>
        <p:spPr>
          <a:xfrm>
            <a:off x="611472" y="1716948"/>
            <a:ext cx="2496612" cy="2509041"/>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Picture</a:t>
            </a:r>
            <a:endParaRPr lang="lv-LV" dirty="0"/>
          </a:p>
        </p:txBody>
      </p:sp>
      <p:sp>
        <p:nvSpPr>
          <p:cNvPr id="2" name="Title 1"/>
          <p:cNvSpPr>
            <a:spLocks noGrp="1"/>
          </p:cNvSpPr>
          <p:nvPr>
            <p:ph type="title"/>
          </p:nvPr>
        </p:nvSpPr>
        <p:spPr>
          <a:xfrm>
            <a:off x="666750" y="226882"/>
            <a:ext cx="7812087" cy="760693"/>
          </a:xfrm>
        </p:spPr>
        <p:txBody>
          <a:bodyPr/>
          <a:lstStyle>
            <a:lvl1pPr>
              <a:defRPr>
                <a:solidFill>
                  <a:schemeClr val="tx1"/>
                </a:solidFill>
              </a:defRPr>
            </a:lvl1pPr>
          </a:lstStyle>
          <a:p>
            <a:r>
              <a:rPr lang="en-US" dirty="0"/>
              <a:t>Click to edit Master title style</a:t>
            </a:r>
            <a:endParaRPr lang="lv-LV" dirty="0"/>
          </a:p>
        </p:txBody>
      </p:sp>
      <p:sp>
        <p:nvSpPr>
          <p:cNvPr id="7" name="Date Placeholder 6"/>
          <p:cNvSpPr>
            <a:spLocks noGrp="1"/>
          </p:cNvSpPr>
          <p:nvPr>
            <p:ph type="dt" sz="half" idx="21"/>
          </p:nvPr>
        </p:nvSpPr>
        <p:spPr/>
        <p:txBody>
          <a:bodyPr/>
          <a:lstStyle/>
          <a:p>
            <a:fld id="{23B5CD38-1577-4316-B083-AF96C43D5AFC}" type="datetime1">
              <a:rPr lang="lv-LV" smtClean="0"/>
              <a:t>01.12.2023</a:t>
            </a:fld>
            <a:endParaRPr lang="lv-LV" dirty="0"/>
          </a:p>
        </p:txBody>
      </p:sp>
      <p:sp>
        <p:nvSpPr>
          <p:cNvPr id="9" name="Footer Placeholder 8"/>
          <p:cNvSpPr>
            <a:spLocks noGrp="1"/>
          </p:cNvSpPr>
          <p:nvPr>
            <p:ph type="ftr" sz="quarter" idx="22"/>
          </p:nvPr>
        </p:nvSpPr>
        <p:spPr/>
        <p:txBody>
          <a:bodyPr/>
          <a:lstStyle/>
          <a:p>
            <a:r>
              <a:rPr lang="lv-LV"/>
              <a:t>Cits nosaukums</a:t>
            </a:r>
            <a:endParaRPr lang="lv-LV" dirty="0"/>
          </a:p>
        </p:txBody>
      </p:sp>
      <p:sp>
        <p:nvSpPr>
          <p:cNvPr id="10" name="Slide Number Placeholder 9"/>
          <p:cNvSpPr>
            <a:spLocks noGrp="1"/>
          </p:cNvSpPr>
          <p:nvPr>
            <p:ph type="sldNum" sz="quarter" idx="23"/>
          </p:nvPr>
        </p:nvSpPr>
        <p:spPr/>
        <p:txBody>
          <a:bodyPr/>
          <a:lstStyle/>
          <a:p>
            <a:fld id="{7D818A06-01C8-4740-BA7B-FC4932E60795}" type="slidenum">
              <a:rPr lang="lv-LV" smtClean="0"/>
              <a:pPr/>
              <a:t>‹#›</a:t>
            </a:fld>
            <a:endParaRPr lang="lv-LV" dirty="0"/>
          </a:p>
        </p:txBody>
      </p:sp>
      <p:sp>
        <p:nvSpPr>
          <p:cNvPr id="4" name="TextBox 3"/>
          <p:cNvSpPr txBox="1"/>
          <p:nvPr userDrawn="1"/>
        </p:nvSpPr>
        <p:spPr>
          <a:xfrm>
            <a:off x="2267744" y="1347614"/>
            <a:ext cx="184731" cy="369332"/>
          </a:xfrm>
          <a:prstGeom prst="rect">
            <a:avLst/>
          </a:prstGeom>
          <a:noFill/>
        </p:spPr>
        <p:txBody>
          <a:bodyPr wrap="none" rtlCol="0">
            <a:spAutoFit/>
          </a:bodyPr>
          <a:lstStyle/>
          <a:p>
            <a:endParaRPr lang="lv-LV" dirty="0"/>
          </a:p>
        </p:txBody>
      </p:sp>
      <p:sp>
        <p:nvSpPr>
          <p:cNvPr id="13" name="Picture Placeholder 7">
            <a:extLst>
              <a:ext uri="{FF2B5EF4-FFF2-40B4-BE49-F238E27FC236}">
                <a16:creationId xmlns:a16="http://schemas.microsoft.com/office/drawing/2014/main" id="{2A5AE897-DFB1-4431-9943-634DC5500C98}"/>
              </a:ext>
            </a:extLst>
          </p:cNvPr>
          <p:cNvSpPr>
            <a:spLocks noGrp="1"/>
          </p:cNvSpPr>
          <p:nvPr>
            <p:ph type="pic" sz="quarter" idx="24" hasCustomPrompt="1"/>
          </p:nvPr>
        </p:nvSpPr>
        <p:spPr>
          <a:xfrm>
            <a:off x="3257406" y="1716947"/>
            <a:ext cx="2496612" cy="2509041"/>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Picture</a:t>
            </a:r>
            <a:endParaRPr lang="lv-LV" dirty="0"/>
          </a:p>
        </p:txBody>
      </p:sp>
      <p:sp>
        <p:nvSpPr>
          <p:cNvPr id="14" name="Picture Placeholder 7">
            <a:extLst>
              <a:ext uri="{FF2B5EF4-FFF2-40B4-BE49-F238E27FC236}">
                <a16:creationId xmlns:a16="http://schemas.microsoft.com/office/drawing/2014/main" id="{31CD1F8D-34E7-458A-A924-13AB1FC5A9D3}"/>
              </a:ext>
            </a:extLst>
          </p:cNvPr>
          <p:cNvSpPr>
            <a:spLocks noGrp="1"/>
          </p:cNvSpPr>
          <p:nvPr>
            <p:ph type="pic" sz="quarter" idx="25" hasCustomPrompt="1"/>
          </p:nvPr>
        </p:nvSpPr>
        <p:spPr>
          <a:xfrm>
            <a:off x="5903340" y="1716946"/>
            <a:ext cx="2496612" cy="2509041"/>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Picture</a:t>
            </a:r>
            <a:endParaRPr lang="lv-LV" dirty="0"/>
          </a:p>
        </p:txBody>
      </p:sp>
    </p:spTree>
    <p:extLst>
      <p:ext uri="{BB962C8B-B14F-4D97-AF65-F5344CB8AC3E}">
        <p14:creationId xmlns:p14="http://schemas.microsoft.com/office/powerpoint/2010/main" val="1115553403"/>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 PICTURES WITH TEXT">
    <p:spTree>
      <p:nvGrpSpPr>
        <p:cNvPr id="1" name=""/>
        <p:cNvGrpSpPr/>
        <p:nvPr/>
      </p:nvGrpSpPr>
      <p:grpSpPr>
        <a:xfrm>
          <a:off x="0" y="0"/>
          <a:ext cx="0" cy="0"/>
          <a:chOff x="0" y="0"/>
          <a:chExt cx="0" cy="0"/>
        </a:xfrm>
      </p:grpSpPr>
      <p:sp>
        <p:nvSpPr>
          <p:cNvPr id="8" name="Picture Placeholder 7"/>
          <p:cNvSpPr>
            <a:spLocks noGrp="1"/>
          </p:cNvSpPr>
          <p:nvPr>
            <p:ph type="pic" sz="quarter" idx="19" hasCustomPrompt="1"/>
          </p:nvPr>
        </p:nvSpPr>
        <p:spPr>
          <a:xfrm>
            <a:off x="611472" y="1716948"/>
            <a:ext cx="2496612" cy="2509041"/>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Picture</a:t>
            </a:r>
            <a:endParaRPr lang="lv-LV" dirty="0"/>
          </a:p>
        </p:txBody>
      </p:sp>
      <p:sp>
        <p:nvSpPr>
          <p:cNvPr id="2" name="Title 1"/>
          <p:cNvSpPr>
            <a:spLocks noGrp="1"/>
          </p:cNvSpPr>
          <p:nvPr>
            <p:ph type="title"/>
          </p:nvPr>
        </p:nvSpPr>
        <p:spPr>
          <a:xfrm>
            <a:off x="666750" y="226882"/>
            <a:ext cx="7812087" cy="760693"/>
          </a:xfrm>
        </p:spPr>
        <p:txBody>
          <a:bodyPr/>
          <a:lstStyle>
            <a:lvl1pPr>
              <a:defRPr>
                <a:solidFill>
                  <a:schemeClr val="tx1"/>
                </a:solidFill>
              </a:defRPr>
            </a:lvl1pPr>
          </a:lstStyle>
          <a:p>
            <a:r>
              <a:rPr lang="en-US" dirty="0"/>
              <a:t>Click to edit Master title style</a:t>
            </a:r>
            <a:endParaRPr lang="lv-LV" dirty="0"/>
          </a:p>
        </p:txBody>
      </p:sp>
      <p:sp>
        <p:nvSpPr>
          <p:cNvPr id="7" name="Date Placeholder 6"/>
          <p:cNvSpPr>
            <a:spLocks noGrp="1"/>
          </p:cNvSpPr>
          <p:nvPr>
            <p:ph type="dt" sz="half" idx="21"/>
          </p:nvPr>
        </p:nvSpPr>
        <p:spPr/>
        <p:txBody>
          <a:bodyPr/>
          <a:lstStyle/>
          <a:p>
            <a:fld id="{23B5CD38-1577-4316-B083-AF96C43D5AFC}" type="datetime1">
              <a:rPr lang="lv-LV" smtClean="0"/>
              <a:t>01.12.2023</a:t>
            </a:fld>
            <a:endParaRPr lang="lv-LV" dirty="0"/>
          </a:p>
        </p:txBody>
      </p:sp>
      <p:sp>
        <p:nvSpPr>
          <p:cNvPr id="9" name="Footer Placeholder 8"/>
          <p:cNvSpPr>
            <a:spLocks noGrp="1"/>
          </p:cNvSpPr>
          <p:nvPr>
            <p:ph type="ftr" sz="quarter" idx="22"/>
          </p:nvPr>
        </p:nvSpPr>
        <p:spPr/>
        <p:txBody>
          <a:bodyPr/>
          <a:lstStyle/>
          <a:p>
            <a:r>
              <a:rPr lang="lv-LV"/>
              <a:t>Cits nosaukums</a:t>
            </a:r>
            <a:endParaRPr lang="lv-LV" dirty="0"/>
          </a:p>
        </p:txBody>
      </p:sp>
      <p:sp>
        <p:nvSpPr>
          <p:cNvPr id="10" name="Slide Number Placeholder 9"/>
          <p:cNvSpPr>
            <a:spLocks noGrp="1"/>
          </p:cNvSpPr>
          <p:nvPr>
            <p:ph type="sldNum" sz="quarter" idx="23"/>
          </p:nvPr>
        </p:nvSpPr>
        <p:spPr/>
        <p:txBody>
          <a:bodyPr/>
          <a:lstStyle/>
          <a:p>
            <a:fld id="{7D818A06-01C8-4740-BA7B-FC4932E60795}" type="slidenum">
              <a:rPr lang="lv-LV" smtClean="0"/>
              <a:pPr/>
              <a:t>‹#›</a:t>
            </a:fld>
            <a:endParaRPr lang="lv-LV" dirty="0"/>
          </a:p>
        </p:txBody>
      </p:sp>
      <p:sp>
        <p:nvSpPr>
          <p:cNvPr id="4" name="TextBox 3"/>
          <p:cNvSpPr txBox="1"/>
          <p:nvPr userDrawn="1"/>
        </p:nvSpPr>
        <p:spPr>
          <a:xfrm>
            <a:off x="2267744" y="1347614"/>
            <a:ext cx="184731" cy="369332"/>
          </a:xfrm>
          <a:prstGeom prst="rect">
            <a:avLst/>
          </a:prstGeom>
          <a:noFill/>
        </p:spPr>
        <p:txBody>
          <a:bodyPr wrap="none" rtlCol="0">
            <a:spAutoFit/>
          </a:bodyPr>
          <a:lstStyle/>
          <a:p>
            <a:endParaRPr lang="lv-LV" dirty="0"/>
          </a:p>
        </p:txBody>
      </p:sp>
      <p:sp>
        <p:nvSpPr>
          <p:cNvPr id="13" name="Picture Placeholder 7">
            <a:extLst>
              <a:ext uri="{FF2B5EF4-FFF2-40B4-BE49-F238E27FC236}">
                <a16:creationId xmlns:a16="http://schemas.microsoft.com/office/drawing/2014/main" id="{2A5AE897-DFB1-4431-9943-634DC5500C98}"/>
              </a:ext>
            </a:extLst>
          </p:cNvPr>
          <p:cNvSpPr>
            <a:spLocks noGrp="1"/>
          </p:cNvSpPr>
          <p:nvPr>
            <p:ph type="pic" sz="quarter" idx="24" hasCustomPrompt="1"/>
          </p:nvPr>
        </p:nvSpPr>
        <p:spPr>
          <a:xfrm>
            <a:off x="3257406" y="1716947"/>
            <a:ext cx="2496612" cy="2509041"/>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Picture</a:t>
            </a:r>
            <a:endParaRPr lang="lv-LV" dirty="0"/>
          </a:p>
        </p:txBody>
      </p:sp>
      <p:sp>
        <p:nvSpPr>
          <p:cNvPr id="14" name="Picture Placeholder 7">
            <a:extLst>
              <a:ext uri="{FF2B5EF4-FFF2-40B4-BE49-F238E27FC236}">
                <a16:creationId xmlns:a16="http://schemas.microsoft.com/office/drawing/2014/main" id="{31CD1F8D-34E7-458A-A924-13AB1FC5A9D3}"/>
              </a:ext>
            </a:extLst>
          </p:cNvPr>
          <p:cNvSpPr>
            <a:spLocks noGrp="1"/>
          </p:cNvSpPr>
          <p:nvPr>
            <p:ph type="pic" sz="quarter" idx="25" hasCustomPrompt="1"/>
          </p:nvPr>
        </p:nvSpPr>
        <p:spPr>
          <a:xfrm>
            <a:off x="5903340" y="1716946"/>
            <a:ext cx="2496612" cy="2509041"/>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dirty="0"/>
              <a:t>Picture</a:t>
            </a:r>
            <a:endParaRPr lang="lv-LV" dirty="0"/>
          </a:p>
        </p:txBody>
      </p:sp>
      <p:sp>
        <p:nvSpPr>
          <p:cNvPr id="5" name="Text Placeholder 4">
            <a:extLst>
              <a:ext uri="{FF2B5EF4-FFF2-40B4-BE49-F238E27FC236}">
                <a16:creationId xmlns:a16="http://schemas.microsoft.com/office/drawing/2014/main" id="{1BF012B7-5EB3-4460-8B5F-1A2A3AACABDC}"/>
              </a:ext>
            </a:extLst>
          </p:cNvPr>
          <p:cNvSpPr>
            <a:spLocks noGrp="1"/>
          </p:cNvSpPr>
          <p:nvPr>
            <p:ph type="body" sz="quarter" idx="26" hasCustomPrompt="1"/>
          </p:nvPr>
        </p:nvSpPr>
        <p:spPr>
          <a:xfrm>
            <a:off x="914421" y="1347612"/>
            <a:ext cx="1890713" cy="233362"/>
          </a:xfrm>
        </p:spPr>
        <p:txBody>
          <a:bodyPr/>
          <a:lstStyle>
            <a:lvl1pPr marL="0" indent="0" algn="ctr">
              <a:buNone/>
              <a:defRPr sz="1400" b="1">
                <a:latin typeface="+mj-lt"/>
              </a:defRPr>
            </a:lvl1pPr>
          </a:lstStyle>
          <a:p>
            <a:pPr lvl="0"/>
            <a:r>
              <a:rPr lang="en-GB" dirty="0" err="1"/>
              <a:t>Bildes</a:t>
            </a:r>
            <a:r>
              <a:rPr lang="en-GB" dirty="0"/>
              <a:t> </a:t>
            </a:r>
            <a:r>
              <a:rPr lang="en-GB" dirty="0" err="1"/>
              <a:t>nosaukums</a:t>
            </a:r>
            <a:endParaRPr lang="lv-LV" dirty="0"/>
          </a:p>
        </p:txBody>
      </p:sp>
      <p:sp>
        <p:nvSpPr>
          <p:cNvPr id="12" name="Text Placeholder 4">
            <a:extLst>
              <a:ext uri="{FF2B5EF4-FFF2-40B4-BE49-F238E27FC236}">
                <a16:creationId xmlns:a16="http://schemas.microsoft.com/office/drawing/2014/main" id="{862FD37A-16B6-4627-B852-D47DC21A3626}"/>
              </a:ext>
            </a:extLst>
          </p:cNvPr>
          <p:cNvSpPr>
            <a:spLocks noGrp="1"/>
          </p:cNvSpPr>
          <p:nvPr>
            <p:ph type="body" sz="quarter" idx="27" hasCustomPrompt="1"/>
          </p:nvPr>
        </p:nvSpPr>
        <p:spPr>
          <a:xfrm>
            <a:off x="3560355" y="1347612"/>
            <a:ext cx="1890713" cy="233362"/>
          </a:xfrm>
        </p:spPr>
        <p:txBody>
          <a:bodyPr/>
          <a:lstStyle>
            <a:lvl1pPr marL="0" indent="0" algn="ctr">
              <a:buNone/>
              <a:defRPr sz="1400" b="1">
                <a:latin typeface="+mj-lt"/>
              </a:defRPr>
            </a:lvl1pPr>
          </a:lstStyle>
          <a:p>
            <a:pPr lvl="0"/>
            <a:r>
              <a:rPr lang="en-GB" dirty="0" err="1"/>
              <a:t>Bildes</a:t>
            </a:r>
            <a:r>
              <a:rPr lang="en-GB" dirty="0"/>
              <a:t> </a:t>
            </a:r>
            <a:r>
              <a:rPr lang="en-GB" dirty="0" err="1"/>
              <a:t>nosaukums</a:t>
            </a:r>
            <a:endParaRPr lang="lv-LV" dirty="0"/>
          </a:p>
        </p:txBody>
      </p:sp>
      <p:sp>
        <p:nvSpPr>
          <p:cNvPr id="15" name="Text Placeholder 4">
            <a:extLst>
              <a:ext uri="{FF2B5EF4-FFF2-40B4-BE49-F238E27FC236}">
                <a16:creationId xmlns:a16="http://schemas.microsoft.com/office/drawing/2014/main" id="{70DE6535-D8EE-4619-9789-6631DA498939}"/>
              </a:ext>
            </a:extLst>
          </p:cNvPr>
          <p:cNvSpPr>
            <a:spLocks noGrp="1"/>
          </p:cNvSpPr>
          <p:nvPr>
            <p:ph type="body" sz="quarter" idx="28" hasCustomPrompt="1"/>
          </p:nvPr>
        </p:nvSpPr>
        <p:spPr>
          <a:xfrm>
            <a:off x="6206289" y="1347612"/>
            <a:ext cx="1890713" cy="233362"/>
          </a:xfrm>
        </p:spPr>
        <p:txBody>
          <a:bodyPr/>
          <a:lstStyle>
            <a:lvl1pPr marL="0" indent="0" algn="ctr">
              <a:buNone/>
              <a:defRPr sz="1400" b="1">
                <a:latin typeface="+mj-lt"/>
              </a:defRPr>
            </a:lvl1pPr>
          </a:lstStyle>
          <a:p>
            <a:pPr lvl="0"/>
            <a:r>
              <a:rPr lang="en-GB" dirty="0" err="1"/>
              <a:t>Bildes</a:t>
            </a:r>
            <a:r>
              <a:rPr lang="en-GB" dirty="0"/>
              <a:t> </a:t>
            </a:r>
            <a:r>
              <a:rPr lang="en-GB" dirty="0" err="1"/>
              <a:t>nosaukums</a:t>
            </a:r>
            <a:endParaRPr lang="lv-LV" dirty="0"/>
          </a:p>
        </p:txBody>
      </p:sp>
      <p:sp>
        <p:nvSpPr>
          <p:cNvPr id="11" name="Text Placeholder 10">
            <a:extLst>
              <a:ext uri="{FF2B5EF4-FFF2-40B4-BE49-F238E27FC236}">
                <a16:creationId xmlns:a16="http://schemas.microsoft.com/office/drawing/2014/main" id="{19DFE03F-41D6-41CC-AAD5-477D88B89563}"/>
              </a:ext>
            </a:extLst>
          </p:cNvPr>
          <p:cNvSpPr>
            <a:spLocks noGrp="1"/>
          </p:cNvSpPr>
          <p:nvPr>
            <p:ph type="body" sz="quarter" idx="29" hasCustomPrompt="1"/>
          </p:nvPr>
        </p:nvSpPr>
        <p:spPr>
          <a:xfrm>
            <a:off x="841395" y="4345149"/>
            <a:ext cx="2036763" cy="386889"/>
          </a:xfrm>
        </p:spPr>
        <p:txBody>
          <a:bodyPr/>
          <a:lstStyle>
            <a:lvl1pPr marL="0" indent="0">
              <a:buNone/>
              <a:defRPr/>
            </a:lvl1pPr>
          </a:lstStyle>
          <a:p>
            <a:pPr lvl="0"/>
            <a:r>
              <a:rPr lang="en-GB" dirty="0"/>
              <a:t>°</a:t>
            </a:r>
            <a:r>
              <a:rPr lang="en-GB" dirty="0" err="1"/>
              <a:t>Paskaidrojošs</a:t>
            </a:r>
            <a:r>
              <a:rPr lang="en-GB" dirty="0"/>
              <a:t> </a:t>
            </a:r>
            <a:r>
              <a:rPr lang="en-GB" dirty="0" err="1"/>
              <a:t>papildteksts</a:t>
            </a:r>
            <a:endParaRPr lang="lv-LV" dirty="0"/>
          </a:p>
        </p:txBody>
      </p:sp>
      <p:sp>
        <p:nvSpPr>
          <p:cNvPr id="17" name="Text Placeholder 10">
            <a:extLst>
              <a:ext uri="{FF2B5EF4-FFF2-40B4-BE49-F238E27FC236}">
                <a16:creationId xmlns:a16="http://schemas.microsoft.com/office/drawing/2014/main" id="{628A0A8E-E5E4-4593-A1FB-E0DC31575B61}"/>
              </a:ext>
            </a:extLst>
          </p:cNvPr>
          <p:cNvSpPr>
            <a:spLocks noGrp="1"/>
          </p:cNvSpPr>
          <p:nvPr>
            <p:ph type="body" sz="quarter" idx="30" hasCustomPrompt="1"/>
          </p:nvPr>
        </p:nvSpPr>
        <p:spPr>
          <a:xfrm>
            <a:off x="3487329" y="4345149"/>
            <a:ext cx="2036763" cy="386889"/>
          </a:xfrm>
        </p:spPr>
        <p:txBody>
          <a:bodyPr/>
          <a:lstStyle>
            <a:lvl1pPr marL="0" indent="0">
              <a:buNone/>
              <a:defRPr/>
            </a:lvl1pPr>
          </a:lstStyle>
          <a:p>
            <a:pPr lvl="0"/>
            <a:r>
              <a:rPr lang="en-GB" dirty="0"/>
              <a:t>°</a:t>
            </a:r>
            <a:r>
              <a:rPr lang="en-GB" dirty="0" err="1"/>
              <a:t>Paskaidrojošs</a:t>
            </a:r>
            <a:r>
              <a:rPr lang="en-GB" dirty="0"/>
              <a:t> </a:t>
            </a:r>
            <a:r>
              <a:rPr lang="en-GB" dirty="0" err="1"/>
              <a:t>papildteksts</a:t>
            </a:r>
            <a:endParaRPr lang="lv-LV" dirty="0"/>
          </a:p>
        </p:txBody>
      </p:sp>
      <p:sp>
        <p:nvSpPr>
          <p:cNvPr id="18" name="Text Placeholder 10">
            <a:extLst>
              <a:ext uri="{FF2B5EF4-FFF2-40B4-BE49-F238E27FC236}">
                <a16:creationId xmlns:a16="http://schemas.microsoft.com/office/drawing/2014/main" id="{1229FA76-FD2F-4398-AC7D-07D089549742}"/>
              </a:ext>
            </a:extLst>
          </p:cNvPr>
          <p:cNvSpPr>
            <a:spLocks noGrp="1"/>
          </p:cNvSpPr>
          <p:nvPr>
            <p:ph type="body" sz="quarter" idx="31" hasCustomPrompt="1"/>
          </p:nvPr>
        </p:nvSpPr>
        <p:spPr>
          <a:xfrm>
            <a:off x="6133263" y="4345148"/>
            <a:ext cx="2036763" cy="386889"/>
          </a:xfrm>
        </p:spPr>
        <p:txBody>
          <a:bodyPr/>
          <a:lstStyle>
            <a:lvl1pPr marL="0" indent="0">
              <a:buNone/>
              <a:defRPr/>
            </a:lvl1pPr>
          </a:lstStyle>
          <a:p>
            <a:pPr lvl="0"/>
            <a:r>
              <a:rPr lang="en-GB" dirty="0"/>
              <a:t>°</a:t>
            </a:r>
            <a:r>
              <a:rPr lang="en-GB" dirty="0" err="1"/>
              <a:t>Paskaidrojošs</a:t>
            </a:r>
            <a:r>
              <a:rPr lang="en-GB" dirty="0"/>
              <a:t> </a:t>
            </a:r>
            <a:r>
              <a:rPr lang="en-GB" dirty="0" err="1"/>
              <a:t>papildteksts</a:t>
            </a:r>
            <a:endParaRPr lang="lv-LV" dirty="0"/>
          </a:p>
        </p:txBody>
      </p:sp>
    </p:spTree>
    <p:extLst>
      <p:ext uri="{BB962C8B-B14F-4D97-AF65-F5344CB8AC3E}">
        <p14:creationId xmlns:p14="http://schemas.microsoft.com/office/powerpoint/2010/main" val="3197679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9" Type="http://schemas.openxmlformats.org/officeDocument/2006/relationships/slideLayout" Target="../slideLayouts/slideLayout75.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42" Type="http://schemas.openxmlformats.org/officeDocument/2006/relationships/theme" Target="../theme/theme3.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41" Type="http://schemas.openxmlformats.org/officeDocument/2006/relationships/slideLayout" Target="../slideLayouts/slideLayout77.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slideLayout" Target="../slideLayouts/slideLayout73.xml"/><Relationship Id="rId40" Type="http://schemas.openxmlformats.org/officeDocument/2006/relationships/slideLayout" Target="../slideLayouts/slideLayout76.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8" Type="http://schemas.openxmlformats.org/officeDocument/2006/relationships/slideLayout" Target="../slideLayouts/slideLayout44.xml"/><Relationship Id="rId3" Type="http://schemas.openxmlformats.org/officeDocument/2006/relationships/slideLayout" Target="../slideLayouts/slideLayout39.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slideLayout" Target="../slideLayouts/slideLayout7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slideLayout" Target="../slideLayouts/slideLayout103.xml"/><Relationship Id="rId39" Type="http://schemas.openxmlformats.org/officeDocument/2006/relationships/slideLayout" Target="../slideLayouts/slideLayout116.xml"/><Relationship Id="rId21" Type="http://schemas.openxmlformats.org/officeDocument/2006/relationships/slideLayout" Target="../slideLayouts/slideLayout98.xml"/><Relationship Id="rId34" Type="http://schemas.openxmlformats.org/officeDocument/2006/relationships/slideLayout" Target="../slideLayouts/slideLayout111.xml"/><Relationship Id="rId42" Type="http://schemas.openxmlformats.org/officeDocument/2006/relationships/slideLayout" Target="../slideLayouts/slideLayout119.xml"/><Relationship Id="rId47" Type="http://schemas.openxmlformats.org/officeDocument/2006/relationships/slideLayout" Target="../slideLayouts/slideLayout124.xml"/><Relationship Id="rId50" Type="http://schemas.openxmlformats.org/officeDocument/2006/relationships/slideLayout" Target="../slideLayouts/slideLayout127.xml"/><Relationship Id="rId55" Type="http://schemas.openxmlformats.org/officeDocument/2006/relationships/slideLayout" Target="../slideLayouts/slideLayout132.xml"/><Relationship Id="rId7" Type="http://schemas.openxmlformats.org/officeDocument/2006/relationships/slideLayout" Target="../slideLayouts/slideLayout8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9" Type="http://schemas.openxmlformats.org/officeDocument/2006/relationships/slideLayout" Target="../slideLayouts/slideLayout106.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32" Type="http://schemas.openxmlformats.org/officeDocument/2006/relationships/slideLayout" Target="../slideLayouts/slideLayout109.xml"/><Relationship Id="rId37" Type="http://schemas.openxmlformats.org/officeDocument/2006/relationships/slideLayout" Target="../slideLayouts/slideLayout114.xml"/><Relationship Id="rId40" Type="http://schemas.openxmlformats.org/officeDocument/2006/relationships/slideLayout" Target="../slideLayouts/slideLayout117.xml"/><Relationship Id="rId45" Type="http://schemas.openxmlformats.org/officeDocument/2006/relationships/slideLayout" Target="../slideLayouts/slideLayout122.xml"/><Relationship Id="rId53" Type="http://schemas.openxmlformats.org/officeDocument/2006/relationships/slideLayout" Target="../slideLayouts/slideLayout130.xml"/><Relationship Id="rId5" Type="http://schemas.openxmlformats.org/officeDocument/2006/relationships/slideLayout" Target="../slideLayouts/slideLayout82.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slideLayout" Target="../slideLayouts/slideLayout104.xml"/><Relationship Id="rId30" Type="http://schemas.openxmlformats.org/officeDocument/2006/relationships/slideLayout" Target="../slideLayouts/slideLayout107.xml"/><Relationship Id="rId35" Type="http://schemas.openxmlformats.org/officeDocument/2006/relationships/slideLayout" Target="../slideLayouts/slideLayout112.xml"/><Relationship Id="rId43" Type="http://schemas.openxmlformats.org/officeDocument/2006/relationships/slideLayout" Target="../slideLayouts/slideLayout120.xml"/><Relationship Id="rId48" Type="http://schemas.openxmlformats.org/officeDocument/2006/relationships/slideLayout" Target="../slideLayouts/slideLayout125.xml"/><Relationship Id="rId56" Type="http://schemas.openxmlformats.org/officeDocument/2006/relationships/slideLayout" Target="../slideLayouts/slideLayout133.xml"/><Relationship Id="rId8" Type="http://schemas.openxmlformats.org/officeDocument/2006/relationships/slideLayout" Target="../slideLayouts/slideLayout85.xml"/><Relationship Id="rId51" Type="http://schemas.openxmlformats.org/officeDocument/2006/relationships/slideLayout" Target="../slideLayouts/slideLayout128.xml"/><Relationship Id="rId3" Type="http://schemas.openxmlformats.org/officeDocument/2006/relationships/slideLayout" Target="../slideLayouts/slideLayout80.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33" Type="http://schemas.openxmlformats.org/officeDocument/2006/relationships/slideLayout" Target="../slideLayouts/slideLayout110.xml"/><Relationship Id="rId38" Type="http://schemas.openxmlformats.org/officeDocument/2006/relationships/slideLayout" Target="../slideLayouts/slideLayout115.xml"/><Relationship Id="rId46" Type="http://schemas.openxmlformats.org/officeDocument/2006/relationships/slideLayout" Target="../slideLayouts/slideLayout123.xml"/><Relationship Id="rId20" Type="http://schemas.openxmlformats.org/officeDocument/2006/relationships/slideLayout" Target="../slideLayouts/slideLayout97.xml"/><Relationship Id="rId41" Type="http://schemas.openxmlformats.org/officeDocument/2006/relationships/slideLayout" Target="../slideLayouts/slideLayout118.xml"/><Relationship Id="rId54" Type="http://schemas.openxmlformats.org/officeDocument/2006/relationships/slideLayout" Target="../slideLayouts/slideLayout131.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28" Type="http://schemas.openxmlformats.org/officeDocument/2006/relationships/slideLayout" Target="../slideLayouts/slideLayout105.xml"/><Relationship Id="rId36" Type="http://schemas.openxmlformats.org/officeDocument/2006/relationships/slideLayout" Target="../slideLayouts/slideLayout113.xml"/><Relationship Id="rId49" Type="http://schemas.openxmlformats.org/officeDocument/2006/relationships/slideLayout" Target="../slideLayouts/slideLayout126.xml"/><Relationship Id="rId57" Type="http://schemas.openxmlformats.org/officeDocument/2006/relationships/theme" Target="../theme/theme4.xml"/><Relationship Id="rId10" Type="http://schemas.openxmlformats.org/officeDocument/2006/relationships/slideLayout" Target="../slideLayouts/slideLayout87.xml"/><Relationship Id="rId31" Type="http://schemas.openxmlformats.org/officeDocument/2006/relationships/slideLayout" Target="../slideLayouts/slideLayout108.xml"/><Relationship Id="rId44" Type="http://schemas.openxmlformats.org/officeDocument/2006/relationships/slideLayout" Target="../slideLayouts/slideLayout121.xml"/><Relationship Id="rId52" Type="http://schemas.openxmlformats.org/officeDocument/2006/relationships/slideLayout" Target="../slideLayouts/slideLayout1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676455" y="4776498"/>
            <a:ext cx="425173" cy="273844"/>
          </a:xfrm>
          <a:prstGeom prst="rect">
            <a:avLst/>
          </a:prstGeom>
        </p:spPr>
        <p:txBody>
          <a:bodyPr vert="horz" lIns="91440" tIns="45720" rIns="91440" bIns="45720" rtlCol="0" anchor="ctr"/>
          <a:lstStyle>
            <a:lvl1pPr algn="ctr">
              <a:defRPr sz="1200">
                <a:solidFill>
                  <a:schemeClr val="tx1"/>
                </a:solidFill>
              </a:defRPr>
            </a:lvl1pPr>
          </a:lstStyle>
          <a:p>
            <a:fld id="{7D818A06-01C8-4740-BA7B-FC4932E60795}" type="slidenum">
              <a:rPr lang="lv-LV" smtClean="0"/>
              <a:pPr/>
              <a:t>‹#›</a:t>
            </a:fld>
            <a:endParaRPr lang="lv-LV"/>
          </a:p>
        </p:txBody>
      </p:sp>
      <p:sp>
        <p:nvSpPr>
          <p:cNvPr id="8" name="Title Placeholder 7">
            <a:extLst>
              <a:ext uri="{FF2B5EF4-FFF2-40B4-BE49-F238E27FC236}">
                <a16:creationId xmlns:a16="http://schemas.microsoft.com/office/drawing/2014/main" id="{4AE6B097-E59C-4E66-BA28-69B7D8B34A46}"/>
              </a:ext>
            </a:extLst>
          </p:cNvPr>
          <p:cNvSpPr>
            <a:spLocks noGrp="1"/>
          </p:cNvSpPr>
          <p:nvPr>
            <p:ph type="title"/>
          </p:nvPr>
        </p:nvSpPr>
        <p:spPr>
          <a:xfrm>
            <a:off x="665163" y="411163"/>
            <a:ext cx="7812087" cy="400110"/>
          </a:xfrm>
          <a:prstGeom prst="rect">
            <a:avLst/>
          </a:prstGeom>
        </p:spPr>
        <p:txBody>
          <a:bodyPr vert="horz" lIns="0" tIns="0" rIns="0" bIns="0" rtlCol="0" anchor="t" anchorCtr="0">
            <a:spAutoFit/>
          </a:bodyPr>
          <a:lstStyle/>
          <a:p>
            <a:r>
              <a:rPr lang="en-US" dirty="0"/>
              <a:t>Click to edit Master title style</a:t>
            </a:r>
            <a:endParaRPr lang="lv-LV" dirty="0"/>
          </a:p>
        </p:txBody>
      </p:sp>
      <p:sp>
        <p:nvSpPr>
          <p:cNvPr id="9" name="Text Placeholder 8">
            <a:extLst>
              <a:ext uri="{FF2B5EF4-FFF2-40B4-BE49-F238E27FC236}">
                <a16:creationId xmlns:a16="http://schemas.microsoft.com/office/drawing/2014/main" id="{00F22868-BBAF-41CA-A4F6-F9BF8938B9F5}"/>
              </a:ext>
            </a:extLst>
          </p:cNvPr>
          <p:cNvSpPr>
            <a:spLocks noGrp="1"/>
          </p:cNvSpPr>
          <p:nvPr>
            <p:ph type="body" idx="1"/>
          </p:nvPr>
        </p:nvSpPr>
        <p:spPr>
          <a:xfrm>
            <a:off x="665163" y="1346200"/>
            <a:ext cx="7812088" cy="325705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Tree>
    <p:extLst>
      <p:ext uri="{BB962C8B-B14F-4D97-AF65-F5344CB8AC3E}">
        <p14:creationId xmlns:p14="http://schemas.microsoft.com/office/powerpoint/2010/main" val="973677894"/>
      </p:ext>
    </p:extLst>
  </p:cSld>
  <p:clrMap bg1="dk1" tx1="lt1" bg2="dk2" tx2="lt2" accent1="accent1" accent2="accent2" accent3="accent3" accent4="accent4" accent5="accent5" accent6="accent6" hlink="hlink" folHlink="folHlink"/>
  <p:sldLayoutIdLst>
    <p:sldLayoutId id="2147483649" r:id="rId1"/>
    <p:sldLayoutId id="2147483652" r:id="rId2"/>
    <p:sldLayoutId id="2147483669" r:id="rId3"/>
    <p:sldLayoutId id="2147483670" r:id="rId4"/>
    <p:sldLayoutId id="2147483654" r:id="rId5"/>
    <p:sldLayoutId id="2147483655" r:id="rId6"/>
    <p:sldLayoutId id="2147483714" r:id="rId7"/>
    <p:sldLayoutId id="2147483706" r:id="rId8"/>
    <p:sldLayoutId id="2147483715" r:id="rId9"/>
    <p:sldLayoutId id="2147483716" r:id="rId10"/>
    <p:sldLayoutId id="2147483717" r:id="rId11"/>
    <p:sldLayoutId id="2147483707" r:id="rId12"/>
    <p:sldLayoutId id="2147483708" r:id="rId13"/>
    <p:sldLayoutId id="2147483709" r:id="rId14"/>
    <p:sldLayoutId id="2147483689" r:id="rId15"/>
    <p:sldLayoutId id="2147483668" r:id="rId16"/>
    <p:sldLayoutId id="2147483718" r:id="rId17"/>
    <p:sldLayoutId id="2147483711" r:id="rId18"/>
    <p:sldLayoutId id="2147483713" r:id="rId19"/>
  </p:sldLayoutIdLst>
  <p:hf hdr="0"/>
  <p:txStyles>
    <p:titleStyle>
      <a:lvl1pPr marL="0" indent="0" algn="l" defTabSz="914400" rtl="0" eaLnBrk="1" latinLnBrk="0" hangingPunct="1">
        <a:spcBef>
          <a:spcPct val="0"/>
        </a:spcBef>
        <a:buNone/>
        <a:defRPr sz="2600" b="0" kern="1200" cap="all" baseline="0">
          <a:solidFill>
            <a:schemeClr val="tx1"/>
          </a:solidFill>
          <a:latin typeface="+mj-lt"/>
          <a:ea typeface="+mj-ea"/>
          <a:cs typeface="+mj-cs"/>
        </a:defRPr>
      </a:lvl1pPr>
    </p:titleStyle>
    <p:body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2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10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10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23" userDrawn="1">
          <p15:clr>
            <a:srgbClr val="F26B43"/>
          </p15:clr>
        </p15:guide>
        <p15:guide id="2" pos="2937" userDrawn="1">
          <p15:clr>
            <a:srgbClr val="F26B43"/>
          </p15:clr>
        </p15:guide>
        <p15:guide id="3" pos="2517" userDrawn="1">
          <p15:clr>
            <a:srgbClr val="F26B43"/>
          </p15:clr>
        </p15:guide>
        <p15:guide id="4" pos="2403" userDrawn="1">
          <p15:clr>
            <a:srgbClr val="F26B43"/>
          </p15:clr>
        </p15:guide>
        <p15:guide id="5" pos="3242" userDrawn="1">
          <p15:clr>
            <a:srgbClr val="F26B43"/>
          </p15:clr>
        </p15:guide>
        <p15:guide id="6" pos="3357" userDrawn="1">
          <p15:clr>
            <a:srgbClr val="F26B43"/>
          </p15:clr>
        </p15:guide>
        <p15:guide id="7" pos="3663" userDrawn="1">
          <p15:clr>
            <a:srgbClr val="F26B43"/>
          </p15:clr>
        </p15:guide>
        <p15:guide id="8" pos="3776" userDrawn="1">
          <p15:clr>
            <a:srgbClr val="F26B43"/>
          </p15:clr>
        </p15:guide>
        <p15:guide id="9" pos="4083" userDrawn="1">
          <p15:clr>
            <a:srgbClr val="F26B43"/>
          </p15:clr>
        </p15:guide>
        <p15:guide id="10" pos="4196" userDrawn="1">
          <p15:clr>
            <a:srgbClr val="F26B43"/>
          </p15:clr>
        </p15:guide>
        <p15:guide id="11" pos="4502" userDrawn="1">
          <p15:clr>
            <a:srgbClr val="F26B43"/>
          </p15:clr>
        </p15:guide>
        <p15:guide id="12" pos="4614" userDrawn="1">
          <p15:clr>
            <a:srgbClr val="F26B43"/>
          </p15:clr>
        </p15:guide>
        <p15:guide id="13" pos="4921" userDrawn="1">
          <p15:clr>
            <a:srgbClr val="F26B43"/>
          </p15:clr>
        </p15:guide>
        <p15:guide id="14" pos="5035" userDrawn="1">
          <p15:clr>
            <a:srgbClr val="F26B43"/>
          </p15:clr>
        </p15:guide>
        <p15:guide id="15" pos="5340" userDrawn="1">
          <p15:clr>
            <a:srgbClr val="F26B43"/>
          </p15:clr>
        </p15:guide>
        <p15:guide id="16" pos="2097" userDrawn="1">
          <p15:clr>
            <a:srgbClr val="F26B43"/>
          </p15:clr>
        </p15:guide>
        <p15:guide id="17" pos="1985" userDrawn="1">
          <p15:clr>
            <a:srgbClr val="F26B43"/>
          </p15:clr>
        </p15:guide>
        <p15:guide id="18" pos="1679" userDrawn="1">
          <p15:clr>
            <a:srgbClr val="F26B43"/>
          </p15:clr>
        </p15:guide>
        <p15:guide id="19" pos="1565" userDrawn="1">
          <p15:clr>
            <a:srgbClr val="F26B43"/>
          </p15:clr>
        </p15:guide>
        <p15:guide id="20" pos="1259" userDrawn="1">
          <p15:clr>
            <a:srgbClr val="F26B43"/>
          </p15:clr>
        </p15:guide>
        <p15:guide id="21" pos="1146" userDrawn="1">
          <p15:clr>
            <a:srgbClr val="F26B43"/>
          </p15:clr>
        </p15:guide>
        <p15:guide id="22" pos="839" userDrawn="1">
          <p15:clr>
            <a:srgbClr val="F26B43"/>
          </p15:clr>
        </p15:guide>
        <p15:guide id="23" pos="725" userDrawn="1">
          <p15:clr>
            <a:srgbClr val="F26B43"/>
          </p15:clr>
        </p15:guide>
        <p15:guide id="24" pos="419" userDrawn="1">
          <p15:clr>
            <a:srgbClr val="F26B43"/>
          </p15:clr>
        </p15:guide>
        <p15:guide id="25" orient="horz" pos="848" userDrawn="1">
          <p15:clr>
            <a:srgbClr val="F26B43"/>
          </p15:clr>
        </p15:guide>
        <p15:guide id="26" orient="horz" pos="2891" userDrawn="1">
          <p15:clr>
            <a:srgbClr val="F26B43"/>
          </p15:clr>
        </p15:guide>
        <p15:guide id="27" orient="horz" pos="25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676456" y="4776498"/>
            <a:ext cx="425173" cy="273844"/>
          </a:xfrm>
          <a:prstGeom prst="rect">
            <a:avLst/>
          </a:prstGeom>
        </p:spPr>
        <p:txBody>
          <a:bodyPr vert="horz" lIns="91440" tIns="45720" rIns="91440" bIns="45720" rtlCol="0" anchor="ctr"/>
          <a:lstStyle>
            <a:lvl1pPr algn="ctr">
              <a:defRPr sz="1200">
                <a:solidFill>
                  <a:schemeClr val="tx1"/>
                </a:solidFill>
              </a:defRPr>
            </a:lvl1pPr>
          </a:lstStyle>
          <a:p>
            <a:fld id="{7D818A06-01C8-4740-BA7B-FC4932E60795}" type="slidenum">
              <a:rPr lang="lv-LV" smtClean="0"/>
              <a:pPr/>
              <a:t>‹#›</a:t>
            </a:fld>
            <a:endParaRPr lang="lv-LV" dirty="0"/>
          </a:p>
        </p:txBody>
      </p:sp>
      <p:sp>
        <p:nvSpPr>
          <p:cNvPr id="8" name="Title Placeholder 7">
            <a:extLst>
              <a:ext uri="{FF2B5EF4-FFF2-40B4-BE49-F238E27FC236}">
                <a16:creationId xmlns:a16="http://schemas.microsoft.com/office/drawing/2014/main" id="{4AE6B097-E59C-4E66-BA28-69B7D8B34A46}"/>
              </a:ext>
            </a:extLst>
          </p:cNvPr>
          <p:cNvSpPr>
            <a:spLocks noGrp="1"/>
          </p:cNvSpPr>
          <p:nvPr>
            <p:ph type="title"/>
          </p:nvPr>
        </p:nvSpPr>
        <p:spPr>
          <a:xfrm>
            <a:off x="665164" y="411163"/>
            <a:ext cx="7812087" cy="400110"/>
          </a:xfrm>
          <a:prstGeom prst="rect">
            <a:avLst/>
          </a:prstGeom>
        </p:spPr>
        <p:txBody>
          <a:bodyPr vert="horz" lIns="0" tIns="0" rIns="0" bIns="0" rtlCol="0" anchor="t" anchorCtr="0">
            <a:spAutoFit/>
          </a:bodyPr>
          <a:lstStyle/>
          <a:p>
            <a:r>
              <a:rPr lang="en-US" dirty="0"/>
              <a:t>Click to edit Master title style</a:t>
            </a:r>
            <a:endParaRPr lang="lv-LV" dirty="0"/>
          </a:p>
        </p:txBody>
      </p:sp>
      <p:sp>
        <p:nvSpPr>
          <p:cNvPr id="9" name="Text Placeholder 8">
            <a:extLst>
              <a:ext uri="{FF2B5EF4-FFF2-40B4-BE49-F238E27FC236}">
                <a16:creationId xmlns:a16="http://schemas.microsoft.com/office/drawing/2014/main" id="{00F22868-BBAF-41CA-A4F6-F9BF8938B9F5}"/>
              </a:ext>
            </a:extLst>
          </p:cNvPr>
          <p:cNvSpPr>
            <a:spLocks noGrp="1"/>
          </p:cNvSpPr>
          <p:nvPr>
            <p:ph type="body" idx="1"/>
          </p:nvPr>
        </p:nvSpPr>
        <p:spPr>
          <a:xfrm>
            <a:off x="665163" y="1346201"/>
            <a:ext cx="7812088" cy="325705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Tree>
    <p:extLst>
      <p:ext uri="{BB962C8B-B14F-4D97-AF65-F5344CB8AC3E}">
        <p14:creationId xmlns:p14="http://schemas.microsoft.com/office/powerpoint/2010/main" val="2235018278"/>
      </p:ext>
    </p:extLst>
  </p:cSld>
  <p:clrMap bg1="dk1" tx1="lt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Lst>
  <p:hf hdr="0"/>
  <p:txStyles>
    <p:titleStyle>
      <a:lvl1pPr marL="0" indent="0" algn="l" defTabSz="914378" rtl="0" eaLnBrk="1" latinLnBrk="0" hangingPunct="1">
        <a:spcBef>
          <a:spcPct val="0"/>
        </a:spcBef>
        <a:buNone/>
        <a:defRPr sz="2600" b="0" kern="1200" cap="all" baseline="0">
          <a:solidFill>
            <a:schemeClr val="tx1"/>
          </a:solidFill>
          <a:latin typeface="+mj-lt"/>
          <a:ea typeface="+mj-ea"/>
          <a:cs typeface="+mj-cs"/>
        </a:defRPr>
      </a:lvl1pPr>
    </p:titleStyle>
    <p:bodyStyle>
      <a:lvl1pPr marL="0" indent="0" algn="l" defTabSz="914378"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1" indent="-180971" algn="l" defTabSz="914378" rtl="0" eaLnBrk="1" latinLnBrk="0" hangingPunct="1">
        <a:spcBef>
          <a:spcPts val="0"/>
        </a:spcBef>
        <a:spcAft>
          <a:spcPts val="600"/>
        </a:spcAft>
        <a:buClr>
          <a:schemeClr val="accent1"/>
        </a:buClr>
        <a:buFont typeface="Wingdings" panose="05000000000000000000" pitchFamily="2" charset="2"/>
        <a:buChar char="§"/>
        <a:defRPr sz="1400" kern="1200">
          <a:solidFill>
            <a:schemeClr val="tx1"/>
          </a:solidFill>
          <a:latin typeface="+mn-lt"/>
          <a:ea typeface="+mn-ea"/>
          <a:cs typeface="+mn-cs"/>
        </a:defRPr>
      </a:lvl2pPr>
      <a:lvl3pPr marL="361941" indent="-180971" algn="l" defTabSz="914378"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200" kern="1200">
          <a:solidFill>
            <a:schemeClr val="tx1"/>
          </a:solidFill>
          <a:latin typeface="+mn-lt"/>
          <a:ea typeface="+mn-ea"/>
          <a:cs typeface="+mn-cs"/>
        </a:defRPr>
      </a:lvl3pPr>
      <a:lvl4pPr marL="542912" indent="-180971" algn="l" defTabSz="914378" rtl="0" eaLnBrk="1" latinLnBrk="0" hangingPunct="1">
        <a:spcBef>
          <a:spcPts val="0"/>
        </a:spcBef>
        <a:spcAft>
          <a:spcPts val="300"/>
        </a:spcAft>
        <a:buFont typeface="Arial" panose="020B0604020202020204" pitchFamily="34" charset="0"/>
        <a:buChar char="•"/>
        <a:defRPr sz="1100" kern="1200">
          <a:solidFill>
            <a:schemeClr val="tx1"/>
          </a:solidFill>
          <a:latin typeface="+mn-lt"/>
          <a:ea typeface="+mn-ea"/>
          <a:cs typeface="+mn-cs"/>
        </a:defRPr>
      </a:lvl4pPr>
      <a:lvl5pPr marL="714357" indent="-171446" algn="l" defTabSz="914378" rtl="0" eaLnBrk="1" latinLnBrk="0" hangingPunct="1">
        <a:spcBef>
          <a:spcPct val="20000"/>
        </a:spcBef>
        <a:buClr>
          <a:schemeClr val="accent1"/>
        </a:buClr>
        <a:buFont typeface="Arial" pitchFamily="34" charset="0"/>
        <a:buChar char="»"/>
        <a:defRPr sz="1100" kern="1200">
          <a:solidFill>
            <a:schemeClr val="bg1">
              <a:lumMod val="40000"/>
              <a:lumOff val="60000"/>
            </a:schemeClr>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lv-LV"/>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23">
          <p15:clr>
            <a:srgbClr val="F26B43"/>
          </p15:clr>
        </p15:guide>
        <p15:guide id="2" pos="2937">
          <p15:clr>
            <a:srgbClr val="F26B43"/>
          </p15:clr>
        </p15:guide>
        <p15:guide id="3" pos="2517">
          <p15:clr>
            <a:srgbClr val="F26B43"/>
          </p15:clr>
        </p15:guide>
        <p15:guide id="4" pos="2403">
          <p15:clr>
            <a:srgbClr val="F26B43"/>
          </p15:clr>
        </p15:guide>
        <p15:guide id="5" pos="3242">
          <p15:clr>
            <a:srgbClr val="F26B43"/>
          </p15:clr>
        </p15:guide>
        <p15:guide id="6" pos="3357">
          <p15:clr>
            <a:srgbClr val="F26B43"/>
          </p15:clr>
        </p15:guide>
        <p15:guide id="7" pos="3663">
          <p15:clr>
            <a:srgbClr val="F26B43"/>
          </p15:clr>
        </p15:guide>
        <p15:guide id="8" pos="3776">
          <p15:clr>
            <a:srgbClr val="F26B43"/>
          </p15:clr>
        </p15:guide>
        <p15:guide id="9" pos="4083">
          <p15:clr>
            <a:srgbClr val="F26B43"/>
          </p15:clr>
        </p15:guide>
        <p15:guide id="10" pos="4196">
          <p15:clr>
            <a:srgbClr val="F26B43"/>
          </p15:clr>
        </p15:guide>
        <p15:guide id="11" pos="4502">
          <p15:clr>
            <a:srgbClr val="F26B43"/>
          </p15:clr>
        </p15:guide>
        <p15:guide id="12" pos="4614">
          <p15:clr>
            <a:srgbClr val="F26B43"/>
          </p15:clr>
        </p15:guide>
        <p15:guide id="13" pos="4921">
          <p15:clr>
            <a:srgbClr val="F26B43"/>
          </p15:clr>
        </p15:guide>
        <p15:guide id="14" pos="5035">
          <p15:clr>
            <a:srgbClr val="F26B43"/>
          </p15:clr>
        </p15:guide>
        <p15:guide id="15" pos="5340">
          <p15:clr>
            <a:srgbClr val="F26B43"/>
          </p15:clr>
        </p15:guide>
        <p15:guide id="16" pos="2097">
          <p15:clr>
            <a:srgbClr val="F26B43"/>
          </p15:clr>
        </p15:guide>
        <p15:guide id="17" pos="1985">
          <p15:clr>
            <a:srgbClr val="F26B43"/>
          </p15:clr>
        </p15:guide>
        <p15:guide id="18" pos="1679">
          <p15:clr>
            <a:srgbClr val="F26B43"/>
          </p15:clr>
        </p15:guide>
        <p15:guide id="19" pos="1565">
          <p15:clr>
            <a:srgbClr val="F26B43"/>
          </p15:clr>
        </p15:guide>
        <p15:guide id="20" pos="1259">
          <p15:clr>
            <a:srgbClr val="F26B43"/>
          </p15:clr>
        </p15:guide>
        <p15:guide id="21" pos="1146">
          <p15:clr>
            <a:srgbClr val="F26B43"/>
          </p15:clr>
        </p15:guide>
        <p15:guide id="22" pos="839">
          <p15:clr>
            <a:srgbClr val="F26B43"/>
          </p15:clr>
        </p15:guide>
        <p15:guide id="23" pos="725">
          <p15:clr>
            <a:srgbClr val="F26B43"/>
          </p15:clr>
        </p15:guide>
        <p15:guide id="24" pos="419">
          <p15:clr>
            <a:srgbClr val="F26B43"/>
          </p15:clr>
        </p15:guide>
        <p15:guide id="25" orient="horz" pos="848">
          <p15:clr>
            <a:srgbClr val="F26B43"/>
          </p15:clr>
        </p15:guide>
        <p15:guide id="26" orient="horz" pos="2891">
          <p15:clr>
            <a:srgbClr val="F26B43"/>
          </p15:clr>
        </p15:guide>
        <p15:guide id="27" orient="horz" pos="25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6751" y="226883"/>
            <a:ext cx="7812087" cy="760693"/>
          </a:xfrm>
          <a:prstGeom prst="rect">
            <a:avLst/>
          </a:prstGeom>
        </p:spPr>
        <p:txBody>
          <a:bodyPr vert="horz" lIns="0" tIns="0" rIns="0" bIns="0" rtlCol="0" anchor="ctr">
            <a:noAutofit/>
          </a:bodyPr>
          <a:lstStyle/>
          <a:p>
            <a:r>
              <a:rPr lang="en-US"/>
              <a:t>Click to edit Master title style</a:t>
            </a:r>
            <a:endParaRPr lang="lv-LV"/>
          </a:p>
        </p:txBody>
      </p:sp>
      <p:sp>
        <p:nvSpPr>
          <p:cNvPr id="3" name="Text Placeholder 2"/>
          <p:cNvSpPr>
            <a:spLocks noGrp="1"/>
          </p:cNvSpPr>
          <p:nvPr>
            <p:ph type="body" idx="1"/>
          </p:nvPr>
        </p:nvSpPr>
        <p:spPr>
          <a:xfrm>
            <a:off x="666752" y="1336676"/>
            <a:ext cx="7812087" cy="325119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2"/>
          </p:nvPr>
        </p:nvSpPr>
        <p:spPr>
          <a:xfrm rot="16200000">
            <a:off x="8417496" y="2403996"/>
            <a:ext cx="946448" cy="273844"/>
          </a:xfrm>
          <a:prstGeom prst="rect">
            <a:avLst/>
          </a:prstGeom>
        </p:spPr>
        <p:txBody>
          <a:bodyPr vert="horz" lIns="91440" tIns="45720" rIns="91440" bIns="45720" rtlCol="0" anchor="ctr"/>
          <a:lstStyle>
            <a:lvl1pPr algn="l">
              <a:defRPr sz="800">
                <a:solidFill>
                  <a:schemeClr val="tx1">
                    <a:lumMod val="75000"/>
                  </a:schemeClr>
                </a:solidFill>
              </a:defRPr>
            </a:lvl1pPr>
          </a:lstStyle>
          <a:p>
            <a:fld id="{F441A99E-A4CD-4CA9-80EB-97C7C3B53F47}" type="datetime1">
              <a:rPr lang="lv-LV" smtClean="0"/>
              <a:t>01.12.2023</a:t>
            </a:fld>
            <a:endParaRPr lang="lv-LV"/>
          </a:p>
        </p:txBody>
      </p:sp>
      <p:sp>
        <p:nvSpPr>
          <p:cNvPr id="5" name="Footer Placeholder 4"/>
          <p:cNvSpPr>
            <a:spLocks noGrp="1"/>
          </p:cNvSpPr>
          <p:nvPr>
            <p:ph type="ftr" sz="quarter" idx="3"/>
          </p:nvPr>
        </p:nvSpPr>
        <p:spPr>
          <a:xfrm rot="16200000">
            <a:off x="8054988" y="3630600"/>
            <a:ext cx="1671464" cy="273844"/>
          </a:xfrm>
          <a:prstGeom prst="rect">
            <a:avLst/>
          </a:prstGeom>
        </p:spPr>
        <p:txBody>
          <a:bodyPr vert="horz" lIns="91440" tIns="45720" rIns="91440" bIns="45720" rtlCol="0" anchor="ctr"/>
          <a:lstStyle>
            <a:lvl1pPr algn="l">
              <a:defRPr sz="800" cap="all" baseline="0">
                <a:solidFill>
                  <a:schemeClr val="tx1">
                    <a:lumMod val="75000"/>
                  </a:schemeClr>
                </a:solidFill>
              </a:defRPr>
            </a:lvl1pPr>
          </a:lstStyle>
          <a:p>
            <a:r>
              <a:rPr lang="lv-LV"/>
              <a:t>Cits nosaukums</a:t>
            </a:r>
          </a:p>
        </p:txBody>
      </p:sp>
      <p:sp>
        <p:nvSpPr>
          <p:cNvPr id="6" name="Slide Number Placeholder 5"/>
          <p:cNvSpPr>
            <a:spLocks noGrp="1"/>
          </p:cNvSpPr>
          <p:nvPr>
            <p:ph type="sldNum" sz="quarter" idx="4"/>
          </p:nvPr>
        </p:nvSpPr>
        <p:spPr>
          <a:xfrm>
            <a:off x="8676456" y="4776498"/>
            <a:ext cx="425173" cy="273844"/>
          </a:xfrm>
          <a:prstGeom prst="rect">
            <a:avLst/>
          </a:prstGeom>
        </p:spPr>
        <p:txBody>
          <a:bodyPr vert="horz" lIns="91440" tIns="45720" rIns="91440" bIns="45720" rtlCol="0" anchor="ctr"/>
          <a:lstStyle>
            <a:lvl1pPr algn="ctr">
              <a:defRPr sz="1200">
                <a:solidFill>
                  <a:schemeClr val="tx1"/>
                </a:solidFill>
              </a:defRPr>
            </a:lvl1pPr>
          </a:lstStyle>
          <a:p>
            <a:fld id="{7D818A06-01C8-4740-BA7B-FC4932E60795}" type="slidenum">
              <a:rPr lang="lv-LV" smtClean="0"/>
              <a:pPr/>
              <a:t>‹#›</a:t>
            </a:fld>
            <a:endParaRPr lang="lv-LV"/>
          </a:p>
        </p:txBody>
      </p:sp>
    </p:spTree>
    <p:extLst>
      <p:ext uri="{BB962C8B-B14F-4D97-AF65-F5344CB8AC3E}">
        <p14:creationId xmlns:p14="http://schemas.microsoft.com/office/powerpoint/2010/main" val="894872184"/>
      </p:ext>
    </p:extLst>
  </p:cSld>
  <p:clrMap bg1="dk1" tx1="lt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68" r:id="rId31"/>
    <p:sldLayoutId id="2147483769" r:id="rId32"/>
    <p:sldLayoutId id="2147483770" r:id="rId33"/>
    <p:sldLayoutId id="2147483771" r:id="rId34"/>
    <p:sldLayoutId id="2147483772" r:id="rId35"/>
    <p:sldLayoutId id="2147483773" r:id="rId36"/>
    <p:sldLayoutId id="2147483774" r:id="rId37"/>
    <p:sldLayoutId id="2147483775" r:id="rId38"/>
    <p:sldLayoutId id="2147483776" r:id="rId39"/>
    <p:sldLayoutId id="2147483777" r:id="rId40"/>
    <p:sldLayoutId id="2147483778" r:id="rId41"/>
  </p:sldLayoutIdLst>
  <p:hf hdr="0"/>
  <p:txStyles>
    <p:titleStyle>
      <a:lvl1pPr marL="0" indent="0" algn="l" defTabSz="914378" rtl="0" eaLnBrk="1" latinLnBrk="0" hangingPunct="1">
        <a:spcBef>
          <a:spcPct val="0"/>
        </a:spcBef>
        <a:buNone/>
        <a:defRPr sz="2600" b="0" kern="1200" cap="all" baseline="0">
          <a:solidFill>
            <a:schemeClr val="tx1"/>
          </a:solidFill>
          <a:latin typeface="+mj-lt"/>
          <a:ea typeface="+mj-ea"/>
          <a:cs typeface="+mj-cs"/>
        </a:defRPr>
      </a:lvl1pPr>
    </p:titleStyle>
    <p:bodyStyle>
      <a:lvl1pPr marL="179996" indent="-179996" algn="l" defTabSz="914378" rtl="0" eaLnBrk="1" latinLnBrk="0" hangingPunct="1">
        <a:spcBef>
          <a:spcPts val="200"/>
        </a:spcBef>
        <a:buClr>
          <a:schemeClr val="accent1"/>
        </a:buClr>
        <a:buFont typeface="Calibri" pitchFamily="34" charset="0"/>
        <a:buChar char="●"/>
        <a:defRPr sz="14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12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11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105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105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lv-LV"/>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6750" y="226882"/>
            <a:ext cx="7812087" cy="760693"/>
          </a:xfrm>
          <a:prstGeom prst="rect">
            <a:avLst/>
          </a:prstGeom>
        </p:spPr>
        <p:txBody>
          <a:bodyPr vert="horz" lIns="0" tIns="0" rIns="0" bIns="0" rtlCol="0" anchor="ctr">
            <a:noAutofit/>
          </a:bodyPr>
          <a:lstStyle/>
          <a:p>
            <a:r>
              <a:rPr lang="en-US" dirty="0"/>
              <a:t>Click to edit Master title style</a:t>
            </a:r>
            <a:endParaRPr lang="lv-LV" dirty="0"/>
          </a:p>
        </p:txBody>
      </p:sp>
      <p:sp>
        <p:nvSpPr>
          <p:cNvPr id="3" name="Text Placeholder 2"/>
          <p:cNvSpPr>
            <a:spLocks noGrp="1"/>
          </p:cNvSpPr>
          <p:nvPr>
            <p:ph type="body" idx="1"/>
          </p:nvPr>
        </p:nvSpPr>
        <p:spPr>
          <a:xfrm>
            <a:off x="666751" y="1336675"/>
            <a:ext cx="7812087" cy="3251199"/>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4" name="Date Placeholder 3"/>
          <p:cNvSpPr>
            <a:spLocks noGrp="1"/>
          </p:cNvSpPr>
          <p:nvPr>
            <p:ph type="dt" sz="half" idx="2"/>
          </p:nvPr>
        </p:nvSpPr>
        <p:spPr>
          <a:xfrm rot="16200000">
            <a:off x="8417495" y="2403996"/>
            <a:ext cx="946448" cy="273844"/>
          </a:xfrm>
          <a:prstGeom prst="rect">
            <a:avLst/>
          </a:prstGeom>
        </p:spPr>
        <p:txBody>
          <a:bodyPr vert="horz" lIns="91440" tIns="45720" rIns="91440" bIns="45720" rtlCol="0" anchor="ctr"/>
          <a:lstStyle>
            <a:lvl1pPr algn="l">
              <a:defRPr sz="800">
                <a:solidFill>
                  <a:schemeClr val="tx1">
                    <a:lumMod val="75000"/>
                  </a:schemeClr>
                </a:solidFill>
              </a:defRPr>
            </a:lvl1pPr>
          </a:lstStyle>
          <a:p>
            <a:fld id="{F441A99E-A4CD-4CA9-80EB-97C7C3B53F47}" type="datetime1">
              <a:rPr lang="lv-LV" smtClean="0"/>
              <a:t>01.12.2023</a:t>
            </a:fld>
            <a:endParaRPr lang="lv-LV" dirty="0"/>
          </a:p>
        </p:txBody>
      </p:sp>
      <p:sp>
        <p:nvSpPr>
          <p:cNvPr id="5" name="Footer Placeholder 4"/>
          <p:cNvSpPr>
            <a:spLocks noGrp="1"/>
          </p:cNvSpPr>
          <p:nvPr>
            <p:ph type="ftr" sz="quarter" idx="3"/>
          </p:nvPr>
        </p:nvSpPr>
        <p:spPr>
          <a:xfrm rot="16200000">
            <a:off x="8054987" y="3630600"/>
            <a:ext cx="1671464" cy="273844"/>
          </a:xfrm>
          <a:prstGeom prst="rect">
            <a:avLst/>
          </a:prstGeom>
        </p:spPr>
        <p:txBody>
          <a:bodyPr vert="horz" lIns="91440" tIns="45720" rIns="91440" bIns="45720" rtlCol="0" anchor="ctr"/>
          <a:lstStyle>
            <a:lvl1pPr algn="l">
              <a:defRPr sz="800" cap="all" baseline="0">
                <a:solidFill>
                  <a:schemeClr val="tx1">
                    <a:lumMod val="75000"/>
                  </a:schemeClr>
                </a:solidFill>
              </a:defRPr>
            </a:lvl1pPr>
          </a:lstStyle>
          <a:p>
            <a:r>
              <a:rPr lang="lv-LV"/>
              <a:t>Cits nosaukums</a:t>
            </a:r>
            <a:endParaRPr lang="lv-LV" dirty="0"/>
          </a:p>
        </p:txBody>
      </p:sp>
      <p:sp>
        <p:nvSpPr>
          <p:cNvPr id="6" name="Slide Number Placeholder 5"/>
          <p:cNvSpPr>
            <a:spLocks noGrp="1"/>
          </p:cNvSpPr>
          <p:nvPr>
            <p:ph type="sldNum" sz="quarter" idx="4"/>
          </p:nvPr>
        </p:nvSpPr>
        <p:spPr>
          <a:xfrm>
            <a:off x="8676455" y="4776498"/>
            <a:ext cx="425173" cy="273844"/>
          </a:xfrm>
          <a:prstGeom prst="rect">
            <a:avLst/>
          </a:prstGeom>
        </p:spPr>
        <p:txBody>
          <a:bodyPr vert="horz" lIns="91440" tIns="45720" rIns="91440" bIns="45720" rtlCol="0" anchor="ctr"/>
          <a:lstStyle>
            <a:lvl1pPr algn="ctr">
              <a:defRPr sz="1200">
                <a:solidFill>
                  <a:schemeClr val="tx1"/>
                </a:solidFill>
              </a:defRPr>
            </a:lvl1pPr>
          </a:lstStyle>
          <a:p>
            <a:fld id="{7D818A06-01C8-4740-BA7B-FC4932E60795}" type="slidenum">
              <a:rPr lang="lv-LV" smtClean="0"/>
              <a:pPr/>
              <a:t>‹#›</a:t>
            </a:fld>
            <a:endParaRPr lang="lv-LV" dirty="0"/>
          </a:p>
        </p:txBody>
      </p:sp>
    </p:spTree>
    <p:extLst>
      <p:ext uri="{BB962C8B-B14F-4D97-AF65-F5344CB8AC3E}">
        <p14:creationId xmlns:p14="http://schemas.microsoft.com/office/powerpoint/2010/main" val="3567497597"/>
      </p:ext>
    </p:extLst>
  </p:cSld>
  <p:clrMap bg1="dk1" tx1="lt1" bg2="dk2"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 id="2147483799" r:id="rId20"/>
    <p:sldLayoutId id="2147483800" r:id="rId21"/>
    <p:sldLayoutId id="2147483801" r:id="rId22"/>
    <p:sldLayoutId id="2147483802" r:id="rId23"/>
    <p:sldLayoutId id="2147483803" r:id="rId24"/>
    <p:sldLayoutId id="2147483804" r:id="rId25"/>
    <p:sldLayoutId id="2147483805" r:id="rId26"/>
    <p:sldLayoutId id="2147483806" r:id="rId27"/>
    <p:sldLayoutId id="2147483807" r:id="rId28"/>
    <p:sldLayoutId id="2147483808" r:id="rId29"/>
    <p:sldLayoutId id="2147483809" r:id="rId30"/>
    <p:sldLayoutId id="2147483810" r:id="rId31"/>
    <p:sldLayoutId id="2147483811" r:id="rId32"/>
    <p:sldLayoutId id="2147483812" r:id="rId33"/>
    <p:sldLayoutId id="2147483813" r:id="rId34"/>
    <p:sldLayoutId id="2147483814" r:id="rId35"/>
    <p:sldLayoutId id="2147483815" r:id="rId36"/>
    <p:sldLayoutId id="2147483816" r:id="rId37"/>
    <p:sldLayoutId id="2147483817" r:id="rId38"/>
    <p:sldLayoutId id="2147483818" r:id="rId39"/>
    <p:sldLayoutId id="2147483819" r:id="rId40"/>
    <p:sldLayoutId id="2147483820" r:id="rId41"/>
    <p:sldLayoutId id="2147483821" r:id="rId42"/>
    <p:sldLayoutId id="2147483822" r:id="rId43"/>
    <p:sldLayoutId id="2147483823" r:id="rId44"/>
    <p:sldLayoutId id="2147483824" r:id="rId45"/>
    <p:sldLayoutId id="2147483825" r:id="rId46"/>
    <p:sldLayoutId id="2147483826" r:id="rId47"/>
    <p:sldLayoutId id="2147483827" r:id="rId48"/>
    <p:sldLayoutId id="2147483828" r:id="rId49"/>
    <p:sldLayoutId id="2147483829" r:id="rId50"/>
    <p:sldLayoutId id="2147483830" r:id="rId51"/>
    <p:sldLayoutId id="2147483831" r:id="rId52"/>
    <p:sldLayoutId id="2147483832" r:id="rId53"/>
    <p:sldLayoutId id="2147483833" r:id="rId54"/>
    <p:sldLayoutId id="2147483834" r:id="rId55"/>
    <p:sldLayoutId id="2147483835" r:id="rId56"/>
  </p:sldLayoutIdLst>
  <p:hf hdr="0"/>
  <p:txStyles>
    <p:titleStyle>
      <a:lvl1pPr marL="0" indent="0" algn="l" defTabSz="914400" rtl="0" eaLnBrk="1" latinLnBrk="0" hangingPunct="1">
        <a:spcBef>
          <a:spcPct val="0"/>
        </a:spcBef>
        <a:buNone/>
        <a:defRPr sz="2600" b="0" kern="1200" cap="all" baseline="0">
          <a:solidFill>
            <a:schemeClr val="tx1"/>
          </a:solidFill>
          <a:latin typeface="+mj-lt"/>
          <a:ea typeface="+mj-ea"/>
          <a:cs typeface="+mj-cs"/>
        </a:defRPr>
      </a:lvl1pPr>
    </p:titleStyle>
    <p:bodyStyle>
      <a:lvl1pPr marL="180000" indent="-180000" algn="l" defTabSz="914400" rtl="0" eaLnBrk="1" latinLnBrk="0" hangingPunct="1">
        <a:spcBef>
          <a:spcPts val="200"/>
        </a:spcBef>
        <a:buClr>
          <a:schemeClr val="accent1"/>
        </a:buClr>
        <a:buFont typeface="Calibri"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1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1.xml"/><Relationship Id="rId1" Type="http://schemas.openxmlformats.org/officeDocument/2006/relationships/slideLayout" Target="../slideLayouts/slideLayout73.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svg"/><Relationship Id="rId4" Type="http://schemas.microsoft.com/office/2007/relationships/hdphoto" Target="../media/hdphoto1.wdp"/><Relationship Id="rId9" Type="http://schemas.openxmlformats.org/officeDocument/2006/relationships/image" Target="../media/image11.png"/><Relationship Id="rId14" Type="http://schemas.openxmlformats.org/officeDocument/2006/relationships/image" Target="../media/image16.sv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3" Type="http://schemas.openxmlformats.org/officeDocument/2006/relationships/image" Target="../media/image34.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microsoft.com/office/2007/relationships/hdphoto" Target="../media/hdphoto3.wdp"/><Relationship Id="rId9" Type="http://schemas.openxmlformats.org/officeDocument/2006/relationships/image" Target="../media/image39.png"/><Relationship Id="rId14" Type="http://schemas.openxmlformats.org/officeDocument/2006/relationships/image" Target="../media/image44.sv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27.xml"/><Relationship Id="rId6" Type="http://schemas.openxmlformats.org/officeDocument/2006/relationships/image" Target="../media/image47.svg"/><Relationship Id="rId5" Type="http://schemas.openxmlformats.org/officeDocument/2006/relationships/image" Target="../media/image46.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Picture 9" descr="A large white building with orange roofs and a green tower&#10;&#10;Description automatically generated">
            <a:extLst>
              <a:ext uri="{FF2B5EF4-FFF2-40B4-BE49-F238E27FC236}">
                <a16:creationId xmlns:a16="http://schemas.microsoft.com/office/drawing/2014/main" id="{DCE83824-3CDB-CFE1-4F44-3D525E5C47AC}"/>
              </a:ext>
            </a:extLst>
          </p:cNvPr>
          <p:cNvPicPr>
            <a:picLocks noChangeAspect="1"/>
          </p:cNvPicPr>
          <p:nvPr/>
        </p:nvPicPr>
        <p:blipFill rotWithShape="1">
          <a:blip r:embed="rId2" cstate="print">
            <a:duotone>
              <a:schemeClr val="bg2">
                <a:shade val="45000"/>
                <a:satMod val="135000"/>
              </a:schemeClr>
              <a:prstClr val="white"/>
            </a:duotone>
            <a:alphaModFix amt="20000"/>
            <a:extLst>
              <a:ext uri="{28A0092B-C50C-407E-A947-70E740481C1C}">
                <a14:useLocalDpi xmlns:a14="http://schemas.microsoft.com/office/drawing/2010/main" val="0"/>
              </a:ext>
            </a:extLst>
          </a:blip>
          <a:srcRect l="14532" t="30498" r="21228" b="21243"/>
          <a:stretch/>
        </p:blipFill>
        <p:spPr>
          <a:xfrm>
            <a:off x="3172" y="0"/>
            <a:ext cx="9137656" cy="5143500"/>
          </a:xfrm>
          <a:prstGeom prst="rect">
            <a:avLst/>
          </a:prstGeom>
        </p:spPr>
      </p:pic>
      <p:sp>
        <p:nvSpPr>
          <p:cNvPr id="13" name="Rectangle 12">
            <a:extLst>
              <a:ext uri="{FF2B5EF4-FFF2-40B4-BE49-F238E27FC236}">
                <a16:creationId xmlns:a16="http://schemas.microsoft.com/office/drawing/2014/main" id="{9FD40717-0601-4D19-84E5-61B008D1C6C7}"/>
              </a:ext>
            </a:extLst>
          </p:cNvPr>
          <p:cNvSpPr/>
          <p:nvPr/>
        </p:nvSpPr>
        <p:spPr>
          <a:xfrm flipH="1">
            <a:off x="0" y="411163"/>
            <a:ext cx="9140828" cy="4732337"/>
          </a:xfrm>
          <a:prstGeom prst="rect">
            <a:avLst/>
          </a:prstGeom>
          <a:gradFill>
            <a:gsLst>
              <a:gs pos="0">
                <a:srgbClr val="6B6F7B"/>
              </a:gs>
              <a:gs pos="100000">
                <a:srgbClr val="6B6F7B">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Title 11">
            <a:extLst>
              <a:ext uri="{FF2B5EF4-FFF2-40B4-BE49-F238E27FC236}">
                <a16:creationId xmlns:a16="http://schemas.microsoft.com/office/drawing/2014/main" id="{C7FBC91A-6319-47D1-9276-794B49B09D51}"/>
              </a:ext>
            </a:extLst>
          </p:cNvPr>
          <p:cNvSpPr>
            <a:spLocks noGrp="1"/>
          </p:cNvSpPr>
          <p:nvPr>
            <p:ph type="ctrTitle"/>
          </p:nvPr>
        </p:nvSpPr>
        <p:spPr>
          <a:xfrm>
            <a:off x="666750" y="2678791"/>
            <a:ext cx="7810500" cy="800219"/>
          </a:xfrm>
        </p:spPr>
        <p:txBody>
          <a:bodyPr/>
          <a:lstStyle/>
          <a:p>
            <a:r>
              <a:rPr lang="lv-LV" b="1" dirty="0"/>
              <a:t>Pasūtītāja ieteikumi </a:t>
            </a:r>
            <a:br>
              <a:rPr lang="lv-LV" b="1" dirty="0"/>
            </a:br>
            <a:r>
              <a:rPr lang="lv-LV" b="1" dirty="0">
                <a:solidFill>
                  <a:schemeClr val="accent1"/>
                </a:solidFill>
              </a:rPr>
              <a:t>būvju tehniskajā apsekošanā</a:t>
            </a:r>
          </a:p>
        </p:txBody>
      </p:sp>
      <p:sp>
        <p:nvSpPr>
          <p:cNvPr id="2" name="Subtitle 1">
            <a:extLst>
              <a:ext uri="{FF2B5EF4-FFF2-40B4-BE49-F238E27FC236}">
                <a16:creationId xmlns:a16="http://schemas.microsoft.com/office/drawing/2014/main" id="{C2A76DF2-2938-40EE-8EA3-E3990CF7D97C}"/>
              </a:ext>
            </a:extLst>
          </p:cNvPr>
          <p:cNvSpPr>
            <a:spLocks noGrp="1"/>
          </p:cNvSpPr>
          <p:nvPr>
            <p:ph type="subTitle" idx="1"/>
          </p:nvPr>
        </p:nvSpPr>
        <p:spPr>
          <a:xfrm>
            <a:off x="666751" y="3880244"/>
            <a:ext cx="7810499" cy="346940"/>
          </a:xfrm>
        </p:spPr>
        <p:txBody>
          <a:bodyPr/>
          <a:lstStyle/>
          <a:p>
            <a:r>
              <a:rPr lang="lv-LV" dirty="0"/>
              <a:t>Arnis Minikovičs</a:t>
            </a:r>
          </a:p>
        </p:txBody>
      </p:sp>
      <p:sp>
        <p:nvSpPr>
          <p:cNvPr id="3" name="Text Placeholder 2">
            <a:extLst>
              <a:ext uri="{FF2B5EF4-FFF2-40B4-BE49-F238E27FC236}">
                <a16:creationId xmlns:a16="http://schemas.microsoft.com/office/drawing/2014/main" id="{03E37661-3F53-4F71-A9B6-0273F31474DA}"/>
              </a:ext>
            </a:extLst>
          </p:cNvPr>
          <p:cNvSpPr>
            <a:spLocks noGrp="1"/>
          </p:cNvSpPr>
          <p:nvPr>
            <p:ph type="body" sz="quarter" idx="10"/>
          </p:nvPr>
        </p:nvSpPr>
        <p:spPr>
          <a:xfrm>
            <a:off x="666750" y="4220131"/>
            <a:ext cx="7810500" cy="369332"/>
          </a:xfrm>
        </p:spPr>
        <p:txBody>
          <a:bodyPr/>
          <a:lstStyle/>
          <a:p>
            <a:r>
              <a:rPr lang="lv-LV" dirty="0"/>
              <a:t>VAS «Valsts nekustamie īpašumi»</a:t>
            </a:r>
            <a:br>
              <a:rPr lang="lv-LV" dirty="0"/>
            </a:br>
            <a:r>
              <a:rPr lang="lv-LV" dirty="0"/>
              <a:t>Būvniecības pārvaldes direktors</a:t>
            </a:r>
          </a:p>
        </p:txBody>
      </p:sp>
      <p:sp>
        <p:nvSpPr>
          <p:cNvPr id="4" name="Text Placeholder 3">
            <a:extLst>
              <a:ext uri="{FF2B5EF4-FFF2-40B4-BE49-F238E27FC236}">
                <a16:creationId xmlns:a16="http://schemas.microsoft.com/office/drawing/2014/main" id="{77988025-D296-4F91-9BDD-97E2E99270AD}"/>
              </a:ext>
            </a:extLst>
          </p:cNvPr>
          <p:cNvSpPr>
            <a:spLocks noGrp="1"/>
          </p:cNvSpPr>
          <p:nvPr>
            <p:ph type="body" sz="quarter" idx="11"/>
          </p:nvPr>
        </p:nvSpPr>
        <p:spPr/>
        <p:txBody>
          <a:bodyPr/>
          <a:lstStyle/>
          <a:p>
            <a:pPr lvl="0"/>
            <a:r>
              <a:rPr lang="lv-LV" dirty="0"/>
              <a:t>1.12.2023.</a:t>
            </a:r>
          </a:p>
        </p:txBody>
      </p:sp>
      <p:grpSp>
        <p:nvGrpSpPr>
          <p:cNvPr id="16" name="Group 15">
            <a:extLst>
              <a:ext uri="{FF2B5EF4-FFF2-40B4-BE49-F238E27FC236}">
                <a16:creationId xmlns:a16="http://schemas.microsoft.com/office/drawing/2014/main" id="{7A8F0C83-0AC4-4300-8350-5BC652302D5B}"/>
              </a:ext>
            </a:extLst>
          </p:cNvPr>
          <p:cNvGrpSpPr>
            <a:grpSpLocks noChangeAspect="1"/>
          </p:cNvGrpSpPr>
          <p:nvPr/>
        </p:nvGrpSpPr>
        <p:grpSpPr>
          <a:xfrm>
            <a:off x="3582000" y="720000"/>
            <a:ext cx="1980000" cy="1358554"/>
            <a:chOff x="3568985" y="668615"/>
            <a:chExt cx="2006029" cy="1376413"/>
          </a:xfrm>
        </p:grpSpPr>
        <p:sp>
          <p:nvSpPr>
            <p:cNvPr id="17" name="Freeform: Shape 16">
              <a:extLst>
                <a:ext uri="{FF2B5EF4-FFF2-40B4-BE49-F238E27FC236}">
                  <a16:creationId xmlns:a16="http://schemas.microsoft.com/office/drawing/2014/main" id="{CEAC89D8-48B0-4360-B90C-4391201B29DC}"/>
                </a:ext>
              </a:extLst>
            </p:cNvPr>
            <p:cNvSpPr/>
            <p:nvPr/>
          </p:nvSpPr>
          <p:spPr>
            <a:xfrm>
              <a:off x="3568985" y="668615"/>
              <a:ext cx="2006029" cy="900153"/>
            </a:xfrm>
            <a:custGeom>
              <a:avLst/>
              <a:gdLst>
                <a:gd name="connsiteX0" fmla="*/ 1104616 w 2006029"/>
                <a:gd name="connsiteY0" fmla="*/ 609764 h 900153"/>
                <a:gd name="connsiteX1" fmla="*/ 861719 w 2006029"/>
                <a:gd name="connsiteY1" fmla="*/ 369465 h 900153"/>
                <a:gd name="connsiteX2" fmla="*/ 848093 w 2006029"/>
                <a:gd name="connsiteY2" fmla="*/ 382934 h 900153"/>
                <a:gd name="connsiteX3" fmla="*/ 679939 w 2006029"/>
                <a:gd name="connsiteY3" fmla="*/ 548331 h 900153"/>
                <a:gd name="connsiteX4" fmla="*/ 679939 w 2006029"/>
                <a:gd name="connsiteY4" fmla="*/ 131688 h 900153"/>
                <a:gd name="connsiteX5" fmla="*/ 920474 w 2006029"/>
                <a:gd name="connsiteY5" fmla="*/ 131688 h 900153"/>
                <a:gd name="connsiteX6" fmla="*/ 920474 w 2006029"/>
                <a:gd name="connsiteY6" fmla="*/ 338355 h 900153"/>
                <a:gd name="connsiteX7" fmla="*/ 1104616 w 2006029"/>
                <a:gd name="connsiteY7" fmla="*/ 338355 h 900153"/>
                <a:gd name="connsiteX8" fmla="*/ 1472506 w 2006029"/>
                <a:gd name="connsiteY8" fmla="*/ 861797 h 900153"/>
                <a:gd name="connsiteX9" fmla="*/ 1472506 w 2006029"/>
                <a:gd name="connsiteY9" fmla="*/ 510604 h 900153"/>
                <a:gd name="connsiteX10" fmla="*/ 1350506 w 2006029"/>
                <a:gd name="connsiteY10" fmla="*/ 510604 h 900153"/>
                <a:gd name="connsiteX11" fmla="*/ 1350506 w 2006029"/>
                <a:gd name="connsiteY11" fmla="*/ 0 h 900153"/>
                <a:gd name="connsiteX12" fmla="*/ 1104616 w 2006029"/>
                <a:gd name="connsiteY12" fmla="*/ 130664 h 900153"/>
                <a:gd name="connsiteX13" fmla="*/ 1104616 w 2006029"/>
                <a:gd name="connsiteY13" fmla="*/ 299447 h 900153"/>
                <a:gd name="connsiteX14" fmla="*/ 959303 w 2006029"/>
                <a:gd name="connsiteY14" fmla="*/ 299447 h 900153"/>
                <a:gd name="connsiteX15" fmla="*/ 959303 w 2006029"/>
                <a:gd name="connsiteY15" fmla="*/ 92780 h 900153"/>
                <a:gd name="connsiteX16" fmla="*/ 640717 w 2006029"/>
                <a:gd name="connsiteY16" fmla="*/ 92780 h 900153"/>
                <a:gd name="connsiteX17" fmla="*/ 640717 w 2006029"/>
                <a:gd name="connsiteY17" fmla="*/ 586845 h 900153"/>
                <a:gd name="connsiteX18" fmla="*/ 553056 w 2006029"/>
                <a:gd name="connsiteY18" fmla="*/ 673481 h 900153"/>
                <a:gd name="connsiteX19" fmla="*/ 553056 w 2006029"/>
                <a:gd name="connsiteY19" fmla="*/ 861246 h 900153"/>
                <a:gd name="connsiteX20" fmla="*/ 0 w 2006029"/>
                <a:gd name="connsiteY20" fmla="*/ 861246 h 900153"/>
                <a:gd name="connsiteX21" fmla="*/ 0 w 2006029"/>
                <a:gd name="connsiteY21" fmla="*/ 899996 h 900153"/>
                <a:gd name="connsiteX22" fmla="*/ 592437 w 2006029"/>
                <a:gd name="connsiteY22" fmla="*/ 899996 h 900153"/>
                <a:gd name="connsiteX23" fmla="*/ 592437 w 2006029"/>
                <a:gd name="connsiteY23" fmla="*/ 689469 h 900153"/>
                <a:gd name="connsiteX24" fmla="*/ 861797 w 2006029"/>
                <a:gd name="connsiteY24" fmla="*/ 423889 h 900153"/>
                <a:gd name="connsiteX25" fmla="*/ 1104616 w 2006029"/>
                <a:gd name="connsiteY25" fmla="*/ 661588 h 900153"/>
                <a:gd name="connsiteX26" fmla="*/ 1104616 w 2006029"/>
                <a:gd name="connsiteY26" fmla="*/ 900154 h 900153"/>
                <a:gd name="connsiteX27" fmla="*/ 1143445 w 2006029"/>
                <a:gd name="connsiteY27" fmla="*/ 900154 h 900153"/>
                <a:gd name="connsiteX28" fmla="*/ 1143445 w 2006029"/>
                <a:gd name="connsiteY28" fmla="*/ 149330 h 900153"/>
                <a:gd name="connsiteX29" fmla="*/ 1311677 w 2006029"/>
                <a:gd name="connsiteY29" fmla="*/ 60094 h 900153"/>
                <a:gd name="connsiteX30" fmla="*/ 1311677 w 2006029"/>
                <a:gd name="connsiteY30" fmla="*/ 900154 h 900153"/>
                <a:gd name="connsiteX31" fmla="*/ 1350506 w 2006029"/>
                <a:gd name="connsiteY31" fmla="*/ 900154 h 900153"/>
                <a:gd name="connsiteX32" fmla="*/ 1350506 w 2006029"/>
                <a:gd name="connsiteY32" fmla="*/ 549433 h 900153"/>
                <a:gd name="connsiteX33" fmla="*/ 1433205 w 2006029"/>
                <a:gd name="connsiteY33" fmla="*/ 549433 h 900153"/>
                <a:gd name="connsiteX34" fmla="*/ 1433205 w 2006029"/>
                <a:gd name="connsiteY34" fmla="*/ 900154 h 900153"/>
                <a:gd name="connsiteX35" fmla="*/ 2006030 w 2006029"/>
                <a:gd name="connsiteY35" fmla="*/ 900154 h 900153"/>
                <a:gd name="connsiteX36" fmla="*/ 2006030 w 2006029"/>
                <a:gd name="connsiteY36" fmla="*/ 861246 h 90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06029" h="900153">
                  <a:moveTo>
                    <a:pt x="1104616" y="609764"/>
                  </a:moveTo>
                  <a:lnTo>
                    <a:pt x="861719" y="369465"/>
                  </a:lnTo>
                  <a:lnTo>
                    <a:pt x="848093" y="382934"/>
                  </a:lnTo>
                  <a:lnTo>
                    <a:pt x="679939" y="548331"/>
                  </a:lnTo>
                  <a:lnTo>
                    <a:pt x="679939" y="131688"/>
                  </a:lnTo>
                  <a:lnTo>
                    <a:pt x="920474" y="131688"/>
                  </a:lnTo>
                  <a:lnTo>
                    <a:pt x="920474" y="338355"/>
                  </a:lnTo>
                  <a:lnTo>
                    <a:pt x="1104616" y="338355"/>
                  </a:lnTo>
                  <a:close/>
                  <a:moveTo>
                    <a:pt x="1472506" y="861797"/>
                  </a:moveTo>
                  <a:lnTo>
                    <a:pt x="1472506" y="510604"/>
                  </a:lnTo>
                  <a:lnTo>
                    <a:pt x="1350506" y="510604"/>
                  </a:lnTo>
                  <a:lnTo>
                    <a:pt x="1350506" y="0"/>
                  </a:lnTo>
                  <a:lnTo>
                    <a:pt x="1104616" y="130664"/>
                  </a:lnTo>
                  <a:lnTo>
                    <a:pt x="1104616" y="299447"/>
                  </a:lnTo>
                  <a:lnTo>
                    <a:pt x="959303" y="299447"/>
                  </a:lnTo>
                  <a:lnTo>
                    <a:pt x="959303" y="92780"/>
                  </a:lnTo>
                  <a:lnTo>
                    <a:pt x="640717" y="92780"/>
                  </a:lnTo>
                  <a:lnTo>
                    <a:pt x="640717" y="586845"/>
                  </a:lnTo>
                  <a:lnTo>
                    <a:pt x="553056" y="673481"/>
                  </a:lnTo>
                  <a:lnTo>
                    <a:pt x="553056" y="861246"/>
                  </a:lnTo>
                  <a:lnTo>
                    <a:pt x="0" y="861246"/>
                  </a:lnTo>
                  <a:lnTo>
                    <a:pt x="0" y="899996"/>
                  </a:lnTo>
                  <a:lnTo>
                    <a:pt x="592437" y="899996"/>
                  </a:lnTo>
                  <a:lnTo>
                    <a:pt x="592437" y="689469"/>
                  </a:lnTo>
                  <a:lnTo>
                    <a:pt x="861797" y="423889"/>
                  </a:lnTo>
                  <a:lnTo>
                    <a:pt x="1104616" y="661588"/>
                  </a:lnTo>
                  <a:lnTo>
                    <a:pt x="1104616" y="900154"/>
                  </a:lnTo>
                  <a:lnTo>
                    <a:pt x="1143445" y="900154"/>
                  </a:lnTo>
                  <a:lnTo>
                    <a:pt x="1143445" y="149330"/>
                  </a:lnTo>
                  <a:lnTo>
                    <a:pt x="1311677" y="60094"/>
                  </a:lnTo>
                  <a:lnTo>
                    <a:pt x="1311677" y="900154"/>
                  </a:lnTo>
                  <a:lnTo>
                    <a:pt x="1350506" y="900154"/>
                  </a:lnTo>
                  <a:lnTo>
                    <a:pt x="1350506" y="549433"/>
                  </a:lnTo>
                  <a:lnTo>
                    <a:pt x="1433205" y="549433"/>
                  </a:lnTo>
                  <a:lnTo>
                    <a:pt x="1433205" y="900154"/>
                  </a:lnTo>
                  <a:lnTo>
                    <a:pt x="2006030" y="900154"/>
                  </a:lnTo>
                  <a:lnTo>
                    <a:pt x="2006030" y="861246"/>
                  </a:lnTo>
                  <a:close/>
                </a:path>
              </a:pathLst>
            </a:custGeom>
            <a:solidFill>
              <a:srgbClr val="FFFFFF"/>
            </a:solidFill>
            <a:ln w="7858" cap="flat">
              <a:noFill/>
              <a:prstDash val="solid"/>
              <a:miter/>
            </a:ln>
          </p:spPr>
          <p:txBody>
            <a:bodyPr lIns="72000" tIns="36000" rIns="72000" bIns="36000" rtlCol="0" anchor="ctr"/>
            <a:lstStyle/>
            <a:p>
              <a:endParaRPr lang="lv-LV"/>
            </a:p>
          </p:txBody>
        </p:sp>
        <p:sp>
          <p:nvSpPr>
            <p:cNvPr id="18" name="Freeform: Shape 17">
              <a:extLst>
                <a:ext uri="{FF2B5EF4-FFF2-40B4-BE49-F238E27FC236}">
                  <a16:creationId xmlns:a16="http://schemas.microsoft.com/office/drawing/2014/main" id="{5773D6F9-C762-4F22-AD19-B2BAD67C1DE4}"/>
                </a:ext>
              </a:extLst>
            </p:cNvPr>
            <p:cNvSpPr/>
            <p:nvPr/>
          </p:nvSpPr>
          <p:spPr>
            <a:xfrm>
              <a:off x="3568985" y="1695399"/>
              <a:ext cx="2006029" cy="349629"/>
            </a:xfrm>
            <a:custGeom>
              <a:avLst/>
              <a:gdLst>
                <a:gd name="connsiteX0" fmla="*/ 1359564 w 2006029"/>
                <a:gd name="connsiteY0" fmla="*/ 237164 h 349629"/>
                <a:gd name="connsiteX1" fmla="*/ 1359564 w 2006029"/>
                <a:gd name="connsiteY1" fmla="*/ 329471 h 349629"/>
                <a:gd name="connsiteX2" fmla="*/ 1345781 w 2006029"/>
                <a:gd name="connsiteY2" fmla="*/ 332149 h 349629"/>
                <a:gd name="connsiteX3" fmla="*/ 1345781 w 2006029"/>
                <a:gd name="connsiteY3" fmla="*/ 347901 h 349629"/>
                <a:gd name="connsiteX4" fmla="*/ 1399023 w 2006029"/>
                <a:gd name="connsiteY4" fmla="*/ 347901 h 349629"/>
                <a:gd name="connsiteX5" fmla="*/ 1399023 w 2006029"/>
                <a:gd name="connsiteY5" fmla="*/ 332149 h 349629"/>
                <a:gd name="connsiteX6" fmla="*/ 1385240 w 2006029"/>
                <a:gd name="connsiteY6" fmla="*/ 329471 h 349629"/>
                <a:gd name="connsiteX7" fmla="*/ 1385240 w 2006029"/>
                <a:gd name="connsiteY7" fmla="*/ 237164 h 349629"/>
                <a:gd name="connsiteX8" fmla="*/ 1399023 w 2006029"/>
                <a:gd name="connsiteY8" fmla="*/ 234564 h 349629"/>
                <a:gd name="connsiteX9" fmla="*/ 1399023 w 2006029"/>
                <a:gd name="connsiteY9" fmla="*/ 218812 h 349629"/>
                <a:gd name="connsiteX10" fmla="*/ 1345781 w 2006029"/>
                <a:gd name="connsiteY10" fmla="*/ 218812 h 349629"/>
                <a:gd name="connsiteX11" fmla="*/ 1345781 w 2006029"/>
                <a:gd name="connsiteY11" fmla="*/ 234564 h 349629"/>
                <a:gd name="connsiteX12" fmla="*/ 1292539 w 2006029"/>
                <a:gd name="connsiteY12" fmla="*/ 309229 h 349629"/>
                <a:gd name="connsiteX13" fmla="*/ 1292539 w 2006029"/>
                <a:gd name="connsiteY13" fmla="*/ 329471 h 349629"/>
                <a:gd name="connsiteX14" fmla="*/ 1278913 w 2006029"/>
                <a:gd name="connsiteY14" fmla="*/ 332149 h 349629"/>
                <a:gd name="connsiteX15" fmla="*/ 1278913 w 2006029"/>
                <a:gd name="connsiteY15" fmla="*/ 347901 h 349629"/>
                <a:gd name="connsiteX16" fmla="*/ 1332155 w 2006029"/>
                <a:gd name="connsiteY16" fmla="*/ 347901 h 349629"/>
                <a:gd name="connsiteX17" fmla="*/ 1332155 w 2006029"/>
                <a:gd name="connsiteY17" fmla="*/ 332149 h 349629"/>
                <a:gd name="connsiteX18" fmla="*/ 1318372 w 2006029"/>
                <a:gd name="connsiteY18" fmla="*/ 329471 h 349629"/>
                <a:gd name="connsiteX19" fmla="*/ 1318372 w 2006029"/>
                <a:gd name="connsiteY19" fmla="*/ 237164 h 349629"/>
                <a:gd name="connsiteX20" fmla="*/ 1332155 w 2006029"/>
                <a:gd name="connsiteY20" fmla="*/ 234564 h 349629"/>
                <a:gd name="connsiteX21" fmla="*/ 1332155 w 2006029"/>
                <a:gd name="connsiteY21" fmla="*/ 218812 h 349629"/>
                <a:gd name="connsiteX22" fmla="*/ 1284899 w 2006029"/>
                <a:gd name="connsiteY22" fmla="*/ 218812 h 349629"/>
                <a:gd name="connsiteX23" fmla="*/ 1251898 w 2006029"/>
                <a:gd name="connsiteY23" fmla="*/ 313325 h 349629"/>
                <a:gd name="connsiteX24" fmla="*/ 1251347 w 2006029"/>
                <a:gd name="connsiteY24" fmla="*/ 313325 h 349629"/>
                <a:gd name="connsiteX25" fmla="*/ 1218582 w 2006029"/>
                <a:gd name="connsiteY25" fmla="*/ 218812 h 349629"/>
                <a:gd name="connsiteX26" fmla="*/ 1171326 w 2006029"/>
                <a:gd name="connsiteY26" fmla="*/ 218812 h 349629"/>
                <a:gd name="connsiteX27" fmla="*/ 1171326 w 2006029"/>
                <a:gd name="connsiteY27" fmla="*/ 234564 h 349629"/>
                <a:gd name="connsiteX28" fmla="*/ 1185031 w 2006029"/>
                <a:gd name="connsiteY28" fmla="*/ 237164 h 349629"/>
                <a:gd name="connsiteX29" fmla="*/ 1185031 w 2006029"/>
                <a:gd name="connsiteY29" fmla="*/ 329471 h 349629"/>
                <a:gd name="connsiteX30" fmla="*/ 1171326 w 2006029"/>
                <a:gd name="connsiteY30" fmla="*/ 332149 h 349629"/>
                <a:gd name="connsiteX31" fmla="*/ 1171326 w 2006029"/>
                <a:gd name="connsiteY31" fmla="*/ 347901 h 349629"/>
                <a:gd name="connsiteX32" fmla="*/ 1224647 w 2006029"/>
                <a:gd name="connsiteY32" fmla="*/ 347901 h 349629"/>
                <a:gd name="connsiteX33" fmla="*/ 1224647 w 2006029"/>
                <a:gd name="connsiteY33" fmla="*/ 332149 h 349629"/>
                <a:gd name="connsiteX34" fmla="*/ 1210785 w 2006029"/>
                <a:gd name="connsiteY34" fmla="*/ 329471 h 349629"/>
                <a:gd name="connsiteX35" fmla="*/ 1210785 w 2006029"/>
                <a:gd name="connsiteY35" fmla="*/ 309229 h 349629"/>
                <a:gd name="connsiteX36" fmla="*/ 1208344 w 2006029"/>
                <a:gd name="connsiteY36" fmla="*/ 252837 h 349629"/>
                <a:gd name="connsiteX37" fmla="*/ 1208895 w 2006029"/>
                <a:gd name="connsiteY37" fmla="*/ 252837 h 349629"/>
                <a:gd name="connsiteX38" fmla="*/ 1243156 w 2006029"/>
                <a:gd name="connsiteY38" fmla="*/ 347349 h 349629"/>
                <a:gd name="connsiteX39" fmla="*/ 1260483 w 2006029"/>
                <a:gd name="connsiteY39" fmla="*/ 347349 h 349629"/>
                <a:gd name="connsiteX40" fmla="*/ 1294429 w 2006029"/>
                <a:gd name="connsiteY40" fmla="*/ 252364 h 349629"/>
                <a:gd name="connsiteX41" fmla="*/ 1294980 w 2006029"/>
                <a:gd name="connsiteY41" fmla="*/ 252364 h 349629"/>
                <a:gd name="connsiteX42" fmla="*/ 1067756 w 2006029"/>
                <a:gd name="connsiteY42" fmla="*/ 218970 h 349629"/>
                <a:gd name="connsiteX43" fmla="*/ 1028376 w 2006029"/>
                <a:gd name="connsiteY43" fmla="*/ 218970 h 349629"/>
                <a:gd name="connsiteX44" fmla="*/ 1028376 w 2006029"/>
                <a:gd name="connsiteY44" fmla="*/ 234722 h 349629"/>
                <a:gd name="connsiteX45" fmla="*/ 1042080 w 2006029"/>
                <a:gd name="connsiteY45" fmla="*/ 237400 h 349629"/>
                <a:gd name="connsiteX46" fmla="*/ 1042080 w 2006029"/>
                <a:gd name="connsiteY46" fmla="*/ 304504 h 349629"/>
                <a:gd name="connsiteX47" fmla="*/ 1056257 w 2006029"/>
                <a:gd name="connsiteY47" fmla="*/ 337898 h 349629"/>
                <a:gd name="connsiteX48" fmla="*/ 1130843 w 2006029"/>
                <a:gd name="connsiteY48" fmla="*/ 337898 h 349629"/>
                <a:gd name="connsiteX49" fmla="*/ 1145178 w 2006029"/>
                <a:gd name="connsiteY49" fmla="*/ 304504 h 349629"/>
                <a:gd name="connsiteX50" fmla="*/ 1145178 w 2006029"/>
                <a:gd name="connsiteY50" fmla="*/ 237400 h 349629"/>
                <a:gd name="connsiteX51" fmla="*/ 1158882 w 2006029"/>
                <a:gd name="connsiteY51" fmla="*/ 234722 h 349629"/>
                <a:gd name="connsiteX52" fmla="*/ 1158882 w 2006029"/>
                <a:gd name="connsiteY52" fmla="*/ 218970 h 349629"/>
                <a:gd name="connsiteX53" fmla="*/ 1105404 w 2006029"/>
                <a:gd name="connsiteY53" fmla="*/ 218970 h 349629"/>
                <a:gd name="connsiteX54" fmla="*/ 1105404 w 2006029"/>
                <a:gd name="connsiteY54" fmla="*/ 234722 h 349629"/>
                <a:gd name="connsiteX55" fmla="*/ 1119108 w 2006029"/>
                <a:gd name="connsiteY55" fmla="*/ 237400 h 349629"/>
                <a:gd name="connsiteX56" fmla="*/ 1119108 w 2006029"/>
                <a:gd name="connsiteY56" fmla="*/ 304504 h 349629"/>
                <a:gd name="connsiteX57" fmla="*/ 1112256 w 2006029"/>
                <a:gd name="connsiteY57" fmla="*/ 323643 h 349629"/>
                <a:gd name="connsiteX58" fmla="*/ 1093196 w 2006029"/>
                <a:gd name="connsiteY58" fmla="*/ 329865 h 349629"/>
                <a:gd name="connsiteX59" fmla="*/ 1074451 w 2006029"/>
                <a:gd name="connsiteY59" fmla="*/ 323564 h 349629"/>
                <a:gd name="connsiteX60" fmla="*/ 1067599 w 2006029"/>
                <a:gd name="connsiteY60" fmla="*/ 304504 h 349629"/>
                <a:gd name="connsiteX61" fmla="*/ 1067599 w 2006029"/>
                <a:gd name="connsiteY61" fmla="*/ 237400 h 349629"/>
                <a:gd name="connsiteX62" fmla="*/ 1081382 w 2006029"/>
                <a:gd name="connsiteY62" fmla="*/ 234722 h 349629"/>
                <a:gd name="connsiteX63" fmla="*/ 1081382 w 2006029"/>
                <a:gd name="connsiteY63" fmla="*/ 218970 h 349629"/>
                <a:gd name="connsiteX64" fmla="*/ 953238 w 2006029"/>
                <a:gd name="connsiteY64" fmla="*/ 182740 h 349629"/>
                <a:gd name="connsiteX65" fmla="*/ 931185 w 2006029"/>
                <a:gd name="connsiteY65" fmla="*/ 182740 h 349629"/>
                <a:gd name="connsiteX66" fmla="*/ 931185 w 2006029"/>
                <a:gd name="connsiteY66" fmla="*/ 184158 h 349629"/>
                <a:gd name="connsiteX67" fmla="*/ 955995 w 2006029"/>
                <a:gd name="connsiteY67" fmla="*/ 206762 h 349629"/>
                <a:gd name="connsiteX68" fmla="*/ 973716 w 2006029"/>
                <a:gd name="connsiteY68" fmla="*/ 206762 h 349629"/>
                <a:gd name="connsiteX69" fmla="*/ 998447 w 2006029"/>
                <a:gd name="connsiteY69" fmla="*/ 184237 h 349629"/>
                <a:gd name="connsiteX70" fmla="*/ 998447 w 2006029"/>
                <a:gd name="connsiteY70" fmla="*/ 182740 h 349629"/>
                <a:gd name="connsiteX71" fmla="*/ 976551 w 2006029"/>
                <a:gd name="connsiteY71" fmla="*/ 182740 h 349629"/>
                <a:gd name="connsiteX72" fmla="*/ 964816 w 2006029"/>
                <a:gd name="connsiteY72" fmla="*/ 195184 h 349629"/>
                <a:gd name="connsiteX73" fmla="*/ 1013254 w 2006029"/>
                <a:gd name="connsiteY73" fmla="*/ 233698 h 349629"/>
                <a:gd name="connsiteX74" fmla="*/ 992776 w 2006029"/>
                <a:gd name="connsiteY74" fmla="*/ 221726 h 349629"/>
                <a:gd name="connsiteX75" fmla="*/ 965761 w 2006029"/>
                <a:gd name="connsiteY75" fmla="*/ 217237 h 349629"/>
                <a:gd name="connsiteX76" fmla="*/ 932446 w 2006029"/>
                <a:gd name="connsiteY76" fmla="*/ 227397 h 349629"/>
                <a:gd name="connsiteX77" fmla="*/ 919214 w 2006029"/>
                <a:gd name="connsiteY77" fmla="*/ 252994 h 349629"/>
                <a:gd name="connsiteX78" fmla="*/ 930949 w 2006029"/>
                <a:gd name="connsiteY78" fmla="*/ 277883 h 349629"/>
                <a:gd name="connsiteX79" fmla="*/ 965525 w 2006029"/>
                <a:gd name="connsiteY79" fmla="*/ 293635 h 349629"/>
                <a:gd name="connsiteX80" fmla="*/ 983955 w 2006029"/>
                <a:gd name="connsiteY80" fmla="*/ 302062 h 349629"/>
                <a:gd name="connsiteX81" fmla="*/ 989232 w 2006029"/>
                <a:gd name="connsiteY81" fmla="*/ 314034 h 349629"/>
                <a:gd name="connsiteX82" fmla="*/ 983719 w 2006029"/>
                <a:gd name="connsiteY82" fmla="*/ 325612 h 349629"/>
                <a:gd name="connsiteX83" fmla="*/ 967573 w 2006029"/>
                <a:gd name="connsiteY83" fmla="*/ 329943 h 349629"/>
                <a:gd name="connsiteX84" fmla="*/ 952687 w 2006029"/>
                <a:gd name="connsiteY84" fmla="*/ 327817 h 349629"/>
                <a:gd name="connsiteX85" fmla="*/ 942133 w 2006029"/>
                <a:gd name="connsiteY85" fmla="*/ 322619 h 349629"/>
                <a:gd name="connsiteX86" fmla="*/ 939455 w 2006029"/>
                <a:gd name="connsiteY86" fmla="*/ 304267 h 349629"/>
                <a:gd name="connsiteX87" fmla="*/ 919450 w 2006029"/>
                <a:gd name="connsiteY87" fmla="*/ 304267 h 349629"/>
                <a:gd name="connsiteX88" fmla="*/ 919450 w 2006029"/>
                <a:gd name="connsiteY88" fmla="*/ 331125 h 349629"/>
                <a:gd name="connsiteX89" fmla="*/ 940007 w 2006029"/>
                <a:gd name="connsiteY89" fmla="*/ 344593 h 349629"/>
                <a:gd name="connsiteX90" fmla="*/ 967573 w 2006029"/>
                <a:gd name="connsiteY90" fmla="*/ 349397 h 349629"/>
                <a:gd name="connsiteX91" fmla="*/ 1002070 w 2006029"/>
                <a:gd name="connsiteY91" fmla="*/ 339946 h 349629"/>
                <a:gd name="connsiteX92" fmla="*/ 1015144 w 2006029"/>
                <a:gd name="connsiteY92" fmla="*/ 313798 h 349629"/>
                <a:gd name="connsiteX93" fmla="*/ 1004118 w 2006029"/>
                <a:gd name="connsiteY93" fmla="*/ 288358 h 349629"/>
                <a:gd name="connsiteX94" fmla="*/ 971826 w 2006029"/>
                <a:gd name="connsiteY94" fmla="*/ 272606 h 349629"/>
                <a:gd name="connsiteX95" fmla="*/ 950954 w 2006029"/>
                <a:gd name="connsiteY95" fmla="*/ 263706 h 349629"/>
                <a:gd name="connsiteX96" fmla="*/ 944890 w 2006029"/>
                <a:gd name="connsiteY96" fmla="*/ 252994 h 349629"/>
                <a:gd name="connsiteX97" fmla="*/ 950718 w 2006029"/>
                <a:gd name="connsiteY97" fmla="*/ 241495 h 349629"/>
                <a:gd name="connsiteX98" fmla="*/ 967100 w 2006029"/>
                <a:gd name="connsiteY98" fmla="*/ 237006 h 349629"/>
                <a:gd name="connsiteX99" fmla="*/ 980726 w 2006029"/>
                <a:gd name="connsiteY99" fmla="*/ 238581 h 349629"/>
                <a:gd name="connsiteX100" fmla="*/ 990571 w 2006029"/>
                <a:gd name="connsiteY100" fmla="*/ 242283 h 349629"/>
                <a:gd name="connsiteX101" fmla="*/ 993958 w 2006029"/>
                <a:gd name="connsiteY101" fmla="*/ 260004 h 349629"/>
                <a:gd name="connsiteX102" fmla="*/ 1013254 w 2006029"/>
                <a:gd name="connsiteY102" fmla="*/ 260004 h 349629"/>
                <a:gd name="connsiteX103" fmla="*/ 840926 w 2006029"/>
                <a:gd name="connsiteY103" fmla="*/ 248584 h 349629"/>
                <a:gd name="connsiteX104" fmla="*/ 841477 w 2006029"/>
                <a:gd name="connsiteY104" fmla="*/ 248584 h 349629"/>
                <a:gd name="connsiteX105" fmla="*/ 855969 w 2006029"/>
                <a:gd name="connsiteY105" fmla="*/ 293871 h 349629"/>
                <a:gd name="connsiteX106" fmla="*/ 826434 w 2006029"/>
                <a:gd name="connsiteY106" fmla="*/ 293871 h 349629"/>
                <a:gd name="connsiteX107" fmla="*/ 779808 w 2006029"/>
                <a:gd name="connsiteY107" fmla="*/ 347586 h 349629"/>
                <a:gd name="connsiteX108" fmla="*/ 823599 w 2006029"/>
                <a:gd name="connsiteY108" fmla="*/ 347586 h 349629"/>
                <a:gd name="connsiteX109" fmla="*/ 823599 w 2006029"/>
                <a:gd name="connsiteY109" fmla="*/ 331834 h 349629"/>
                <a:gd name="connsiteX110" fmla="*/ 814699 w 2006029"/>
                <a:gd name="connsiteY110" fmla="*/ 330180 h 349629"/>
                <a:gd name="connsiteX111" fmla="*/ 820369 w 2006029"/>
                <a:gd name="connsiteY111" fmla="*/ 312537 h 349629"/>
                <a:gd name="connsiteX112" fmla="*/ 862034 w 2006029"/>
                <a:gd name="connsiteY112" fmla="*/ 312537 h 349629"/>
                <a:gd name="connsiteX113" fmla="*/ 867705 w 2006029"/>
                <a:gd name="connsiteY113" fmla="*/ 330180 h 349629"/>
                <a:gd name="connsiteX114" fmla="*/ 858805 w 2006029"/>
                <a:gd name="connsiteY114" fmla="*/ 331834 h 349629"/>
                <a:gd name="connsiteX115" fmla="*/ 858805 w 2006029"/>
                <a:gd name="connsiteY115" fmla="*/ 347586 h 349629"/>
                <a:gd name="connsiteX116" fmla="*/ 902595 w 2006029"/>
                <a:gd name="connsiteY116" fmla="*/ 347586 h 349629"/>
                <a:gd name="connsiteX117" fmla="*/ 902595 w 2006029"/>
                <a:gd name="connsiteY117" fmla="*/ 331834 h 349629"/>
                <a:gd name="connsiteX118" fmla="*/ 893380 w 2006029"/>
                <a:gd name="connsiteY118" fmla="*/ 330495 h 349629"/>
                <a:gd name="connsiteX119" fmla="*/ 854551 w 2006029"/>
                <a:gd name="connsiteY119" fmla="*/ 218655 h 349629"/>
                <a:gd name="connsiteX120" fmla="*/ 828167 w 2006029"/>
                <a:gd name="connsiteY120" fmla="*/ 218655 h 349629"/>
                <a:gd name="connsiteX121" fmla="*/ 788786 w 2006029"/>
                <a:gd name="connsiteY121" fmla="*/ 330495 h 349629"/>
                <a:gd name="connsiteX122" fmla="*/ 779571 w 2006029"/>
                <a:gd name="connsiteY122" fmla="*/ 331834 h 349629"/>
                <a:gd name="connsiteX123" fmla="*/ 719871 w 2006029"/>
                <a:gd name="connsiteY123" fmla="*/ 238818 h 349629"/>
                <a:gd name="connsiteX124" fmla="*/ 741609 w 2006029"/>
                <a:gd name="connsiteY124" fmla="*/ 238818 h 349629"/>
                <a:gd name="connsiteX125" fmla="*/ 757912 w 2006029"/>
                <a:gd name="connsiteY125" fmla="*/ 244882 h 349629"/>
                <a:gd name="connsiteX126" fmla="*/ 763426 w 2006029"/>
                <a:gd name="connsiteY126" fmla="*/ 260240 h 349629"/>
                <a:gd name="connsiteX127" fmla="*/ 745169 w 2006029"/>
                <a:gd name="connsiteY127" fmla="*/ 281120 h 349629"/>
                <a:gd name="connsiteX128" fmla="*/ 741609 w 2006029"/>
                <a:gd name="connsiteY128" fmla="*/ 281033 h 349629"/>
                <a:gd name="connsiteX129" fmla="*/ 719871 w 2006029"/>
                <a:gd name="connsiteY129" fmla="*/ 281033 h 349629"/>
                <a:gd name="connsiteX130" fmla="*/ 694116 w 2006029"/>
                <a:gd name="connsiteY130" fmla="*/ 218970 h 349629"/>
                <a:gd name="connsiteX131" fmla="*/ 680097 w 2006029"/>
                <a:gd name="connsiteY131" fmla="*/ 218970 h 349629"/>
                <a:gd name="connsiteX132" fmla="*/ 680097 w 2006029"/>
                <a:gd name="connsiteY132" fmla="*/ 234722 h 349629"/>
                <a:gd name="connsiteX133" fmla="*/ 693801 w 2006029"/>
                <a:gd name="connsiteY133" fmla="*/ 237400 h 349629"/>
                <a:gd name="connsiteX134" fmla="*/ 693801 w 2006029"/>
                <a:gd name="connsiteY134" fmla="*/ 329707 h 349629"/>
                <a:gd name="connsiteX135" fmla="*/ 680097 w 2006029"/>
                <a:gd name="connsiteY135" fmla="*/ 332385 h 349629"/>
                <a:gd name="connsiteX136" fmla="*/ 680097 w 2006029"/>
                <a:gd name="connsiteY136" fmla="*/ 348137 h 349629"/>
                <a:gd name="connsiteX137" fmla="*/ 733339 w 2006029"/>
                <a:gd name="connsiteY137" fmla="*/ 348137 h 349629"/>
                <a:gd name="connsiteX138" fmla="*/ 733339 w 2006029"/>
                <a:gd name="connsiteY138" fmla="*/ 332385 h 349629"/>
                <a:gd name="connsiteX139" fmla="*/ 719556 w 2006029"/>
                <a:gd name="connsiteY139" fmla="*/ 329707 h 349629"/>
                <a:gd name="connsiteX140" fmla="*/ 719556 w 2006029"/>
                <a:gd name="connsiteY140" fmla="*/ 301196 h 349629"/>
                <a:gd name="connsiteX141" fmla="*/ 741294 w 2006029"/>
                <a:gd name="connsiteY141" fmla="*/ 301196 h 349629"/>
                <a:gd name="connsiteX142" fmla="*/ 776185 w 2006029"/>
                <a:gd name="connsiteY142" fmla="*/ 290012 h 349629"/>
                <a:gd name="connsiteX143" fmla="*/ 777634 w 2006029"/>
                <a:gd name="connsiteY143" fmla="*/ 231997 h 349629"/>
                <a:gd name="connsiteX144" fmla="*/ 776185 w 2006029"/>
                <a:gd name="connsiteY144" fmla="*/ 230548 h 349629"/>
                <a:gd name="connsiteX145" fmla="*/ 741294 w 2006029"/>
                <a:gd name="connsiteY145" fmla="*/ 219206 h 349629"/>
                <a:gd name="connsiteX146" fmla="*/ 626619 w 2006029"/>
                <a:gd name="connsiteY146" fmla="*/ 237164 h 349629"/>
                <a:gd name="connsiteX147" fmla="*/ 626619 w 2006029"/>
                <a:gd name="connsiteY147" fmla="*/ 329471 h 349629"/>
                <a:gd name="connsiteX148" fmla="*/ 612835 w 2006029"/>
                <a:gd name="connsiteY148" fmla="*/ 332149 h 349629"/>
                <a:gd name="connsiteX149" fmla="*/ 612835 w 2006029"/>
                <a:gd name="connsiteY149" fmla="*/ 347901 h 349629"/>
                <a:gd name="connsiteX150" fmla="*/ 666156 w 2006029"/>
                <a:gd name="connsiteY150" fmla="*/ 347901 h 349629"/>
                <a:gd name="connsiteX151" fmla="*/ 666156 w 2006029"/>
                <a:gd name="connsiteY151" fmla="*/ 332149 h 349629"/>
                <a:gd name="connsiteX152" fmla="*/ 652294 w 2006029"/>
                <a:gd name="connsiteY152" fmla="*/ 329471 h 349629"/>
                <a:gd name="connsiteX153" fmla="*/ 652294 w 2006029"/>
                <a:gd name="connsiteY153" fmla="*/ 237164 h 349629"/>
                <a:gd name="connsiteX154" fmla="*/ 666156 w 2006029"/>
                <a:gd name="connsiteY154" fmla="*/ 234564 h 349629"/>
                <a:gd name="connsiteX155" fmla="*/ 666156 w 2006029"/>
                <a:gd name="connsiteY155" fmla="*/ 218812 h 349629"/>
                <a:gd name="connsiteX156" fmla="*/ 612835 w 2006029"/>
                <a:gd name="connsiteY156" fmla="*/ 218812 h 349629"/>
                <a:gd name="connsiteX157" fmla="*/ 612835 w 2006029"/>
                <a:gd name="connsiteY157" fmla="*/ 234564 h 349629"/>
                <a:gd name="connsiteX158" fmla="*/ 669307 w 2006029"/>
                <a:gd name="connsiteY158" fmla="*/ 190301 h 349629"/>
                <a:gd name="connsiteX159" fmla="*/ 604723 w 2006029"/>
                <a:gd name="connsiteY159" fmla="*/ 190301 h 349629"/>
                <a:gd name="connsiteX160" fmla="*/ 604723 w 2006029"/>
                <a:gd name="connsiteY160" fmla="*/ 204635 h 349629"/>
                <a:gd name="connsiteX161" fmla="*/ 669307 w 2006029"/>
                <a:gd name="connsiteY161" fmla="*/ 204635 h 349629"/>
                <a:gd name="connsiteX162" fmla="*/ 1987521 w 2006029"/>
                <a:gd name="connsiteY162" fmla="*/ 54124 h 349629"/>
                <a:gd name="connsiteX163" fmla="*/ 1943967 w 2006029"/>
                <a:gd name="connsiteY163" fmla="*/ 54124 h 349629"/>
                <a:gd name="connsiteX164" fmla="*/ 1943967 w 2006029"/>
                <a:gd name="connsiteY164" fmla="*/ 21832 h 349629"/>
                <a:gd name="connsiteX165" fmla="*/ 1985159 w 2006029"/>
                <a:gd name="connsiteY165" fmla="*/ 21832 h 349629"/>
                <a:gd name="connsiteX166" fmla="*/ 1986261 w 2006029"/>
                <a:gd name="connsiteY166" fmla="*/ 37584 h 349629"/>
                <a:gd name="connsiteX167" fmla="*/ 2006030 w 2006029"/>
                <a:gd name="connsiteY167" fmla="*/ 37584 h 349629"/>
                <a:gd name="connsiteX168" fmla="*/ 2006030 w 2006029"/>
                <a:gd name="connsiteY168" fmla="*/ 2300 h 349629"/>
                <a:gd name="connsiteX169" fmla="*/ 1904271 w 2006029"/>
                <a:gd name="connsiteY169" fmla="*/ 2300 h 349629"/>
                <a:gd name="connsiteX170" fmla="*/ 1904271 w 2006029"/>
                <a:gd name="connsiteY170" fmla="*/ 18052 h 349629"/>
                <a:gd name="connsiteX171" fmla="*/ 1917976 w 2006029"/>
                <a:gd name="connsiteY171" fmla="*/ 20651 h 349629"/>
                <a:gd name="connsiteX172" fmla="*/ 1917976 w 2006029"/>
                <a:gd name="connsiteY172" fmla="*/ 112958 h 349629"/>
                <a:gd name="connsiteX173" fmla="*/ 1904271 w 2006029"/>
                <a:gd name="connsiteY173" fmla="*/ 115636 h 349629"/>
                <a:gd name="connsiteX174" fmla="*/ 1904271 w 2006029"/>
                <a:gd name="connsiteY174" fmla="*/ 131388 h 349629"/>
                <a:gd name="connsiteX175" fmla="*/ 2006030 w 2006029"/>
                <a:gd name="connsiteY175" fmla="*/ 131388 h 349629"/>
                <a:gd name="connsiteX176" fmla="*/ 2006030 w 2006029"/>
                <a:gd name="connsiteY176" fmla="*/ 96261 h 349629"/>
                <a:gd name="connsiteX177" fmla="*/ 1986419 w 2006029"/>
                <a:gd name="connsiteY177" fmla="*/ 96261 h 349629"/>
                <a:gd name="connsiteX178" fmla="*/ 1985237 w 2006029"/>
                <a:gd name="connsiteY178" fmla="*/ 112013 h 349629"/>
                <a:gd name="connsiteX179" fmla="*/ 1943730 w 2006029"/>
                <a:gd name="connsiteY179" fmla="*/ 112013 h 349629"/>
                <a:gd name="connsiteX180" fmla="*/ 1943730 w 2006029"/>
                <a:gd name="connsiteY180" fmla="*/ 75232 h 349629"/>
                <a:gd name="connsiteX181" fmla="*/ 1987521 w 2006029"/>
                <a:gd name="connsiteY181" fmla="*/ 75232 h 349629"/>
                <a:gd name="connsiteX182" fmla="*/ 1850635 w 2006029"/>
                <a:gd name="connsiteY182" fmla="*/ 20100 h 349629"/>
                <a:gd name="connsiteX183" fmla="*/ 1850635 w 2006029"/>
                <a:gd name="connsiteY183" fmla="*/ 112407 h 349629"/>
                <a:gd name="connsiteX184" fmla="*/ 1836931 w 2006029"/>
                <a:gd name="connsiteY184" fmla="*/ 115085 h 349629"/>
                <a:gd name="connsiteX185" fmla="*/ 1836931 w 2006029"/>
                <a:gd name="connsiteY185" fmla="*/ 130837 h 349629"/>
                <a:gd name="connsiteX186" fmla="*/ 1890173 w 2006029"/>
                <a:gd name="connsiteY186" fmla="*/ 130837 h 349629"/>
                <a:gd name="connsiteX187" fmla="*/ 1890173 w 2006029"/>
                <a:gd name="connsiteY187" fmla="*/ 115085 h 349629"/>
                <a:gd name="connsiteX188" fmla="*/ 1876390 w 2006029"/>
                <a:gd name="connsiteY188" fmla="*/ 112407 h 349629"/>
                <a:gd name="connsiteX189" fmla="*/ 1876390 w 2006029"/>
                <a:gd name="connsiteY189" fmla="*/ 20100 h 349629"/>
                <a:gd name="connsiteX190" fmla="*/ 1890173 w 2006029"/>
                <a:gd name="connsiteY190" fmla="*/ 17501 h 349629"/>
                <a:gd name="connsiteX191" fmla="*/ 1890173 w 2006029"/>
                <a:gd name="connsiteY191" fmla="*/ 1748 h 349629"/>
                <a:gd name="connsiteX192" fmla="*/ 1836931 w 2006029"/>
                <a:gd name="connsiteY192" fmla="*/ 1748 h 349629"/>
                <a:gd name="connsiteX193" fmla="*/ 1836931 w 2006029"/>
                <a:gd name="connsiteY193" fmla="*/ 17501 h 349629"/>
                <a:gd name="connsiteX194" fmla="*/ 1783689 w 2006029"/>
                <a:gd name="connsiteY194" fmla="*/ 92165 h 349629"/>
                <a:gd name="connsiteX195" fmla="*/ 1783689 w 2006029"/>
                <a:gd name="connsiteY195" fmla="*/ 112407 h 349629"/>
                <a:gd name="connsiteX196" fmla="*/ 1769985 w 2006029"/>
                <a:gd name="connsiteY196" fmla="*/ 115085 h 349629"/>
                <a:gd name="connsiteX197" fmla="*/ 1769985 w 2006029"/>
                <a:gd name="connsiteY197" fmla="*/ 130837 h 349629"/>
                <a:gd name="connsiteX198" fmla="*/ 1823306 w 2006029"/>
                <a:gd name="connsiteY198" fmla="*/ 130837 h 349629"/>
                <a:gd name="connsiteX199" fmla="*/ 1823306 w 2006029"/>
                <a:gd name="connsiteY199" fmla="*/ 115085 h 349629"/>
                <a:gd name="connsiteX200" fmla="*/ 1809522 w 2006029"/>
                <a:gd name="connsiteY200" fmla="*/ 112407 h 349629"/>
                <a:gd name="connsiteX201" fmla="*/ 1809522 w 2006029"/>
                <a:gd name="connsiteY201" fmla="*/ 20100 h 349629"/>
                <a:gd name="connsiteX202" fmla="*/ 1823306 w 2006029"/>
                <a:gd name="connsiteY202" fmla="*/ 17501 h 349629"/>
                <a:gd name="connsiteX203" fmla="*/ 1823306 w 2006029"/>
                <a:gd name="connsiteY203" fmla="*/ 1748 h 349629"/>
                <a:gd name="connsiteX204" fmla="*/ 1776049 w 2006029"/>
                <a:gd name="connsiteY204" fmla="*/ 1748 h 349629"/>
                <a:gd name="connsiteX205" fmla="*/ 1743049 w 2006029"/>
                <a:gd name="connsiteY205" fmla="*/ 96261 h 349629"/>
                <a:gd name="connsiteX206" fmla="*/ 1742497 w 2006029"/>
                <a:gd name="connsiteY206" fmla="*/ 96261 h 349629"/>
                <a:gd name="connsiteX207" fmla="*/ 1709733 w 2006029"/>
                <a:gd name="connsiteY207" fmla="*/ 1748 h 349629"/>
                <a:gd name="connsiteX208" fmla="*/ 1662477 w 2006029"/>
                <a:gd name="connsiteY208" fmla="*/ 1748 h 349629"/>
                <a:gd name="connsiteX209" fmla="*/ 1662477 w 2006029"/>
                <a:gd name="connsiteY209" fmla="*/ 17501 h 349629"/>
                <a:gd name="connsiteX210" fmla="*/ 1676181 w 2006029"/>
                <a:gd name="connsiteY210" fmla="*/ 20100 h 349629"/>
                <a:gd name="connsiteX211" fmla="*/ 1676181 w 2006029"/>
                <a:gd name="connsiteY211" fmla="*/ 112407 h 349629"/>
                <a:gd name="connsiteX212" fmla="*/ 1662477 w 2006029"/>
                <a:gd name="connsiteY212" fmla="*/ 115085 h 349629"/>
                <a:gd name="connsiteX213" fmla="*/ 1662477 w 2006029"/>
                <a:gd name="connsiteY213" fmla="*/ 130837 h 349629"/>
                <a:gd name="connsiteX214" fmla="*/ 1715719 w 2006029"/>
                <a:gd name="connsiteY214" fmla="*/ 130837 h 349629"/>
                <a:gd name="connsiteX215" fmla="*/ 1715719 w 2006029"/>
                <a:gd name="connsiteY215" fmla="*/ 115085 h 349629"/>
                <a:gd name="connsiteX216" fmla="*/ 1701936 w 2006029"/>
                <a:gd name="connsiteY216" fmla="*/ 112407 h 349629"/>
                <a:gd name="connsiteX217" fmla="*/ 1701936 w 2006029"/>
                <a:gd name="connsiteY217" fmla="*/ 92165 h 349629"/>
                <a:gd name="connsiteX218" fmla="*/ 1699494 w 2006029"/>
                <a:gd name="connsiteY218" fmla="*/ 35773 h 349629"/>
                <a:gd name="connsiteX219" fmla="*/ 1700045 w 2006029"/>
                <a:gd name="connsiteY219" fmla="*/ 35773 h 349629"/>
                <a:gd name="connsiteX220" fmla="*/ 1734306 w 2006029"/>
                <a:gd name="connsiteY220" fmla="*/ 130286 h 349629"/>
                <a:gd name="connsiteX221" fmla="*/ 1751240 w 2006029"/>
                <a:gd name="connsiteY221" fmla="*/ 130286 h 349629"/>
                <a:gd name="connsiteX222" fmla="*/ 1785658 w 2006029"/>
                <a:gd name="connsiteY222" fmla="*/ 35064 h 349629"/>
                <a:gd name="connsiteX223" fmla="*/ 1786209 w 2006029"/>
                <a:gd name="connsiteY223" fmla="*/ 35064 h 349629"/>
                <a:gd name="connsiteX224" fmla="*/ 1587260 w 2006029"/>
                <a:gd name="connsiteY224" fmla="*/ 31362 h 349629"/>
                <a:gd name="connsiteX225" fmla="*/ 1587733 w 2006029"/>
                <a:gd name="connsiteY225" fmla="*/ 31362 h 349629"/>
                <a:gd name="connsiteX226" fmla="*/ 1602225 w 2006029"/>
                <a:gd name="connsiteY226" fmla="*/ 76728 h 349629"/>
                <a:gd name="connsiteX227" fmla="*/ 1572768 w 2006029"/>
                <a:gd name="connsiteY227" fmla="*/ 76728 h 349629"/>
                <a:gd name="connsiteX228" fmla="*/ 1526064 w 2006029"/>
                <a:gd name="connsiteY228" fmla="*/ 130364 h 349629"/>
                <a:gd name="connsiteX229" fmla="*/ 1570091 w 2006029"/>
                <a:gd name="connsiteY229" fmla="*/ 130364 h 349629"/>
                <a:gd name="connsiteX230" fmla="*/ 1570091 w 2006029"/>
                <a:gd name="connsiteY230" fmla="*/ 114612 h 349629"/>
                <a:gd name="connsiteX231" fmla="*/ 1561112 w 2006029"/>
                <a:gd name="connsiteY231" fmla="*/ 113037 h 349629"/>
                <a:gd name="connsiteX232" fmla="*/ 1566783 w 2006029"/>
                <a:gd name="connsiteY232" fmla="*/ 95395 h 349629"/>
                <a:gd name="connsiteX233" fmla="*/ 1608526 w 2006029"/>
                <a:gd name="connsiteY233" fmla="*/ 95395 h 349629"/>
                <a:gd name="connsiteX234" fmla="*/ 1614118 w 2006029"/>
                <a:gd name="connsiteY234" fmla="*/ 113037 h 349629"/>
                <a:gd name="connsiteX235" fmla="*/ 1605218 w 2006029"/>
                <a:gd name="connsiteY235" fmla="*/ 114612 h 349629"/>
                <a:gd name="connsiteX236" fmla="*/ 1605218 w 2006029"/>
                <a:gd name="connsiteY236" fmla="*/ 130364 h 349629"/>
                <a:gd name="connsiteX237" fmla="*/ 1648851 w 2006029"/>
                <a:gd name="connsiteY237" fmla="*/ 130364 h 349629"/>
                <a:gd name="connsiteX238" fmla="*/ 1648851 w 2006029"/>
                <a:gd name="connsiteY238" fmla="*/ 114612 h 349629"/>
                <a:gd name="connsiteX239" fmla="*/ 1639636 w 2006029"/>
                <a:gd name="connsiteY239" fmla="*/ 113273 h 349629"/>
                <a:gd name="connsiteX240" fmla="*/ 1600807 w 2006029"/>
                <a:gd name="connsiteY240" fmla="*/ 1433 h 349629"/>
                <a:gd name="connsiteX241" fmla="*/ 1574422 w 2006029"/>
                <a:gd name="connsiteY241" fmla="*/ 1433 h 349629"/>
                <a:gd name="connsiteX242" fmla="*/ 1535042 w 2006029"/>
                <a:gd name="connsiteY242" fmla="*/ 113273 h 349629"/>
                <a:gd name="connsiteX243" fmla="*/ 1525827 w 2006029"/>
                <a:gd name="connsiteY243" fmla="*/ 114612 h 349629"/>
                <a:gd name="connsiteX244" fmla="*/ 1415799 w 2006029"/>
                <a:gd name="connsiteY244" fmla="*/ 1748 h 349629"/>
                <a:gd name="connsiteX245" fmla="*/ 1415799 w 2006029"/>
                <a:gd name="connsiteY245" fmla="*/ 36009 h 349629"/>
                <a:gd name="connsiteX246" fmla="*/ 1435489 w 2006029"/>
                <a:gd name="connsiteY246" fmla="*/ 36009 h 349629"/>
                <a:gd name="connsiteX247" fmla="*/ 1436513 w 2006029"/>
                <a:gd name="connsiteY247" fmla="*/ 21675 h 349629"/>
                <a:gd name="connsiteX248" fmla="*/ 1460141 w 2006029"/>
                <a:gd name="connsiteY248" fmla="*/ 21675 h 349629"/>
                <a:gd name="connsiteX249" fmla="*/ 1460141 w 2006029"/>
                <a:gd name="connsiteY249" fmla="*/ 112249 h 349629"/>
                <a:gd name="connsiteX250" fmla="*/ 1446437 w 2006029"/>
                <a:gd name="connsiteY250" fmla="*/ 114927 h 349629"/>
                <a:gd name="connsiteX251" fmla="*/ 1446437 w 2006029"/>
                <a:gd name="connsiteY251" fmla="*/ 130679 h 349629"/>
                <a:gd name="connsiteX252" fmla="*/ 1499758 w 2006029"/>
                <a:gd name="connsiteY252" fmla="*/ 130679 h 349629"/>
                <a:gd name="connsiteX253" fmla="*/ 1499758 w 2006029"/>
                <a:gd name="connsiteY253" fmla="*/ 114927 h 349629"/>
                <a:gd name="connsiteX254" fmla="*/ 1485974 w 2006029"/>
                <a:gd name="connsiteY254" fmla="*/ 112249 h 349629"/>
                <a:gd name="connsiteX255" fmla="*/ 1485974 w 2006029"/>
                <a:gd name="connsiteY255" fmla="*/ 21675 h 349629"/>
                <a:gd name="connsiteX256" fmla="*/ 1509603 w 2006029"/>
                <a:gd name="connsiteY256" fmla="*/ 21675 h 349629"/>
                <a:gd name="connsiteX257" fmla="*/ 1510626 w 2006029"/>
                <a:gd name="connsiteY257" fmla="*/ 36009 h 349629"/>
                <a:gd name="connsiteX258" fmla="*/ 1530710 w 2006029"/>
                <a:gd name="connsiteY258" fmla="*/ 36009 h 349629"/>
                <a:gd name="connsiteX259" fmla="*/ 1530710 w 2006029"/>
                <a:gd name="connsiteY259" fmla="*/ 1748 h 349629"/>
                <a:gd name="connsiteX260" fmla="*/ 1400677 w 2006029"/>
                <a:gd name="connsiteY260" fmla="*/ 16555 h 349629"/>
                <a:gd name="connsiteX261" fmla="*/ 1380199 w 2006029"/>
                <a:gd name="connsiteY261" fmla="*/ 4505 h 349629"/>
                <a:gd name="connsiteX262" fmla="*/ 1353105 w 2006029"/>
                <a:gd name="connsiteY262" fmla="*/ 16 h 349629"/>
                <a:gd name="connsiteX263" fmla="*/ 1319868 w 2006029"/>
                <a:gd name="connsiteY263" fmla="*/ 10176 h 349629"/>
                <a:gd name="connsiteX264" fmla="*/ 1306558 w 2006029"/>
                <a:gd name="connsiteY264" fmla="*/ 35773 h 349629"/>
                <a:gd name="connsiteX265" fmla="*/ 1318293 w 2006029"/>
                <a:gd name="connsiteY265" fmla="*/ 60661 h 349629"/>
                <a:gd name="connsiteX266" fmla="*/ 1352948 w 2006029"/>
                <a:gd name="connsiteY266" fmla="*/ 76413 h 349629"/>
                <a:gd name="connsiteX267" fmla="*/ 1371378 w 2006029"/>
                <a:gd name="connsiteY267" fmla="*/ 84841 h 349629"/>
                <a:gd name="connsiteX268" fmla="*/ 1376655 w 2006029"/>
                <a:gd name="connsiteY268" fmla="*/ 96812 h 349629"/>
                <a:gd name="connsiteX269" fmla="*/ 1371142 w 2006029"/>
                <a:gd name="connsiteY269" fmla="*/ 108390 h 349629"/>
                <a:gd name="connsiteX270" fmla="*/ 1354996 w 2006029"/>
                <a:gd name="connsiteY270" fmla="*/ 112722 h 349629"/>
                <a:gd name="connsiteX271" fmla="*/ 1340110 w 2006029"/>
                <a:gd name="connsiteY271" fmla="*/ 110595 h 349629"/>
                <a:gd name="connsiteX272" fmla="*/ 1329556 w 2006029"/>
                <a:gd name="connsiteY272" fmla="*/ 105397 h 349629"/>
                <a:gd name="connsiteX273" fmla="*/ 1326799 w 2006029"/>
                <a:gd name="connsiteY273" fmla="*/ 87125 h 349629"/>
                <a:gd name="connsiteX274" fmla="*/ 1306873 w 2006029"/>
                <a:gd name="connsiteY274" fmla="*/ 87125 h 349629"/>
                <a:gd name="connsiteX275" fmla="*/ 1306873 w 2006029"/>
                <a:gd name="connsiteY275" fmla="*/ 113982 h 349629"/>
                <a:gd name="connsiteX276" fmla="*/ 1327351 w 2006029"/>
                <a:gd name="connsiteY276" fmla="*/ 127371 h 349629"/>
                <a:gd name="connsiteX277" fmla="*/ 1354996 w 2006029"/>
                <a:gd name="connsiteY277" fmla="*/ 132255 h 349629"/>
                <a:gd name="connsiteX278" fmla="*/ 1389414 w 2006029"/>
                <a:gd name="connsiteY278" fmla="*/ 122725 h 349629"/>
                <a:gd name="connsiteX279" fmla="*/ 1402488 w 2006029"/>
                <a:gd name="connsiteY279" fmla="*/ 96576 h 349629"/>
                <a:gd name="connsiteX280" fmla="*/ 1391541 w 2006029"/>
                <a:gd name="connsiteY280" fmla="*/ 71136 h 349629"/>
                <a:gd name="connsiteX281" fmla="*/ 1359249 w 2006029"/>
                <a:gd name="connsiteY281" fmla="*/ 55384 h 349629"/>
                <a:gd name="connsiteX282" fmla="*/ 1338299 w 2006029"/>
                <a:gd name="connsiteY282" fmla="*/ 46563 h 349629"/>
                <a:gd name="connsiteX283" fmla="*/ 1332313 w 2006029"/>
                <a:gd name="connsiteY283" fmla="*/ 35773 h 349629"/>
                <a:gd name="connsiteX284" fmla="*/ 1338062 w 2006029"/>
                <a:gd name="connsiteY284" fmla="*/ 24274 h 349629"/>
                <a:gd name="connsiteX285" fmla="*/ 1354444 w 2006029"/>
                <a:gd name="connsiteY285" fmla="*/ 19785 h 349629"/>
                <a:gd name="connsiteX286" fmla="*/ 1368149 w 2006029"/>
                <a:gd name="connsiteY286" fmla="*/ 21360 h 349629"/>
                <a:gd name="connsiteX287" fmla="*/ 1377915 w 2006029"/>
                <a:gd name="connsiteY287" fmla="*/ 25062 h 349629"/>
                <a:gd name="connsiteX288" fmla="*/ 1381302 w 2006029"/>
                <a:gd name="connsiteY288" fmla="*/ 42783 h 349629"/>
                <a:gd name="connsiteX289" fmla="*/ 1400677 w 2006029"/>
                <a:gd name="connsiteY289" fmla="*/ 42783 h 349629"/>
                <a:gd name="connsiteX290" fmla="*/ 1199916 w 2006029"/>
                <a:gd name="connsiteY290" fmla="*/ 1906 h 349629"/>
                <a:gd name="connsiteX291" fmla="*/ 1160536 w 2006029"/>
                <a:gd name="connsiteY291" fmla="*/ 1906 h 349629"/>
                <a:gd name="connsiteX292" fmla="*/ 1160536 w 2006029"/>
                <a:gd name="connsiteY292" fmla="*/ 17658 h 349629"/>
                <a:gd name="connsiteX293" fmla="*/ 1174240 w 2006029"/>
                <a:gd name="connsiteY293" fmla="*/ 20257 h 349629"/>
                <a:gd name="connsiteX294" fmla="*/ 1174240 w 2006029"/>
                <a:gd name="connsiteY294" fmla="*/ 87440 h 349629"/>
                <a:gd name="connsiteX295" fmla="*/ 1188417 w 2006029"/>
                <a:gd name="connsiteY295" fmla="*/ 120834 h 349629"/>
                <a:gd name="connsiteX296" fmla="*/ 1263003 w 2006029"/>
                <a:gd name="connsiteY296" fmla="*/ 120834 h 349629"/>
                <a:gd name="connsiteX297" fmla="*/ 1277259 w 2006029"/>
                <a:gd name="connsiteY297" fmla="*/ 87440 h 349629"/>
                <a:gd name="connsiteX298" fmla="*/ 1277259 w 2006029"/>
                <a:gd name="connsiteY298" fmla="*/ 20257 h 349629"/>
                <a:gd name="connsiteX299" fmla="*/ 1291042 w 2006029"/>
                <a:gd name="connsiteY299" fmla="*/ 17658 h 349629"/>
                <a:gd name="connsiteX300" fmla="*/ 1291042 w 2006029"/>
                <a:gd name="connsiteY300" fmla="*/ 1906 h 349629"/>
                <a:gd name="connsiteX301" fmla="*/ 1237800 w 2006029"/>
                <a:gd name="connsiteY301" fmla="*/ 1906 h 349629"/>
                <a:gd name="connsiteX302" fmla="*/ 1237800 w 2006029"/>
                <a:gd name="connsiteY302" fmla="*/ 17658 h 349629"/>
                <a:gd name="connsiteX303" fmla="*/ 1251504 w 2006029"/>
                <a:gd name="connsiteY303" fmla="*/ 20257 h 349629"/>
                <a:gd name="connsiteX304" fmla="*/ 1251504 w 2006029"/>
                <a:gd name="connsiteY304" fmla="*/ 87440 h 349629"/>
                <a:gd name="connsiteX305" fmla="*/ 1244652 w 2006029"/>
                <a:gd name="connsiteY305" fmla="*/ 106500 h 349629"/>
                <a:gd name="connsiteX306" fmla="*/ 1225671 w 2006029"/>
                <a:gd name="connsiteY306" fmla="*/ 112801 h 349629"/>
                <a:gd name="connsiteX307" fmla="*/ 1206847 w 2006029"/>
                <a:gd name="connsiteY307" fmla="*/ 106421 h 349629"/>
                <a:gd name="connsiteX308" fmla="*/ 1199995 w 2006029"/>
                <a:gd name="connsiteY308" fmla="*/ 87440 h 349629"/>
                <a:gd name="connsiteX309" fmla="*/ 1199995 w 2006029"/>
                <a:gd name="connsiteY309" fmla="*/ 20257 h 349629"/>
                <a:gd name="connsiteX310" fmla="*/ 1213778 w 2006029"/>
                <a:gd name="connsiteY310" fmla="*/ 17658 h 349629"/>
                <a:gd name="connsiteX311" fmla="*/ 1213778 w 2006029"/>
                <a:gd name="connsiteY311" fmla="*/ 1906 h 349629"/>
                <a:gd name="connsiteX312" fmla="*/ 1028140 w 2006029"/>
                <a:gd name="connsiteY312" fmla="*/ 130522 h 349629"/>
                <a:gd name="connsiteX313" fmla="*/ 1080673 w 2006029"/>
                <a:gd name="connsiteY313" fmla="*/ 130522 h 349629"/>
                <a:gd name="connsiteX314" fmla="*/ 1080673 w 2006029"/>
                <a:gd name="connsiteY314" fmla="*/ 114770 h 349629"/>
                <a:gd name="connsiteX315" fmla="*/ 1067599 w 2006029"/>
                <a:gd name="connsiteY315" fmla="*/ 112092 h 349629"/>
                <a:gd name="connsiteX316" fmla="*/ 1067599 w 2006029"/>
                <a:gd name="connsiteY316" fmla="*/ 76571 h 349629"/>
                <a:gd name="connsiteX317" fmla="*/ 1081776 w 2006029"/>
                <a:gd name="connsiteY317" fmla="*/ 76571 h 349629"/>
                <a:gd name="connsiteX318" fmla="*/ 1106506 w 2006029"/>
                <a:gd name="connsiteY318" fmla="*/ 113667 h 349629"/>
                <a:gd name="connsiteX319" fmla="*/ 1098630 w 2006029"/>
                <a:gd name="connsiteY319" fmla="*/ 114770 h 349629"/>
                <a:gd name="connsiteX320" fmla="*/ 1098630 w 2006029"/>
                <a:gd name="connsiteY320" fmla="*/ 130522 h 349629"/>
                <a:gd name="connsiteX321" fmla="*/ 1149588 w 2006029"/>
                <a:gd name="connsiteY321" fmla="*/ 130522 h 349629"/>
                <a:gd name="connsiteX322" fmla="*/ 1149588 w 2006029"/>
                <a:gd name="connsiteY322" fmla="*/ 114770 h 349629"/>
                <a:gd name="connsiteX323" fmla="*/ 1136672 w 2006029"/>
                <a:gd name="connsiteY323" fmla="*/ 112564 h 349629"/>
                <a:gd name="connsiteX324" fmla="*/ 1101229 w 2006029"/>
                <a:gd name="connsiteY324" fmla="*/ 61764 h 349629"/>
                <a:gd name="connsiteX325" fmla="*/ 1132734 w 2006029"/>
                <a:gd name="connsiteY325" fmla="*/ 19548 h 349629"/>
                <a:gd name="connsiteX326" fmla="*/ 1146674 w 2006029"/>
                <a:gd name="connsiteY326" fmla="*/ 17107 h 349629"/>
                <a:gd name="connsiteX327" fmla="*/ 1146674 w 2006029"/>
                <a:gd name="connsiteY327" fmla="*/ 1355 h 349629"/>
                <a:gd name="connsiteX328" fmla="*/ 1095716 w 2006029"/>
                <a:gd name="connsiteY328" fmla="*/ 1355 h 349629"/>
                <a:gd name="connsiteX329" fmla="*/ 1095716 w 2006029"/>
                <a:gd name="connsiteY329" fmla="*/ 17107 h 349629"/>
                <a:gd name="connsiteX330" fmla="*/ 1103592 w 2006029"/>
                <a:gd name="connsiteY330" fmla="*/ 18209 h 349629"/>
                <a:gd name="connsiteX331" fmla="*/ 1078861 w 2006029"/>
                <a:gd name="connsiteY331" fmla="*/ 54203 h 349629"/>
                <a:gd name="connsiteX332" fmla="*/ 1067599 w 2006029"/>
                <a:gd name="connsiteY332" fmla="*/ 54203 h 349629"/>
                <a:gd name="connsiteX333" fmla="*/ 1067599 w 2006029"/>
                <a:gd name="connsiteY333" fmla="*/ 19785 h 349629"/>
                <a:gd name="connsiteX334" fmla="*/ 1080673 w 2006029"/>
                <a:gd name="connsiteY334" fmla="*/ 17107 h 349629"/>
                <a:gd name="connsiteX335" fmla="*/ 1080673 w 2006029"/>
                <a:gd name="connsiteY335" fmla="*/ 1355 h 349629"/>
                <a:gd name="connsiteX336" fmla="*/ 1028140 w 2006029"/>
                <a:gd name="connsiteY336" fmla="*/ 1355 h 349629"/>
                <a:gd name="connsiteX337" fmla="*/ 1028140 w 2006029"/>
                <a:gd name="connsiteY337" fmla="*/ 17107 h 349629"/>
                <a:gd name="connsiteX338" fmla="*/ 1041844 w 2006029"/>
                <a:gd name="connsiteY338" fmla="*/ 19785 h 349629"/>
                <a:gd name="connsiteX339" fmla="*/ 1041844 w 2006029"/>
                <a:gd name="connsiteY339" fmla="*/ 112092 h 349629"/>
                <a:gd name="connsiteX340" fmla="*/ 1028140 w 2006029"/>
                <a:gd name="connsiteY340" fmla="*/ 114770 h 349629"/>
                <a:gd name="connsiteX341" fmla="*/ 991122 w 2006029"/>
                <a:gd name="connsiteY341" fmla="*/ 54124 h 349629"/>
                <a:gd name="connsiteX342" fmla="*/ 947568 w 2006029"/>
                <a:gd name="connsiteY342" fmla="*/ 54124 h 349629"/>
                <a:gd name="connsiteX343" fmla="*/ 947568 w 2006029"/>
                <a:gd name="connsiteY343" fmla="*/ 21832 h 349629"/>
                <a:gd name="connsiteX344" fmla="*/ 988759 w 2006029"/>
                <a:gd name="connsiteY344" fmla="*/ 21832 h 349629"/>
                <a:gd name="connsiteX345" fmla="*/ 989862 w 2006029"/>
                <a:gd name="connsiteY345" fmla="*/ 37584 h 349629"/>
                <a:gd name="connsiteX346" fmla="*/ 1009710 w 2006029"/>
                <a:gd name="connsiteY346" fmla="*/ 37584 h 349629"/>
                <a:gd name="connsiteX347" fmla="*/ 1009710 w 2006029"/>
                <a:gd name="connsiteY347" fmla="*/ 2300 h 349629"/>
                <a:gd name="connsiteX348" fmla="*/ 908109 w 2006029"/>
                <a:gd name="connsiteY348" fmla="*/ 2300 h 349629"/>
                <a:gd name="connsiteX349" fmla="*/ 908109 w 2006029"/>
                <a:gd name="connsiteY349" fmla="*/ 18052 h 349629"/>
                <a:gd name="connsiteX350" fmla="*/ 921813 w 2006029"/>
                <a:gd name="connsiteY350" fmla="*/ 20651 h 349629"/>
                <a:gd name="connsiteX351" fmla="*/ 921813 w 2006029"/>
                <a:gd name="connsiteY351" fmla="*/ 112958 h 349629"/>
                <a:gd name="connsiteX352" fmla="*/ 908109 w 2006029"/>
                <a:gd name="connsiteY352" fmla="*/ 115636 h 349629"/>
                <a:gd name="connsiteX353" fmla="*/ 908109 w 2006029"/>
                <a:gd name="connsiteY353" fmla="*/ 131388 h 349629"/>
                <a:gd name="connsiteX354" fmla="*/ 1009788 w 2006029"/>
                <a:gd name="connsiteY354" fmla="*/ 131388 h 349629"/>
                <a:gd name="connsiteX355" fmla="*/ 1009788 w 2006029"/>
                <a:gd name="connsiteY355" fmla="*/ 96261 h 349629"/>
                <a:gd name="connsiteX356" fmla="*/ 990256 w 2006029"/>
                <a:gd name="connsiteY356" fmla="*/ 96261 h 349629"/>
                <a:gd name="connsiteX357" fmla="*/ 989074 w 2006029"/>
                <a:gd name="connsiteY357" fmla="*/ 112013 h 349629"/>
                <a:gd name="connsiteX358" fmla="*/ 947568 w 2006029"/>
                <a:gd name="connsiteY358" fmla="*/ 112013 h 349629"/>
                <a:gd name="connsiteX359" fmla="*/ 947568 w 2006029"/>
                <a:gd name="connsiteY359" fmla="*/ 75232 h 349629"/>
                <a:gd name="connsiteX360" fmla="*/ 991122 w 2006029"/>
                <a:gd name="connsiteY360" fmla="*/ 75232 h 349629"/>
                <a:gd name="connsiteX361" fmla="*/ 881488 w 2006029"/>
                <a:gd name="connsiteY361" fmla="*/ 1906 h 349629"/>
                <a:gd name="connsiteX362" fmla="*/ 842107 w 2006029"/>
                <a:gd name="connsiteY362" fmla="*/ 1906 h 349629"/>
                <a:gd name="connsiteX363" fmla="*/ 842107 w 2006029"/>
                <a:gd name="connsiteY363" fmla="*/ 17658 h 349629"/>
                <a:gd name="connsiteX364" fmla="*/ 855890 w 2006029"/>
                <a:gd name="connsiteY364" fmla="*/ 20257 h 349629"/>
                <a:gd name="connsiteX365" fmla="*/ 855890 w 2006029"/>
                <a:gd name="connsiteY365" fmla="*/ 88542 h 349629"/>
                <a:gd name="connsiteX366" fmla="*/ 855339 w 2006029"/>
                <a:gd name="connsiteY366" fmla="*/ 88542 h 349629"/>
                <a:gd name="connsiteX367" fmla="*/ 803436 w 2006029"/>
                <a:gd name="connsiteY367" fmla="*/ 1906 h 349629"/>
                <a:gd name="connsiteX368" fmla="*/ 764056 w 2006029"/>
                <a:gd name="connsiteY368" fmla="*/ 1906 h 349629"/>
                <a:gd name="connsiteX369" fmla="*/ 764056 w 2006029"/>
                <a:gd name="connsiteY369" fmla="*/ 17658 h 349629"/>
                <a:gd name="connsiteX370" fmla="*/ 777760 w 2006029"/>
                <a:gd name="connsiteY370" fmla="*/ 20257 h 349629"/>
                <a:gd name="connsiteX371" fmla="*/ 777760 w 2006029"/>
                <a:gd name="connsiteY371" fmla="*/ 112564 h 349629"/>
                <a:gd name="connsiteX372" fmla="*/ 764056 w 2006029"/>
                <a:gd name="connsiteY372" fmla="*/ 115242 h 349629"/>
                <a:gd name="connsiteX373" fmla="*/ 764056 w 2006029"/>
                <a:gd name="connsiteY373" fmla="*/ 130994 h 349629"/>
                <a:gd name="connsiteX374" fmla="*/ 817376 w 2006029"/>
                <a:gd name="connsiteY374" fmla="*/ 130994 h 349629"/>
                <a:gd name="connsiteX375" fmla="*/ 817376 w 2006029"/>
                <a:gd name="connsiteY375" fmla="*/ 115242 h 349629"/>
                <a:gd name="connsiteX376" fmla="*/ 803593 w 2006029"/>
                <a:gd name="connsiteY376" fmla="*/ 112564 h 349629"/>
                <a:gd name="connsiteX377" fmla="*/ 803593 w 2006029"/>
                <a:gd name="connsiteY377" fmla="*/ 44200 h 349629"/>
                <a:gd name="connsiteX378" fmla="*/ 804066 w 2006029"/>
                <a:gd name="connsiteY378" fmla="*/ 44200 h 349629"/>
                <a:gd name="connsiteX379" fmla="*/ 856048 w 2006029"/>
                <a:gd name="connsiteY379" fmla="*/ 130837 h 349629"/>
                <a:gd name="connsiteX380" fmla="*/ 881724 w 2006029"/>
                <a:gd name="connsiteY380" fmla="*/ 130837 h 349629"/>
                <a:gd name="connsiteX381" fmla="*/ 881724 w 2006029"/>
                <a:gd name="connsiteY381" fmla="*/ 20572 h 349629"/>
                <a:gd name="connsiteX382" fmla="*/ 895507 w 2006029"/>
                <a:gd name="connsiteY382" fmla="*/ 17973 h 349629"/>
                <a:gd name="connsiteX383" fmla="*/ 895507 w 2006029"/>
                <a:gd name="connsiteY383" fmla="*/ 2221 h 349629"/>
                <a:gd name="connsiteX384" fmla="*/ 698448 w 2006029"/>
                <a:gd name="connsiteY384" fmla="*/ 16713 h 349629"/>
                <a:gd name="connsiteX385" fmla="*/ 677970 w 2006029"/>
                <a:gd name="connsiteY385" fmla="*/ 4663 h 349629"/>
                <a:gd name="connsiteX386" fmla="*/ 650956 w 2006029"/>
                <a:gd name="connsiteY386" fmla="*/ 173 h 349629"/>
                <a:gd name="connsiteX387" fmla="*/ 617640 w 2006029"/>
                <a:gd name="connsiteY387" fmla="*/ 10333 h 349629"/>
                <a:gd name="connsiteX388" fmla="*/ 604408 w 2006029"/>
                <a:gd name="connsiteY388" fmla="*/ 35930 h 349629"/>
                <a:gd name="connsiteX389" fmla="*/ 616143 w 2006029"/>
                <a:gd name="connsiteY389" fmla="*/ 60819 h 349629"/>
                <a:gd name="connsiteX390" fmla="*/ 650719 w 2006029"/>
                <a:gd name="connsiteY390" fmla="*/ 76571 h 349629"/>
                <a:gd name="connsiteX391" fmla="*/ 669149 w 2006029"/>
                <a:gd name="connsiteY391" fmla="*/ 84998 h 349629"/>
                <a:gd name="connsiteX392" fmla="*/ 674426 w 2006029"/>
                <a:gd name="connsiteY392" fmla="*/ 96970 h 349629"/>
                <a:gd name="connsiteX393" fmla="*/ 668913 w 2006029"/>
                <a:gd name="connsiteY393" fmla="*/ 108548 h 349629"/>
                <a:gd name="connsiteX394" fmla="*/ 653161 w 2006029"/>
                <a:gd name="connsiteY394" fmla="*/ 112880 h 349629"/>
                <a:gd name="connsiteX395" fmla="*/ 638354 w 2006029"/>
                <a:gd name="connsiteY395" fmla="*/ 110753 h 349629"/>
                <a:gd name="connsiteX396" fmla="*/ 627721 w 2006029"/>
                <a:gd name="connsiteY396" fmla="*/ 105555 h 349629"/>
                <a:gd name="connsiteX397" fmla="*/ 625043 w 2006029"/>
                <a:gd name="connsiteY397" fmla="*/ 87282 h 349629"/>
                <a:gd name="connsiteX398" fmla="*/ 604487 w 2006029"/>
                <a:gd name="connsiteY398" fmla="*/ 87282 h 349629"/>
                <a:gd name="connsiteX399" fmla="*/ 604487 w 2006029"/>
                <a:gd name="connsiteY399" fmla="*/ 114140 h 349629"/>
                <a:gd name="connsiteX400" fmla="*/ 625043 w 2006029"/>
                <a:gd name="connsiteY400" fmla="*/ 127529 h 349629"/>
                <a:gd name="connsiteX401" fmla="*/ 652610 w 2006029"/>
                <a:gd name="connsiteY401" fmla="*/ 132412 h 349629"/>
                <a:gd name="connsiteX402" fmla="*/ 687107 w 2006029"/>
                <a:gd name="connsiteY402" fmla="*/ 122882 h 349629"/>
                <a:gd name="connsiteX403" fmla="*/ 700181 w 2006029"/>
                <a:gd name="connsiteY403" fmla="*/ 96734 h 349629"/>
                <a:gd name="connsiteX404" fmla="*/ 689154 w 2006029"/>
                <a:gd name="connsiteY404" fmla="*/ 71294 h 349629"/>
                <a:gd name="connsiteX405" fmla="*/ 656863 w 2006029"/>
                <a:gd name="connsiteY405" fmla="*/ 55542 h 349629"/>
                <a:gd name="connsiteX406" fmla="*/ 635991 w 2006029"/>
                <a:gd name="connsiteY406" fmla="*/ 47114 h 349629"/>
                <a:gd name="connsiteX407" fmla="*/ 629926 w 2006029"/>
                <a:gd name="connsiteY407" fmla="*/ 36324 h 349629"/>
                <a:gd name="connsiteX408" fmla="*/ 635676 w 2006029"/>
                <a:gd name="connsiteY408" fmla="*/ 24825 h 349629"/>
                <a:gd name="connsiteX409" fmla="*/ 652137 w 2006029"/>
                <a:gd name="connsiteY409" fmla="*/ 20336 h 349629"/>
                <a:gd name="connsiteX410" fmla="*/ 665841 w 2006029"/>
                <a:gd name="connsiteY410" fmla="*/ 21911 h 349629"/>
                <a:gd name="connsiteX411" fmla="*/ 675608 w 2006029"/>
                <a:gd name="connsiteY411" fmla="*/ 25613 h 349629"/>
                <a:gd name="connsiteX412" fmla="*/ 678994 w 2006029"/>
                <a:gd name="connsiteY412" fmla="*/ 43334 h 349629"/>
                <a:gd name="connsiteX413" fmla="*/ 698291 w 2006029"/>
                <a:gd name="connsiteY413" fmla="*/ 43334 h 349629"/>
                <a:gd name="connsiteX414" fmla="*/ 474611 w 2006029"/>
                <a:gd name="connsiteY414" fmla="*/ 1906 h 349629"/>
                <a:gd name="connsiteX415" fmla="*/ 474611 w 2006029"/>
                <a:gd name="connsiteY415" fmla="*/ 36167 h 349629"/>
                <a:gd name="connsiteX416" fmla="*/ 494222 w 2006029"/>
                <a:gd name="connsiteY416" fmla="*/ 36167 h 349629"/>
                <a:gd name="connsiteX417" fmla="*/ 495246 w 2006029"/>
                <a:gd name="connsiteY417" fmla="*/ 21832 h 349629"/>
                <a:gd name="connsiteX418" fmla="*/ 518874 w 2006029"/>
                <a:gd name="connsiteY418" fmla="*/ 21832 h 349629"/>
                <a:gd name="connsiteX419" fmla="*/ 518874 w 2006029"/>
                <a:gd name="connsiteY419" fmla="*/ 112407 h 349629"/>
                <a:gd name="connsiteX420" fmla="*/ 505091 w 2006029"/>
                <a:gd name="connsiteY420" fmla="*/ 115085 h 349629"/>
                <a:gd name="connsiteX421" fmla="*/ 505091 w 2006029"/>
                <a:gd name="connsiteY421" fmla="*/ 130837 h 349629"/>
                <a:gd name="connsiteX422" fmla="*/ 558412 w 2006029"/>
                <a:gd name="connsiteY422" fmla="*/ 130837 h 349629"/>
                <a:gd name="connsiteX423" fmla="*/ 558412 w 2006029"/>
                <a:gd name="connsiteY423" fmla="*/ 115085 h 349629"/>
                <a:gd name="connsiteX424" fmla="*/ 544708 w 2006029"/>
                <a:gd name="connsiteY424" fmla="*/ 112407 h 349629"/>
                <a:gd name="connsiteX425" fmla="*/ 544708 w 2006029"/>
                <a:gd name="connsiteY425" fmla="*/ 21832 h 349629"/>
                <a:gd name="connsiteX426" fmla="*/ 568336 w 2006029"/>
                <a:gd name="connsiteY426" fmla="*/ 21832 h 349629"/>
                <a:gd name="connsiteX427" fmla="*/ 569438 w 2006029"/>
                <a:gd name="connsiteY427" fmla="*/ 36167 h 349629"/>
                <a:gd name="connsiteX428" fmla="*/ 589207 w 2006029"/>
                <a:gd name="connsiteY428" fmla="*/ 36167 h 349629"/>
                <a:gd name="connsiteX429" fmla="*/ 589207 w 2006029"/>
                <a:gd name="connsiteY429" fmla="*/ 1906 h 349629"/>
                <a:gd name="connsiteX430" fmla="*/ 459568 w 2006029"/>
                <a:gd name="connsiteY430" fmla="*/ 16713 h 349629"/>
                <a:gd name="connsiteX431" fmla="*/ 439090 w 2006029"/>
                <a:gd name="connsiteY431" fmla="*/ 4663 h 349629"/>
                <a:gd name="connsiteX432" fmla="*/ 412075 w 2006029"/>
                <a:gd name="connsiteY432" fmla="*/ 173 h 349629"/>
                <a:gd name="connsiteX433" fmla="*/ 378759 w 2006029"/>
                <a:gd name="connsiteY433" fmla="*/ 10333 h 349629"/>
                <a:gd name="connsiteX434" fmla="*/ 365055 w 2006029"/>
                <a:gd name="connsiteY434" fmla="*/ 35930 h 349629"/>
                <a:gd name="connsiteX435" fmla="*/ 376790 w 2006029"/>
                <a:gd name="connsiteY435" fmla="*/ 60819 h 349629"/>
                <a:gd name="connsiteX436" fmla="*/ 411445 w 2006029"/>
                <a:gd name="connsiteY436" fmla="*/ 76571 h 349629"/>
                <a:gd name="connsiteX437" fmla="*/ 429796 w 2006029"/>
                <a:gd name="connsiteY437" fmla="*/ 84998 h 349629"/>
                <a:gd name="connsiteX438" fmla="*/ 435073 w 2006029"/>
                <a:gd name="connsiteY438" fmla="*/ 96970 h 349629"/>
                <a:gd name="connsiteX439" fmla="*/ 429560 w 2006029"/>
                <a:gd name="connsiteY439" fmla="*/ 108548 h 349629"/>
                <a:gd name="connsiteX440" fmla="*/ 413808 w 2006029"/>
                <a:gd name="connsiteY440" fmla="*/ 112880 h 349629"/>
                <a:gd name="connsiteX441" fmla="*/ 398922 w 2006029"/>
                <a:gd name="connsiteY441" fmla="*/ 110753 h 349629"/>
                <a:gd name="connsiteX442" fmla="*/ 388447 w 2006029"/>
                <a:gd name="connsiteY442" fmla="*/ 105555 h 349629"/>
                <a:gd name="connsiteX443" fmla="*/ 385690 w 2006029"/>
                <a:gd name="connsiteY443" fmla="*/ 87282 h 349629"/>
                <a:gd name="connsiteX444" fmla="*/ 365527 w 2006029"/>
                <a:gd name="connsiteY444" fmla="*/ 87282 h 349629"/>
                <a:gd name="connsiteX445" fmla="*/ 365527 w 2006029"/>
                <a:gd name="connsiteY445" fmla="*/ 114140 h 349629"/>
                <a:gd name="connsiteX446" fmla="*/ 386084 w 2006029"/>
                <a:gd name="connsiteY446" fmla="*/ 127529 h 349629"/>
                <a:gd name="connsiteX447" fmla="*/ 413650 w 2006029"/>
                <a:gd name="connsiteY447" fmla="*/ 132412 h 349629"/>
                <a:gd name="connsiteX448" fmla="*/ 448147 w 2006029"/>
                <a:gd name="connsiteY448" fmla="*/ 122882 h 349629"/>
                <a:gd name="connsiteX449" fmla="*/ 461221 w 2006029"/>
                <a:gd name="connsiteY449" fmla="*/ 96734 h 349629"/>
                <a:gd name="connsiteX450" fmla="*/ 450195 w 2006029"/>
                <a:gd name="connsiteY450" fmla="*/ 71294 h 349629"/>
                <a:gd name="connsiteX451" fmla="*/ 417982 w 2006029"/>
                <a:gd name="connsiteY451" fmla="*/ 55542 h 349629"/>
                <a:gd name="connsiteX452" fmla="*/ 397032 w 2006029"/>
                <a:gd name="connsiteY452" fmla="*/ 47114 h 349629"/>
                <a:gd name="connsiteX453" fmla="*/ 390967 w 2006029"/>
                <a:gd name="connsiteY453" fmla="*/ 36324 h 349629"/>
                <a:gd name="connsiteX454" fmla="*/ 396795 w 2006029"/>
                <a:gd name="connsiteY454" fmla="*/ 24825 h 349629"/>
                <a:gd name="connsiteX455" fmla="*/ 413178 w 2006029"/>
                <a:gd name="connsiteY455" fmla="*/ 20336 h 349629"/>
                <a:gd name="connsiteX456" fmla="*/ 426882 w 2006029"/>
                <a:gd name="connsiteY456" fmla="*/ 21911 h 349629"/>
                <a:gd name="connsiteX457" fmla="*/ 436648 w 2006029"/>
                <a:gd name="connsiteY457" fmla="*/ 25613 h 349629"/>
                <a:gd name="connsiteX458" fmla="*/ 440035 w 2006029"/>
                <a:gd name="connsiteY458" fmla="*/ 43334 h 349629"/>
                <a:gd name="connsiteX459" fmla="*/ 459568 w 2006029"/>
                <a:gd name="connsiteY459" fmla="*/ 43334 h 349629"/>
                <a:gd name="connsiteX460" fmla="*/ 347885 w 2006029"/>
                <a:gd name="connsiteY460" fmla="*/ 130522 h 349629"/>
                <a:gd name="connsiteX461" fmla="*/ 347885 w 2006029"/>
                <a:gd name="connsiteY461" fmla="*/ 94371 h 349629"/>
                <a:gd name="connsiteX462" fmla="*/ 328195 w 2006029"/>
                <a:gd name="connsiteY462" fmla="*/ 94371 h 349629"/>
                <a:gd name="connsiteX463" fmla="*/ 326935 w 2006029"/>
                <a:gd name="connsiteY463" fmla="*/ 110517 h 349629"/>
                <a:gd name="connsiteX464" fmla="*/ 290626 w 2006029"/>
                <a:gd name="connsiteY464" fmla="*/ 110517 h 349629"/>
                <a:gd name="connsiteX465" fmla="*/ 290626 w 2006029"/>
                <a:gd name="connsiteY465" fmla="*/ 20100 h 349629"/>
                <a:gd name="connsiteX466" fmla="*/ 304409 w 2006029"/>
                <a:gd name="connsiteY466" fmla="*/ 17501 h 349629"/>
                <a:gd name="connsiteX467" fmla="*/ 304409 w 2006029"/>
                <a:gd name="connsiteY467" fmla="*/ 1748 h 349629"/>
                <a:gd name="connsiteX468" fmla="*/ 251167 w 2006029"/>
                <a:gd name="connsiteY468" fmla="*/ 1748 h 349629"/>
                <a:gd name="connsiteX469" fmla="*/ 251167 w 2006029"/>
                <a:gd name="connsiteY469" fmla="*/ 17501 h 349629"/>
                <a:gd name="connsiteX470" fmla="*/ 264872 w 2006029"/>
                <a:gd name="connsiteY470" fmla="*/ 20100 h 349629"/>
                <a:gd name="connsiteX471" fmla="*/ 264872 w 2006029"/>
                <a:gd name="connsiteY471" fmla="*/ 112407 h 349629"/>
                <a:gd name="connsiteX472" fmla="*/ 251167 w 2006029"/>
                <a:gd name="connsiteY472" fmla="*/ 115085 h 349629"/>
                <a:gd name="connsiteX473" fmla="*/ 251167 w 2006029"/>
                <a:gd name="connsiteY473" fmla="*/ 130837 h 349629"/>
                <a:gd name="connsiteX474" fmla="*/ 176502 w 2006029"/>
                <a:gd name="connsiteY474" fmla="*/ 31362 h 349629"/>
                <a:gd name="connsiteX475" fmla="*/ 177054 w 2006029"/>
                <a:gd name="connsiteY475" fmla="*/ 31362 h 349629"/>
                <a:gd name="connsiteX476" fmla="*/ 191782 w 2006029"/>
                <a:gd name="connsiteY476" fmla="*/ 76886 h 349629"/>
                <a:gd name="connsiteX477" fmla="*/ 162010 w 2006029"/>
                <a:gd name="connsiteY477" fmla="*/ 76886 h 349629"/>
                <a:gd name="connsiteX478" fmla="*/ 115463 w 2006029"/>
                <a:gd name="connsiteY478" fmla="*/ 130364 h 349629"/>
                <a:gd name="connsiteX479" fmla="*/ 159175 w 2006029"/>
                <a:gd name="connsiteY479" fmla="*/ 130364 h 349629"/>
                <a:gd name="connsiteX480" fmla="*/ 159175 w 2006029"/>
                <a:gd name="connsiteY480" fmla="*/ 114612 h 349629"/>
                <a:gd name="connsiteX481" fmla="*/ 150275 w 2006029"/>
                <a:gd name="connsiteY481" fmla="*/ 113037 h 349629"/>
                <a:gd name="connsiteX482" fmla="*/ 155946 w 2006029"/>
                <a:gd name="connsiteY482" fmla="*/ 95395 h 349629"/>
                <a:gd name="connsiteX483" fmla="*/ 197610 w 2006029"/>
                <a:gd name="connsiteY483" fmla="*/ 95395 h 349629"/>
                <a:gd name="connsiteX484" fmla="*/ 203281 w 2006029"/>
                <a:gd name="connsiteY484" fmla="*/ 113037 h 349629"/>
                <a:gd name="connsiteX485" fmla="*/ 194381 w 2006029"/>
                <a:gd name="connsiteY485" fmla="*/ 114612 h 349629"/>
                <a:gd name="connsiteX486" fmla="*/ 194381 w 2006029"/>
                <a:gd name="connsiteY486" fmla="*/ 130364 h 349629"/>
                <a:gd name="connsiteX487" fmla="*/ 238172 w 2006029"/>
                <a:gd name="connsiteY487" fmla="*/ 130364 h 349629"/>
                <a:gd name="connsiteX488" fmla="*/ 238172 w 2006029"/>
                <a:gd name="connsiteY488" fmla="*/ 114612 h 349629"/>
                <a:gd name="connsiteX489" fmla="*/ 228957 w 2006029"/>
                <a:gd name="connsiteY489" fmla="*/ 113273 h 349629"/>
                <a:gd name="connsiteX490" fmla="*/ 190128 w 2006029"/>
                <a:gd name="connsiteY490" fmla="*/ 1433 h 349629"/>
                <a:gd name="connsiteX491" fmla="*/ 163743 w 2006029"/>
                <a:gd name="connsiteY491" fmla="*/ 1433 h 349629"/>
                <a:gd name="connsiteX492" fmla="*/ 124363 w 2006029"/>
                <a:gd name="connsiteY492" fmla="*/ 113273 h 349629"/>
                <a:gd name="connsiteX493" fmla="*/ 115227 w 2006029"/>
                <a:gd name="connsiteY493" fmla="*/ 114612 h 349629"/>
                <a:gd name="connsiteX494" fmla="*/ 47020 w 2006029"/>
                <a:gd name="connsiteY494" fmla="*/ 17343 h 349629"/>
                <a:gd name="connsiteX495" fmla="*/ 37254 w 2006029"/>
                <a:gd name="connsiteY495" fmla="*/ 19076 h 349629"/>
                <a:gd name="connsiteX496" fmla="*/ 60015 w 2006029"/>
                <a:gd name="connsiteY496" fmla="*/ 96182 h 349629"/>
                <a:gd name="connsiteX497" fmla="*/ 61591 w 2006029"/>
                <a:gd name="connsiteY497" fmla="*/ 103271 h 349629"/>
                <a:gd name="connsiteX498" fmla="*/ 62142 w 2006029"/>
                <a:gd name="connsiteY498" fmla="*/ 103271 h 349629"/>
                <a:gd name="connsiteX499" fmla="*/ 63638 w 2006029"/>
                <a:gd name="connsiteY499" fmla="*/ 96340 h 349629"/>
                <a:gd name="connsiteX500" fmla="*/ 86479 w 2006029"/>
                <a:gd name="connsiteY500" fmla="*/ 19076 h 349629"/>
                <a:gd name="connsiteX501" fmla="*/ 76791 w 2006029"/>
                <a:gd name="connsiteY501" fmla="*/ 17343 h 349629"/>
                <a:gd name="connsiteX502" fmla="*/ 76791 w 2006029"/>
                <a:gd name="connsiteY502" fmla="*/ 1591 h 349629"/>
                <a:gd name="connsiteX503" fmla="*/ 124048 w 2006029"/>
                <a:gd name="connsiteY503" fmla="*/ 1591 h 349629"/>
                <a:gd name="connsiteX504" fmla="*/ 124048 w 2006029"/>
                <a:gd name="connsiteY504" fmla="*/ 17343 h 349629"/>
                <a:gd name="connsiteX505" fmla="*/ 113258 w 2006029"/>
                <a:gd name="connsiteY505" fmla="*/ 18761 h 349629"/>
                <a:gd name="connsiteX506" fmla="*/ 75374 w 2006029"/>
                <a:gd name="connsiteY506" fmla="*/ 130364 h 349629"/>
                <a:gd name="connsiteX507" fmla="*/ 48595 w 2006029"/>
                <a:gd name="connsiteY507" fmla="*/ 130364 h 349629"/>
                <a:gd name="connsiteX508" fmla="*/ 10633 w 2006029"/>
                <a:gd name="connsiteY508" fmla="*/ 18918 h 349629"/>
                <a:gd name="connsiteX509" fmla="*/ 0 w 2006029"/>
                <a:gd name="connsiteY509" fmla="*/ 17501 h 349629"/>
                <a:gd name="connsiteX510" fmla="*/ 0 w 2006029"/>
                <a:gd name="connsiteY510" fmla="*/ 1748 h 349629"/>
                <a:gd name="connsiteX511" fmla="*/ 47256 w 2006029"/>
                <a:gd name="connsiteY511" fmla="*/ 1748 h 34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006029" h="349629">
                  <a:moveTo>
                    <a:pt x="1359564" y="237164"/>
                  </a:moveTo>
                  <a:lnTo>
                    <a:pt x="1359564" y="329471"/>
                  </a:lnTo>
                  <a:lnTo>
                    <a:pt x="1345781" y="332149"/>
                  </a:lnTo>
                  <a:lnTo>
                    <a:pt x="1345781" y="347901"/>
                  </a:lnTo>
                  <a:lnTo>
                    <a:pt x="1399023" y="347901"/>
                  </a:lnTo>
                  <a:lnTo>
                    <a:pt x="1399023" y="332149"/>
                  </a:lnTo>
                  <a:lnTo>
                    <a:pt x="1385240" y="329471"/>
                  </a:lnTo>
                  <a:lnTo>
                    <a:pt x="1385240" y="237164"/>
                  </a:lnTo>
                  <a:lnTo>
                    <a:pt x="1399023" y="234564"/>
                  </a:lnTo>
                  <a:lnTo>
                    <a:pt x="1399023" y="218812"/>
                  </a:lnTo>
                  <a:lnTo>
                    <a:pt x="1345781" y="218812"/>
                  </a:lnTo>
                  <a:lnTo>
                    <a:pt x="1345781" y="234564"/>
                  </a:lnTo>
                  <a:close/>
                  <a:moveTo>
                    <a:pt x="1292539" y="309229"/>
                  </a:moveTo>
                  <a:lnTo>
                    <a:pt x="1292539" y="329471"/>
                  </a:lnTo>
                  <a:lnTo>
                    <a:pt x="1278913" y="332149"/>
                  </a:lnTo>
                  <a:lnTo>
                    <a:pt x="1278913" y="347901"/>
                  </a:lnTo>
                  <a:lnTo>
                    <a:pt x="1332155" y="347901"/>
                  </a:lnTo>
                  <a:lnTo>
                    <a:pt x="1332155" y="332149"/>
                  </a:lnTo>
                  <a:lnTo>
                    <a:pt x="1318372" y="329471"/>
                  </a:lnTo>
                  <a:lnTo>
                    <a:pt x="1318372" y="237164"/>
                  </a:lnTo>
                  <a:lnTo>
                    <a:pt x="1332155" y="234564"/>
                  </a:lnTo>
                  <a:lnTo>
                    <a:pt x="1332155" y="218812"/>
                  </a:lnTo>
                  <a:lnTo>
                    <a:pt x="1284899" y="218812"/>
                  </a:lnTo>
                  <a:lnTo>
                    <a:pt x="1251898" y="313325"/>
                  </a:lnTo>
                  <a:lnTo>
                    <a:pt x="1251347" y="313325"/>
                  </a:lnTo>
                  <a:lnTo>
                    <a:pt x="1218582" y="218812"/>
                  </a:lnTo>
                  <a:lnTo>
                    <a:pt x="1171326" y="218812"/>
                  </a:lnTo>
                  <a:lnTo>
                    <a:pt x="1171326" y="234564"/>
                  </a:lnTo>
                  <a:lnTo>
                    <a:pt x="1185031" y="237164"/>
                  </a:lnTo>
                  <a:lnTo>
                    <a:pt x="1185031" y="329471"/>
                  </a:lnTo>
                  <a:lnTo>
                    <a:pt x="1171326" y="332149"/>
                  </a:lnTo>
                  <a:lnTo>
                    <a:pt x="1171326" y="347901"/>
                  </a:lnTo>
                  <a:lnTo>
                    <a:pt x="1224647" y="347901"/>
                  </a:lnTo>
                  <a:lnTo>
                    <a:pt x="1224647" y="332149"/>
                  </a:lnTo>
                  <a:lnTo>
                    <a:pt x="1210785" y="329471"/>
                  </a:lnTo>
                  <a:lnTo>
                    <a:pt x="1210785" y="309229"/>
                  </a:lnTo>
                  <a:lnTo>
                    <a:pt x="1208344" y="252837"/>
                  </a:lnTo>
                  <a:lnTo>
                    <a:pt x="1208895" y="252837"/>
                  </a:lnTo>
                  <a:lnTo>
                    <a:pt x="1243156" y="347349"/>
                  </a:lnTo>
                  <a:lnTo>
                    <a:pt x="1260483" y="347349"/>
                  </a:lnTo>
                  <a:lnTo>
                    <a:pt x="1294429" y="252364"/>
                  </a:lnTo>
                  <a:lnTo>
                    <a:pt x="1294980" y="252364"/>
                  </a:lnTo>
                  <a:close/>
                  <a:moveTo>
                    <a:pt x="1067756" y="218970"/>
                  </a:moveTo>
                  <a:lnTo>
                    <a:pt x="1028376" y="218970"/>
                  </a:lnTo>
                  <a:lnTo>
                    <a:pt x="1028376" y="234722"/>
                  </a:lnTo>
                  <a:lnTo>
                    <a:pt x="1042080" y="237400"/>
                  </a:lnTo>
                  <a:lnTo>
                    <a:pt x="1042080" y="304504"/>
                  </a:lnTo>
                  <a:cubicBezTo>
                    <a:pt x="1041324" y="317239"/>
                    <a:pt x="1046570" y="329597"/>
                    <a:pt x="1056257" y="337898"/>
                  </a:cubicBezTo>
                  <a:cubicBezTo>
                    <a:pt x="1078657" y="353540"/>
                    <a:pt x="1108444" y="353540"/>
                    <a:pt x="1130843" y="337898"/>
                  </a:cubicBezTo>
                  <a:cubicBezTo>
                    <a:pt x="1140610" y="329644"/>
                    <a:pt x="1145918" y="317271"/>
                    <a:pt x="1145178" y="304504"/>
                  </a:cubicBezTo>
                  <a:lnTo>
                    <a:pt x="1145178" y="237400"/>
                  </a:lnTo>
                  <a:lnTo>
                    <a:pt x="1158882" y="234722"/>
                  </a:lnTo>
                  <a:lnTo>
                    <a:pt x="1158882" y="218970"/>
                  </a:lnTo>
                  <a:lnTo>
                    <a:pt x="1105404" y="218970"/>
                  </a:lnTo>
                  <a:lnTo>
                    <a:pt x="1105404" y="234722"/>
                  </a:lnTo>
                  <a:lnTo>
                    <a:pt x="1119108" y="237400"/>
                  </a:lnTo>
                  <a:lnTo>
                    <a:pt x="1119108" y="304504"/>
                  </a:lnTo>
                  <a:cubicBezTo>
                    <a:pt x="1119683" y="311569"/>
                    <a:pt x="1117186" y="318547"/>
                    <a:pt x="1112256" y="323643"/>
                  </a:cubicBezTo>
                  <a:cubicBezTo>
                    <a:pt x="1106924" y="328061"/>
                    <a:pt x="1100111" y="330290"/>
                    <a:pt x="1093196" y="329865"/>
                  </a:cubicBezTo>
                  <a:cubicBezTo>
                    <a:pt x="1086375" y="330227"/>
                    <a:pt x="1079673" y="327974"/>
                    <a:pt x="1074451" y="323564"/>
                  </a:cubicBezTo>
                  <a:cubicBezTo>
                    <a:pt x="1069552" y="318476"/>
                    <a:pt x="1067055" y="311545"/>
                    <a:pt x="1067599" y="304504"/>
                  </a:cubicBezTo>
                  <a:lnTo>
                    <a:pt x="1067599" y="237400"/>
                  </a:lnTo>
                  <a:lnTo>
                    <a:pt x="1081382" y="234722"/>
                  </a:lnTo>
                  <a:lnTo>
                    <a:pt x="1081382" y="218970"/>
                  </a:lnTo>
                  <a:close/>
                  <a:moveTo>
                    <a:pt x="953238" y="182740"/>
                  </a:moveTo>
                  <a:lnTo>
                    <a:pt x="931185" y="182740"/>
                  </a:lnTo>
                  <a:lnTo>
                    <a:pt x="931185" y="184158"/>
                  </a:lnTo>
                  <a:lnTo>
                    <a:pt x="955995" y="206762"/>
                  </a:lnTo>
                  <a:lnTo>
                    <a:pt x="973716" y="206762"/>
                  </a:lnTo>
                  <a:lnTo>
                    <a:pt x="998447" y="184237"/>
                  </a:lnTo>
                  <a:lnTo>
                    <a:pt x="998447" y="182740"/>
                  </a:lnTo>
                  <a:lnTo>
                    <a:pt x="976551" y="182740"/>
                  </a:lnTo>
                  <a:lnTo>
                    <a:pt x="964816" y="195184"/>
                  </a:lnTo>
                  <a:close/>
                  <a:moveTo>
                    <a:pt x="1013254" y="233698"/>
                  </a:moveTo>
                  <a:cubicBezTo>
                    <a:pt x="1007244" y="228445"/>
                    <a:pt x="1000298" y="224381"/>
                    <a:pt x="992776" y="221726"/>
                  </a:cubicBezTo>
                  <a:cubicBezTo>
                    <a:pt x="984105" y="218647"/>
                    <a:pt x="974961" y="217127"/>
                    <a:pt x="965761" y="217237"/>
                  </a:cubicBezTo>
                  <a:cubicBezTo>
                    <a:pt x="953853" y="216938"/>
                    <a:pt x="942165" y="220498"/>
                    <a:pt x="932446" y="227397"/>
                  </a:cubicBezTo>
                  <a:cubicBezTo>
                    <a:pt x="924058" y="233202"/>
                    <a:pt x="919103" y="242795"/>
                    <a:pt x="919214" y="252994"/>
                  </a:cubicBezTo>
                  <a:cubicBezTo>
                    <a:pt x="918796" y="262713"/>
                    <a:pt x="923183" y="272015"/>
                    <a:pt x="930949" y="277883"/>
                  </a:cubicBezTo>
                  <a:cubicBezTo>
                    <a:pt x="941416" y="285200"/>
                    <a:pt x="953136" y="290540"/>
                    <a:pt x="965525" y="293635"/>
                  </a:cubicBezTo>
                  <a:cubicBezTo>
                    <a:pt x="972164" y="295202"/>
                    <a:pt x="978426" y="298069"/>
                    <a:pt x="983955" y="302062"/>
                  </a:cubicBezTo>
                  <a:cubicBezTo>
                    <a:pt x="987460" y="305031"/>
                    <a:pt x="989405" y="309442"/>
                    <a:pt x="989232" y="314034"/>
                  </a:cubicBezTo>
                  <a:cubicBezTo>
                    <a:pt x="989382" y="318563"/>
                    <a:pt x="987326" y="322879"/>
                    <a:pt x="983719" y="325612"/>
                  </a:cubicBezTo>
                  <a:cubicBezTo>
                    <a:pt x="978969" y="328825"/>
                    <a:pt x="973291" y="330345"/>
                    <a:pt x="967573" y="329943"/>
                  </a:cubicBezTo>
                  <a:cubicBezTo>
                    <a:pt x="962532" y="329999"/>
                    <a:pt x="957507" y="329282"/>
                    <a:pt x="952687" y="327817"/>
                  </a:cubicBezTo>
                  <a:cubicBezTo>
                    <a:pt x="948867" y="326777"/>
                    <a:pt x="945284" y="325013"/>
                    <a:pt x="942133" y="322619"/>
                  </a:cubicBezTo>
                  <a:lnTo>
                    <a:pt x="939455" y="304267"/>
                  </a:lnTo>
                  <a:lnTo>
                    <a:pt x="919450" y="304267"/>
                  </a:lnTo>
                  <a:lnTo>
                    <a:pt x="919450" y="331125"/>
                  </a:lnTo>
                  <a:cubicBezTo>
                    <a:pt x="925239" y="337056"/>
                    <a:pt x="932257" y="341655"/>
                    <a:pt x="940007" y="344593"/>
                  </a:cubicBezTo>
                  <a:cubicBezTo>
                    <a:pt x="948812" y="347917"/>
                    <a:pt x="958161" y="349547"/>
                    <a:pt x="967573" y="349397"/>
                  </a:cubicBezTo>
                  <a:cubicBezTo>
                    <a:pt x="979781" y="349980"/>
                    <a:pt x="991862" y="346672"/>
                    <a:pt x="1002070" y="339946"/>
                  </a:cubicBezTo>
                  <a:cubicBezTo>
                    <a:pt x="1010552" y="333984"/>
                    <a:pt x="1015467" y="324162"/>
                    <a:pt x="1015144" y="313798"/>
                  </a:cubicBezTo>
                  <a:cubicBezTo>
                    <a:pt x="1015467" y="304094"/>
                    <a:pt x="1011419" y="294753"/>
                    <a:pt x="1004118" y="288358"/>
                  </a:cubicBezTo>
                  <a:cubicBezTo>
                    <a:pt x="994682" y="280734"/>
                    <a:pt x="983640" y="275347"/>
                    <a:pt x="971826" y="272606"/>
                  </a:cubicBezTo>
                  <a:cubicBezTo>
                    <a:pt x="964493" y="270605"/>
                    <a:pt x="957476" y="267604"/>
                    <a:pt x="950954" y="263706"/>
                  </a:cubicBezTo>
                  <a:cubicBezTo>
                    <a:pt x="947205" y="261430"/>
                    <a:pt x="944913" y="257373"/>
                    <a:pt x="944890" y="252994"/>
                  </a:cubicBezTo>
                  <a:cubicBezTo>
                    <a:pt x="944811" y="248434"/>
                    <a:pt x="946993" y="244126"/>
                    <a:pt x="950718" y="241495"/>
                  </a:cubicBezTo>
                  <a:cubicBezTo>
                    <a:pt x="955530" y="238219"/>
                    <a:pt x="961296" y="236636"/>
                    <a:pt x="967100" y="237006"/>
                  </a:cubicBezTo>
                  <a:cubicBezTo>
                    <a:pt x="971692" y="236990"/>
                    <a:pt x="976260" y="237518"/>
                    <a:pt x="980726" y="238581"/>
                  </a:cubicBezTo>
                  <a:cubicBezTo>
                    <a:pt x="984175" y="239314"/>
                    <a:pt x="987491" y="240558"/>
                    <a:pt x="990571" y="242283"/>
                  </a:cubicBezTo>
                  <a:lnTo>
                    <a:pt x="993958" y="260004"/>
                  </a:lnTo>
                  <a:lnTo>
                    <a:pt x="1013254" y="260004"/>
                  </a:lnTo>
                  <a:close/>
                  <a:moveTo>
                    <a:pt x="840926" y="248584"/>
                  </a:moveTo>
                  <a:lnTo>
                    <a:pt x="841477" y="248584"/>
                  </a:lnTo>
                  <a:lnTo>
                    <a:pt x="855969" y="293871"/>
                  </a:lnTo>
                  <a:lnTo>
                    <a:pt x="826434" y="293871"/>
                  </a:lnTo>
                  <a:close/>
                  <a:moveTo>
                    <a:pt x="779808" y="347586"/>
                  </a:moveTo>
                  <a:lnTo>
                    <a:pt x="823599" y="347586"/>
                  </a:lnTo>
                  <a:lnTo>
                    <a:pt x="823599" y="331834"/>
                  </a:lnTo>
                  <a:lnTo>
                    <a:pt x="814699" y="330180"/>
                  </a:lnTo>
                  <a:lnTo>
                    <a:pt x="820369" y="312537"/>
                  </a:lnTo>
                  <a:lnTo>
                    <a:pt x="862034" y="312537"/>
                  </a:lnTo>
                  <a:lnTo>
                    <a:pt x="867705" y="330180"/>
                  </a:lnTo>
                  <a:lnTo>
                    <a:pt x="858805" y="331834"/>
                  </a:lnTo>
                  <a:lnTo>
                    <a:pt x="858805" y="347586"/>
                  </a:lnTo>
                  <a:lnTo>
                    <a:pt x="902595" y="347586"/>
                  </a:lnTo>
                  <a:lnTo>
                    <a:pt x="902595" y="331834"/>
                  </a:lnTo>
                  <a:lnTo>
                    <a:pt x="893380" y="330495"/>
                  </a:lnTo>
                  <a:lnTo>
                    <a:pt x="854551" y="218655"/>
                  </a:lnTo>
                  <a:lnTo>
                    <a:pt x="828167" y="218655"/>
                  </a:lnTo>
                  <a:lnTo>
                    <a:pt x="788786" y="330495"/>
                  </a:lnTo>
                  <a:lnTo>
                    <a:pt x="779571" y="331834"/>
                  </a:lnTo>
                  <a:close/>
                  <a:moveTo>
                    <a:pt x="719871" y="238818"/>
                  </a:moveTo>
                  <a:lnTo>
                    <a:pt x="741609" y="238818"/>
                  </a:lnTo>
                  <a:cubicBezTo>
                    <a:pt x="747666" y="238369"/>
                    <a:pt x="753620" y="240582"/>
                    <a:pt x="757912" y="244882"/>
                  </a:cubicBezTo>
                  <a:cubicBezTo>
                    <a:pt x="761661" y="249104"/>
                    <a:pt x="763638" y="254601"/>
                    <a:pt x="763426" y="260240"/>
                  </a:cubicBezTo>
                  <a:cubicBezTo>
                    <a:pt x="764150" y="271046"/>
                    <a:pt x="755975" y="280395"/>
                    <a:pt x="745169" y="281120"/>
                  </a:cubicBezTo>
                  <a:cubicBezTo>
                    <a:pt x="743980" y="281199"/>
                    <a:pt x="742790" y="281167"/>
                    <a:pt x="741609" y="281033"/>
                  </a:cubicBezTo>
                  <a:lnTo>
                    <a:pt x="719871" y="281033"/>
                  </a:lnTo>
                  <a:close/>
                  <a:moveTo>
                    <a:pt x="694116" y="218970"/>
                  </a:moveTo>
                  <a:lnTo>
                    <a:pt x="680097" y="218970"/>
                  </a:lnTo>
                  <a:lnTo>
                    <a:pt x="680097" y="234722"/>
                  </a:lnTo>
                  <a:lnTo>
                    <a:pt x="693801" y="237400"/>
                  </a:lnTo>
                  <a:lnTo>
                    <a:pt x="693801" y="329707"/>
                  </a:lnTo>
                  <a:lnTo>
                    <a:pt x="680097" y="332385"/>
                  </a:lnTo>
                  <a:lnTo>
                    <a:pt x="680097" y="348137"/>
                  </a:lnTo>
                  <a:lnTo>
                    <a:pt x="733339" y="348137"/>
                  </a:lnTo>
                  <a:lnTo>
                    <a:pt x="733339" y="332385"/>
                  </a:lnTo>
                  <a:lnTo>
                    <a:pt x="719556" y="329707"/>
                  </a:lnTo>
                  <a:lnTo>
                    <a:pt x="719556" y="301196"/>
                  </a:lnTo>
                  <a:lnTo>
                    <a:pt x="741294" y="301196"/>
                  </a:lnTo>
                  <a:cubicBezTo>
                    <a:pt x="753903" y="301881"/>
                    <a:pt x="766324" y="297896"/>
                    <a:pt x="776185" y="290012"/>
                  </a:cubicBezTo>
                  <a:cubicBezTo>
                    <a:pt x="792606" y="274394"/>
                    <a:pt x="793252" y="248418"/>
                    <a:pt x="777634" y="231997"/>
                  </a:cubicBezTo>
                  <a:cubicBezTo>
                    <a:pt x="777161" y="231501"/>
                    <a:pt x="776681" y="231020"/>
                    <a:pt x="776185" y="230548"/>
                  </a:cubicBezTo>
                  <a:cubicBezTo>
                    <a:pt x="766379" y="222546"/>
                    <a:pt x="753935" y="218497"/>
                    <a:pt x="741294" y="219206"/>
                  </a:cubicBezTo>
                  <a:close/>
                  <a:moveTo>
                    <a:pt x="626619" y="237164"/>
                  </a:moveTo>
                  <a:lnTo>
                    <a:pt x="626619" y="329471"/>
                  </a:lnTo>
                  <a:lnTo>
                    <a:pt x="612835" y="332149"/>
                  </a:lnTo>
                  <a:lnTo>
                    <a:pt x="612835" y="347901"/>
                  </a:lnTo>
                  <a:lnTo>
                    <a:pt x="666156" y="347901"/>
                  </a:lnTo>
                  <a:lnTo>
                    <a:pt x="666156" y="332149"/>
                  </a:lnTo>
                  <a:lnTo>
                    <a:pt x="652294" y="329471"/>
                  </a:lnTo>
                  <a:lnTo>
                    <a:pt x="652294" y="237164"/>
                  </a:lnTo>
                  <a:lnTo>
                    <a:pt x="666156" y="234564"/>
                  </a:lnTo>
                  <a:lnTo>
                    <a:pt x="666156" y="218812"/>
                  </a:lnTo>
                  <a:lnTo>
                    <a:pt x="612835" y="218812"/>
                  </a:lnTo>
                  <a:lnTo>
                    <a:pt x="612835" y="234564"/>
                  </a:lnTo>
                  <a:close/>
                  <a:moveTo>
                    <a:pt x="669307" y="190301"/>
                  </a:moveTo>
                  <a:lnTo>
                    <a:pt x="604723" y="190301"/>
                  </a:lnTo>
                  <a:lnTo>
                    <a:pt x="604723" y="204635"/>
                  </a:lnTo>
                  <a:lnTo>
                    <a:pt x="669307" y="204635"/>
                  </a:lnTo>
                  <a:close/>
                  <a:moveTo>
                    <a:pt x="1987521" y="54124"/>
                  </a:moveTo>
                  <a:lnTo>
                    <a:pt x="1943967" y="54124"/>
                  </a:lnTo>
                  <a:lnTo>
                    <a:pt x="1943967" y="21832"/>
                  </a:lnTo>
                  <a:lnTo>
                    <a:pt x="1985159" y="21832"/>
                  </a:lnTo>
                  <a:lnTo>
                    <a:pt x="1986261" y="37584"/>
                  </a:lnTo>
                  <a:lnTo>
                    <a:pt x="2006030" y="37584"/>
                  </a:lnTo>
                  <a:lnTo>
                    <a:pt x="2006030" y="2300"/>
                  </a:lnTo>
                  <a:lnTo>
                    <a:pt x="1904271" y="2300"/>
                  </a:lnTo>
                  <a:lnTo>
                    <a:pt x="1904271" y="18052"/>
                  </a:lnTo>
                  <a:lnTo>
                    <a:pt x="1917976" y="20651"/>
                  </a:lnTo>
                  <a:lnTo>
                    <a:pt x="1917976" y="112958"/>
                  </a:lnTo>
                  <a:lnTo>
                    <a:pt x="1904271" y="115636"/>
                  </a:lnTo>
                  <a:lnTo>
                    <a:pt x="1904271" y="131388"/>
                  </a:lnTo>
                  <a:lnTo>
                    <a:pt x="2006030" y="131388"/>
                  </a:lnTo>
                  <a:lnTo>
                    <a:pt x="2006030" y="96261"/>
                  </a:lnTo>
                  <a:lnTo>
                    <a:pt x="1986419" y="96261"/>
                  </a:lnTo>
                  <a:lnTo>
                    <a:pt x="1985237" y="112013"/>
                  </a:lnTo>
                  <a:lnTo>
                    <a:pt x="1943730" y="112013"/>
                  </a:lnTo>
                  <a:lnTo>
                    <a:pt x="1943730" y="75232"/>
                  </a:lnTo>
                  <a:lnTo>
                    <a:pt x="1987521" y="75232"/>
                  </a:lnTo>
                  <a:close/>
                  <a:moveTo>
                    <a:pt x="1850635" y="20100"/>
                  </a:moveTo>
                  <a:lnTo>
                    <a:pt x="1850635" y="112407"/>
                  </a:lnTo>
                  <a:lnTo>
                    <a:pt x="1836931" y="115085"/>
                  </a:lnTo>
                  <a:lnTo>
                    <a:pt x="1836931" y="130837"/>
                  </a:lnTo>
                  <a:lnTo>
                    <a:pt x="1890173" y="130837"/>
                  </a:lnTo>
                  <a:lnTo>
                    <a:pt x="1890173" y="115085"/>
                  </a:lnTo>
                  <a:lnTo>
                    <a:pt x="1876390" y="112407"/>
                  </a:lnTo>
                  <a:lnTo>
                    <a:pt x="1876390" y="20100"/>
                  </a:lnTo>
                  <a:lnTo>
                    <a:pt x="1890173" y="17501"/>
                  </a:lnTo>
                  <a:lnTo>
                    <a:pt x="1890173" y="1748"/>
                  </a:lnTo>
                  <a:lnTo>
                    <a:pt x="1836931" y="1748"/>
                  </a:lnTo>
                  <a:lnTo>
                    <a:pt x="1836931" y="17501"/>
                  </a:lnTo>
                  <a:close/>
                  <a:moveTo>
                    <a:pt x="1783689" y="92165"/>
                  </a:moveTo>
                  <a:lnTo>
                    <a:pt x="1783689" y="112407"/>
                  </a:lnTo>
                  <a:lnTo>
                    <a:pt x="1769985" y="115085"/>
                  </a:lnTo>
                  <a:lnTo>
                    <a:pt x="1769985" y="130837"/>
                  </a:lnTo>
                  <a:lnTo>
                    <a:pt x="1823306" y="130837"/>
                  </a:lnTo>
                  <a:lnTo>
                    <a:pt x="1823306" y="115085"/>
                  </a:lnTo>
                  <a:lnTo>
                    <a:pt x="1809522" y="112407"/>
                  </a:lnTo>
                  <a:lnTo>
                    <a:pt x="1809522" y="20100"/>
                  </a:lnTo>
                  <a:lnTo>
                    <a:pt x="1823306" y="17501"/>
                  </a:lnTo>
                  <a:lnTo>
                    <a:pt x="1823306" y="1748"/>
                  </a:lnTo>
                  <a:lnTo>
                    <a:pt x="1776049" y="1748"/>
                  </a:lnTo>
                  <a:lnTo>
                    <a:pt x="1743049" y="96261"/>
                  </a:lnTo>
                  <a:lnTo>
                    <a:pt x="1742497" y="96261"/>
                  </a:lnTo>
                  <a:lnTo>
                    <a:pt x="1709733" y="1748"/>
                  </a:lnTo>
                  <a:lnTo>
                    <a:pt x="1662477" y="1748"/>
                  </a:lnTo>
                  <a:lnTo>
                    <a:pt x="1662477" y="17501"/>
                  </a:lnTo>
                  <a:lnTo>
                    <a:pt x="1676181" y="20100"/>
                  </a:lnTo>
                  <a:lnTo>
                    <a:pt x="1676181" y="112407"/>
                  </a:lnTo>
                  <a:lnTo>
                    <a:pt x="1662477" y="115085"/>
                  </a:lnTo>
                  <a:lnTo>
                    <a:pt x="1662477" y="130837"/>
                  </a:lnTo>
                  <a:lnTo>
                    <a:pt x="1715719" y="130837"/>
                  </a:lnTo>
                  <a:lnTo>
                    <a:pt x="1715719" y="115085"/>
                  </a:lnTo>
                  <a:lnTo>
                    <a:pt x="1701936" y="112407"/>
                  </a:lnTo>
                  <a:lnTo>
                    <a:pt x="1701936" y="92165"/>
                  </a:lnTo>
                  <a:lnTo>
                    <a:pt x="1699494" y="35773"/>
                  </a:lnTo>
                  <a:lnTo>
                    <a:pt x="1700045" y="35773"/>
                  </a:lnTo>
                  <a:lnTo>
                    <a:pt x="1734306" y="130286"/>
                  </a:lnTo>
                  <a:lnTo>
                    <a:pt x="1751240" y="130286"/>
                  </a:lnTo>
                  <a:lnTo>
                    <a:pt x="1785658" y="35064"/>
                  </a:lnTo>
                  <a:lnTo>
                    <a:pt x="1786209" y="35064"/>
                  </a:lnTo>
                  <a:close/>
                  <a:moveTo>
                    <a:pt x="1587260" y="31362"/>
                  </a:moveTo>
                  <a:lnTo>
                    <a:pt x="1587733" y="31362"/>
                  </a:lnTo>
                  <a:lnTo>
                    <a:pt x="1602225" y="76728"/>
                  </a:lnTo>
                  <a:lnTo>
                    <a:pt x="1572768" y="76728"/>
                  </a:lnTo>
                  <a:close/>
                  <a:moveTo>
                    <a:pt x="1526064" y="130364"/>
                  </a:moveTo>
                  <a:lnTo>
                    <a:pt x="1570091" y="130364"/>
                  </a:lnTo>
                  <a:lnTo>
                    <a:pt x="1570091" y="114612"/>
                  </a:lnTo>
                  <a:lnTo>
                    <a:pt x="1561112" y="113037"/>
                  </a:lnTo>
                  <a:lnTo>
                    <a:pt x="1566783" y="95395"/>
                  </a:lnTo>
                  <a:lnTo>
                    <a:pt x="1608526" y="95395"/>
                  </a:lnTo>
                  <a:lnTo>
                    <a:pt x="1614118" y="113037"/>
                  </a:lnTo>
                  <a:lnTo>
                    <a:pt x="1605218" y="114612"/>
                  </a:lnTo>
                  <a:lnTo>
                    <a:pt x="1605218" y="130364"/>
                  </a:lnTo>
                  <a:lnTo>
                    <a:pt x="1648851" y="130364"/>
                  </a:lnTo>
                  <a:lnTo>
                    <a:pt x="1648851" y="114612"/>
                  </a:lnTo>
                  <a:lnTo>
                    <a:pt x="1639636" y="113273"/>
                  </a:lnTo>
                  <a:lnTo>
                    <a:pt x="1600807" y="1433"/>
                  </a:lnTo>
                  <a:lnTo>
                    <a:pt x="1574422" y="1433"/>
                  </a:lnTo>
                  <a:lnTo>
                    <a:pt x="1535042" y="113273"/>
                  </a:lnTo>
                  <a:lnTo>
                    <a:pt x="1525827" y="114612"/>
                  </a:lnTo>
                  <a:close/>
                  <a:moveTo>
                    <a:pt x="1415799" y="1748"/>
                  </a:moveTo>
                  <a:lnTo>
                    <a:pt x="1415799" y="36009"/>
                  </a:lnTo>
                  <a:lnTo>
                    <a:pt x="1435489" y="36009"/>
                  </a:lnTo>
                  <a:lnTo>
                    <a:pt x="1436513" y="21675"/>
                  </a:lnTo>
                  <a:lnTo>
                    <a:pt x="1460141" y="21675"/>
                  </a:lnTo>
                  <a:lnTo>
                    <a:pt x="1460141" y="112249"/>
                  </a:lnTo>
                  <a:lnTo>
                    <a:pt x="1446437" y="114927"/>
                  </a:lnTo>
                  <a:lnTo>
                    <a:pt x="1446437" y="130679"/>
                  </a:lnTo>
                  <a:lnTo>
                    <a:pt x="1499758" y="130679"/>
                  </a:lnTo>
                  <a:lnTo>
                    <a:pt x="1499758" y="114927"/>
                  </a:lnTo>
                  <a:lnTo>
                    <a:pt x="1485974" y="112249"/>
                  </a:lnTo>
                  <a:lnTo>
                    <a:pt x="1485974" y="21675"/>
                  </a:lnTo>
                  <a:lnTo>
                    <a:pt x="1509603" y="21675"/>
                  </a:lnTo>
                  <a:lnTo>
                    <a:pt x="1510626" y="36009"/>
                  </a:lnTo>
                  <a:lnTo>
                    <a:pt x="1530710" y="36009"/>
                  </a:lnTo>
                  <a:lnTo>
                    <a:pt x="1530710" y="1748"/>
                  </a:lnTo>
                  <a:close/>
                  <a:moveTo>
                    <a:pt x="1400677" y="16555"/>
                  </a:moveTo>
                  <a:cubicBezTo>
                    <a:pt x="1394691" y="11263"/>
                    <a:pt x="1387736" y="7167"/>
                    <a:pt x="1380199" y="4505"/>
                  </a:cubicBezTo>
                  <a:cubicBezTo>
                    <a:pt x="1371504" y="1426"/>
                    <a:pt x="1362328" y="-95"/>
                    <a:pt x="1353105" y="16"/>
                  </a:cubicBezTo>
                  <a:cubicBezTo>
                    <a:pt x="1341220" y="-268"/>
                    <a:pt x="1329564" y="3292"/>
                    <a:pt x="1319868" y="10176"/>
                  </a:cubicBezTo>
                  <a:cubicBezTo>
                    <a:pt x="1311449" y="15965"/>
                    <a:pt x="1306463" y="25558"/>
                    <a:pt x="1306558" y="35773"/>
                  </a:cubicBezTo>
                  <a:cubicBezTo>
                    <a:pt x="1306188" y="45484"/>
                    <a:pt x="1310567" y="54770"/>
                    <a:pt x="1318293" y="60661"/>
                  </a:cubicBezTo>
                  <a:cubicBezTo>
                    <a:pt x="1328792" y="67978"/>
                    <a:pt x="1340535" y="73318"/>
                    <a:pt x="1352948" y="76413"/>
                  </a:cubicBezTo>
                  <a:cubicBezTo>
                    <a:pt x="1359556" y="78067"/>
                    <a:pt x="1365802" y="80926"/>
                    <a:pt x="1371378" y="84841"/>
                  </a:cubicBezTo>
                  <a:cubicBezTo>
                    <a:pt x="1374851" y="87834"/>
                    <a:pt x="1376789" y="92228"/>
                    <a:pt x="1376655" y="96812"/>
                  </a:cubicBezTo>
                  <a:cubicBezTo>
                    <a:pt x="1376765" y="101333"/>
                    <a:pt x="1374717" y="105633"/>
                    <a:pt x="1371142" y="108390"/>
                  </a:cubicBezTo>
                  <a:cubicBezTo>
                    <a:pt x="1366377" y="111548"/>
                    <a:pt x="1360706" y="113068"/>
                    <a:pt x="1354996" y="112722"/>
                  </a:cubicBezTo>
                  <a:cubicBezTo>
                    <a:pt x="1349955" y="112793"/>
                    <a:pt x="1344930" y="112076"/>
                    <a:pt x="1340110" y="110595"/>
                  </a:cubicBezTo>
                  <a:cubicBezTo>
                    <a:pt x="1336282" y="109579"/>
                    <a:pt x="1332699" y="107807"/>
                    <a:pt x="1329556" y="105397"/>
                  </a:cubicBezTo>
                  <a:lnTo>
                    <a:pt x="1326799" y="87125"/>
                  </a:lnTo>
                  <a:lnTo>
                    <a:pt x="1306873" y="87125"/>
                  </a:lnTo>
                  <a:lnTo>
                    <a:pt x="1306873" y="113982"/>
                  </a:lnTo>
                  <a:cubicBezTo>
                    <a:pt x="1312646" y="119881"/>
                    <a:pt x="1319632" y="124449"/>
                    <a:pt x="1327351" y="127371"/>
                  </a:cubicBezTo>
                  <a:cubicBezTo>
                    <a:pt x="1336180" y="130711"/>
                    <a:pt x="1345560" y="132373"/>
                    <a:pt x="1354996" y="132255"/>
                  </a:cubicBezTo>
                  <a:cubicBezTo>
                    <a:pt x="1367188" y="132829"/>
                    <a:pt x="1379254" y="129490"/>
                    <a:pt x="1389414" y="122725"/>
                  </a:cubicBezTo>
                  <a:cubicBezTo>
                    <a:pt x="1397928" y="116794"/>
                    <a:pt x="1402851" y="106949"/>
                    <a:pt x="1402488" y="96576"/>
                  </a:cubicBezTo>
                  <a:cubicBezTo>
                    <a:pt x="1402843" y="86881"/>
                    <a:pt x="1398826" y="77540"/>
                    <a:pt x="1391541" y="71136"/>
                  </a:cubicBezTo>
                  <a:cubicBezTo>
                    <a:pt x="1382089" y="63544"/>
                    <a:pt x="1371055" y="58157"/>
                    <a:pt x="1359249" y="55384"/>
                  </a:cubicBezTo>
                  <a:cubicBezTo>
                    <a:pt x="1351916" y="53360"/>
                    <a:pt x="1344875" y="50399"/>
                    <a:pt x="1338299" y="46563"/>
                  </a:cubicBezTo>
                  <a:cubicBezTo>
                    <a:pt x="1334573" y="44248"/>
                    <a:pt x="1332305" y="40160"/>
                    <a:pt x="1332313" y="35773"/>
                  </a:cubicBezTo>
                  <a:cubicBezTo>
                    <a:pt x="1332242" y="31228"/>
                    <a:pt x="1334384" y="26944"/>
                    <a:pt x="1338062" y="24274"/>
                  </a:cubicBezTo>
                  <a:cubicBezTo>
                    <a:pt x="1342874" y="20998"/>
                    <a:pt x="1348640" y="19414"/>
                    <a:pt x="1354444" y="19785"/>
                  </a:cubicBezTo>
                  <a:cubicBezTo>
                    <a:pt x="1359060" y="19777"/>
                    <a:pt x="1363659" y="20304"/>
                    <a:pt x="1368149" y="21360"/>
                  </a:cubicBezTo>
                  <a:cubicBezTo>
                    <a:pt x="1371559" y="22139"/>
                    <a:pt x="1374843" y="23384"/>
                    <a:pt x="1377915" y="25062"/>
                  </a:cubicBezTo>
                  <a:lnTo>
                    <a:pt x="1381302" y="42783"/>
                  </a:lnTo>
                  <a:lnTo>
                    <a:pt x="1400677" y="42783"/>
                  </a:lnTo>
                  <a:close/>
                  <a:moveTo>
                    <a:pt x="1199916" y="1906"/>
                  </a:moveTo>
                  <a:lnTo>
                    <a:pt x="1160536" y="1906"/>
                  </a:lnTo>
                  <a:lnTo>
                    <a:pt x="1160536" y="17658"/>
                  </a:lnTo>
                  <a:lnTo>
                    <a:pt x="1174240" y="20257"/>
                  </a:lnTo>
                  <a:lnTo>
                    <a:pt x="1174240" y="87440"/>
                  </a:lnTo>
                  <a:cubicBezTo>
                    <a:pt x="1173524" y="100167"/>
                    <a:pt x="1178761" y="112509"/>
                    <a:pt x="1188417" y="120834"/>
                  </a:cubicBezTo>
                  <a:cubicBezTo>
                    <a:pt x="1210817" y="136476"/>
                    <a:pt x="1240604" y="136476"/>
                    <a:pt x="1263003" y="120834"/>
                  </a:cubicBezTo>
                  <a:cubicBezTo>
                    <a:pt x="1272723" y="112549"/>
                    <a:pt x="1277999" y="100191"/>
                    <a:pt x="1277259" y="87440"/>
                  </a:cubicBezTo>
                  <a:lnTo>
                    <a:pt x="1277259" y="20257"/>
                  </a:lnTo>
                  <a:lnTo>
                    <a:pt x="1291042" y="17658"/>
                  </a:lnTo>
                  <a:lnTo>
                    <a:pt x="1291042" y="1906"/>
                  </a:lnTo>
                  <a:lnTo>
                    <a:pt x="1237800" y="1906"/>
                  </a:lnTo>
                  <a:lnTo>
                    <a:pt x="1237800" y="17658"/>
                  </a:lnTo>
                  <a:lnTo>
                    <a:pt x="1251504" y="20257"/>
                  </a:lnTo>
                  <a:lnTo>
                    <a:pt x="1251504" y="87440"/>
                  </a:lnTo>
                  <a:cubicBezTo>
                    <a:pt x="1252056" y="94481"/>
                    <a:pt x="1249559" y="101420"/>
                    <a:pt x="1244652" y="106500"/>
                  </a:cubicBezTo>
                  <a:cubicBezTo>
                    <a:pt x="1239352" y="110926"/>
                    <a:pt x="1232570" y="113171"/>
                    <a:pt x="1225671" y="112801"/>
                  </a:cubicBezTo>
                  <a:cubicBezTo>
                    <a:pt x="1218811" y="113187"/>
                    <a:pt x="1212061" y="110895"/>
                    <a:pt x="1206847" y="106421"/>
                  </a:cubicBezTo>
                  <a:cubicBezTo>
                    <a:pt x="1201948" y="101365"/>
                    <a:pt x="1199459" y="94457"/>
                    <a:pt x="1199995" y="87440"/>
                  </a:cubicBezTo>
                  <a:lnTo>
                    <a:pt x="1199995" y="20257"/>
                  </a:lnTo>
                  <a:lnTo>
                    <a:pt x="1213778" y="17658"/>
                  </a:lnTo>
                  <a:lnTo>
                    <a:pt x="1213778" y="1906"/>
                  </a:lnTo>
                  <a:close/>
                  <a:moveTo>
                    <a:pt x="1028140" y="130522"/>
                  </a:moveTo>
                  <a:lnTo>
                    <a:pt x="1080673" y="130522"/>
                  </a:lnTo>
                  <a:lnTo>
                    <a:pt x="1080673" y="114770"/>
                  </a:lnTo>
                  <a:lnTo>
                    <a:pt x="1067599" y="112092"/>
                  </a:lnTo>
                  <a:lnTo>
                    <a:pt x="1067599" y="76571"/>
                  </a:lnTo>
                  <a:lnTo>
                    <a:pt x="1081776" y="76571"/>
                  </a:lnTo>
                  <a:lnTo>
                    <a:pt x="1106506" y="113667"/>
                  </a:lnTo>
                  <a:lnTo>
                    <a:pt x="1098630" y="114770"/>
                  </a:lnTo>
                  <a:lnTo>
                    <a:pt x="1098630" y="130522"/>
                  </a:lnTo>
                  <a:lnTo>
                    <a:pt x="1149588" y="130522"/>
                  </a:lnTo>
                  <a:lnTo>
                    <a:pt x="1149588" y="114770"/>
                  </a:lnTo>
                  <a:lnTo>
                    <a:pt x="1136672" y="112564"/>
                  </a:lnTo>
                  <a:lnTo>
                    <a:pt x="1101229" y="61764"/>
                  </a:lnTo>
                  <a:lnTo>
                    <a:pt x="1132734" y="19548"/>
                  </a:lnTo>
                  <a:lnTo>
                    <a:pt x="1146674" y="17107"/>
                  </a:lnTo>
                  <a:lnTo>
                    <a:pt x="1146674" y="1355"/>
                  </a:lnTo>
                  <a:lnTo>
                    <a:pt x="1095716" y="1355"/>
                  </a:lnTo>
                  <a:lnTo>
                    <a:pt x="1095716" y="17107"/>
                  </a:lnTo>
                  <a:lnTo>
                    <a:pt x="1103592" y="18209"/>
                  </a:lnTo>
                  <a:lnTo>
                    <a:pt x="1078861" y="54203"/>
                  </a:lnTo>
                  <a:lnTo>
                    <a:pt x="1067599" y="54203"/>
                  </a:lnTo>
                  <a:lnTo>
                    <a:pt x="1067599" y="19785"/>
                  </a:lnTo>
                  <a:lnTo>
                    <a:pt x="1080673" y="17107"/>
                  </a:lnTo>
                  <a:lnTo>
                    <a:pt x="1080673" y="1355"/>
                  </a:lnTo>
                  <a:lnTo>
                    <a:pt x="1028140" y="1355"/>
                  </a:lnTo>
                  <a:lnTo>
                    <a:pt x="1028140" y="17107"/>
                  </a:lnTo>
                  <a:lnTo>
                    <a:pt x="1041844" y="19785"/>
                  </a:lnTo>
                  <a:lnTo>
                    <a:pt x="1041844" y="112092"/>
                  </a:lnTo>
                  <a:lnTo>
                    <a:pt x="1028140" y="114770"/>
                  </a:lnTo>
                  <a:close/>
                  <a:moveTo>
                    <a:pt x="991122" y="54124"/>
                  </a:moveTo>
                  <a:lnTo>
                    <a:pt x="947568" y="54124"/>
                  </a:lnTo>
                  <a:lnTo>
                    <a:pt x="947568" y="21832"/>
                  </a:lnTo>
                  <a:lnTo>
                    <a:pt x="988759" y="21832"/>
                  </a:lnTo>
                  <a:lnTo>
                    <a:pt x="989862" y="37584"/>
                  </a:lnTo>
                  <a:lnTo>
                    <a:pt x="1009710" y="37584"/>
                  </a:lnTo>
                  <a:lnTo>
                    <a:pt x="1009710" y="2300"/>
                  </a:lnTo>
                  <a:lnTo>
                    <a:pt x="908109" y="2300"/>
                  </a:lnTo>
                  <a:lnTo>
                    <a:pt x="908109" y="18052"/>
                  </a:lnTo>
                  <a:lnTo>
                    <a:pt x="921813" y="20651"/>
                  </a:lnTo>
                  <a:lnTo>
                    <a:pt x="921813" y="112958"/>
                  </a:lnTo>
                  <a:lnTo>
                    <a:pt x="908109" y="115636"/>
                  </a:lnTo>
                  <a:lnTo>
                    <a:pt x="908109" y="131388"/>
                  </a:lnTo>
                  <a:lnTo>
                    <a:pt x="1009788" y="131388"/>
                  </a:lnTo>
                  <a:lnTo>
                    <a:pt x="1009788" y="96261"/>
                  </a:lnTo>
                  <a:lnTo>
                    <a:pt x="990256" y="96261"/>
                  </a:lnTo>
                  <a:lnTo>
                    <a:pt x="989074" y="112013"/>
                  </a:lnTo>
                  <a:lnTo>
                    <a:pt x="947568" y="112013"/>
                  </a:lnTo>
                  <a:lnTo>
                    <a:pt x="947568" y="75232"/>
                  </a:lnTo>
                  <a:lnTo>
                    <a:pt x="991122" y="75232"/>
                  </a:lnTo>
                  <a:close/>
                  <a:moveTo>
                    <a:pt x="881488" y="1906"/>
                  </a:moveTo>
                  <a:lnTo>
                    <a:pt x="842107" y="1906"/>
                  </a:lnTo>
                  <a:lnTo>
                    <a:pt x="842107" y="17658"/>
                  </a:lnTo>
                  <a:lnTo>
                    <a:pt x="855890" y="20257"/>
                  </a:lnTo>
                  <a:lnTo>
                    <a:pt x="855890" y="88542"/>
                  </a:lnTo>
                  <a:lnTo>
                    <a:pt x="855339" y="88542"/>
                  </a:lnTo>
                  <a:lnTo>
                    <a:pt x="803436" y="1906"/>
                  </a:lnTo>
                  <a:lnTo>
                    <a:pt x="764056" y="1906"/>
                  </a:lnTo>
                  <a:lnTo>
                    <a:pt x="764056" y="17658"/>
                  </a:lnTo>
                  <a:lnTo>
                    <a:pt x="777760" y="20257"/>
                  </a:lnTo>
                  <a:lnTo>
                    <a:pt x="777760" y="112564"/>
                  </a:lnTo>
                  <a:lnTo>
                    <a:pt x="764056" y="115242"/>
                  </a:lnTo>
                  <a:lnTo>
                    <a:pt x="764056" y="130994"/>
                  </a:lnTo>
                  <a:lnTo>
                    <a:pt x="817376" y="130994"/>
                  </a:lnTo>
                  <a:lnTo>
                    <a:pt x="817376" y="115242"/>
                  </a:lnTo>
                  <a:lnTo>
                    <a:pt x="803593" y="112564"/>
                  </a:lnTo>
                  <a:lnTo>
                    <a:pt x="803593" y="44200"/>
                  </a:lnTo>
                  <a:lnTo>
                    <a:pt x="804066" y="44200"/>
                  </a:lnTo>
                  <a:lnTo>
                    <a:pt x="856048" y="130837"/>
                  </a:lnTo>
                  <a:lnTo>
                    <a:pt x="881724" y="130837"/>
                  </a:lnTo>
                  <a:lnTo>
                    <a:pt x="881724" y="20572"/>
                  </a:lnTo>
                  <a:lnTo>
                    <a:pt x="895507" y="17973"/>
                  </a:lnTo>
                  <a:lnTo>
                    <a:pt x="895507" y="2221"/>
                  </a:lnTo>
                  <a:close/>
                  <a:moveTo>
                    <a:pt x="698448" y="16713"/>
                  </a:moveTo>
                  <a:cubicBezTo>
                    <a:pt x="692470" y="11404"/>
                    <a:pt x="685516" y="7309"/>
                    <a:pt x="677970" y="4663"/>
                  </a:cubicBezTo>
                  <a:cubicBezTo>
                    <a:pt x="669299" y="1583"/>
                    <a:pt x="660155" y="63"/>
                    <a:pt x="650956" y="173"/>
                  </a:cubicBezTo>
                  <a:cubicBezTo>
                    <a:pt x="639047" y="-126"/>
                    <a:pt x="627359" y="3434"/>
                    <a:pt x="617640" y="10333"/>
                  </a:cubicBezTo>
                  <a:cubicBezTo>
                    <a:pt x="609260" y="16146"/>
                    <a:pt x="604306" y="25731"/>
                    <a:pt x="604408" y="35930"/>
                  </a:cubicBezTo>
                  <a:cubicBezTo>
                    <a:pt x="604038" y="45642"/>
                    <a:pt x="608417" y="54928"/>
                    <a:pt x="616143" y="60819"/>
                  </a:cubicBezTo>
                  <a:cubicBezTo>
                    <a:pt x="626611" y="68136"/>
                    <a:pt x="638330" y="73476"/>
                    <a:pt x="650719" y="76571"/>
                  </a:cubicBezTo>
                  <a:cubicBezTo>
                    <a:pt x="657327" y="78217"/>
                    <a:pt x="663581" y="81076"/>
                    <a:pt x="669149" y="84998"/>
                  </a:cubicBezTo>
                  <a:cubicBezTo>
                    <a:pt x="672654" y="87968"/>
                    <a:pt x="674599" y="92378"/>
                    <a:pt x="674426" y="96970"/>
                  </a:cubicBezTo>
                  <a:cubicBezTo>
                    <a:pt x="674576" y="101499"/>
                    <a:pt x="672520" y="105815"/>
                    <a:pt x="668913" y="108548"/>
                  </a:cubicBezTo>
                  <a:cubicBezTo>
                    <a:pt x="664258" y="111635"/>
                    <a:pt x="658737" y="113155"/>
                    <a:pt x="653161" y="112880"/>
                  </a:cubicBezTo>
                  <a:cubicBezTo>
                    <a:pt x="648144" y="112943"/>
                    <a:pt x="643150" y="112226"/>
                    <a:pt x="638354" y="110753"/>
                  </a:cubicBezTo>
                  <a:cubicBezTo>
                    <a:pt x="634502" y="109737"/>
                    <a:pt x="630887" y="107965"/>
                    <a:pt x="627721" y="105555"/>
                  </a:cubicBezTo>
                  <a:lnTo>
                    <a:pt x="625043" y="87282"/>
                  </a:lnTo>
                  <a:lnTo>
                    <a:pt x="604487" y="87282"/>
                  </a:lnTo>
                  <a:lnTo>
                    <a:pt x="604487" y="114140"/>
                  </a:lnTo>
                  <a:cubicBezTo>
                    <a:pt x="610299" y="120023"/>
                    <a:pt x="617309" y="124591"/>
                    <a:pt x="625043" y="127529"/>
                  </a:cubicBezTo>
                  <a:cubicBezTo>
                    <a:pt x="633841" y="130876"/>
                    <a:pt x="643198" y="132538"/>
                    <a:pt x="652610" y="132412"/>
                  </a:cubicBezTo>
                  <a:cubicBezTo>
                    <a:pt x="664825" y="132971"/>
                    <a:pt x="676907" y="129632"/>
                    <a:pt x="687107" y="122882"/>
                  </a:cubicBezTo>
                  <a:cubicBezTo>
                    <a:pt x="695597" y="116928"/>
                    <a:pt x="700520" y="107098"/>
                    <a:pt x="700181" y="96734"/>
                  </a:cubicBezTo>
                  <a:cubicBezTo>
                    <a:pt x="700504" y="87030"/>
                    <a:pt x="696456" y="77689"/>
                    <a:pt x="689154" y="71294"/>
                  </a:cubicBezTo>
                  <a:cubicBezTo>
                    <a:pt x="679711" y="63686"/>
                    <a:pt x="668677" y="58298"/>
                    <a:pt x="656863" y="55542"/>
                  </a:cubicBezTo>
                  <a:cubicBezTo>
                    <a:pt x="649569" y="53644"/>
                    <a:pt x="642552" y="50816"/>
                    <a:pt x="635991" y="47114"/>
                  </a:cubicBezTo>
                  <a:cubicBezTo>
                    <a:pt x="632242" y="44807"/>
                    <a:pt x="629950" y="40727"/>
                    <a:pt x="629926" y="36324"/>
                  </a:cubicBezTo>
                  <a:cubicBezTo>
                    <a:pt x="629895" y="31795"/>
                    <a:pt x="632029" y="27519"/>
                    <a:pt x="635676" y="24825"/>
                  </a:cubicBezTo>
                  <a:cubicBezTo>
                    <a:pt x="640520" y="21557"/>
                    <a:pt x="646309" y="19981"/>
                    <a:pt x="652137" y="20336"/>
                  </a:cubicBezTo>
                  <a:cubicBezTo>
                    <a:pt x="656752" y="20328"/>
                    <a:pt x="661352" y="20856"/>
                    <a:pt x="665841" y="21911"/>
                  </a:cubicBezTo>
                  <a:cubicBezTo>
                    <a:pt x="669244" y="22707"/>
                    <a:pt x="672528" y="23951"/>
                    <a:pt x="675608" y="25613"/>
                  </a:cubicBezTo>
                  <a:lnTo>
                    <a:pt x="678994" y="43334"/>
                  </a:lnTo>
                  <a:lnTo>
                    <a:pt x="698291" y="43334"/>
                  </a:lnTo>
                  <a:close/>
                  <a:moveTo>
                    <a:pt x="474611" y="1906"/>
                  </a:moveTo>
                  <a:lnTo>
                    <a:pt x="474611" y="36167"/>
                  </a:lnTo>
                  <a:lnTo>
                    <a:pt x="494222" y="36167"/>
                  </a:lnTo>
                  <a:lnTo>
                    <a:pt x="495246" y="21832"/>
                  </a:lnTo>
                  <a:lnTo>
                    <a:pt x="518874" y="21832"/>
                  </a:lnTo>
                  <a:lnTo>
                    <a:pt x="518874" y="112407"/>
                  </a:lnTo>
                  <a:lnTo>
                    <a:pt x="505091" y="115085"/>
                  </a:lnTo>
                  <a:lnTo>
                    <a:pt x="505091" y="130837"/>
                  </a:lnTo>
                  <a:lnTo>
                    <a:pt x="558412" y="130837"/>
                  </a:lnTo>
                  <a:lnTo>
                    <a:pt x="558412" y="115085"/>
                  </a:lnTo>
                  <a:lnTo>
                    <a:pt x="544708" y="112407"/>
                  </a:lnTo>
                  <a:lnTo>
                    <a:pt x="544708" y="21832"/>
                  </a:lnTo>
                  <a:lnTo>
                    <a:pt x="568336" y="21832"/>
                  </a:lnTo>
                  <a:lnTo>
                    <a:pt x="569438" y="36167"/>
                  </a:lnTo>
                  <a:lnTo>
                    <a:pt x="589207" y="36167"/>
                  </a:lnTo>
                  <a:lnTo>
                    <a:pt x="589207" y="1906"/>
                  </a:lnTo>
                  <a:close/>
                  <a:moveTo>
                    <a:pt x="459568" y="16713"/>
                  </a:moveTo>
                  <a:cubicBezTo>
                    <a:pt x="453590" y="11404"/>
                    <a:pt x="446634" y="7309"/>
                    <a:pt x="439090" y="4663"/>
                  </a:cubicBezTo>
                  <a:cubicBezTo>
                    <a:pt x="430423" y="1575"/>
                    <a:pt x="421275" y="55"/>
                    <a:pt x="412075" y="173"/>
                  </a:cubicBezTo>
                  <a:cubicBezTo>
                    <a:pt x="400163" y="-126"/>
                    <a:pt x="388475" y="3434"/>
                    <a:pt x="378759" y="10333"/>
                  </a:cubicBezTo>
                  <a:cubicBezTo>
                    <a:pt x="370203" y="16043"/>
                    <a:pt x="365062" y="25644"/>
                    <a:pt x="365055" y="35930"/>
                  </a:cubicBezTo>
                  <a:cubicBezTo>
                    <a:pt x="364682" y="45642"/>
                    <a:pt x="369060" y="54928"/>
                    <a:pt x="376790" y="60819"/>
                  </a:cubicBezTo>
                  <a:cubicBezTo>
                    <a:pt x="387287" y="68136"/>
                    <a:pt x="399031" y="73476"/>
                    <a:pt x="411445" y="76571"/>
                  </a:cubicBezTo>
                  <a:cubicBezTo>
                    <a:pt x="418028" y="78225"/>
                    <a:pt x="424250" y="81084"/>
                    <a:pt x="429796" y="84998"/>
                  </a:cubicBezTo>
                  <a:cubicBezTo>
                    <a:pt x="433299" y="87968"/>
                    <a:pt x="435244" y="92378"/>
                    <a:pt x="435073" y="96970"/>
                  </a:cubicBezTo>
                  <a:cubicBezTo>
                    <a:pt x="435225" y="101499"/>
                    <a:pt x="433169" y="105815"/>
                    <a:pt x="429560" y="108548"/>
                  </a:cubicBezTo>
                  <a:cubicBezTo>
                    <a:pt x="424907" y="111635"/>
                    <a:pt x="419386" y="113155"/>
                    <a:pt x="413808" y="112880"/>
                  </a:cubicBezTo>
                  <a:cubicBezTo>
                    <a:pt x="408766" y="112935"/>
                    <a:pt x="403746" y="112218"/>
                    <a:pt x="398922" y="110753"/>
                  </a:cubicBezTo>
                  <a:cubicBezTo>
                    <a:pt x="395126" y="109721"/>
                    <a:pt x="391567" y="107949"/>
                    <a:pt x="388447" y="105555"/>
                  </a:cubicBezTo>
                  <a:lnTo>
                    <a:pt x="385690" y="87282"/>
                  </a:lnTo>
                  <a:lnTo>
                    <a:pt x="365527" y="87282"/>
                  </a:lnTo>
                  <a:lnTo>
                    <a:pt x="365527" y="114140"/>
                  </a:lnTo>
                  <a:cubicBezTo>
                    <a:pt x="371343" y="120023"/>
                    <a:pt x="378353" y="124591"/>
                    <a:pt x="386084" y="127529"/>
                  </a:cubicBezTo>
                  <a:cubicBezTo>
                    <a:pt x="394883" y="130876"/>
                    <a:pt x="404236" y="132538"/>
                    <a:pt x="413650" y="132412"/>
                  </a:cubicBezTo>
                  <a:cubicBezTo>
                    <a:pt x="425870" y="132979"/>
                    <a:pt x="437952" y="129640"/>
                    <a:pt x="448147" y="122882"/>
                  </a:cubicBezTo>
                  <a:cubicBezTo>
                    <a:pt x="456640" y="116928"/>
                    <a:pt x="461556" y="107098"/>
                    <a:pt x="461221" y="96734"/>
                  </a:cubicBezTo>
                  <a:cubicBezTo>
                    <a:pt x="461548" y="87030"/>
                    <a:pt x="457500" y="77689"/>
                    <a:pt x="450195" y="71294"/>
                  </a:cubicBezTo>
                  <a:cubicBezTo>
                    <a:pt x="440782" y="63686"/>
                    <a:pt x="429769" y="58298"/>
                    <a:pt x="417982" y="55542"/>
                  </a:cubicBezTo>
                  <a:cubicBezTo>
                    <a:pt x="410661" y="53659"/>
                    <a:pt x="403618" y="50824"/>
                    <a:pt x="397032" y="47114"/>
                  </a:cubicBezTo>
                  <a:cubicBezTo>
                    <a:pt x="393284" y="44807"/>
                    <a:pt x="390992" y="40727"/>
                    <a:pt x="390967" y="36324"/>
                  </a:cubicBezTo>
                  <a:cubicBezTo>
                    <a:pt x="390928" y="31772"/>
                    <a:pt x="393101" y="27487"/>
                    <a:pt x="396795" y="24825"/>
                  </a:cubicBezTo>
                  <a:cubicBezTo>
                    <a:pt x="401605" y="21549"/>
                    <a:pt x="407370" y="19966"/>
                    <a:pt x="413178" y="20336"/>
                  </a:cubicBezTo>
                  <a:cubicBezTo>
                    <a:pt x="417791" y="20328"/>
                    <a:pt x="422390" y="20856"/>
                    <a:pt x="426882" y="21911"/>
                  </a:cubicBezTo>
                  <a:cubicBezTo>
                    <a:pt x="430292" y="22691"/>
                    <a:pt x="433579" y="23935"/>
                    <a:pt x="436648" y="25613"/>
                  </a:cubicBezTo>
                  <a:lnTo>
                    <a:pt x="440035" y="43334"/>
                  </a:lnTo>
                  <a:lnTo>
                    <a:pt x="459568" y="43334"/>
                  </a:lnTo>
                  <a:close/>
                  <a:moveTo>
                    <a:pt x="347885" y="130522"/>
                  </a:moveTo>
                  <a:lnTo>
                    <a:pt x="347885" y="94371"/>
                  </a:lnTo>
                  <a:lnTo>
                    <a:pt x="328195" y="94371"/>
                  </a:lnTo>
                  <a:lnTo>
                    <a:pt x="326935" y="110517"/>
                  </a:lnTo>
                  <a:lnTo>
                    <a:pt x="290626" y="110517"/>
                  </a:lnTo>
                  <a:lnTo>
                    <a:pt x="290626" y="20100"/>
                  </a:lnTo>
                  <a:lnTo>
                    <a:pt x="304409" y="17501"/>
                  </a:lnTo>
                  <a:lnTo>
                    <a:pt x="304409" y="1748"/>
                  </a:lnTo>
                  <a:lnTo>
                    <a:pt x="251167" y="1748"/>
                  </a:lnTo>
                  <a:lnTo>
                    <a:pt x="251167" y="17501"/>
                  </a:lnTo>
                  <a:lnTo>
                    <a:pt x="264872" y="20100"/>
                  </a:lnTo>
                  <a:lnTo>
                    <a:pt x="264872" y="112407"/>
                  </a:lnTo>
                  <a:lnTo>
                    <a:pt x="251167" y="115085"/>
                  </a:lnTo>
                  <a:lnTo>
                    <a:pt x="251167" y="130837"/>
                  </a:lnTo>
                  <a:close/>
                  <a:moveTo>
                    <a:pt x="176502" y="31362"/>
                  </a:moveTo>
                  <a:lnTo>
                    <a:pt x="177054" y="31362"/>
                  </a:lnTo>
                  <a:lnTo>
                    <a:pt x="191782" y="76886"/>
                  </a:lnTo>
                  <a:lnTo>
                    <a:pt x="162010" y="76886"/>
                  </a:lnTo>
                  <a:close/>
                  <a:moveTo>
                    <a:pt x="115463" y="130364"/>
                  </a:moveTo>
                  <a:lnTo>
                    <a:pt x="159175" y="130364"/>
                  </a:lnTo>
                  <a:lnTo>
                    <a:pt x="159175" y="114612"/>
                  </a:lnTo>
                  <a:lnTo>
                    <a:pt x="150275" y="113037"/>
                  </a:lnTo>
                  <a:lnTo>
                    <a:pt x="155946" y="95395"/>
                  </a:lnTo>
                  <a:lnTo>
                    <a:pt x="197610" y="95395"/>
                  </a:lnTo>
                  <a:lnTo>
                    <a:pt x="203281" y="113037"/>
                  </a:lnTo>
                  <a:lnTo>
                    <a:pt x="194381" y="114612"/>
                  </a:lnTo>
                  <a:lnTo>
                    <a:pt x="194381" y="130364"/>
                  </a:lnTo>
                  <a:lnTo>
                    <a:pt x="238172" y="130364"/>
                  </a:lnTo>
                  <a:lnTo>
                    <a:pt x="238172" y="114612"/>
                  </a:lnTo>
                  <a:lnTo>
                    <a:pt x="228957" y="113273"/>
                  </a:lnTo>
                  <a:lnTo>
                    <a:pt x="190128" y="1433"/>
                  </a:lnTo>
                  <a:lnTo>
                    <a:pt x="163743" y="1433"/>
                  </a:lnTo>
                  <a:lnTo>
                    <a:pt x="124363" y="113273"/>
                  </a:lnTo>
                  <a:lnTo>
                    <a:pt x="115227" y="114612"/>
                  </a:lnTo>
                  <a:close/>
                  <a:moveTo>
                    <a:pt x="47020" y="17343"/>
                  </a:moveTo>
                  <a:lnTo>
                    <a:pt x="37254" y="19076"/>
                  </a:lnTo>
                  <a:lnTo>
                    <a:pt x="60015" y="96182"/>
                  </a:lnTo>
                  <a:lnTo>
                    <a:pt x="61591" y="103271"/>
                  </a:lnTo>
                  <a:lnTo>
                    <a:pt x="62142" y="103271"/>
                  </a:lnTo>
                  <a:lnTo>
                    <a:pt x="63638" y="96340"/>
                  </a:lnTo>
                  <a:lnTo>
                    <a:pt x="86479" y="19076"/>
                  </a:lnTo>
                  <a:lnTo>
                    <a:pt x="76791" y="17343"/>
                  </a:lnTo>
                  <a:lnTo>
                    <a:pt x="76791" y="1591"/>
                  </a:lnTo>
                  <a:lnTo>
                    <a:pt x="124048" y="1591"/>
                  </a:lnTo>
                  <a:lnTo>
                    <a:pt x="124048" y="17343"/>
                  </a:lnTo>
                  <a:lnTo>
                    <a:pt x="113258" y="18761"/>
                  </a:lnTo>
                  <a:lnTo>
                    <a:pt x="75374" y="130364"/>
                  </a:lnTo>
                  <a:lnTo>
                    <a:pt x="48595" y="130364"/>
                  </a:lnTo>
                  <a:lnTo>
                    <a:pt x="10633" y="18918"/>
                  </a:lnTo>
                  <a:lnTo>
                    <a:pt x="0" y="17501"/>
                  </a:lnTo>
                  <a:lnTo>
                    <a:pt x="0" y="1748"/>
                  </a:lnTo>
                  <a:lnTo>
                    <a:pt x="47256" y="1748"/>
                  </a:lnTo>
                  <a:close/>
                </a:path>
              </a:pathLst>
            </a:custGeom>
            <a:solidFill>
              <a:srgbClr val="FFFFFF"/>
            </a:solidFill>
            <a:ln w="7858" cap="flat">
              <a:noFill/>
              <a:prstDash val="solid"/>
              <a:miter/>
            </a:ln>
          </p:spPr>
          <p:txBody>
            <a:bodyPr lIns="72000" tIns="36000" rIns="72000" bIns="36000" rtlCol="0" anchor="ctr"/>
            <a:lstStyle/>
            <a:p>
              <a:endParaRPr lang="lv-LV"/>
            </a:p>
          </p:txBody>
        </p:sp>
      </p:grpSp>
    </p:spTree>
    <p:extLst>
      <p:ext uri="{BB962C8B-B14F-4D97-AF65-F5344CB8AC3E}">
        <p14:creationId xmlns:p14="http://schemas.microsoft.com/office/powerpoint/2010/main" val="2007379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90000"/>
          </a:schemeClr>
        </a:solidFill>
        <a:effectLst/>
      </p:bgPr>
    </p:bg>
    <p:spTree>
      <p:nvGrpSpPr>
        <p:cNvPr id="1" name=""/>
        <p:cNvGrpSpPr/>
        <p:nvPr/>
      </p:nvGrpSpPr>
      <p:grpSpPr>
        <a:xfrm>
          <a:off x="0" y="0"/>
          <a:ext cx="0" cy="0"/>
          <a:chOff x="0" y="0"/>
          <a:chExt cx="0" cy="0"/>
        </a:xfrm>
      </p:grpSpPr>
      <p:pic>
        <p:nvPicPr>
          <p:cNvPr id="12" name="Picture 11" descr="A person using a computer&#10;&#10;Description automatically generated">
            <a:extLst>
              <a:ext uri="{FF2B5EF4-FFF2-40B4-BE49-F238E27FC236}">
                <a16:creationId xmlns:a16="http://schemas.microsoft.com/office/drawing/2014/main" id="{A4607342-D9E9-B94A-F648-14641C0B2C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730" r="9150"/>
          <a:stretch/>
        </p:blipFill>
        <p:spPr>
          <a:xfrm>
            <a:off x="3814761" y="0"/>
            <a:ext cx="5329239" cy="5143500"/>
          </a:xfrm>
          <a:prstGeom prst="rect">
            <a:avLst/>
          </a:prstGeom>
        </p:spPr>
      </p:pic>
      <p:sp>
        <p:nvSpPr>
          <p:cNvPr id="9" name="Rectangle 8">
            <a:extLst>
              <a:ext uri="{FF2B5EF4-FFF2-40B4-BE49-F238E27FC236}">
                <a16:creationId xmlns:a16="http://schemas.microsoft.com/office/drawing/2014/main" id="{AD28AFB9-4304-BB00-F1BA-5E4D8C732D8B}"/>
              </a:ext>
            </a:extLst>
          </p:cNvPr>
          <p:cNvSpPr/>
          <p:nvPr/>
        </p:nvSpPr>
        <p:spPr>
          <a:xfrm flipH="1">
            <a:off x="3814761" y="0"/>
            <a:ext cx="4754563" cy="5143500"/>
          </a:xfrm>
          <a:prstGeom prst="rect">
            <a:avLst/>
          </a:prstGeom>
          <a:gradFill>
            <a:gsLst>
              <a:gs pos="0">
                <a:schemeClr val="accent3">
                  <a:lumMod val="90000"/>
                </a:schemeClr>
              </a:gs>
              <a:gs pos="99000">
                <a:schemeClr val="accent3">
                  <a:lumMod val="90000"/>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FFFFFF">
                  <a:alpha val="0"/>
                </a:srgbClr>
              </a:solidFill>
              <a:effectLst/>
              <a:uLnTx/>
              <a:uFillTx/>
              <a:latin typeface="Calibri"/>
              <a:ea typeface="+mn-ea"/>
              <a:cs typeface="+mn-cs"/>
            </a:endParaRPr>
          </a:p>
        </p:txBody>
      </p:sp>
      <p:sp>
        <p:nvSpPr>
          <p:cNvPr id="6" name="Title 5">
            <a:extLst>
              <a:ext uri="{FF2B5EF4-FFF2-40B4-BE49-F238E27FC236}">
                <a16:creationId xmlns:a16="http://schemas.microsoft.com/office/drawing/2014/main" id="{81BC3CBC-3D5D-4A7C-976A-7387DD0DDBAF}"/>
              </a:ext>
            </a:extLst>
          </p:cNvPr>
          <p:cNvSpPr>
            <a:spLocks noGrp="1"/>
          </p:cNvSpPr>
          <p:nvPr>
            <p:ph type="title"/>
          </p:nvPr>
        </p:nvSpPr>
        <p:spPr>
          <a:xfrm>
            <a:off x="666750" y="411163"/>
            <a:ext cx="7812087" cy="581867"/>
          </a:xfrm>
        </p:spPr>
        <p:txBody>
          <a:bodyPr/>
          <a:lstStyle/>
          <a:p>
            <a:r>
              <a:rPr lang="lv-LV" dirty="0">
                <a:solidFill>
                  <a:schemeClr val="bg1">
                    <a:lumMod val="75000"/>
                  </a:schemeClr>
                </a:solidFill>
              </a:rPr>
              <a:t>Tehniskās izpētes </a:t>
            </a:r>
            <a:r>
              <a:rPr lang="lv-LV" b="1" dirty="0">
                <a:solidFill>
                  <a:schemeClr val="bg1">
                    <a:lumMod val="75000"/>
                  </a:schemeClr>
                </a:solidFill>
              </a:rPr>
              <a:t>nepilnības</a:t>
            </a:r>
          </a:p>
        </p:txBody>
      </p:sp>
      <p:sp>
        <p:nvSpPr>
          <p:cNvPr id="7" name="Content Placeholder 6">
            <a:extLst>
              <a:ext uri="{FF2B5EF4-FFF2-40B4-BE49-F238E27FC236}">
                <a16:creationId xmlns:a16="http://schemas.microsoft.com/office/drawing/2014/main" id="{BD70E7A0-64EA-49D0-BF0E-356008BD373E}"/>
              </a:ext>
            </a:extLst>
          </p:cNvPr>
          <p:cNvSpPr>
            <a:spLocks noGrp="1"/>
          </p:cNvSpPr>
          <p:nvPr>
            <p:ph sz="half" idx="1"/>
          </p:nvPr>
        </p:nvSpPr>
        <p:spPr>
          <a:xfrm>
            <a:off x="666751" y="1224280"/>
            <a:ext cx="4575809" cy="3248422"/>
          </a:xfrm>
        </p:spPr>
        <p:txBody>
          <a:bodyPr/>
          <a:lstStyle/>
          <a:p>
            <a:pPr marL="182563" indent="-182563">
              <a:spcAft>
                <a:spcPts val="1000"/>
              </a:spcAft>
              <a:buClr>
                <a:schemeClr val="tx1"/>
              </a:buClr>
              <a:buFont typeface="Wingdings" panose="05000000000000000000" pitchFamily="2" charset="2"/>
              <a:buChar char="§"/>
            </a:pPr>
            <a:r>
              <a:rPr lang="lv-LV" dirty="0">
                <a:solidFill>
                  <a:schemeClr val="bg1">
                    <a:lumMod val="75000"/>
                  </a:schemeClr>
                </a:solidFill>
              </a:rPr>
              <a:t>Nav izpratne par izpētes nepieciešamību</a:t>
            </a:r>
          </a:p>
          <a:p>
            <a:pPr marL="182563" indent="-182563">
              <a:spcAft>
                <a:spcPts val="1000"/>
              </a:spcAft>
              <a:buClr>
                <a:schemeClr val="tx1"/>
              </a:buClr>
              <a:buFont typeface="Wingdings" panose="05000000000000000000" pitchFamily="2" charset="2"/>
              <a:buChar char="§"/>
            </a:pPr>
            <a:r>
              <a:rPr lang="lv-LV" dirty="0">
                <a:solidFill>
                  <a:schemeClr val="bg1">
                    <a:lumMod val="75000"/>
                  </a:schemeClr>
                </a:solidFill>
              </a:rPr>
              <a:t>Netiek noteikti ēkas konstruktīvie risinājumi un mezgli </a:t>
            </a:r>
          </a:p>
          <a:p>
            <a:pPr marL="182563" indent="-182563">
              <a:spcAft>
                <a:spcPts val="1000"/>
              </a:spcAft>
              <a:buClr>
                <a:schemeClr val="tx1"/>
              </a:buClr>
              <a:buFont typeface="Wingdings" panose="05000000000000000000" pitchFamily="2" charset="2"/>
              <a:buChar char="§"/>
            </a:pPr>
            <a:r>
              <a:rPr lang="lv-LV" dirty="0">
                <a:solidFill>
                  <a:schemeClr val="bg1">
                    <a:lumMod val="75000"/>
                  </a:schemeClr>
                </a:solidFill>
              </a:rPr>
              <a:t>Netiek noteiktas konstrukciju dimensijas</a:t>
            </a:r>
          </a:p>
          <a:p>
            <a:pPr marL="182563" indent="-182563">
              <a:spcAft>
                <a:spcPts val="1000"/>
              </a:spcAft>
              <a:buClr>
                <a:schemeClr val="tx1"/>
              </a:buClr>
              <a:buFont typeface="Wingdings" panose="05000000000000000000" pitchFamily="2" charset="2"/>
              <a:buChar char="§"/>
            </a:pPr>
            <a:r>
              <a:rPr lang="lv-LV" dirty="0">
                <a:solidFill>
                  <a:schemeClr val="bg1">
                    <a:lumMod val="75000"/>
                  </a:schemeClr>
                </a:solidFill>
              </a:rPr>
              <a:t>Netiek veikti pietiekoši atsegumi reālo </a:t>
            </a:r>
            <a:br>
              <a:rPr lang="lv-LV" dirty="0">
                <a:solidFill>
                  <a:schemeClr val="bg1">
                    <a:lumMod val="75000"/>
                  </a:schemeClr>
                </a:solidFill>
              </a:rPr>
            </a:br>
            <a:r>
              <a:rPr lang="lv-LV" dirty="0">
                <a:solidFill>
                  <a:schemeClr val="bg1">
                    <a:lumMod val="75000"/>
                  </a:schemeClr>
                </a:solidFill>
              </a:rPr>
              <a:t>konstrukciju bojājumu noteikšanai </a:t>
            </a:r>
          </a:p>
          <a:p>
            <a:pPr marL="182563" indent="-182563">
              <a:spcAft>
                <a:spcPts val="1000"/>
              </a:spcAft>
              <a:buClr>
                <a:schemeClr val="tx1"/>
              </a:buClr>
              <a:buFont typeface="Wingdings" panose="05000000000000000000" pitchFamily="2" charset="2"/>
              <a:buChar char="§"/>
            </a:pPr>
            <a:r>
              <a:rPr lang="lv-LV" dirty="0">
                <a:solidFill>
                  <a:schemeClr val="bg1">
                    <a:lumMod val="75000"/>
                  </a:schemeClr>
                </a:solidFill>
              </a:rPr>
              <a:t>Netiek konstatēta bīstamo atkritumu klātbūtne</a:t>
            </a:r>
          </a:p>
          <a:p>
            <a:pPr marL="182563" indent="-182563">
              <a:spcAft>
                <a:spcPts val="1000"/>
              </a:spcAft>
              <a:buClr>
                <a:schemeClr val="tx1"/>
              </a:buClr>
              <a:buFont typeface="Wingdings" panose="05000000000000000000" pitchFamily="2" charset="2"/>
              <a:buChar char="§"/>
            </a:pPr>
            <a:r>
              <a:rPr lang="lv-LV" dirty="0">
                <a:solidFill>
                  <a:schemeClr val="bg1">
                    <a:lumMod val="75000"/>
                  </a:schemeClr>
                </a:solidFill>
              </a:rPr>
              <a:t>Neatbilstošs vērtējums par konstrukciju </a:t>
            </a:r>
            <a:br>
              <a:rPr lang="lv-LV" dirty="0">
                <a:solidFill>
                  <a:schemeClr val="bg1">
                    <a:lumMod val="75000"/>
                  </a:schemeClr>
                </a:solidFill>
              </a:rPr>
            </a:br>
            <a:r>
              <a:rPr lang="lv-LV" dirty="0">
                <a:solidFill>
                  <a:schemeClr val="bg1">
                    <a:lumMod val="75000"/>
                  </a:schemeClr>
                </a:solidFill>
              </a:rPr>
              <a:t>faktisko tehnisko stāvokli. </a:t>
            </a:r>
          </a:p>
          <a:p>
            <a:pPr marL="182563" indent="-182563">
              <a:buClr>
                <a:schemeClr val="tx1"/>
              </a:buClr>
              <a:buFont typeface="Wingdings" panose="05000000000000000000" pitchFamily="2" charset="2"/>
              <a:buChar char="§"/>
            </a:pPr>
            <a:r>
              <a:rPr lang="lv-LV" dirty="0">
                <a:solidFill>
                  <a:schemeClr val="bg1">
                    <a:lumMod val="75000"/>
                  </a:schemeClr>
                </a:solidFill>
              </a:rPr>
              <a:t>Pārsegumu faktiskais stāvoklis neatbilst prognozētajam: </a:t>
            </a:r>
          </a:p>
          <a:p>
            <a:pPr marL="358775" lvl="1" indent="-177800">
              <a:buClr>
                <a:schemeClr val="tx1"/>
              </a:buClr>
              <a:buFont typeface="Arial" panose="020B0604020202020204" pitchFamily="34" charset="0"/>
              <a:buChar char="•"/>
            </a:pPr>
            <a:r>
              <a:rPr lang="lv-LV" dirty="0">
                <a:solidFill>
                  <a:schemeClr val="bg1">
                    <a:lumMod val="75000"/>
                  </a:schemeClr>
                </a:solidFill>
              </a:rPr>
              <a:t>Koka pārsegumi</a:t>
            </a:r>
          </a:p>
          <a:p>
            <a:pPr marL="358775" lvl="1" indent="-177800">
              <a:buClr>
                <a:schemeClr val="tx1"/>
              </a:buClr>
              <a:buFont typeface="Arial" panose="020B0604020202020204" pitchFamily="34" charset="0"/>
              <a:buChar char="•"/>
            </a:pPr>
            <a:r>
              <a:rPr lang="lv-LV" dirty="0">
                <a:solidFill>
                  <a:schemeClr val="bg1">
                    <a:lumMod val="75000"/>
                  </a:schemeClr>
                </a:solidFill>
              </a:rPr>
              <a:t>Pagrabstāva pārsegumi</a:t>
            </a:r>
          </a:p>
        </p:txBody>
      </p:sp>
      <p:sp>
        <p:nvSpPr>
          <p:cNvPr id="5" name="Slide Number Placeholder 4">
            <a:extLst>
              <a:ext uri="{FF2B5EF4-FFF2-40B4-BE49-F238E27FC236}">
                <a16:creationId xmlns:a16="http://schemas.microsoft.com/office/drawing/2014/main" id="{8628CDE2-6720-4FAE-808F-9FC56211E7F6}"/>
              </a:ext>
            </a:extLst>
          </p:cNvPr>
          <p:cNvSpPr>
            <a:spLocks noGrp="1"/>
          </p:cNvSpPr>
          <p:nvPr>
            <p:ph type="sldNum" sz="quarter" idx="12"/>
          </p:nvPr>
        </p:nvSpPr>
        <p:spPr/>
        <p:txBody>
          <a:bodyPr/>
          <a:lstStyle/>
          <a:p>
            <a:fld id="{7D818A06-01C8-4740-BA7B-FC4932E60795}" type="slidenum">
              <a:rPr lang="lv-LV" smtClean="0"/>
              <a:pPr/>
              <a:t>10</a:t>
            </a:fld>
            <a:endParaRPr lang="lv-LV"/>
          </a:p>
        </p:txBody>
      </p:sp>
    </p:spTree>
    <p:extLst>
      <p:ext uri="{BB962C8B-B14F-4D97-AF65-F5344CB8AC3E}">
        <p14:creationId xmlns:p14="http://schemas.microsoft.com/office/powerpoint/2010/main" val="302860989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onstruction&#10;&#10;Description automatically generated">
            <a:extLst>
              <a:ext uri="{FF2B5EF4-FFF2-40B4-BE49-F238E27FC236}">
                <a16:creationId xmlns:a16="http://schemas.microsoft.com/office/drawing/2014/main" id="{0029C833-C58B-3332-67ED-E86E8719767F}"/>
              </a:ext>
            </a:extLst>
          </p:cNvPr>
          <p:cNvPicPr>
            <a:picLocks noChangeAspect="1"/>
          </p:cNvPicPr>
          <p:nvPr/>
        </p:nvPicPr>
        <p:blipFill rotWithShape="1">
          <a:blip r:embed="rId2" cstate="print">
            <a:alphaModFix/>
            <a:duotone>
              <a:schemeClr val="bg2">
                <a:shade val="45000"/>
                <a:satMod val="135000"/>
              </a:schemeClr>
              <a:prstClr val="white"/>
            </a:duotone>
            <a:extLst>
              <a:ext uri="{28A0092B-C50C-407E-A947-70E740481C1C}">
                <a14:useLocalDpi xmlns:a14="http://schemas.microsoft.com/office/drawing/2010/main" val="0"/>
              </a:ext>
            </a:extLst>
          </a:blip>
          <a:srcRect l="29378" t="15566" r="12300"/>
          <a:stretch/>
        </p:blipFill>
        <p:spPr>
          <a:xfrm>
            <a:off x="3814762" y="0"/>
            <a:ext cx="5329237" cy="5143500"/>
          </a:xfrm>
          <a:prstGeom prst="rect">
            <a:avLst/>
          </a:prstGeom>
        </p:spPr>
      </p:pic>
      <p:sp>
        <p:nvSpPr>
          <p:cNvPr id="3" name="Rectangle 2">
            <a:extLst>
              <a:ext uri="{FF2B5EF4-FFF2-40B4-BE49-F238E27FC236}">
                <a16:creationId xmlns:a16="http://schemas.microsoft.com/office/drawing/2014/main" id="{01A397AA-0BF6-B4FD-08A4-9BDAC9A2CAD2}"/>
              </a:ext>
            </a:extLst>
          </p:cNvPr>
          <p:cNvSpPr/>
          <p:nvPr/>
        </p:nvSpPr>
        <p:spPr>
          <a:xfrm flipH="1">
            <a:off x="3814761" y="0"/>
            <a:ext cx="4754563" cy="5143500"/>
          </a:xfrm>
          <a:prstGeom prst="rect">
            <a:avLst/>
          </a:prstGeom>
          <a:gradFill>
            <a:gsLst>
              <a:gs pos="0">
                <a:schemeClr val="bg1"/>
              </a:gs>
              <a:gs pos="100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FFFFFF">
                  <a:alpha val="0"/>
                </a:srgbClr>
              </a:solidFill>
              <a:effectLst/>
              <a:uLnTx/>
              <a:uFillTx/>
              <a:latin typeface="Calibri"/>
              <a:ea typeface="+mn-ea"/>
              <a:cs typeface="+mn-cs"/>
            </a:endParaRPr>
          </a:p>
        </p:txBody>
      </p:sp>
      <p:sp>
        <p:nvSpPr>
          <p:cNvPr id="6" name="Title 5">
            <a:extLst>
              <a:ext uri="{FF2B5EF4-FFF2-40B4-BE49-F238E27FC236}">
                <a16:creationId xmlns:a16="http://schemas.microsoft.com/office/drawing/2014/main" id="{81BC3CBC-3D5D-4A7C-976A-7387DD0DDBAF}"/>
              </a:ext>
            </a:extLst>
          </p:cNvPr>
          <p:cNvSpPr>
            <a:spLocks noGrp="1"/>
          </p:cNvSpPr>
          <p:nvPr>
            <p:ph type="title"/>
          </p:nvPr>
        </p:nvSpPr>
        <p:spPr>
          <a:xfrm>
            <a:off x="666750" y="411163"/>
            <a:ext cx="7812087" cy="981977"/>
          </a:xfrm>
        </p:spPr>
        <p:txBody>
          <a:bodyPr/>
          <a:lstStyle/>
          <a:p>
            <a:r>
              <a:rPr lang="lv-LV" b="1" dirty="0">
                <a:solidFill>
                  <a:srgbClr val="FF7F61"/>
                </a:solidFill>
              </a:rPr>
              <a:t>Nepilnīgas</a:t>
            </a:r>
            <a:r>
              <a:rPr lang="lv-LV" dirty="0"/>
              <a:t> </a:t>
            </a:r>
            <a:r>
              <a:rPr lang="lv-LV" b="1" dirty="0">
                <a:solidFill>
                  <a:srgbClr val="FF7F61"/>
                </a:solidFill>
              </a:rPr>
              <a:t>Tehniskās</a:t>
            </a:r>
            <a:br>
              <a:rPr lang="en-GB" b="1" dirty="0">
                <a:solidFill>
                  <a:srgbClr val="FF7F61"/>
                </a:solidFill>
              </a:rPr>
            </a:br>
            <a:r>
              <a:rPr lang="lv-LV" b="1" dirty="0">
                <a:solidFill>
                  <a:srgbClr val="FF7F61"/>
                </a:solidFill>
              </a:rPr>
              <a:t>izpētes</a:t>
            </a:r>
            <a:r>
              <a:rPr lang="en-GB" b="1" dirty="0">
                <a:solidFill>
                  <a:srgbClr val="FF7F61"/>
                </a:solidFill>
              </a:rPr>
              <a:t> </a:t>
            </a:r>
            <a:r>
              <a:rPr lang="lv-LV" dirty="0"/>
              <a:t>rezultātā</a:t>
            </a:r>
          </a:p>
        </p:txBody>
      </p:sp>
      <p:sp>
        <p:nvSpPr>
          <p:cNvPr id="7" name="Content Placeholder 6">
            <a:extLst>
              <a:ext uri="{FF2B5EF4-FFF2-40B4-BE49-F238E27FC236}">
                <a16:creationId xmlns:a16="http://schemas.microsoft.com/office/drawing/2014/main" id="{BD70E7A0-64EA-49D0-BF0E-356008BD373E}"/>
              </a:ext>
            </a:extLst>
          </p:cNvPr>
          <p:cNvSpPr>
            <a:spLocks noGrp="1"/>
          </p:cNvSpPr>
          <p:nvPr>
            <p:ph sz="half" idx="1"/>
          </p:nvPr>
        </p:nvSpPr>
        <p:spPr>
          <a:xfrm>
            <a:off x="1556102" y="2887014"/>
            <a:ext cx="3708399" cy="289438"/>
          </a:xfrm>
        </p:spPr>
        <p:txBody>
          <a:bodyPr>
            <a:spAutoFit/>
          </a:bodyPr>
          <a:lstStyle/>
          <a:p>
            <a:pPr>
              <a:spcAft>
                <a:spcPts val="3000"/>
              </a:spcAft>
            </a:pPr>
            <a:r>
              <a:rPr lang="lv-LV" sz="1800" dirty="0"/>
              <a:t>Papildus būvdarbu izmaksas</a:t>
            </a:r>
          </a:p>
        </p:txBody>
      </p:sp>
      <p:sp>
        <p:nvSpPr>
          <p:cNvPr id="5" name="Slide Number Placeholder 4">
            <a:extLst>
              <a:ext uri="{FF2B5EF4-FFF2-40B4-BE49-F238E27FC236}">
                <a16:creationId xmlns:a16="http://schemas.microsoft.com/office/drawing/2014/main" id="{8628CDE2-6720-4FAE-808F-9FC56211E7F6}"/>
              </a:ext>
            </a:extLst>
          </p:cNvPr>
          <p:cNvSpPr>
            <a:spLocks noGrp="1"/>
          </p:cNvSpPr>
          <p:nvPr>
            <p:ph type="sldNum" sz="quarter" idx="12"/>
          </p:nvPr>
        </p:nvSpPr>
        <p:spPr/>
        <p:txBody>
          <a:bodyPr/>
          <a:lstStyle/>
          <a:p>
            <a:fld id="{7D818A06-01C8-4740-BA7B-FC4932E60795}" type="slidenum">
              <a:rPr lang="lv-LV" smtClean="0">
                <a:solidFill>
                  <a:schemeClr val="bg1"/>
                </a:solidFill>
              </a:rPr>
              <a:pPr/>
              <a:t>11</a:t>
            </a:fld>
            <a:endParaRPr lang="lv-LV">
              <a:solidFill>
                <a:schemeClr val="bg1"/>
              </a:solidFill>
            </a:endParaRPr>
          </a:p>
        </p:txBody>
      </p:sp>
      <p:sp>
        <p:nvSpPr>
          <p:cNvPr id="12" name="Content Placeholder 6">
            <a:extLst>
              <a:ext uri="{FF2B5EF4-FFF2-40B4-BE49-F238E27FC236}">
                <a16:creationId xmlns:a16="http://schemas.microsoft.com/office/drawing/2014/main" id="{1B003CAB-48B7-F60E-E9FC-B70743A7579F}"/>
              </a:ext>
            </a:extLst>
          </p:cNvPr>
          <p:cNvSpPr txBox="1">
            <a:spLocks/>
          </p:cNvSpPr>
          <p:nvPr/>
        </p:nvSpPr>
        <p:spPr>
          <a:xfrm>
            <a:off x="5329238" y="3584437"/>
            <a:ext cx="3155377" cy="974695"/>
          </a:xfrm>
          <a:prstGeom prst="roundRect">
            <a:avLst/>
          </a:prstGeom>
          <a:solidFill>
            <a:schemeClr val="accent1"/>
          </a:solidFill>
        </p:spPr>
        <p:txBody>
          <a:bodyPr vert="horz" wrap="square" lIns="180000" tIns="144000" rIns="180000" bIns="14400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1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05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05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ctr">
              <a:spcAft>
                <a:spcPts val="3000"/>
              </a:spcAft>
            </a:pPr>
            <a:r>
              <a:rPr lang="lv-LV" sz="1800" b="1" dirty="0">
                <a:solidFill>
                  <a:schemeClr val="bg1">
                    <a:lumMod val="50000"/>
                  </a:schemeClr>
                </a:solidFill>
                <a:latin typeface="+mj-lt"/>
              </a:rPr>
              <a:t>«Neparedzētie apstākļi»</a:t>
            </a:r>
            <a:br>
              <a:rPr lang="ru-RU" sz="1800" b="1" dirty="0">
                <a:solidFill>
                  <a:schemeClr val="bg1">
                    <a:lumMod val="50000"/>
                  </a:schemeClr>
                </a:solidFill>
                <a:latin typeface="+mj-lt"/>
              </a:rPr>
            </a:br>
            <a:r>
              <a:rPr lang="lv-LV" sz="1800" b="1" dirty="0">
                <a:solidFill>
                  <a:schemeClr val="bg1">
                    <a:lumMod val="50000"/>
                  </a:schemeClr>
                </a:solidFill>
                <a:latin typeface="+mj-lt"/>
              </a:rPr>
              <a:t>ir paredzami</a:t>
            </a:r>
            <a:r>
              <a:rPr lang="ru-RU" sz="1800" b="1" dirty="0">
                <a:solidFill>
                  <a:schemeClr val="bg1">
                    <a:lumMod val="50000"/>
                  </a:schemeClr>
                </a:solidFill>
                <a:latin typeface="+mj-lt"/>
              </a:rPr>
              <a:t>!</a:t>
            </a:r>
            <a:endParaRPr lang="lv-LV" sz="1800" b="1" dirty="0">
              <a:solidFill>
                <a:schemeClr val="bg1">
                  <a:lumMod val="50000"/>
                </a:schemeClr>
              </a:solidFill>
              <a:latin typeface="+mj-lt"/>
            </a:endParaRPr>
          </a:p>
        </p:txBody>
      </p:sp>
      <p:sp>
        <p:nvSpPr>
          <p:cNvPr id="17" name="Content Placeholder 6">
            <a:extLst>
              <a:ext uri="{FF2B5EF4-FFF2-40B4-BE49-F238E27FC236}">
                <a16:creationId xmlns:a16="http://schemas.microsoft.com/office/drawing/2014/main" id="{A9119A1B-56CE-92F9-22BA-9BF997E6D308}"/>
              </a:ext>
            </a:extLst>
          </p:cNvPr>
          <p:cNvSpPr txBox="1">
            <a:spLocks/>
          </p:cNvSpPr>
          <p:nvPr/>
        </p:nvSpPr>
        <p:spPr>
          <a:xfrm>
            <a:off x="1556102" y="3933405"/>
            <a:ext cx="3708399" cy="289438"/>
          </a:xfrm>
          <a:prstGeom prst="rect">
            <a:avLst/>
          </a:prstGeom>
        </p:spPr>
        <p:txBody>
          <a:bodyPr vert="horz" lIns="0" tIns="0" rIns="0" bIns="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1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05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05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spcAft>
                <a:spcPts val="3000"/>
              </a:spcAft>
            </a:pPr>
            <a:r>
              <a:rPr lang="lv-LV" sz="1800" dirty="0"/>
              <a:t>Termiņa pagarinājums</a:t>
            </a:r>
          </a:p>
        </p:txBody>
      </p:sp>
      <p:sp>
        <p:nvSpPr>
          <p:cNvPr id="16" name="Content Placeholder 6">
            <a:extLst>
              <a:ext uri="{FF2B5EF4-FFF2-40B4-BE49-F238E27FC236}">
                <a16:creationId xmlns:a16="http://schemas.microsoft.com/office/drawing/2014/main" id="{2A3D26C9-6A64-2748-34F9-15FDF425FC06}"/>
              </a:ext>
            </a:extLst>
          </p:cNvPr>
          <p:cNvSpPr txBox="1">
            <a:spLocks/>
          </p:cNvSpPr>
          <p:nvPr/>
        </p:nvSpPr>
        <p:spPr>
          <a:xfrm>
            <a:off x="1556102" y="1840623"/>
            <a:ext cx="3708399" cy="289438"/>
          </a:xfrm>
          <a:prstGeom prst="rect">
            <a:avLst/>
          </a:prstGeom>
        </p:spPr>
        <p:txBody>
          <a:bodyPr vert="horz" lIns="0" tIns="0" rIns="0" bIns="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1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05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05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spcAft>
                <a:spcPts val="3000"/>
              </a:spcAft>
            </a:pPr>
            <a:r>
              <a:rPr lang="lv-LV" sz="1800" dirty="0"/>
              <a:t>Būvdarbu apturēšana un dīkstāve</a:t>
            </a:r>
          </a:p>
        </p:txBody>
      </p:sp>
      <p:grpSp>
        <p:nvGrpSpPr>
          <p:cNvPr id="42" name="Group 41">
            <a:extLst>
              <a:ext uri="{FF2B5EF4-FFF2-40B4-BE49-F238E27FC236}">
                <a16:creationId xmlns:a16="http://schemas.microsoft.com/office/drawing/2014/main" id="{C6A783F1-62FC-90C8-2D4A-4B6FF8A3DF24}"/>
              </a:ext>
            </a:extLst>
          </p:cNvPr>
          <p:cNvGrpSpPr/>
          <p:nvPr/>
        </p:nvGrpSpPr>
        <p:grpSpPr>
          <a:xfrm>
            <a:off x="669926" y="1638964"/>
            <a:ext cx="692756" cy="692756"/>
            <a:chOff x="669926" y="1638964"/>
            <a:chExt cx="574049" cy="574049"/>
          </a:xfrm>
        </p:grpSpPr>
        <p:sp>
          <p:nvSpPr>
            <p:cNvPr id="13" name="Oval 12">
              <a:extLst>
                <a:ext uri="{FF2B5EF4-FFF2-40B4-BE49-F238E27FC236}">
                  <a16:creationId xmlns:a16="http://schemas.microsoft.com/office/drawing/2014/main" id="{F536DF9B-AB3D-1377-0CFA-43496007BA23}"/>
                </a:ext>
              </a:extLst>
            </p:cNvPr>
            <p:cNvSpPr/>
            <p:nvPr/>
          </p:nvSpPr>
          <p:spPr>
            <a:xfrm>
              <a:off x="669926" y="1638964"/>
              <a:ext cx="574049" cy="574049"/>
            </a:xfrm>
            <a:prstGeom prst="ellipse">
              <a:avLst/>
            </a:prstGeom>
            <a:solidFill>
              <a:srgbClr val="FF7F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21" name="Graphic 20">
              <a:extLst>
                <a:ext uri="{FF2B5EF4-FFF2-40B4-BE49-F238E27FC236}">
                  <a16:creationId xmlns:a16="http://schemas.microsoft.com/office/drawing/2014/main" id="{24400C53-598F-436B-0A55-1402F24FFD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9958" y="1725183"/>
              <a:ext cx="233986" cy="392084"/>
            </a:xfrm>
            <a:prstGeom prst="rect">
              <a:avLst/>
            </a:prstGeom>
          </p:spPr>
        </p:pic>
      </p:grpSp>
      <p:grpSp>
        <p:nvGrpSpPr>
          <p:cNvPr id="41" name="Group 40">
            <a:extLst>
              <a:ext uri="{FF2B5EF4-FFF2-40B4-BE49-F238E27FC236}">
                <a16:creationId xmlns:a16="http://schemas.microsoft.com/office/drawing/2014/main" id="{934956DB-587A-FA29-6B4A-DAA533832F30}"/>
              </a:ext>
            </a:extLst>
          </p:cNvPr>
          <p:cNvGrpSpPr/>
          <p:nvPr/>
        </p:nvGrpSpPr>
        <p:grpSpPr>
          <a:xfrm>
            <a:off x="669926" y="2685355"/>
            <a:ext cx="692756" cy="692756"/>
            <a:chOff x="669926" y="2483696"/>
            <a:chExt cx="574049" cy="574049"/>
          </a:xfrm>
        </p:grpSpPr>
        <p:sp>
          <p:nvSpPr>
            <p:cNvPr id="14" name="Oval 13">
              <a:extLst>
                <a:ext uri="{FF2B5EF4-FFF2-40B4-BE49-F238E27FC236}">
                  <a16:creationId xmlns:a16="http://schemas.microsoft.com/office/drawing/2014/main" id="{421907D9-ACB8-27F2-5DAA-9C13B78BA0EF}"/>
                </a:ext>
              </a:extLst>
            </p:cNvPr>
            <p:cNvSpPr/>
            <p:nvPr/>
          </p:nvSpPr>
          <p:spPr>
            <a:xfrm>
              <a:off x="669926" y="2483696"/>
              <a:ext cx="574049" cy="574049"/>
            </a:xfrm>
            <a:prstGeom prst="ellipse">
              <a:avLst/>
            </a:prstGeom>
            <a:solidFill>
              <a:srgbClr val="FF7F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23" name="Graphic 22">
              <a:extLst>
                <a:ext uri="{FF2B5EF4-FFF2-40B4-BE49-F238E27FC236}">
                  <a16:creationId xmlns:a16="http://schemas.microsoft.com/office/drawing/2014/main" id="{9FFAB212-33EA-28D9-B1BD-972F26E733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4551" y="2573560"/>
              <a:ext cx="384800" cy="384798"/>
            </a:xfrm>
            <a:prstGeom prst="rect">
              <a:avLst/>
            </a:prstGeom>
          </p:spPr>
        </p:pic>
      </p:grpSp>
      <p:grpSp>
        <p:nvGrpSpPr>
          <p:cNvPr id="40" name="Group 39">
            <a:extLst>
              <a:ext uri="{FF2B5EF4-FFF2-40B4-BE49-F238E27FC236}">
                <a16:creationId xmlns:a16="http://schemas.microsoft.com/office/drawing/2014/main" id="{C4447882-13D4-ECC8-99C5-F294EC7C6D5A}"/>
              </a:ext>
            </a:extLst>
          </p:cNvPr>
          <p:cNvGrpSpPr/>
          <p:nvPr/>
        </p:nvGrpSpPr>
        <p:grpSpPr>
          <a:xfrm>
            <a:off x="669926" y="3731746"/>
            <a:ext cx="692756" cy="692756"/>
            <a:chOff x="669926" y="3328428"/>
            <a:chExt cx="574049" cy="574049"/>
          </a:xfrm>
        </p:grpSpPr>
        <p:sp>
          <p:nvSpPr>
            <p:cNvPr id="15" name="Oval 14">
              <a:extLst>
                <a:ext uri="{FF2B5EF4-FFF2-40B4-BE49-F238E27FC236}">
                  <a16:creationId xmlns:a16="http://schemas.microsoft.com/office/drawing/2014/main" id="{8F4084F6-A52C-E2FD-011B-5720E1D16C11}"/>
                </a:ext>
              </a:extLst>
            </p:cNvPr>
            <p:cNvSpPr/>
            <p:nvPr/>
          </p:nvSpPr>
          <p:spPr>
            <a:xfrm>
              <a:off x="669926" y="3328428"/>
              <a:ext cx="574049" cy="574049"/>
            </a:xfrm>
            <a:prstGeom prst="ellipse">
              <a:avLst/>
            </a:prstGeom>
            <a:solidFill>
              <a:srgbClr val="FF7F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grpSp>
          <p:nvGrpSpPr>
            <p:cNvPr id="37" name="Group 36">
              <a:extLst>
                <a:ext uri="{FF2B5EF4-FFF2-40B4-BE49-F238E27FC236}">
                  <a16:creationId xmlns:a16="http://schemas.microsoft.com/office/drawing/2014/main" id="{2EE833FE-617C-D330-31D0-56C54BC88665}"/>
                </a:ext>
              </a:extLst>
            </p:cNvPr>
            <p:cNvGrpSpPr/>
            <p:nvPr/>
          </p:nvGrpSpPr>
          <p:grpSpPr>
            <a:xfrm>
              <a:off x="774287" y="3431568"/>
              <a:ext cx="368840" cy="368847"/>
              <a:chOff x="774287" y="3439188"/>
              <a:chExt cx="368840" cy="368847"/>
            </a:xfrm>
          </p:grpSpPr>
          <p:grpSp>
            <p:nvGrpSpPr>
              <p:cNvPr id="27" name="Graphic 24">
                <a:extLst>
                  <a:ext uri="{FF2B5EF4-FFF2-40B4-BE49-F238E27FC236}">
                    <a16:creationId xmlns:a16="http://schemas.microsoft.com/office/drawing/2014/main" id="{2EFD103C-19A5-4C0A-E40A-3921E54D66A3}"/>
                  </a:ext>
                </a:extLst>
              </p:cNvPr>
              <p:cNvGrpSpPr/>
              <p:nvPr/>
            </p:nvGrpSpPr>
            <p:grpSpPr>
              <a:xfrm>
                <a:off x="774287" y="3439188"/>
                <a:ext cx="368840" cy="368847"/>
                <a:chOff x="774287" y="3439188"/>
                <a:chExt cx="368840" cy="368847"/>
              </a:xfrm>
            </p:grpSpPr>
            <p:sp>
              <p:nvSpPr>
                <p:cNvPr id="28" name="Freeform: Shape 27">
                  <a:extLst>
                    <a:ext uri="{FF2B5EF4-FFF2-40B4-BE49-F238E27FC236}">
                      <a16:creationId xmlns:a16="http://schemas.microsoft.com/office/drawing/2014/main" id="{7EAD5785-0C29-A5D9-0AE3-182472D752DC}"/>
                    </a:ext>
                  </a:extLst>
                </p:cNvPr>
                <p:cNvSpPr/>
                <p:nvPr/>
              </p:nvSpPr>
              <p:spPr>
                <a:xfrm>
                  <a:off x="774287" y="3439188"/>
                  <a:ext cx="368840" cy="368847"/>
                </a:xfrm>
                <a:custGeom>
                  <a:avLst/>
                  <a:gdLst>
                    <a:gd name="connsiteX0" fmla="*/ 28180 w 368840"/>
                    <a:gd name="connsiteY0" fmla="*/ 86394 h 368847"/>
                    <a:gd name="connsiteX1" fmla="*/ 14490 w 368840"/>
                    <a:gd name="connsiteY1" fmla="*/ 112636 h 368847"/>
                    <a:gd name="connsiteX2" fmla="*/ 0 w 368840"/>
                    <a:gd name="connsiteY2" fmla="*/ 184424 h 368847"/>
                    <a:gd name="connsiteX3" fmla="*/ 14490 w 368840"/>
                    <a:gd name="connsiteY3" fmla="*/ 256212 h 368847"/>
                    <a:gd name="connsiteX4" fmla="*/ 54014 w 368840"/>
                    <a:gd name="connsiteY4" fmla="*/ 314834 h 368847"/>
                    <a:gd name="connsiteX5" fmla="*/ 112636 w 368840"/>
                    <a:gd name="connsiteY5" fmla="*/ 354358 h 368847"/>
                    <a:gd name="connsiteX6" fmla="*/ 184416 w 368840"/>
                    <a:gd name="connsiteY6" fmla="*/ 368848 h 368847"/>
                    <a:gd name="connsiteX7" fmla="*/ 256205 w 368840"/>
                    <a:gd name="connsiteY7" fmla="*/ 354358 h 368847"/>
                    <a:gd name="connsiteX8" fmla="*/ 314826 w 368840"/>
                    <a:gd name="connsiteY8" fmla="*/ 314834 h 368847"/>
                    <a:gd name="connsiteX9" fmla="*/ 354350 w 368840"/>
                    <a:gd name="connsiteY9" fmla="*/ 256212 h 368847"/>
                    <a:gd name="connsiteX10" fmla="*/ 368840 w 368840"/>
                    <a:gd name="connsiteY10" fmla="*/ 184424 h 368847"/>
                    <a:gd name="connsiteX11" fmla="*/ 354350 w 368840"/>
                    <a:gd name="connsiteY11" fmla="*/ 112636 h 368847"/>
                    <a:gd name="connsiteX12" fmla="*/ 314826 w 368840"/>
                    <a:gd name="connsiteY12" fmla="*/ 54014 h 368847"/>
                    <a:gd name="connsiteX13" fmla="*/ 256205 w 368840"/>
                    <a:gd name="connsiteY13" fmla="*/ 14490 h 368847"/>
                    <a:gd name="connsiteX14" fmla="*/ 184416 w 368840"/>
                    <a:gd name="connsiteY14" fmla="*/ 0 h 368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8840" h="368847">
                      <a:moveTo>
                        <a:pt x="28180" y="86394"/>
                      </a:moveTo>
                      <a:cubicBezTo>
                        <a:pt x="22942" y="94715"/>
                        <a:pt x="18359" y="103491"/>
                        <a:pt x="14490" y="112636"/>
                      </a:cubicBezTo>
                      <a:cubicBezTo>
                        <a:pt x="5161" y="134701"/>
                        <a:pt x="0" y="158959"/>
                        <a:pt x="0" y="184424"/>
                      </a:cubicBezTo>
                      <a:cubicBezTo>
                        <a:pt x="0" y="209889"/>
                        <a:pt x="5161" y="234147"/>
                        <a:pt x="14490" y="256212"/>
                      </a:cubicBezTo>
                      <a:cubicBezTo>
                        <a:pt x="23819" y="278278"/>
                        <a:pt x="37325" y="298144"/>
                        <a:pt x="54014" y="314834"/>
                      </a:cubicBezTo>
                      <a:cubicBezTo>
                        <a:pt x="70704" y="331523"/>
                        <a:pt x="90570" y="345021"/>
                        <a:pt x="112636" y="354358"/>
                      </a:cubicBezTo>
                      <a:cubicBezTo>
                        <a:pt x="134701" y="363687"/>
                        <a:pt x="158959" y="368848"/>
                        <a:pt x="184416" y="368848"/>
                      </a:cubicBezTo>
                      <a:cubicBezTo>
                        <a:pt x="209874" y="368848"/>
                        <a:pt x="234139" y="363687"/>
                        <a:pt x="256205" y="354358"/>
                      </a:cubicBezTo>
                      <a:cubicBezTo>
                        <a:pt x="278270" y="345029"/>
                        <a:pt x="298136" y="331523"/>
                        <a:pt x="314826" y="314834"/>
                      </a:cubicBezTo>
                      <a:cubicBezTo>
                        <a:pt x="331516" y="298144"/>
                        <a:pt x="345021" y="278278"/>
                        <a:pt x="354350" y="256212"/>
                      </a:cubicBezTo>
                      <a:cubicBezTo>
                        <a:pt x="363680" y="234147"/>
                        <a:pt x="368840" y="209889"/>
                        <a:pt x="368840" y="184424"/>
                      </a:cubicBezTo>
                      <a:cubicBezTo>
                        <a:pt x="368840" y="158959"/>
                        <a:pt x="363680" y="134701"/>
                        <a:pt x="354350" y="112636"/>
                      </a:cubicBezTo>
                      <a:cubicBezTo>
                        <a:pt x="345021" y="90570"/>
                        <a:pt x="331516" y="70704"/>
                        <a:pt x="314826" y="54014"/>
                      </a:cubicBezTo>
                      <a:cubicBezTo>
                        <a:pt x="298136" y="37325"/>
                        <a:pt x="278270" y="23827"/>
                        <a:pt x="256205" y="14490"/>
                      </a:cubicBezTo>
                      <a:cubicBezTo>
                        <a:pt x="234139" y="5161"/>
                        <a:pt x="209881" y="0"/>
                        <a:pt x="184416" y="0"/>
                      </a:cubicBezTo>
                    </a:path>
                  </a:pathLst>
                </a:custGeom>
                <a:noFill/>
                <a:ln w="11372" cap="flat">
                  <a:solidFill>
                    <a:srgbClr val="FFFFFF"/>
                  </a:solidFill>
                  <a:prstDash val="solid"/>
                  <a:miter/>
                </a:ln>
              </p:spPr>
              <p:txBody>
                <a:bodyPr rtlCol="0" anchor="ctr"/>
                <a:lstStyle/>
                <a:p>
                  <a:endParaRPr lang="lv-LV"/>
                </a:p>
              </p:txBody>
            </p:sp>
            <p:sp>
              <p:nvSpPr>
                <p:cNvPr id="29" name="Freeform: Shape 28">
                  <a:extLst>
                    <a:ext uri="{FF2B5EF4-FFF2-40B4-BE49-F238E27FC236}">
                      <a16:creationId xmlns:a16="http://schemas.microsoft.com/office/drawing/2014/main" id="{5AC28CF2-14AB-6DFD-53AD-A297A9768124}"/>
                    </a:ext>
                  </a:extLst>
                </p:cNvPr>
                <p:cNvSpPr/>
                <p:nvPr/>
              </p:nvSpPr>
              <p:spPr>
                <a:xfrm>
                  <a:off x="775202" y="3493202"/>
                  <a:ext cx="53099" cy="57044"/>
                </a:xfrm>
                <a:custGeom>
                  <a:avLst/>
                  <a:gdLst>
                    <a:gd name="connsiteX0" fmla="*/ 0 w 53099"/>
                    <a:gd name="connsiteY0" fmla="*/ 22104 h 57044"/>
                    <a:gd name="connsiteX1" fmla="*/ 53099 w 53099"/>
                    <a:gd name="connsiteY1" fmla="*/ 0 h 57044"/>
                    <a:gd name="connsiteX2" fmla="*/ 45700 w 53099"/>
                    <a:gd name="connsiteY2" fmla="*/ 57045 h 57044"/>
                    <a:gd name="connsiteX3" fmla="*/ 0 w 53099"/>
                    <a:gd name="connsiteY3" fmla="*/ 22104 h 57044"/>
                  </a:gdLst>
                  <a:ahLst/>
                  <a:cxnLst>
                    <a:cxn ang="0">
                      <a:pos x="connsiteX0" y="connsiteY0"/>
                    </a:cxn>
                    <a:cxn ang="0">
                      <a:pos x="connsiteX1" y="connsiteY1"/>
                    </a:cxn>
                    <a:cxn ang="0">
                      <a:pos x="connsiteX2" y="connsiteY2"/>
                    </a:cxn>
                    <a:cxn ang="0">
                      <a:pos x="connsiteX3" y="connsiteY3"/>
                    </a:cxn>
                  </a:cxnLst>
                  <a:rect l="l" t="t" r="r" b="b"/>
                  <a:pathLst>
                    <a:path w="53099" h="57044">
                      <a:moveTo>
                        <a:pt x="0" y="22104"/>
                      </a:moveTo>
                      <a:lnTo>
                        <a:pt x="53099" y="0"/>
                      </a:lnTo>
                      <a:lnTo>
                        <a:pt x="45700" y="57045"/>
                      </a:lnTo>
                      <a:lnTo>
                        <a:pt x="0" y="22104"/>
                      </a:lnTo>
                      <a:close/>
                    </a:path>
                  </a:pathLst>
                </a:custGeom>
                <a:solidFill>
                  <a:srgbClr val="FFFFFF"/>
                </a:solidFill>
                <a:ln w="0" cap="flat">
                  <a:solidFill>
                    <a:srgbClr val="FFFFFF"/>
                  </a:solidFill>
                  <a:prstDash val="solid"/>
                  <a:miter/>
                </a:ln>
              </p:spPr>
              <p:txBody>
                <a:bodyPr rtlCol="0" anchor="ctr"/>
                <a:lstStyle/>
                <a:p>
                  <a:endParaRPr lang="lv-LV"/>
                </a:p>
              </p:txBody>
            </p:sp>
          </p:grpSp>
          <p:sp>
            <p:nvSpPr>
              <p:cNvPr id="30" name="Freeform: Shape 29">
                <a:extLst>
                  <a:ext uri="{FF2B5EF4-FFF2-40B4-BE49-F238E27FC236}">
                    <a16:creationId xmlns:a16="http://schemas.microsoft.com/office/drawing/2014/main" id="{D65E50BA-1B42-B116-2E81-B234EEF30DF0}"/>
                  </a:ext>
                </a:extLst>
              </p:cNvPr>
              <p:cNvSpPr/>
              <p:nvPr/>
            </p:nvSpPr>
            <p:spPr>
              <a:xfrm>
                <a:off x="974108" y="3536411"/>
                <a:ext cx="81409" cy="81409"/>
              </a:xfrm>
              <a:custGeom>
                <a:avLst/>
                <a:gdLst>
                  <a:gd name="connsiteX0" fmla="*/ 81410 w 81409"/>
                  <a:gd name="connsiteY0" fmla="*/ 0 h 81409"/>
                  <a:gd name="connsiteX1" fmla="*/ 0 w 81409"/>
                  <a:gd name="connsiteY1" fmla="*/ 81410 h 81409"/>
                </a:gdLst>
                <a:ahLst/>
                <a:cxnLst>
                  <a:cxn ang="0">
                    <a:pos x="connsiteX0" y="connsiteY0"/>
                  </a:cxn>
                  <a:cxn ang="0">
                    <a:pos x="connsiteX1" y="connsiteY1"/>
                  </a:cxn>
                </a:cxnLst>
                <a:rect l="l" t="t" r="r" b="b"/>
                <a:pathLst>
                  <a:path w="81409" h="81409">
                    <a:moveTo>
                      <a:pt x="81410" y="0"/>
                    </a:moveTo>
                    <a:lnTo>
                      <a:pt x="0" y="81410"/>
                    </a:lnTo>
                  </a:path>
                </a:pathLst>
              </a:custGeom>
              <a:ln w="15162" cap="flat">
                <a:solidFill>
                  <a:srgbClr val="FFFFFF"/>
                </a:solidFill>
                <a:prstDash val="solid"/>
                <a:miter/>
              </a:ln>
            </p:spPr>
            <p:txBody>
              <a:bodyPr rtlCol="0" anchor="ctr"/>
              <a:lstStyle/>
              <a:p>
                <a:endParaRPr lang="lv-LV"/>
              </a:p>
            </p:txBody>
          </p:sp>
          <p:sp>
            <p:nvSpPr>
              <p:cNvPr id="31" name="Freeform: Shape 30">
                <a:extLst>
                  <a:ext uri="{FF2B5EF4-FFF2-40B4-BE49-F238E27FC236}">
                    <a16:creationId xmlns:a16="http://schemas.microsoft.com/office/drawing/2014/main" id="{CBB89C99-0729-8328-8F3F-52B48D7BD6D9}"/>
                  </a:ext>
                </a:extLst>
              </p:cNvPr>
              <p:cNvSpPr/>
              <p:nvPr/>
            </p:nvSpPr>
            <p:spPr>
              <a:xfrm>
                <a:off x="876324" y="3582680"/>
                <a:ext cx="62989" cy="36371"/>
              </a:xfrm>
              <a:custGeom>
                <a:avLst/>
                <a:gdLst>
                  <a:gd name="connsiteX0" fmla="*/ 62990 w 62989"/>
                  <a:gd name="connsiteY0" fmla="*/ 36371 h 36371"/>
                  <a:gd name="connsiteX1" fmla="*/ 0 w 62989"/>
                  <a:gd name="connsiteY1" fmla="*/ 0 h 36371"/>
                </a:gdLst>
                <a:ahLst/>
                <a:cxnLst>
                  <a:cxn ang="0">
                    <a:pos x="connsiteX0" y="connsiteY0"/>
                  </a:cxn>
                  <a:cxn ang="0">
                    <a:pos x="connsiteX1" y="connsiteY1"/>
                  </a:cxn>
                </a:cxnLst>
                <a:rect l="l" t="t" r="r" b="b"/>
                <a:pathLst>
                  <a:path w="62989" h="36371">
                    <a:moveTo>
                      <a:pt x="62990" y="36371"/>
                    </a:moveTo>
                    <a:lnTo>
                      <a:pt x="0" y="0"/>
                    </a:lnTo>
                  </a:path>
                </a:pathLst>
              </a:custGeom>
              <a:ln w="15162" cap="flat">
                <a:solidFill>
                  <a:srgbClr val="FFFFFF"/>
                </a:solidFill>
                <a:prstDash val="solid"/>
                <a:miter/>
              </a:ln>
            </p:spPr>
            <p:txBody>
              <a:bodyPr rtlCol="0" anchor="ctr"/>
              <a:lstStyle/>
              <a:p>
                <a:endParaRPr lang="lv-LV"/>
              </a:p>
            </p:txBody>
          </p:sp>
          <p:sp>
            <p:nvSpPr>
              <p:cNvPr id="32" name="Freeform: Shape 31">
                <a:extLst>
                  <a:ext uri="{FF2B5EF4-FFF2-40B4-BE49-F238E27FC236}">
                    <a16:creationId xmlns:a16="http://schemas.microsoft.com/office/drawing/2014/main" id="{97E77647-9A37-96AF-CE29-5D471072680E}"/>
                  </a:ext>
                </a:extLst>
              </p:cNvPr>
              <p:cNvSpPr/>
              <p:nvPr/>
            </p:nvSpPr>
            <p:spPr>
              <a:xfrm>
                <a:off x="932784" y="3603477"/>
                <a:ext cx="51845" cy="51845"/>
              </a:xfrm>
              <a:custGeom>
                <a:avLst/>
                <a:gdLst>
                  <a:gd name="connsiteX0" fmla="*/ 25927 w 51845"/>
                  <a:gd name="connsiteY0" fmla="*/ 0 h 51845"/>
                  <a:gd name="connsiteX1" fmla="*/ 0 w 51845"/>
                  <a:gd name="connsiteY1" fmla="*/ 25927 h 51845"/>
                  <a:gd name="connsiteX2" fmla="*/ 25927 w 51845"/>
                  <a:gd name="connsiteY2" fmla="*/ 51845 h 51845"/>
                  <a:gd name="connsiteX3" fmla="*/ 51845 w 51845"/>
                  <a:gd name="connsiteY3" fmla="*/ 25927 h 51845"/>
                  <a:gd name="connsiteX4" fmla="*/ 25927 w 51845"/>
                  <a:gd name="connsiteY4" fmla="*/ 0 h 51845"/>
                  <a:gd name="connsiteX5" fmla="*/ 25927 w 51845"/>
                  <a:gd name="connsiteY5" fmla="*/ 0 h 51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45" h="51845">
                    <a:moveTo>
                      <a:pt x="25927" y="0"/>
                    </a:moveTo>
                    <a:cubicBezTo>
                      <a:pt x="11614" y="0"/>
                      <a:pt x="0" y="11606"/>
                      <a:pt x="0" y="25927"/>
                    </a:cubicBezTo>
                    <a:cubicBezTo>
                      <a:pt x="0" y="40247"/>
                      <a:pt x="11614" y="51845"/>
                      <a:pt x="25927" y="51845"/>
                    </a:cubicBezTo>
                    <a:cubicBezTo>
                      <a:pt x="40240" y="51845"/>
                      <a:pt x="51845" y="40240"/>
                      <a:pt x="51845" y="25927"/>
                    </a:cubicBezTo>
                    <a:cubicBezTo>
                      <a:pt x="51845" y="11614"/>
                      <a:pt x="40240" y="0"/>
                      <a:pt x="25927" y="0"/>
                    </a:cubicBezTo>
                    <a:lnTo>
                      <a:pt x="25927" y="0"/>
                    </a:lnTo>
                    <a:close/>
                  </a:path>
                </a:pathLst>
              </a:custGeom>
              <a:solidFill>
                <a:schemeClr val="tx1"/>
              </a:solidFill>
              <a:ln w="0" cap="flat">
                <a:solidFill>
                  <a:srgbClr val="FFFFFF"/>
                </a:solidFill>
                <a:prstDash val="solid"/>
                <a:miter/>
              </a:ln>
            </p:spPr>
            <p:txBody>
              <a:bodyPr rtlCol="0" anchor="ctr"/>
              <a:lstStyle/>
              <a:p>
                <a:endParaRPr lang="lv-LV" dirty="0"/>
              </a:p>
            </p:txBody>
          </p:sp>
          <p:sp>
            <p:nvSpPr>
              <p:cNvPr id="33" name="Freeform: Shape 32">
                <a:extLst>
                  <a:ext uri="{FF2B5EF4-FFF2-40B4-BE49-F238E27FC236}">
                    <a16:creationId xmlns:a16="http://schemas.microsoft.com/office/drawing/2014/main" id="{FA6E46DE-BAF6-18F7-B059-0CBB267F6135}"/>
                  </a:ext>
                </a:extLst>
              </p:cNvPr>
              <p:cNvSpPr/>
              <p:nvPr/>
            </p:nvSpPr>
            <p:spPr>
              <a:xfrm>
                <a:off x="958711" y="3500862"/>
                <a:ext cx="7691" cy="11905"/>
              </a:xfrm>
              <a:custGeom>
                <a:avLst/>
                <a:gdLst>
                  <a:gd name="connsiteX0" fmla="*/ 0 w 7691"/>
                  <a:gd name="connsiteY0" fmla="*/ 0 h 11905"/>
                  <a:gd name="connsiteX1" fmla="*/ 0 w 7691"/>
                  <a:gd name="connsiteY1" fmla="*/ 11906 h 11905"/>
                </a:gdLst>
                <a:ahLst/>
                <a:cxnLst>
                  <a:cxn ang="0">
                    <a:pos x="connsiteX0" y="connsiteY0"/>
                  </a:cxn>
                  <a:cxn ang="0">
                    <a:pos x="connsiteX1" y="connsiteY1"/>
                  </a:cxn>
                </a:cxnLst>
                <a:rect l="l" t="t" r="r" b="b"/>
                <a:pathLst>
                  <a:path w="7691" h="11905">
                    <a:moveTo>
                      <a:pt x="0" y="0"/>
                    </a:moveTo>
                    <a:lnTo>
                      <a:pt x="0" y="11906"/>
                    </a:lnTo>
                  </a:path>
                </a:pathLst>
              </a:custGeom>
              <a:ln w="11372" cap="flat">
                <a:solidFill>
                  <a:srgbClr val="FFFFFF"/>
                </a:solidFill>
                <a:prstDash val="solid"/>
                <a:miter/>
              </a:ln>
            </p:spPr>
            <p:txBody>
              <a:bodyPr rtlCol="0" anchor="ctr"/>
              <a:lstStyle/>
              <a:p>
                <a:endParaRPr lang="lv-LV"/>
              </a:p>
            </p:txBody>
          </p:sp>
          <p:sp>
            <p:nvSpPr>
              <p:cNvPr id="34" name="Freeform: Shape 33">
                <a:extLst>
                  <a:ext uri="{FF2B5EF4-FFF2-40B4-BE49-F238E27FC236}">
                    <a16:creationId xmlns:a16="http://schemas.microsoft.com/office/drawing/2014/main" id="{4C63983B-01E5-BE33-75F8-E0A7D2B74264}"/>
                  </a:ext>
                </a:extLst>
              </p:cNvPr>
              <p:cNvSpPr/>
              <p:nvPr/>
            </p:nvSpPr>
            <p:spPr>
              <a:xfrm>
                <a:off x="830170" y="3629403"/>
                <a:ext cx="11905" cy="7691"/>
              </a:xfrm>
              <a:custGeom>
                <a:avLst/>
                <a:gdLst>
                  <a:gd name="connsiteX0" fmla="*/ 0 w 11905"/>
                  <a:gd name="connsiteY0" fmla="*/ 0 h 7691"/>
                  <a:gd name="connsiteX1" fmla="*/ 11906 w 11905"/>
                  <a:gd name="connsiteY1" fmla="*/ 0 h 7691"/>
                </a:gdLst>
                <a:ahLst/>
                <a:cxnLst>
                  <a:cxn ang="0">
                    <a:pos x="connsiteX0" y="connsiteY0"/>
                  </a:cxn>
                  <a:cxn ang="0">
                    <a:pos x="connsiteX1" y="connsiteY1"/>
                  </a:cxn>
                </a:cxnLst>
                <a:rect l="l" t="t" r="r" b="b"/>
                <a:pathLst>
                  <a:path w="11905" h="7691">
                    <a:moveTo>
                      <a:pt x="0" y="0"/>
                    </a:moveTo>
                    <a:lnTo>
                      <a:pt x="11906" y="0"/>
                    </a:lnTo>
                  </a:path>
                </a:pathLst>
              </a:custGeom>
              <a:ln w="11372" cap="flat">
                <a:solidFill>
                  <a:srgbClr val="FFFFFF"/>
                </a:solidFill>
                <a:prstDash val="solid"/>
                <a:miter/>
              </a:ln>
            </p:spPr>
            <p:txBody>
              <a:bodyPr rtlCol="0" anchor="ctr"/>
              <a:lstStyle/>
              <a:p>
                <a:endParaRPr lang="lv-LV"/>
              </a:p>
            </p:txBody>
          </p:sp>
          <p:sp>
            <p:nvSpPr>
              <p:cNvPr id="35" name="Freeform: Shape 34">
                <a:extLst>
                  <a:ext uri="{FF2B5EF4-FFF2-40B4-BE49-F238E27FC236}">
                    <a16:creationId xmlns:a16="http://schemas.microsoft.com/office/drawing/2014/main" id="{1B25C0BA-3CC8-E2EC-355A-A64723733106}"/>
                  </a:ext>
                </a:extLst>
              </p:cNvPr>
              <p:cNvSpPr/>
              <p:nvPr/>
            </p:nvSpPr>
            <p:spPr>
              <a:xfrm>
                <a:off x="958703" y="3746030"/>
                <a:ext cx="7691" cy="11905"/>
              </a:xfrm>
              <a:custGeom>
                <a:avLst/>
                <a:gdLst>
                  <a:gd name="connsiteX0" fmla="*/ 0 w 7691"/>
                  <a:gd name="connsiteY0" fmla="*/ 11906 h 11905"/>
                  <a:gd name="connsiteX1" fmla="*/ 0 w 7691"/>
                  <a:gd name="connsiteY1" fmla="*/ 0 h 11905"/>
                </a:gdLst>
                <a:ahLst/>
                <a:cxnLst>
                  <a:cxn ang="0">
                    <a:pos x="connsiteX0" y="connsiteY0"/>
                  </a:cxn>
                  <a:cxn ang="0">
                    <a:pos x="connsiteX1" y="connsiteY1"/>
                  </a:cxn>
                </a:cxnLst>
                <a:rect l="l" t="t" r="r" b="b"/>
                <a:pathLst>
                  <a:path w="7691" h="11905">
                    <a:moveTo>
                      <a:pt x="0" y="11906"/>
                    </a:moveTo>
                    <a:lnTo>
                      <a:pt x="0" y="0"/>
                    </a:lnTo>
                  </a:path>
                </a:pathLst>
              </a:custGeom>
              <a:ln w="11372" cap="flat">
                <a:solidFill>
                  <a:srgbClr val="FFFFFF"/>
                </a:solidFill>
                <a:prstDash val="solid"/>
                <a:miter/>
              </a:ln>
            </p:spPr>
            <p:txBody>
              <a:bodyPr rtlCol="0" anchor="ctr"/>
              <a:lstStyle/>
              <a:p>
                <a:endParaRPr lang="lv-LV"/>
              </a:p>
            </p:txBody>
          </p:sp>
          <p:sp>
            <p:nvSpPr>
              <p:cNvPr id="36" name="Freeform: Shape 35">
                <a:extLst>
                  <a:ext uri="{FF2B5EF4-FFF2-40B4-BE49-F238E27FC236}">
                    <a16:creationId xmlns:a16="http://schemas.microsoft.com/office/drawing/2014/main" id="{F6750A64-1714-C064-6632-AF20E2265AAC}"/>
                  </a:ext>
                </a:extLst>
              </p:cNvPr>
              <p:cNvSpPr/>
              <p:nvPr/>
            </p:nvSpPr>
            <p:spPr>
              <a:xfrm>
                <a:off x="1075338" y="3629403"/>
                <a:ext cx="11905" cy="7691"/>
              </a:xfrm>
              <a:custGeom>
                <a:avLst/>
                <a:gdLst>
                  <a:gd name="connsiteX0" fmla="*/ 11906 w 11905"/>
                  <a:gd name="connsiteY0" fmla="*/ 0 h 7691"/>
                  <a:gd name="connsiteX1" fmla="*/ 0 w 11905"/>
                  <a:gd name="connsiteY1" fmla="*/ 0 h 7691"/>
                </a:gdLst>
                <a:ahLst/>
                <a:cxnLst>
                  <a:cxn ang="0">
                    <a:pos x="connsiteX0" y="connsiteY0"/>
                  </a:cxn>
                  <a:cxn ang="0">
                    <a:pos x="connsiteX1" y="connsiteY1"/>
                  </a:cxn>
                </a:cxnLst>
                <a:rect l="l" t="t" r="r" b="b"/>
                <a:pathLst>
                  <a:path w="11905" h="7691">
                    <a:moveTo>
                      <a:pt x="11906" y="0"/>
                    </a:moveTo>
                    <a:lnTo>
                      <a:pt x="0" y="0"/>
                    </a:lnTo>
                  </a:path>
                </a:pathLst>
              </a:custGeom>
              <a:ln w="11372" cap="flat">
                <a:solidFill>
                  <a:srgbClr val="FFFFFF"/>
                </a:solidFill>
                <a:prstDash val="solid"/>
                <a:miter/>
              </a:ln>
            </p:spPr>
            <p:txBody>
              <a:bodyPr rtlCol="0" anchor="ctr"/>
              <a:lstStyle/>
              <a:p>
                <a:endParaRPr lang="lv-LV"/>
              </a:p>
            </p:txBody>
          </p:sp>
        </p:grpSp>
      </p:grpSp>
    </p:spTree>
    <p:extLst>
      <p:ext uri="{BB962C8B-B14F-4D97-AF65-F5344CB8AC3E}">
        <p14:creationId xmlns:p14="http://schemas.microsoft.com/office/powerpoint/2010/main" val="1417293649"/>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14:presetBounceEnd="6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0000">
                                          <p:cBhvr additive="base">
                                            <p:cTn id="7" dur="500" fill="hold"/>
                                            <p:tgtEl>
                                              <p:spTgt spid="12"/>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person, shop&#10;&#10;Description automatically generated">
            <a:extLst>
              <a:ext uri="{FF2B5EF4-FFF2-40B4-BE49-F238E27FC236}">
                <a16:creationId xmlns:a16="http://schemas.microsoft.com/office/drawing/2014/main" id="{1526E842-00DA-AAFF-7122-19AE39972463}"/>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15399" r="15463"/>
          <a:stretch/>
        </p:blipFill>
        <p:spPr>
          <a:xfrm>
            <a:off x="3814763" y="0"/>
            <a:ext cx="5329237" cy="5143500"/>
          </a:xfrm>
          <a:prstGeom prst="rect">
            <a:avLst/>
          </a:prstGeom>
        </p:spPr>
      </p:pic>
      <p:sp>
        <p:nvSpPr>
          <p:cNvPr id="3" name="Rectangle 2">
            <a:extLst>
              <a:ext uri="{FF2B5EF4-FFF2-40B4-BE49-F238E27FC236}">
                <a16:creationId xmlns:a16="http://schemas.microsoft.com/office/drawing/2014/main" id="{DEB37D2C-7CF7-1772-59D4-1DFE8EAD29CC}"/>
              </a:ext>
            </a:extLst>
          </p:cNvPr>
          <p:cNvSpPr/>
          <p:nvPr/>
        </p:nvSpPr>
        <p:spPr>
          <a:xfrm flipH="1">
            <a:off x="3814761" y="0"/>
            <a:ext cx="4754563" cy="5143500"/>
          </a:xfrm>
          <a:prstGeom prst="rect">
            <a:avLst/>
          </a:prstGeom>
          <a:gradFill>
            <a:gsLst>
              <a:gs pos="17000">
                <a:schemeClr val="bg1"/>
              </a:gs>
              <a:gs pos="100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FFFFFF">
                  <a:alpha val="0"/>
                </a:srgbClr>
              </a:solidFill>
              <a:effectLst/>
              <a:uLnTx/>
              <a:uFillTx/>
              <a:latin typeface="Calibri"/>
              <a:ea typeface="+mn-ea"/>
              <a:cs typeface="+mn-cs"/>
            </a:endParaRPr>
          </a:p>
        </p:txBody>
      </p:sp>
      <p:sp>
        <p:nvSpPr>
          <p:cNvPr id="6" name="Title 5">
            <a:extLst>
              <a:ext uri="{FF2B5EF4-FFF2-40B4-BE49-F238E27FC236}">
                <a16:creationId xmlns:a16="http://schemas.microsoft.com/office/drawing/2014/main" id="{81BC3CBC-3D5D-4A7C-976A-7387DD0DDBAF}"/>
              </a:ext>
            </a:extLst>
          </p:cNvPr>
          <p:cNvSpPr>
            <a:spLocks noGrp="1"/>
          </p:cNvSpPr>
          <p:nvPr>
            <p:ph type="title"/>
          </p:nvPr>
        </p:nvSpPr>
        <p:spPr>
          <a:xfrm>
            <a:off x="666750" y="411163"/>
            <a:ext cx="7812087" cy="581867"/>
          </a:xfrm>
        </p:spPr>
        <p:txBody>
          <a:bodyPr/>
          <a:lstStyle/>
          <a:p>
            <a:r>
              <a:rPr lang="lv-LV" b="1" dirty="0">
                <a:solidFill>
                  <a:schemeClr val="accent4">
                    <a:lumMod val="90000"/>
                  </a:schemeClr>
                </a:solidFill>
              </a:rPr>
              <a:t>Ieteikumi</a:t>
            </a:r>
            <a:r>
              <a:rPr lang="lv-LV" dirty="0"/>
              <a:t> tehniskajā apsekošanā</a:t>
            </a:r>
          </a:p>
        </p:txBody>
      </p:sp>
      <p:sp>
        <p:nvSpPr>
          <p:cNvPr id="7" name="Content Placeholder 6">
            <a:extLst>
              <a:ext uri="{FF2B5EF4-FFF2-40B4-BE49-F238E27FC236}">
                <a16:creationId xmlns:a16="http://schemas.microsoft.com/office/drawing/2014/main" id="{BD70E7A0-64EA-49D0-BF0E-356008BD373E}"/>
              </a:ext>
            </a:extLst>
          </p:cNvPr>
          <p:cNvSpPr>
            <a:spLocks noGrp="1"/>
          </p:cNvSpPr>
          <p:nvPr>
            <p:ph sz="half" idx="1"/>
          </p:nvPr>
        </p:nvSpPr>
        <p:spPr>
          <a:xfrm>
            <a:off x="1033466" y="1308100"/>
            <a:ext cx="1814510" cy="699102"/>
          </a:xfrm>
        </p:spPr>
        <p:txBody>
          <a:bodyPr wrap="square">
            <a:spAutoFit/>
          </a:bodyPr>
          <a:lstStyle/>
          <a:p>
            <a:pPr>
              <a:spcAft>
                <a:spcPts val="3000"/>
              </a:spcAft>
            </a:pPr>
            <a:r>
              <a:rPr lang="lv-LV" dirty="0"/>
              <a:t>Pamatota un detalizēta secinājumu un ieteikumu daļa</a:t>
            </a:r>
          </a:p>
        </p:txBody>
      </p:sp>
      <p:sp>
        <p:nvSpPr>
          <p:cNvPr id="5" name="Slide Number Placeholder 4">
            <a:extLst>
              <a:ext uri="{FF2B5EF4-FFF2-40B4-BE49-F238E27FC236}">
                <a16:creationId xmlns:a16="http://schemas.microsoft.com/office/drawing/2014/main" id="{8628CDE2-6720-4FAE-808F-9FC56211E7F6}"/>
              </a:ext>
            </a:extLst>
          </p:cNvPr>
          <p:cNvSpPr>
            <a:spLocks noGrp="1"/>
          </p:cNvSpPr>
          <p:nvPr>
            <p:ph type="sldNum" sz="quarter" idx="12"/>
          </p:nvPr>
        </p:nvSpPr>
        <p:spPr/>
        <p:txBody>
          <a:bodyPr/>
          <a:lstStyle/>
          <a:p>
            <a:fld id="{7D818A06-01C8-4740-BA7B-FC4932E60795}" type="slidenum">
              <a:rPr lang="lv-LV" smtClean="0"/>
              <a:pPr/>
              <a:t>12</a:t>
            </a:fld>
            <a:endParaRPr lang="lv-LV"/>
          </a:p>
        </p:txBody>
      </p:sp>
      <p:sp>
        <p:nvSpPr>
          <p:cNvPr id="4" name="Content Placeholder 6">
            <a:extLst>
              <a:ext uri="{FF2B5EF4-FFF2-40B4-BE49-F238E27FC236}">
                <a16:creationId xmlns:a16="http://schemas.microsoft.com/office/drawing/2014/main" id="{2B8D7C32-B621-887B-4E30-2E1C7AC131EF}"/>
              </a:ext>
            </a:extLst>
          </p:cNvPr>
          <p:cNvSpPr txBox="1">
            <a:spLocks/>
          </p:cNvSpPr>
          <p:nvPr/>
        </p:nvSpPr>
        <p:spPr>
          <a:xfrm>
            <a:off x="3740969" y="1308100"/>
            <a:ext cx="1607320" cy="699102"/>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1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05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05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spcAft>
                <a:spcPts val="3000"/>
              </a:spcAft>
            </a:pPr>
            <a:r>
              <a:rPr lang="lv-LV" dirty="0"/>
              <a:t>Veidot pārskatāmu dokumentu ar kuru viegli strādāt</a:t>
            </a:r>
          </a:p>
        </p:txBody>
      </p:sp>
      <p:sp>
        <p:nvSpPr>
          <p:cNvPr id="8" name="Content Placeholder 6">
            <a:extLst>
              <a:ext uri="{FF2B5EF4-FFF2-40B4-BE49-F238E27FC236}">
                <a16:creationId xmlns:a16="http://schemas.microsoft.com/office/drawing/2014/main" id="{7406D39A-A9F5-5151-5015-6E7F5DAF33AC}"/>
              </a:ext>
            </a:extLst>
          </p:cNvPr>
          <p:cNvSpPr txBox="1">
            <a:spLocks/>
          </p:cNvSpPr>
          <p:nvPr/>
        </p:nvSpPr>
        <p:spPr>
          <a:xfrm>
            <a:off x="665163" y="1260475"/>
            <a:ext cx="365124" cy="444032"/>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1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05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05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spcAft>
                <a:spcPts val="3000"/>
              </a:spcAft>
            </a:pPr>
            <a:r>
              <a:rPr lang="lv-LV" sz="2800" b="1" dirty="0">
                <a:solidFill>
                  <a:schemeClr val="accent4">
                    <a:lumMod val="90000"/>
                  </a:schemeClr>
                </a:solidFill>
                <a:latin typeface="+mj-lt"/>
              </a:rPr>
              <a:t>1.</a:t>
            </a:r>
          </a:p>
        </p:txBody>
      </p:sp>
      <p:sp>
        <p:nvSpPr>
          <p:cNvPr id="9" name="Content Placeholder 6">
            <a:extLst>
              <a:ext uri="{FF2B5EF4-FFF2-40B4-BE49-F238E27FC236}">
                <a16:creationId xmlns:a16="http://schemas.microsoft.com/office/drawing/2014/main" id="{5F9FE085-5725-DF15-23BD-91FB588C1147}"/>
              </a:ext>
            </a:extLst>
          </p:cNvPr>
          <p:cNvSpPr txBox="1">
            <a:spLocks/>
          </p:cNvSpPr>
          <p:nvPr/>
        </p:nvSpPr>
        <p:spPr>
          <a:xfrm>
            <a:off x="665163" y="2446722"/>
            <a:ext cx="365124" cy="444032"/>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1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05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05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spcAft>
                <a:spcPts val="3000"/>
              </a:spcAft>
            </a:pPr>
            <a:r>
              <a:rPr lang="lv-LV" sz="2800" b="1" dirty="0">
                <a:solidFill>
                  <a:schemeClr val="accent4">
                    <a:lumMod val="90000"/>
                  </a:schemeClr>
                </a:solidFill>
                <a:latin typeface="+mj-lt"/>
              </a:rPr>
              <a:t>2.</a:t>
            </a:r>
          </a:p>
        </p:txBody>
      </p:sp>
      <p:sp>
        <p:nvSpPr>
          <p:cNvPr id="10" name="Content Placeholder 6">
            <a:extLst>
              <a:ext uri="{FF2B5EF4-FFF2-40B4-BE49-F238E27FC236}">
                <a16:creationId xmlns:a16="http://schemas.microsoft.com/office/drawing/2014/main" id="{2C98537D-8623-187E-650D-3B1209C0A7E3}"/>
              </a:ext>
            </a:extLst>
          </p:cNvPr>
          <p:cNvSpPr txBox="1">
            <a:spLocks/>
          </p:cNvSpPr>
          <p:nvPr/>
        </p:nvSpPr>
        <p:spPr>
          <a:xfrm>
            <a:off x="665163" y="3600293"/>
            <a:ext cx="365124" cy="444032"/>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1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05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05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spcAft>
                <a:spcPts val="3000"/>
              </a:spcAft>
            </a:pPr>
            <a:r>
              <a:rPr lang="lv-LV" sz="2800" b="1" dirty="0">
                <a:solidFill>
                  <a:schemeClr val="accent4">
                    <a:lumMod val="90000"/>
                  </a:schemeClr>
                </a:solidFill>
                <a:latin typeface="+mj-lt"/>
              </a:rPr>
              <a:t>3.</a:t>
            </a:r>
          </a:p>
        </p:txBody>
      </p:sp>
      <p:sp>
        <p:nvSpPr>
          <p:cNvPr id="11" name="Content Placeholder 6">
            <a:extLst>
              <a:ext uri="{FF2B5EF4-FFF2-40B4-BE49-F238E27FC236}">
                <a16:creationId xmlns:a16="http://schemas.microsoft.com/office/drawing/2014/main" id="{11C38037-D241-D839-4133-E4CA4AF2BD1B}"/>
              </a:ext>
            </a:extLst>
          </p:cNvPr>
          <p:cNvSpPr txBox="1">
            <a:spLocks/>
          </p:cNvSpPr>
          <p:nvPr/>
        </p:nvSpPr>
        <p:spPr>
          <a:xfrm>
            <a:off x="3366706" y="1260475"/>
            <a:ext cx="365124" cy="444032"/>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1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05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05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spcAft>
                <a:spcPts val="3000"/>
              </a:spcAft>
            </a:pPr>
            <a:r>
              <a:rPr lang="lv-LV" sz="2800" b="1" dirty="0">
                <a:solidFill>
                  <a:schemeClr val="accent4">
                    <a:lumMod val="90000"/>
                  </a:schemeClr>
                </a:solidFill>
                <a:latin typeface="+mj-lt"/>
              </a:rPr>
              <a:t>4.</a:t>
            </a:r>
          </a:p>
        </p:txBody>
      </p:sp>
      <p:sp>
        <p:nvSpPr>
          <p:cNvPr id="12" name="Content Placeholder 6">
            <a:extLst>
              <a:ext uri="{FF2B5EF4-FFF2-40B4-BE49-F238E27FC236}">
                <a16:creationId xmlns:a16="http://schemas.microsoft.com/office/drawing/2014/main" id="{FF71AA18-45B2-1AA4-AA97-462DC9894D33}"/>
              </a:ext>
            </a:extLst>
          </p:cNvPr>
          <p:cNvSpPr txBox="1">
            <a:spLocks/>
          </p:cNvSpPr>
          <p:nvPr/>
        </p:nvSpPr>
        <p:spPr>
          <a:xfrm>
            <a:off x="3366706" y="2446722"/>
            <a:ext cx="365124" cy="444032"/>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1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05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05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spcAft>
                <a:spcPts val="3000"/>
              </a:spcAft>
            </a:pPr>
            <a:r>
              <a:rPr lang="lv-LV" sz="2800" b="1" dirty="0">
                <a:solidFill>
                  <a:schemeClr val="accent4">
                    <a:lumMod val="90000"/>
                  </a:schemeClr>
                </a:solidFill>
                <a:latin typeface="+mj-lt"/>
              </a:rPr>
              <a:t>5.</a:t>
            </a:r>
          </a:p>
        </p:txBody>
      </p:sp>
      <p:sp>
        <p:nvSpPr>
          <p:cNvPr id="13" name="Content Placeholder 6">
            <a:extLst>
              <a:ext uri="{FF2B5EF4-FFF2-40B4-BE49-F238E27FC236}">
                <a16:creationId xmlns:a16="http://schemas.microsoft.com/office/drawing/2014/main" id="{3BDBDB8F-CD44-F03D-4300-4567D2B1ADD8}"/>
              </a:ext>
            </a:extLst>
          </p:cNvPr>
          <p:cNvSpPr txBox="1">
            <a:spLocks/>
          </p:cNvSpPr>
          <p:nvPr/>
        </p:nvSpPr>
        <p:spPr>
          <a:xfrm>
            <a:off x="3366706" y="3600293"/>
            <a:ext cx="365124" cy="444032"/>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1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05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05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spcAft>
                <a:spcPts val="3000"/>
              </a:spcAft>
            </a:pPr>
            <a:r>
              <a:rPr lang="lv-LV" sz="2800" b="1" dirty="0">
                <a:solidFill>
                  <a:schemeClr val="accent4">
                    <a:lumMod val="90000"/>
                  </a:schemeClr>
                </a:solidFill>
                <a:latin typeface="+mj-lt"/>
              </a:rPr>
              <a:t>6.</a:t>
            </a:r>
          </a:p>
        </p:txBody>
      </p:sp>
      <p:sp>
        <p:nvSpPr>
          <p:cNvPr id="14" name="Content Placeholder 6">
            <a:extLst>
              <a:ext uri="{FF2B5EF4-FFF2-40B4-BE49-F238E27FC236}">
                <a16:creationId xmlns:a16="http://schemas.microsoft.com/office/drawing/2014/main" id="{EA1EB787-47EA-13C5-4D75-504E0DE670BC}"/>
              </a:ext>
            </a:extLst>
          </p:cNvPr>
          <p:cNvSpPr txBox="1">
            <a:spLocks/>
          </p:cNvSpPr>
          <p:nvPr/>
        </p:nvSpPr>
        <p:spPr>
          <a:xfrm>
            <a:off x="1033465" y="3647918"/>
            <a:ext cx="1957385" cy="462114"/>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1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05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05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spcAft>
                <a:spcPts val="3000"/>
              </a:spcAft>
            </a:pPr>
            <a:r>
              <a:rPr lang="lv-LV" dirty="0"/>
              <a:t>Detalizētas remontdarbu rekomendācijas un apjomi</a:t>
            </a:r>
          </a:p>
        </p:txBody>
      </p:sp>
      <p:sp>
        <p:nvSpPr>
          <p:cNvPr id="15" name="Content Placeholder 6">
            <a:extLst>
              <a:ext uri="{FF2B5EF4-FFF2-40B4-BE49-F238E27FC236}">
                <a16:creationId xmlns:a16="http://schemas.microsoft.com/office/drawing/2014/main" id="{5FD16D43-D4C7-8023-034C-743CF81AE434}"/>
              </a:ext>
            </a:extLst>
          </p:cNvPr>
          <p:cNvSpPr txBox="1">
            <a:spLocks/>
          </p:cNvSpPr>
          <p:nvPr/>
        </p:nvSpPr>
        <p:spPr>
          <a:xfrm>
            <a:off x="3740968" y="3647918"/>
            <a:ext cx="1926407" cy="225126"/>
          </a:xfrm>
          <a:prstGeom prst="rect">
            <a:avLst/>
          </a:prstGeom>
        </p:spPr>
        <p:txBody>
          <a:bodyPr vert="horz" lIns="0" tIns="0" rIns="0" bIns="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1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05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05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spcAft>
                <a:spcPts val="3000"/>
              </a:spcAft>
            </a:pPr>
            <a:r>
              <a:rPr lang="lv-LV" dirty="0"/>
              <a:t>Ievietošana BIS</a:t>
            </a:r>
          </a:p>
        </p:txBody>
      </p:sp>
      <p:sp>
        <p:nvSpPr>
          <p:cNvPr id="16" name="Content Placeholder 6">
            <a:extLst>
              <a:ext uri="{FF2B5EF4-FFF2-40B4-BE49-F238E27FC236}">
                <a16:creationId xmlns:a16="http://schemas.microsoft.com/office/drawing/2014/main" id="{83F0EB30-F6A1-63BE-09BC-972DB8F114F1}"/>
              </a:ext>
            </a:extLst>
          </p:cNvPr>
          <p:cNvSpPr txBox="1">
            <a:spLocks/>
          </p:cNvSpPr>
          <p:nvPr/>
        </p:nvSpPr>
        <p:spPr>
          <a:xfrm>
            <a:off x="1033465" y="2494347"/>
            <a:ext cx="1957385" cy="699102"/>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1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05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05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spcAft>
                <a:spcPts val="3000"/>
              </a:spcAft>
            </a:pPr>
            <a:r>
              <a:rPr lang="lv-LV" dirty="0"/>
              <a:t>Norādīt tehniskās izpētes nepieciešamību konkrētām konstrukcijām</a:t>
            </a:r>
          </a:p>
        </p:txBody>
      </p:sp>
      <p:sp>
        <p:nvSpPr>
          <p:cNvPr id="17" name="Content Placeholder 6">
            <a:extLst>
              <a:ext uri="{FF2B5EF4-FFF2-40B4-BE49-F238E27FC236}">
                <a16:creationId xmlns:a16="http://schemas.microsoft.com/office/drawing/2014/main" id="{794C8B1A-C2E0-30FE-6A14-535B1F3F2C94}"/>
              </a:ext>
            </a:extLst>
          </p:cNvPr>
          <p:cNvSpPr txBox="1">
            <a:spLocks/>
          </p:cNvSpPr>
          <p:nvPr/>
        </p:nvSpPr>
        <p:spPr>
          <a:xfrm>
            <a:off x="3740968" y="2494347"/>
            <a:ext cx="1607321" cy="699102"/>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1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05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05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spcAft>
                <a:spcPts val="3000"/>
              </a:spcAft>
            </a:pPr>
            <a:r>
              <a:rPr lang="lv-LV" dirty="0"/>
              <a:t>Vērtēt ugunsdrošību no ekspluatācijas viedokļa (MK 238)</a:t>
            </a:r>
          </a:p>
        </p:txBody>
      </p:sp>
    </p:spTree>
    <p:extLst>
      <p:ext uri="{BB962C8B-B14F-4D97-AF65-F5344CB8AC3E}">
        <p14:creationId xmlns:p14="http://schemas.microsoft.com/office/powerpoint/2010/main" val="101678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person, shop&#10;&#10;Description automatically generated">
            <a:extLst>
              <a:ext uri="{FF2B5EF4-FFF2-40B4-BE49-F238E27FC236}">
                <a16:creationId xmlns:a16="http://schemas.microsoft.com/office/drawing/2014/main" id="{7393B97F-5014-0EAF-E7D9-B5728C0DDAED}"/>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15399" r="15463"/>
          <a:stretch/>
        </p:blipFill>
        <p:spPr>
          <a:xfrm>
            <a:off x="3814763" y="0"/>
            <a:ext cx="5329237" cy="5143500"/>
          </a:xfrm>
          <a:prstGeom prst="rect">
            <a:avLst/>
          </a:prstGeom>
        </p:spPr>
      </p:pic>
      <p:sp>
        <p:nvSpPr>
          <p:cNvPr id="16" name="Rectangle 15">
            <a:extLst>
              <a:ext uri="{FF2B5EF4-FFF2-40B4-BE49-F238E27FC236}">
                <a16:creationId xmlns:a16="http://schemas.microsoft.com/office/drawing/2014/main" id="{9DDFA6FC-A03B-23A1-AE8F-B4860184286C}"/>
              </a:ext>
            </a:extLst>
          </p:cNvPr>
          <p:cNvSpPr/>
          <p:nvPr/>
        </p:nvSpPr>
        <p:spPr>
          <a:xfrm flipH="1">
            <a:off x="3814761" y="0"/>
            <a:ext cx="4754563" cy="5143500"/>
          </a:xfrm>
          <a:prstGeom prst="rect">
            <a:avLst/>
          </a:prstGeom>
          <a:gradFill>
            <a:gsLst>
              <a:gs pos="0">
                <a:schemeClr val="bg1"/>
              </a:gs>
              <a:gs pos="100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FFFFFF">
                  <a:alpha val="0"/>
                </a:srgbClr>
              </a:solidFill>
              <a:effectLst/>
              <a:uLnTx/>
              <a:uFillTx/>
              <a:latin typeface="Calibri"/>
              <a:ea typeface="+mn-ea"/>
              <a:cs typeface="+mn-cs"/>
            </a:endParaRPr>
          </a:p>
        </p:txBody>
      </p:sp>
      <p:sp>
        <p:nvSpPr>
          <p:cNvPr id="6" name="Title 5">
            <a:extLst>
              <a:ext uri="{FF2B5EF4-FFF2-40B4-BE49-F238E27FC236}">
                <a16:creationId xmlns:a16="http://schemas.microsoft.com/office/drawing/2014/main" id="{81BC3CBC-3D5D-4A7C-976A-7387DD0DDBAF}"/>
              </a:ext>
            </a:extLst>
          </p:cNvPr>
          <p:cNvSpPr>
            <a:spLocks noGrp="1"/>
          </p:cNvSpPr>
          <p:nvPr>
            <p:ph type="title"/>
          </p:nvPr>
        </p:nvSpPr>
        <p:spPr>
          <a:xfrm>
            <a:off x="666750" y="411163"/>
            <a:ext cx="7812087" cy="581867"/>
          </a:xfrm>
        </p:spPr>
        <p:txBody>
          <a:bodyPr/>
          <a:lstStyle/>
          <a:p>
            <a:r>
              <a:rPr lang="lv-LV" b="1" dirty="0">
                <a:solidFill>
                  <a:schemeClr val="accent3">
                    <a:lumMod val="90000"/>
                  </a:schemeClr>
                </a:solidFill>
              </a:rPr>
              <a:t>Ieteikumi</a:t>
            </a:r>
            <a:r>
              <a:rPr lang="lv-LV" dirty="0"/>
              <a:t> tehniskajā izpētē</a:t>
            </a:r>
          </a:p>
        </p:txBody>
      </p:sp>
      <p:sp>
        <p:nvSpPr>
          <p:cNvPr id="5" name="Slide Number Placeholder 4">
            <a:extLst>
              <a:ext uri="{FF2B5EF4-FFF2-40B4-BE49-F238E27FC236}">
                <a16:creationId xmlns:a16="http://schemas.microsoft.com/office/drawing/2014/main" id="{8628CDE2-6720-4FAE-808F-9FC56211E7F6}"/>
              </a:ext>
            </a:extLst>
          </p:cNvPr>
          <p:cNvSpPr>
            <a:spLocks noGrp="1"/>
          </p:cNvSpPr>
          <p:nvPr>
            <p:ph type="sldNum" sz="quarter" idx="12"/>
          </p:nvPr>
        </p:nvSpPr>
        <p:spPr/>
        <p:txBody>
          <a:bodyPr/>
          <a:lstStyle/>
          <a:p>
            <a:fld id="{7D818A06-01C8-4740-BA7B-FC4932E60795}" type="slidenum">
              <a:rPr lang="lv-LV" smtClean="0"/>
              <a:pPr/>
              <a:t>13</a:t>
            </a:fld>
            <a:endParaRPr lang="lv-LV"/>
          </a:p>
        </p:txBody>
      </p:sp>
      <p:sp>
        <p:nvSpPr>
          <p:cNvPr id="2" name="Content Placeholder 6">
            <a:extLst>
              <a:ext uri="{FF2B5EF4-FFF2-40B4-BE49-F238E27FC236}">
                <a16:creationId xmlns:a16="http://schemas.microsoft.com/office/drawing/2014/main" id="{B2CCF98C-204C-698F-77B5-78B05BBD79E2}"/>
              </a:ext>
            </a:extLst>
          </p:cNvPr>
          <p:cNvSpPr txBox="1">
            <a:spLocks/>
          </p:cNvSpPr>
          <p:nvPr/>
        </p:nvSpPr>
        <p:spPr>
          <a:xfrm>
            <a:off x="1033466" y="1308100"/>
            <a:ext cx="1814510" cy="699102"/>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1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05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05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spcAft>
                <a:spcPts val="3000"/>
              </a:spcAft>
            </a:pPr>
            <a:r>
              <a:rPr lang="lv-LV" dirty="0"/>
              <a:t>Detalizēta un padziļināta ēkas tehniskā stāvokļa noteikšana </a:t>
            </a:r>
          </a:p>
        </p:txBody>
      </p:sp>
      <p:sp>
        <p:nvSpPr>
          <p:cNvPr id="3" name="Content Placeholder 6">
            <a:extLst>
              <a:ext uri="{FF2B5EF4-FFF2-40B4-BE49-F238E27FC236}">
                <a16:creationId xmlns:a16="http://schemas.microsoft.com/office/drawing/2014/main" id="{ABD8AA9B-0C4B-003A-906F-9614F8BEE676}"/>
              </a:ext>
            </a:extLst>
          </p:cNvPr>
          <p:cNvSpPr txBox="1">
            <a:spLocks/>
          </p:cNvSpPr>
          <p:nvPr/>
        </p:nvSpPr>
        <p:spPr>
          <a:xfrm>
            <a:off x="665163" y="1260475"/>
            <a:ext cx="365124" cy="444032"/>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1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05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05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spcAft>
                <a:spcPts val="3000"/>
              </a:spcAft>
            </a:pPr>
            <a:r>
              <a:rPr lang="lv-LV" sz="2800" b="1" dirty="0">
                <a:solidFill>
                  <a:schemeClr val="accent3">
                    <a:lumMod val="90000"/>
                  </a:schemeClr>
                </a:solidFill>
                <a:latin typeface="+mj-lt"/>
              </a:rPr>
              <a:t>1.</a:t>
            </a:r>
          </a:p>
        </p:txBody>
      </p:sp>
      <p:sp>
        <p:nvSpPr>
          <p:cNvPr id="4" name="Content Placeholder 6">
            <a:extLst>
              <a:ext uri="{FF2B5EF4-FFF2-40B4-BE49-F238E27FC236}">
                <a16:creationId xmlns:a16="http://schemas.microsoft.com/office/drawing/2014/main" id="{C96539BE-2D29-65FE-FB1D-A1FA73F6B814}"/>
              </a:ext>
            </a:extLst>
          </p:cNvPr>
          <p:cNvSpPr txBox="1">
            <a:spLocks/>
          </p:cNvSpPr>
          <p:nvPr/>
        </p:nvSpPr>
        <p:spPr>
          <a:xfrm>
            <a:off x="665163" y="2216112"/>
            <a:ext cx="365124" cy="444032"/>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1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05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05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spcAft>
                <a:spcPts val="3000"/>
              </a:spcAft>
            </a:pPr>
            <a:r>
              <a:rPr lang="lv-LV" sz="2800" b="1" dirty="0">
                <a:solidFill>
                  <a:schemeClr val="accent3">
                    <a:lumMod val="90000"/>
                  </a:schemeClr>
                </a:solidFill>
                <a:latin typeface="+mj-lt"/>
              </a:rPr>
              <a:t>2.</a:t>
            </a:r>
          </a:p>
        </p:txBody>
      </p:sp>
      <p:sp>
        <p:nvSpPr>
          <p:cNvPr id="8" name="Content Placeholder 6">
            <a:extLst>
              <a:ext uri="{FF2B5EF4-FFF2-40B4-BE49-F238E27FC236}">
                <a16:creationId xmlns:a16="http://schemas.microsoft.com/office/drawing/2014/main" id="{FA596EE5-8A83-31FE-4B6E-6A45C92FD7AB}"/>
              </a:ext>
            </a:extLst>
          </p:cNvPr>
          <p:cNvSpPr txBox="1">
            <a:spLocks/>
          </p:cNvSpPr>
          <p:nvPr/>
        </p:nvSpPr>
        <p:spPr>
          <a:xfrm>
            <a:off x="665163" y="3171749"/>
            <a:ext cx="365124" cy="444032"/>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1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05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05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spcAft>
                <a:spcPts val="3000"/>
              </a:spcAft>
            </a:pPr>
            <a:r>
              <a:rPr lang="lv-LV" sz="2800" b="1" dirty="0">
                <a:solidFill>
                  <a:schemeClr val="accent3">
                    <a:lumMod val="90000"/>
                  </a:schemeClr>
                </a:solidFill>
                <a:latin typeface="+mj-lt"/>
              </a:rPr>
              <a:t>3.</a:t>
            </a:r>
          </a:p>
        </p:txBody>
      </p:sp>
      <p:sp>
        <p:nvSpPr>
          <p:cNvPr id="9" name="Content Placeholder 6">
            <a:extLst>
              <a:ext uri="{FF2B5EF4-FFF2-40B4-BE49-F238E27FC236}">
                <a16:creationId xmlns:a16="http://schemas.microsoft.com/office/drawing/2014/main" id="{BBB84040-186C-3C44-05DB-4F95E6245428}"/>
              </a:ext>
            </a:extLst>
          </p:cNvPr>
          <p:cNvSpPr txBox="1">
            <a:spLocks/>
          </p:cNvSpPr>
          <p:nvPr/>
        </p:nvSpPr>
        <p:spPr>
          <a:xfrm>
            <a:off x="1033465" y="3227379"/>
            <a:ext cx="1957385" cy="462114"/>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1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05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05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spcAft>
                <a:spcPts val="3000"/>
              </a:spcAft>
            </a:pPr>
            <a:r>
              <a:rPr lang="lv-LV" dirty="0"/>
              <a:t>Norādīt konstrukciju dimensijas</a:t>
            </a:r>
          </a:p>
        </p:txBody>
      </p:sp>
      <p:sp>
        <p:nvSpPr>
          <p:cNvPr id="10" name="Content Placeholder 6">
            <a:extLst>
              <a:ext uri="{FF2B5EF4-FFF2-40B4-BE49-F238E27FC236}">
                <a16:creationId xmlns:a16="http://schemas.microsoft.com/office/drawing/2014/main" id="{0DB29E7B-CA69-E990-31B8-0C87F26A8E78}"/>
              </a:ext>
            </a:extLst>
          </p:cNvPr>
          <p:cNvSpPr txBox="1">
            <a:spLocks/>
          </p:cNvSpPr>
          <p:nvPr/>
        </p:nvSpPr>
        <p:spPr>
          <a:xfrm>
            <a:off x="1033465" y="2274783"/>
            <a:ext cx="1957385" cy="699102"/>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1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05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05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spcAft>
                <a:spcPts val="3000"/>
              </a:spcAft>
            </a:pPr>
            <a:r>
              <a:rPr lang="lv-LV" dirty="0"/>
              <a:t>Atbilstošs atsegumu apjoms faktiskā tehniskā stāvokļa noteikšanai</a:t>
            </a:r>
          </a:p>
        </p:txBody>
      </p:sp>
      <p:sp>
        <p:nvSpPr>
          <p:cNvPr id="11" name="Content Placeholder 6">
            <a:extLst>
              <a:ext uri="{FF2B5EF4-FFF2-40B4-BE49-F238E27FC236}">
                <a16:creationId xmlns:a16="http://schemas.microsoft.com/office/drawing/2014/main" id="{E2CDAA8A-D258-121E-AE9A-8CA6B4D28750}"/>
              </a:ext>
            </a:extLst>
          </p:cNvPr>
          <p:cNvSpPr txBox="1">
            <a:spLocks/>
          </p:cNvSpPr>
          <p:nvPr/>
        </p:nvSpPr>
        <p:spPr>
          <a:xfrm>
            <a:off x="665163" y="4127387"/>
            <a:ext cx="365124" cy="444032"/>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1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05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05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spcAft>
                <a:spcPts val="3000"/>
              </a:spcAft>
            </a:pPr>
            <a:r>
              <a:rPr lang="ru-RU" sz="2800" b="1" dirty="0">
                <a:solidFill>
                  <a:schemeClr val="accent3">
                    <a:lumMod val="90000"/>
                  </a:schemeClr>
                </a:solidFill>
                <a:latin typeface="+mj-lt"/>
              </a:rPr>
              <a:t>4</a:t>
            </a:r>
            <a:r>
              <a:rPr lang="lv-LV" sz="2800" b="1" dirty="0">
                <a:solidFill>
                  <a:schemeClr val="accent3">
                    <a:lumMod val="90000"/>
                  </a:schemeClr>
                </a:solidFill>
                <a:latin typeface="+mj-lt"/>
              </a:rPr>
              <a:t>.</a:t>
            </a:r>
          </a:p>
        </p:txBody>
      </p:sp>
      <p:sp>
        <p:nvSpPr>
          <p:cNvPr id="12" name="Content Placeholder 6">
            <a:extLst>
              <a:ext uri="{FF2B5EF4-FFF2-40B4-BE49-F238E27FC236}">
                <a16:creationId xmlns:a16="http://schemas.microsoft.com/office/drawing/2014/main" id="{0F75F850-60B0-F5B7-25DF-0B176F1352A8}"/>
              </a:ext>
            </a:extLst>
          </p:cNvPr>
          <p:cNvSpPr txBox="1">
            <a:spLocks/>
          </p:cNvSpPr>
          <p:nvPr/>
        </p:nvSpPr>
        <p:spPr>
          <a:xfrm>
            <a:off x="1033465" y="4175012"/>
            <a:ext cx="1957385" cy="462114"/>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1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05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05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spcAft>
                <a:spcPts val="3000"/>
              </a:spcAft>
            </a:pPr>
            <a:r>
              <a:rPr lang="lv-LV" dirty="0"/>
              <a:t>Bīstamo atkritumu konstatēšana</a:t>
            </a:r>
          </a:p>
        </p:txBody>
      </p:sp>
    </p:spTree>
    <p:extLst>
      <p:ext uri="{BB962C8B-B14F-4D97-AF65-F5344CB8AC3E}">
        <p14:creationId xmlns:p14="http://schemas.microsoft.com/office/powerpoint/2010/main" val="361735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832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9" name="Picture 18" descr="A picture containing building, snow, tower, bridge&#10;&#10;Description automatically generated">
            <a:extLst>
              <a:ext uri="{FF2B5EF4-FFF2-40B4-BE49-F238E27FC236}">
                <a16:creationId xmlns:a16="http://schemas.microsoft.com/office/drawing/2014/main" id="{61EDFFD2-5B43-4110-9B21-B19DF10192E5}"/>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Lst>
          </a:blip>
          <a:srcRect l="18949" t="7813" r="31051" b="7813"/>
          <a:stretch/>
        </p:blipFill>
        <p:spPr>
          <a:xfrm>
            <a:off x="0" y="0"/>
            <a:ext cx="4572000" cy="5143500"/>
          </a:xfrm>
          <a:prstGeom prst="rect">
            <a:avLst/>
          </a:prstGeom>
        </p:spPr>
      </p:pic>
      <p:sp>
        <p:nvSpPr>
          <p:cNvPr id="4" name="Rectangle 3">
            <a:extLst>
              <a:ext uri="{FF2B5EF4-FFF2-40B4-BE49-F238E27FC236}">
                <a16:creationId xmlns:a16="http://schemas.microsoft.com/office/drawing/2014/main" id="{D732FC53-7352-48F3-AAEC-E6019F9BC236}"/>
              </a:ext>
            </a:extLst>
          </p:cNvPr>
          <p:cNvSpPr/>
          <p:nvPr/>
        </p:nvSpPr>
        <p:spPr>
          <a:xfrm>
            <a:off x="666751" y="0"/>
            <a:ext cx="3905250" cy="5143500"/>
          </a:xfrm>
          <a:prstGeom prst="rect">
            <a:avLst/>
          </a:prstGeom>
          <a:gradFill>
            <a:gsLst>
              <a:gs pos="0">
                <a:schemeClr val="bg1">
                  <a:lumMod val="75000"/>
                  <a:alpha val="0"/>
                </a:schemeClr>
              </a:gs>
              <a:gs pos="100000">
                <a:schemeClr val="bg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lv-LV">
              <a:solidFill>
                <a:srgbClr val="FFFFFF"/>
              </a:solidFill>
              <a:latin typeface="Calibri"/>
            </a:endParaRPr>
          </a:p>
        </p:txBody>
      </p:sp>
      <p:pic>
        <p:nvPicPr>
          <p:cNvPr id="10" name="Picture 9" descr="A picture containing grass, outdoor, mountain, field&#10;&#10;Description automatically generated">
            <a:extLst>
              <a:ext uri="{FF2B5EF4-FFF2-40B4-BE49-F238E27FC236}">
                <a16:creationId xmlns:a16="http://schemas.microsoft.com/office/drawing/2014/main" id="{EA64EF9B-9AB7-408D-8CB7-456999990053}"/>
              </a:ext>
            </a:extLst>
          </p:cNvPr>
          <p:cNvPicPr>
            <a:picLocks noChangeAspect="1"/>
          </p:cNvPicPr>
          <p:nvPr/>
        </p:nvPicPr>
        <p:blipFill rotWithShape="1">
          <a:blip r:embed="rId5" cstate="print">
            <a:alphaModFix amt="2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30728" r="23135" b="30758"/>
          <a:stretch/>
        </p:blipFill>
        <p:spPr>
          <a:xfrm>
            <a:off x="4572000" y="0"/>
            <a:ext cx="4572000" cy="5143500"/>
          </a:xfrm>
          <a:prstGeom prst="rect">
            <a:avLst/>
          </a:prstGeom>
        </p:spPr>
      </p:pic>
      <p:sp>
        <p:nvSpPr>
          <p:cNvPr id="26" name="Rectangle 25">
            <a:extLst>
              <a:ext uri="{FF2B5EF4-FFF2-40B4-BE49-F238E27FC236}">
                <a16:creationId xmlns:a16="http://schemas.microsoft.com/office/drawing/2014/main" id="{0EB99012-D871-46B3-8DFE-90D09F958797}"/>
              </a:ext>
            </a:extLst>
          </p:cNvPr>
          <p:cNvSpPr/>
          <p:nvPr/>
        </p:nvSpPr>
        <p:spPr>
          <a:xfrm flipH="1">
            <a:off x="4572000" y="0"/>
            <a:ext cx="3906838" cy="5143500"/>
          </a:xfrm>
          <a:prstGeom prst="rect">
            <a:avLst/>
          </a:prstGeom>
          <a:gradFill>
            <a:gsLst>
              <a:gs pos="0">
                <a:schemeClr val="bg1">
                  <a:lumMod val="75000"/>
                  <a:alpha val="0"/>
                </a:schemeClr>
              </a:gs>
              <a:gs pos="100000">
                <a:schemeClr val="bg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lv-LV">
              <a:solidFill>
                <a:srgbClr val="FFFFFF"/>
              </a:solidFill>
              <a:latin typeface="Calibri"/>
            </a:endParaRPr>
          </a:p>
        </p:txBody>
      </p:sp>
      <p:sp>
        <p:nvSpPr>
          <p:cNvPr id="7" name="object 4">
            <a:extLst>
              <a:ext uri="{FF2B5EF4-FFF2-40B4-BE49-F238E27FC236}">
                <a16:creationId xmlns:a16="http://schemas.microsoft.com/office/drawing/2014/main" id="{E586863D-544C-4B33-A173-038338A46082}"/>
              </a:ext>
            </a:extLst>
          </p:cNvPr>
          <p:cNvSpPr txBox="1">
            <a:spLocks/>
          </p:cNvSpPr>
          <p:nvPr/>
        </p:nvSpPr>
        <p:spPr>
          <a:xfrm>
            <a:off x="666751" y="2204985"/>
            <a:ext cx="3485508" cy="714885"/>
          </a:xfrm>
          <a:prstGeom prst="rect">
            <a:avLst/>
          </a:prstGeom>
        </p:spPr>
        <p:txBody>
          <a:bodyPr vert="horz" wrap="square" lIns="0" tIns="6931" rIns="0" bIns="0" rtlCol="0" anchor="t" anchorCtr="0">
            <a:spAutoFit/>
          </a:bodyPr>
          <a:lstStyle>
            <a:lvl1pPr marL="0" indent="0" algn="l" defTabSz="914400" rtl="0" eaLnBrk="1" latinLnBrk="0" hangingPunct="1">
              <a:spcBef>
                <a:spcPct val="0"/>
              </a:spcBef>
              <a:buNone/>
              <a:defRPr sz="2600" b="0" kern="1200" cap="all" baseline="0">
                <a:solidFill>
                  <a:schemeClr val="tx1"/>
                </a:solidFill>
                <a:latin typeface="+mj-lt"/>
                <a:ea typeface="+mj-ea"/>
                <a:cs typeface="+mj-cs"/>
              </a:defRPr>
            </a:lvl1pPr>
          </a:lstStyle>
          <a:p>
            <a:pPr marL="5776" algn="ctr" defTabSz="914378">
              <a:spcBef>
                <a:spcPts val="55"/>
              </a:spcBef>
              <a:defRPr/>
            </a:pPr>
            <a:r>
              <a:rPr lang="lv-LV" b="1" spc="20" dirty="0">
                <a:solidFill>
                  <a:srgbClr val="FFFFFF"/>
                </a:solidFill>
                <a:latin typeface="Roboto Slab"/>
              </a:rPr>
              <a:t>419</a:t>
            </a:r>
            <a:r>
              <a:rPr lang="en-US" b="1" spc="20" dirty="0">
                <a:solidFill>
                  <a:srgbClr val="FFFFFF"/>
                </a:solidFill>
                <a:latin typeface="Roboto Slab"/>
              </a:rPr>
              <a:t> </a:t>
            </a:r>
            <a:br>
              <a:rPr lang="en-US" b="1" spc="20" dirty="0">
                <a:solidFill>
                  <a:srgbClr val="FFFFFF"/>
                </a:solidFill>
                <a:latin typeface="Roboto Slab"/>
              </a:rPr>
            </a:br>
            <a:r>
              <a:rPr lang="lv-LV" sz="2000" b="1" spc="20" dirty="0">
                <a:solidFill>
                  <a:srgbClr val="D5DE3D"/>
                </a:solidFill>
                <a:latin typeface="Roboto Slab"/>
              </a:rPr>
              <a:t>NĪ ar Ēkām un Būvēm</a:t>
            </a:r>
            <a:endParaRPr lang="lv-LV" spc="20" dirty="0">
              <a:solidFill>
                <a:srgbClr val="FFFFFF"/>
              </a:solidFill>
              <a:latin typeface="Roboto Slab"/>
            </a:endParaRPr>
          </a:p>
        </p:txBody>
      </p:sp>
      <p:graphicFrame>
        <p:nvGraphicFramePr>
          <p:cNvPr id="2" name="Table 1">
            <a:extLst>
              <a:ext uri="{FF2B5EF4-FFF2-40B4-BE49-F238E27FC236}">
                <a16:creationId xmlns:a16="http://schemas.microsoft.com/office/drawing/2014/main" id="{439DC5C2-58D4-4BC3-A13D-EA45A296648B}"/>
              </a:ext>
            </a:extLst>
          </p:cNvPr>
          <p:cNvGraphicFramePr>
            <a:graphicFrameLocks noGrp="1"/>
          </p:cNvGraphicFramePr>
          <p:nvPr>
            <p:extLst>
              <p:ext uri="{D42A27DB-BD31-4B8C-83A1-F6EECF244321}">
                <p14:modId xmlns:p14="http://schemas.microsoft.com/office/powerpoint/2010/main" val="2164838156"/>
              </p:ext>
            </p:extLst>
          </p:nvPr>
        </p:nvGraphicFramePr>
        <p:xfrm>
          <a:off x="661248" y="3077789"/>
          <a:ext cx="3492000" cy="1512000"/>
        </p:xfrm>
        <a:graphic>
          <a:graphicData uri="http://schemas.openxmlformats.org/drawingml/2006/table">
            <a:tbl>
              <a:tblPr>
                <a:tableStyleId>{5C22544A-7EE6-4342-B048-85BDC9FD1C3A}</a:tableStyleId>
              </a:tblPr>
              <a:tblGrid>
                <a:gridCol w="720000">
                  <a:extLst>
                    <a:ext uri="{9D8B030D-6E8A-4147-A177-3AD203B41FA5}">
                      <a16:colId xmlns:a16="http://schemas.microsoft.com/office/drawing/2014/main" val="2994815292"/>
                    </a:ext>
                  </a:extLst>
                </a:gridCol>
                <a:gridCol w="1332000">
                  <a:extLst>
                    <a:ext uri="{9D8B030D-6E8A-4147-A177-3AD203B41FA5}">
                      <a16:colId xmlns:a16="http://schemas.microsoft.com/office/drawing/2014/main" val="244625189"/>
                    </a:ext>
                  </a:extLst>
                </a:gridCol>
                <a:gridCol w="1440000">
                  <a:extLst>
                    <a:ext uri="{9D8B030D-6E8A-4147-A177-3AD203B41FA5}">
                      <a16:colId xmlns:a16="http://schemas.microsoft.com/office/drawing/2014/main" val="4230815774"/>
                    </a:ext>
                  </a:extLst>
                </a:gridCol>
              </a:tblGrid>
              <a:tr h="756000">
                <a:tc>
                  <a:txBody>
                    <a:bodyPr/>
                    <a:lstStyle/>
                    <a:p>
                      <a:pPr algn="l" fontAlgn="b"/>
                      <a:endParaRPr lang="lv-LV" sz="1200" b="0" i="0" u="none" strike="noStrike">
                        <a:solidFill>
                          <a:schemeClr val="tx1"/>
                        </a:solidFill>
                        <a:effectLst/>
                        <a:latin typeface="+mn-lt"/>
                      </a:endParaRPr>
                    </a:p>
                  </a:txBody>
                  <a:tcPr anchor="ctr">
                    <a:lnL w="12700" cmpd="sng">
                      <a:noFill/>
                    </a:lnL>
                    <a:lnR w="12700" cmpd="sng">
                      <a:noFill/>
                    </a:lnR>
                    <a:lnT w="6350" cap="flat" cmpd="sng" algn="ctr">
                      <a:solidFill>
                        <a:schemeClr val="bg1">
                          <a:lumMod val="20000"/>
                          <a:lumOff val="80000"/>
                        </a:schemeClr>
                      </a:solidFill>
                      <a:prstDash val="solid"/>
                      <a:round/>
                      <a:headEnd type="none" w="med" len="med"/>
                      <a:tailEnd type="none" w="med" len="med"/>
                    </a:lnT>
                    <a:lnB w="635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lv-LV" sz="1400" u="none" strike="noStrike">
                          <a:solidFill>
                            <a:schemeClr val="tx1"/>
                          </a:solidFill>
                          <a:effectLst/>
                          <a:latin typeface="+mn-lt"/>
                        </a:rPr>
                        <a:t>Ēku un būvju platība</a:t>
                      </a:r>
                      <a:endParaRPr lang="lv-LV" sz="1400" b="0" i="0" u="none" strike="noStrike">
                        <a:solidFill>
                          <a:schemeClr val="tx1"/>
                        </a:solidFill>
                        <a:effectLst/>
                        <a:latin typeface="+mn-lt"/>
                      </a:endParaRPr>
                    </a:p>
                  </a:txBody>
                  <a:tcPr anchor="ctr">
                    <a:lnL w="12700" cmpd="sng">
                      <a:noFill/>
                    </a:lnL>
                    <a:lnR w="6350" cap="flat" cmpd="sng" algn="ctr">
                      <a:solidFill>
                        <a:schemeClr val="bg1">
                          <a:lumMod val="40000"/>
                          <a:lumOff val="60000"/>
                        </a:schemeClr>
                      </a:solidFill>
                      <a:prstDash val="dot"/>
                      <a:round/>
                      <a:headEnd type="none" w="med" len="med"/>
                      <a:tailEnd type="none" w="med" len="med"/>
                    </a:lnR>
                    <a:lnT w="6350" cap="flat" cmpd="sng" algn="ctr">
                      <a:solidFill>
                        <a:schemeClr val="bg1">
                          <a:lumMod val="20000"/>
                          <a:lumOff val="80000"/>
                        </a:schemeClr>
                      </a:solidFill>
                      <a:prstDash val="solid"/>
                      <a:round/>
                      <a:headEnd type="none" w="med" len="med"/>
                      <a:tailEnd type="none" w="med" len="med"/>
                    </a:lnT>
                    <a:lnB w="635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lv-LV" sz="1400" b="1" u="none" strike="noStrike" dirty="0">
                          <a:solidFill>
                            <a:schemeClr val="tx1"/>
                          </a:solidFill>
                          <a:effectLst/>
                          <a:latin typeface="+mn-lt"/>
                        </a:rPr>
                        <a:t>0,98 </a:t>
                      </a:r>
                      <a:r>
                        <a:rPr lang="lv-LV" sz="1400" b="0" u="none" strike="noStrike" dirty="0">
                          <a:solidFill>
                            <a:schemeClr val="tx1"/>
                          </a:solidFill>
                          <a:effectLst/>
                          <a:latin typeface="+mn-lt"/>
                        </a:rPr>
                        <a:t>milj./m</a:t>
                      </a:r>
                      <a:r>
                        <a:rPr lang="lv-LV" sz="1400" b="0" u="none" strike="noStrike" baseline="30000" dirty="0">
                          <a:solidFill>
                            <a:schemeClr val="tx1"/>
                          </a:solidFill>
                          <a:effectLst/>
                          <a:latin typeface="+mn-lt"/>
                        </a:rPr>
                        <a:t>2</a:t>
                      </a:r>
                      <a:r>
                        <a:rPr lang="lv-LV" sz="1400" b="0" u="none" strike="noStrike" dirty="0">
                          <a:solidFill>
                            <a:schemeClr val="tx1"/>
                          </a:solidFill>
                          <a:effectLst/>
                          <a:latin typeface="+mn-lt"/>
                        </a:rPr>
                        <a:t> </a:t>
                      </a:r>
                      <a:endParaRPr lang="lv-LV" sz="1400" b="0" i="0" u="none" strike="noStrike" dirty="0">
                        <a:solidFill>
                          <a:schemeClr val="tx1"/>
                        </a:solidFill>
                        <a:effectLst/>
                        <a:latin typeface="+mn-lt"/>
                      </a:endParaRPr>
                    </a:p>
                  </a:txBody>
                  <a:tcPr anchor="ctr">
                    <a:lnL w="6350" cap="flat" cmpd="sng" algn="ctr">
                      <a:solidFill>
                        <a:schemeClr val="bg1">
                          <a:lumMod val="40000"/>
                          <a:lumOff val="60000"/>
                        </a:schemeClr>
                      </a:solidFill>
                      <a:prstDash val="dot"/>
                      <a:round/>
                      <a:headEnd type="none" w="med" len="med"/>
                      <a:tailEnd type="none" w="med" len="med"/>
                    </a:lnL>
                    <a:lnR w="12700" cmpd="sng">
                      <a:noFill/>
                    </a:lnR>
                    <a:lnT w="6350" cap="flat" cmpd="sng" algn="ctr">
                      <a:solidFill>
                        <a:schemeClr val="bg1">
                          <a:lumMod val="20000"/>
                          <a:lumOff val="80000"/>
                        </a:schemeClr>
                      </a:solidFill>
                      <a:prstDash val="solid"/>
                      <a:round/>
                      <a:headEnd type="none" w="med" len="med"/>
                      <a:tailEnd type="none" w="med" len="med"/>
                    </a:lnT>
                    <a:lnB w="635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207008"/>
                  </a:ext>
                </a:extLst>
              </a:tr>
              <a:tr h="756000">
                <a:tc>
                  <a:txBody>
                    <a:bodyPr/>
                    <a:lstStyle/>
                    <a:p>
                      <a:pPr algn="l" fontAlgn="b"/>
                      <a:endParaRPr lang="lv-LV" sz="1200" b="0" i="0" u="none" strike="noStrike">
                        <a:solidFill>
                          <a:schemeClr val="tx1"/>
                        </a:solidFill>
                        <a:effectLst/>
                        <a:latin typeface="+mn-lt"/>
                      </a:endParaRPr>
                    </a:p>
                  </a:txBody>
                  <a:tcPr anchor="ctr">
                    <a:lnL w="12700" cmpd="sng">
                      <a:noFill/>
                    </a:lnL>
                    <a:lnR w="12700" cmpd="sng">
                      <a:noFill/>
                    </a:lnR>
                    <a:lnT w="6350" cap="flat" cmpd="sng" algn="ctr">
                      <a:solidFill>
                        <a:schemeClr val="bg1">
                          <a:lumMod val="20000"/>
                          <a:lumOff val="80000"/>
                        </a:schemeClr>
                      </a:solidFill>
                      <a:prstDash val="solid"/>
                      <a:round/>
                      <a:headEnd type="none" w="med" len="med"/>
                      <a:tailEnd type="none" w="med" len="med"/>
                    </a:lnT>
                    <a:lnB w="635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lv-LV" sz="1400" u="none" strike="noStrike">
                          <a:solidFill>
                            <a:schemeClr val="tx1"/>
                          </a:solidFill>
                          <a:effectLst/>
                          <a:latin typeface="+mn-lt"/>
                        </a:rPr>
                        <a:t>Kadastrālā </a:t>
                      </a:r>
                      <a:br>
                        <a:rPr lang="en-US" sz="1400" u="none" strike="noStrike">
                          <a:solidFill>
                            <a:schemeClr val="tx1"/>
                          </a:solidFill>
                          <a:effectLst/>
                          <a:latin typeface="+mn-lt"/>
                        </a:rPr>
                      </a:br>
                      <a:r>
                        <a:rPr lang="lv-LV" sz="1400" u="none" strike="noStrike">
                          <a:solidFill>
                            <a:schemeClr val="tx1"/>
                          </a:solidFill>
                          <a:effectLst/>
                          <a:latin typeface="+mn-lt"/>
                        </a:rPr>
                        <a:t>vērtība</a:t>
                      </a:r>
                      <a:endParaRPr lang="lv-LV" sz="1400" b="0" i="0" u="none" strike="noStrike">
                        <a:solidFill>
                          <a:schemeClr val="tx1"/>
                        </a:solidFill>
                        <a:effectLst/>
                        <a:latin typeface="+mn-lt"/>
                      </a:endParaRPr>
                    </a:p>
                  </a:txBody>
                  <a:tcPr anchor="ctr">
                    <a:lnL w="12700" cmpd="sng">
                      <a:noFill/>
                    </a:lnL>
                    <a:lnR w="6350" cap="flat" cmpd="sng" algn="ctr">
                      <a:solidFill>
                        <a:schemeClr val="bg1">
                          <a:lumMod val="40000"/>
                          <a:lumOff val="60000"/>
                        </a:schemeClr>
                      </a:solidFill>
                      <a:prstDash val="dot"/>
                      <a:round/>
                      <a:headEnd type="none" w="med" len="med"/>
                      <a:tailEnd type="none" w="med" len="med"/>
                    </a:lnR>
                    <a:lnT w="6350" cap="flat" cmpd="sng" algn="ctr">
                      <a:solidFill>
                        <a:schemeClr val="bg1">
                          <a:lumMod val="20000"/>
                          <a:lumOff val="80000"/>
                        </a:schemeClr>
                      </a:solidFill>
                      <a:prstDash val="solid"/>
                      <a:round/>
                      <a:headEnd type="none" w="med" len="med"/>
                      <a:tailEnd type="none" w="med" len="med"/>
                    </a:lnT>
                    <a:lnB w="635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lv-LV" sz="1400" b="1" u="none" strike="noStrike" dirty="0">
                          <a:solidFill>
                            <a:schemeClr val="tx1"/>
                          </a:solidFill>
                          <a:effectLst/>
                          <a:latin typeface="+mn-lt"/>
                        </a:rPr>
                        <a:t>293,72 </a:t>
                      </a:r>
                      <a:r>
                        <a:rPr lang="lv-LV" sz="1400" b="0" u="none" strike="noStrike" dirty="0">
                          <a:solidFill>
                            <a:schemeClr val="tx1"/>
                          </a:solidFill>
                          <a:effectLst/>
                          <a:latin typeface="+mn-lt"/>
                        </a:rPr>
                        <a:t>milj./EUR</a:t>
                      </a:r>
                      <a:endParaRPr lang="lv-LV" sz="1400" b="0" i="0" u="none" strike="noStrike" dirty="0">
                        <a:solidFill>
                          <a:schemeClr val="tx1"/>
                        </a:solidFill>
                        <a:effectLst/>
                        <a:latin typeface="+mn-lt"/>
                      </a:endParaRPr>
                    </a:p>
                  </a:txBody>
                  <a:tcPr anchor="ctr">
                    <a:lnL w="6350" cap="flat" cmpd="sng" algn="ctr">
                      <a:solidFill>
                        <a:schemeClr val="bg1">
                          <a:lumMod val="40000"/>
                          <a:lumOff val="60000"/>
                        </a:schemeClr>
                      </a:solidFill>
                      <a:prstDash val="dot"/>
                      <a:round/>
                      <a:headEnd type="none" w="med" len="med"/>
                      <a:tailEnd type="none" w="med" len="med"/>
                    </a:lnL>
                    <a:lnR w="12700" cmpd="sng">
                      <a:noFill/>
                    </a:lnR>
                    <a:lnT w="6350" cap="flat" cmpd="sng" algn="ctr">
                      <a:solidFill>
                        <a:schemeClr val="bg1">
                          <a:lumMod val="20000"/>
                          <a:lumOff val="80000"/>
                        </a:schemeClr>
                      </a:solidFill>
                      <a:prstDash val="solid"/>
                      <a:round/>
                      <a:headEnd type="none" w="med" len="med"/>
                      <a:tailEnd type="none" w="med" len="med"/>
                    </a:lnT>
                    <a:lnB w="635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5746611"/>
                  </a:ext>
                </a:extLst>
              </a:tr>
            </a:tbl>
          </a:graphicData>
        </a:graphic>
      </p:graphicFrame>
      <p:pic>
        <p:nvPicPr>
          <p:cNvPr id="9" name="Graphic 8">
            <a:extLst>
              <a:ext uri="{FF2B5EF4-FFF2-40B4-BE49-F238E27FC236}">
                <a16:creationId xmlns:a16="http://schemas.microsoft.com/office/drawing/2014/main" id="{19A4D4C1-C509-421B-9186-B7072612E6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3902" y="3234827"/>
            <a:ext cx="412750" cy="412750"/>
          </a:xfrm>
          <a:prstGeom prst="rect">
            <a:avLst/>
          </a:prstGeom>
        </p:spPr>
      </p:pic>
      <p:pic>
        <p:nvPicPr>
          <p:cNvPr id="11" name="Graphic 10">
            <a:extLst>
              <a:ext uri="{FF2B5EF4-FFF2-40B4-BE49-F238E27FC236}">
                <a16:creationId xmlns:a16="http://schemas.microsoft.com/office/drawing/2014/main" id="{02CC976D-F566-4C76-84B1-E2F5D937D4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3902" y="4016204"/>
            <a:ext cx="412750" cy="412750"/>
          </a:xfrm>
          <a:prstGeom prst="rect">
            <a:avLst/>
          </a:prstGeom>
        </p:spPr>
      </p:pic>
      <p:sp>
        <p:nvSpPr>
          <p:cNvPr id="16" name="object 4">
            <a:extLst>
              <a:ext uri="{FF2B5EF4-FFF2-40B4-BE49-F238E27FC236}">
                <a16:creationId xmlns:a16="http://schemas.microsoft.com/office/drawing/2014/main" id="{14013895-2770-447C-A519-C5608B453F2A}"/>
              </a:ext>
            </a:extLst>
          </p:cNvPr>
          <p:cNvSpPr txBox="1">
            <a:spLocks/>
          </p:cNvSpPr>
          <p:nvPr/>
        </p:nvSpPr>
        <p:spPr>
          <a:xfrm>
            <a:off x="4986837" y="2204986"/>
            <a:ext cx="3492001" cy="714885"/>
          </a:xfrm>
          <a:prstGeom prst="rect">
            <a:avLst/>
          </a:prstGeom>
        </p:spPr>
        <p:txBody>
          <a:bodyPr vert="horz" wrap="square" lIns="0" tIns="6931" rIns="0" bIns="0" rtlCol="0" anchor="t" anchorCtr="0">
            <a:spAutoFit/>
          </a:bodyPr>
          <a:lstStyle>
            <a:lvl1pPr marL="0" indent="0" algn="l" defTabSz="914400" rtl="0" eaLnBrk="1" latinLnBrk="0" hangingPunct="1">
              <a:spcBef>
                <a:spcPct val="0"/>
              </a:spcBef>
              <a:buNone/>
              <a:defRPr sz="2600" b="0" kern="1200" cap="all" baseline="0">
                <a:solidFill>
                  <a:schemeClr val="tx1"/>
                </a:solidFill>
                <a:latin typeface="+mj-lt"/>
                <a:ea typeface="+mj-ea"/>
                <a:cs typeface="+mj-cs"/>
              </a:defRPr>
            </a:lvl1pPr>
          </a:lstStyle>
          <a:p>
            <a:pPr marL="5776" algn="ctr" defTabSz="914378">
              <a:spcBef>
                <a:spcPts val="55"/>
              </a:spcBef>
              <a:defRPr/>
            </a:pPr>
            <a:r>
              <a:rPr lang="en-US" b="1" spc="20" dirty="0">
                <a:solidFill>
                  <a:srgbClr val="FFFFFF"/>
                </a:solidFill>
                <a:latin typeface="Roboto Slab"/>
              </a:rPr>
              <a:t>3 </a:t>
            </a:r>
            <a:r>
              <a:rPr lang="lv-LV" b="1" spc="20" dirty="0">
                <a:solidFill>
                  <a:srgbClr val="FFFFFF"/>
                </a:solidFill>
                <a:latin typeface="Roboto Slab"/>
              </a:rPr>
              <a:t>385</a:t>
            </a:r>
            <a:r>
              <a:rPr lang="en-US" b="1" spc="20" dirty="0">
                <a:solidFill>
                  <a:srgbClr val="FFFFFF"/>
                </a:solidFill>
                <a:latin typeface="Roboto Slab"/>
              </a:rPr>
              <a:t> </a:t>
            </a:r>
            <a:br>
              <a:rPr lang="en-US" b="1" spc="20" dirty="0">
                <a:solidFill>
                  <a:srgbClr val="FFFFFF"/>
                </a:solidFill>
                <a:latin typeface="Roboto Slab"/>
              </a:rPr>
            </a:br>
            <a:r>
              <a:rPr lang="lv-LV" sz="2000" b="1" spc="20" dirty="0" err="1">
                <a:solidFill>
                  <a:srgbClr val="6B6F7B">
                    <a:lumMod val="40000"/>
                    <a:lumOff val="60000"/>
                  </a:srgbClr>
                </a:solidFill>
                <a:latin typeface="Roboto Slab"/>
              </a:rPr>
              <a:t>ZemES</a:t>
            </a:r>
            <a:r>
              <a:rPr lang="lv-LV" sz="2000" b="1" spc="20" dirty="0">
                <a:solidFill>
                  <a:srgbClr val="6B6F7B">
                    <a:lumMod val="40000"/>
                    <a:lumOff val="60000"/>
                  </a:srgbClr>
                </a:solidFill>
                <a:latin typeface="Roboto Slab"/>
              </a:rPr>
              <a:t> īpašumi</a:t>
            </a:r>
            <a:endParaRPr lang="lv-LV" spc="20" dirty="0">
              <a:solidFill>
                <a:srgbClr val="6B6F7B">
                  <a:lumMod val="40000"/>
                  <a:lumOff val="60000"/>
                </a:srgbClr>
              </a:solidFill>
              <a:latin typeface="Roboto Slab"/>
            </a:endParaRPr>
          </a:p>
        </p:txBody>
      </p:sp>
      <p:graphicFrame>
        <p:nvGraphicFramePr>
          <p:cNvPr id="17" name="Table 16">
            <a:extLst>
              <a:ext uri="{FF2B5EF4-FFF2-40B4-BE49-F238E27FC236}">
                <a16:creationId xmlns:a16="http://schemas.microsoft.com/office/drawing/2014/main" id="{0932CAC2-CF03-4BC1-8B8B-7CDF636E53FB}"/>
              </a:ext>
            </a:extLst>
          </p:cNvPr>
          <p:cNvGraphicFramePr>
            <a:graphicFrameLocks noGrp="1"/>
          </p:cNvGraphicFramePr>
          <p:nvPr>
            <p:extLst>
              <p:ext uri="{D42A27DB-BD31-4B8C-83A1-F6EECF244321}">
                <p14:modId xmlns:p14="http://schemas.microsoft.com/office/powerpoint/2010/main" val="609714511"/>
              </p:ext>
            </p:extLst>
          </p:nvPr>
        </p:nvGraphicFramePr>
        <p:xfrm>
          <a:off x="4986838" y="3077789"/>
          <a:ext cx="3492000" cy="1512000"/>
        </p:xfrm>
        <a:graphic>
          <a:graphicData uri="http://schemas.openxmlformats.org/drawingml/2006/table">
            <a:tbl>
              <a:tblPr>
                <a:tableStyleId>{5C22544A-7EE6-4342-B048-85BDC9FD1C3A}</a:tableStyleId>
              </a:tblPr>
              <a:tblGrid>
                <a:gridCol w="720000">
                  <a:extLst>
                    <a:ext uri="{9D8B030D-6E8A-4147-A177-3AD203B41FA5}">
                      <a16:colId xmlns:a16="http://schemas.microsoft.com/office/drawing/2014/main" val="2994815292"/>
                    </a:ext>
                  </a:extLst>
                </a:gridCol>
                <a:gridCol w="1332000">
                  <a:extLst>
                    <a:ext uri="{9D8B030D-6E8A-4147-A177-3AD203B41FA5}">
                      <a16:colId xmlns:a16="http://schemas.microsoft.com/office/drawing/2014/main" val="244625189"/>
                    </a:ext>
                  </a:extLst>
                </a:gridCol>
                <a:gridCol w="1440000">
                  <a:extLst>
                    <a:ext uri="{9D8B030D-6E8A-4147-A177-3AD203B41FA5}">
                      <a16:colId xmlns:a16="http://schemas.microsoft.com/office/drawing/2014/main" val="4230815774"/>
                    </a:ext>
                  </a:extLst>
                </a:gridCol>
              </a:tblGrid>
              <a:tr h="756000">
                <a:tc>
                  <a:txBody>
                    <a:bodyPr/>
                    <a:lstStyle/>
                    <a:p>
                      <a:pPr algn="l" fontAlgn="b"/>
                      <a:endParaRPr lang="lv-LV" sz="1200" b="0" i="0" u="none" strike="noStrike">
                        <a:solidFill>
                          <a:schemeClr val="tx1"/>
                        </a:solidFill>
                        <a:effectLst/>
                        <a:latin typeface="+mn-lt"/>
                      </a:endParaRPr>
                    </a:p>
                  </a:txBody>
                  <a:tcPr anchor="ctr">
                    <a:lnL w="12700" cmpd="sng">
                      <a:noFill/>
                    </a:lnL>
                    <a:lnR w="12700" cmpd="sng">
                      <a:noFill/>
                    </a:lnR>
                    <a:lnT w="6350" cap="flat" cmpd="sng" algn="ctr">
                      <a:solidFill>
                        <a:schemeClr val="bg1">
                          <a:lumMod val="20000"/>
                          <a:lumOff val="80000"/>
                        </a:schemeClr>
                      </a:solidFill>
                      <a:prstDash val="solid"/>
                      <a:round/>
                      <a:headEnd type="none" w="med" len="med"/>
                      <a:tailEnd type="none" w="med" len="med"/>
                    </a:lnT>
                    <a:lnB w="635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r>
                        <a:rPr lang="lv-LV" sz="1400" kern="1200">
                          <a:solidFill>
                            <a:schemeClr val="tx1"/>
                          </a:solidFill>
                          <a:latin typeface="+mn-lt"/>
                          <a:ea typeface="+mn-ea"/>
                          <a:cs typeface="+mn-cs"/>
                          <a:sym typeface="Roboto Slab"/>
                        </a:rPr>
                        <a:t>Zemes platība</a:t>
                      </a:r>
                      <a:endParaRPr lang="en-US" sz="1400" kern="1200">
                        <a:solidFill>
                          <a:schemeClr val="tx1"/>
                        </a:solidFill>
                        <a:latin typeface="+mn-lt"/>
                        <a:ea typeface="+mn-ea"/>
                        <a:cs typeface="+mn-cs"/>
                      </a:endParaRPr>
                    </a:p>
                  </a:txBody>
                  <a:tcPr anchor="ctr">
                    <a:lnL w="12700" cmpd="sng">
                      <a:noFill/>
                    </a:lnL>
                    <a:lnR w="6350" cap="flat" cmpd="sng" algn="ctr">
                      <a:solidFill>
                        <a:schemeClr val="bg1">
                          <a:lumMod val="40000"/>
                          <a:lumOff val="60000"/>
                        </a:schemeClr>
                      </a:solidFill>
                      <a:prstDash val="dot"/>
                      <a:round/>
                      <a:headEnd type="none" w="med" len="med"/>
                      <a:tailEnd type="none" w="med" len="med"/>
                    </a:lnR>
                    <a:lnT w="6350" cap="flat" cmpd="sng" algn="ctr">
                      <a:solidFill>
                        <a:schemeClr val="bg1">
                          <a:lumMod val="20000"/>
                          <a:lumOff val="80000"/>
                        </a:schemeClr>
                      </a:solidFill>
                      <a:prstDash val="solid"/>
                      <a:round/>
                      <a:headEnd type="none" w="med" len="med"/>
                      <a:tailEnd type="none" w="med" len="med"/>
                    </a:lnT>
                    <a:lnB w="635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1" u="none" strike="noStrike" dirty="0">
                          <a:solidFill>
                            <a:schemeClr val="tx1"/>
                          </a:solidFill>
                          <a:effectLst/>
                          <a:latin typeface="+mn-lt"/>
                        </a:rPr>
                        <a:t>9.</a:t>
                      </a:r>
                      <a:r>
                        <a:rPr lang="lv-LV" sz="1400" b="1" u="none" strike="noStrike" dirty="0">
                          <a:solidFill>
                            <a:schemeClr val="tx1"/>
                          </a:solidFill>
                          <a:effectLst/>
                          <a:latin typeface="+mn-lt"/>
                        </a:rPr>
                        <a:t>37 </a:t>
                      </a:r>
                      <a:r>
                        <a:rPr lang="lv-LV" sz="1400" b="0" u="none" strike="noStrike" dirty="0">
                          <a:solidFill>
                            <a:schemeClr val="tx1"/>
                          </a:solidFill>
                          <a:effectLst/>
                          <a:latin typeface="+mn-lt"/>
                        </a:rPr>
                        <a:t>milj./m</a:t>
                      </a:r>
                      <a:r>
                        <a:rPr lang="lv-LV" sz="1400" b="0" u="none" strike="noStrike" baseline="30000" dirty="0">
                          <a:solidFill>
                            <a:schemeClr val="tx1"/>
                          </a:solidFill>
                          <a:effectLst/>
                          <a:latin typeface="+mn-lt"/>
                        </a:rPr>
                        <a:t>2</a:t>
                      </a:r>
                      <a:r>
                        <a:rPr lang="lv-LV" sz="1400" b="0" u="none" strike="noStrike" dirty="0">
                          <a:solidFill>
                            <a:schemeClr val="tx1"/>
                          </a:solidFill>
                          <a:effectLst/>
                          <a:latin typeface="+mn-lt"/>
                        </a:rPr>
                        <a:t> </a:t>
                      </a:r>
                      <a:endParaRPr lang="lv-LV" sz="1400" b="0" i="0" u="none" strike="noStrike" dirty="0">
                        <a:solidFill>
                          <a:schemeClr val="tx1"/>
                        </a:solidFill>
                        <a:effectLst/>
                        <a:latin typeface="+mn-lt"/>
                      </a:endParaRPr>
                    </a:p>
                  </a:txBody>
                  <a:tcPr anchor="ctr">
                    <a:lnL w="6350" cap="flat" cmpd="sng" algn="ctr">
                      <a:solidFill>
                        <a:schemeClr val="bg1">
                          <a:lumMod val="40000"/>
                          <a:lumOff val="60000"/>
                        </a:schemeClr>
                      </a:solidFill>
                      <a:prstDash val="dot"/>
                      <a:round/>
                      <a:headEnd type="none" w="med" len="med"/>
                      <a:tailEnd type="none" w="med" len="med"/>
                    </a:lnL>
                    <a:lnR w="12700" cmpd="sng">
                      <a:noFill/>
                    </a:lnR>
                    <a:lnT w="6350" cap="flat" cmpd="sng" algn="ctr">
                      <a:solidFill>
                        <a:schemeClr val="bg1">
                          <a:lumMod val="20000"/>
                          <a:lumOff val="80000"/>
                        </a:schemeClr>
                      </a:solidFill>
                      <a:prstDash val="solid"/>
                      <a:round/>
                      <a:headEnd type="none" w="med" len="med"/>
                      <a:tailEnd type="none" w="med" len="med"/>
                    </a:lnT>
                    <a:lnB w="635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207008"/>
                  </a:ext>
                </a:extLst>
              </a:tr>
              <a:tr h="756000">
                <a:tc>
                  <a:txBody>
                    <a:bodyPr/>
                    <a:lstStyle/>
                    <a:p>
                      <a:pPr algn="l" fontAlgn="b"/>
                      <a:endParaRPr lang="lv-LV" sz="1200" b="0" i="0" u="none" strike="noStrike">
                        <a:solidFill>
                          <a:schemeClr val="tx1"/>
                        </a:solidFill>
                        <a:effectLst/>
                        <a:latin typeface="+mn-lt"/>
                      </a:endParaRPr>
                    </a:p>
                  </a:txBody>
                  <a:tcPr anchor="ctr">
                    <a:lnL w="12700" cmpd="sng">
                      <a:noFill/>
                    </a:lnL>
                    <a:lnR w="12700" cmpd="sng">
                      <a:noFill/>
                    </a:lnR>
                    <a:lnT w="6350" cap="flat" cmpd="sng" algn="ctr">
                      <a:solidFill>
                        <a:schemeClr val="bg1">
                          <a:lumMod val="20000"/>
                          <a:lumOff val="80000"/>
                        </a:schemeClr>
                      </a:solidFill>
                      <a:prstDash val="solid"/>
                      <a:round/>
                      <a:headEnd type="none" w="med" len="med"/>
                      <a:tailEnd type="none" w="med" len="med"/>
                    </a:lnT>
                    <a:lnB w="635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lv-LV" sz="1400" u="none" strike="noStrike">
                          <a:solidFill>
                            <a:schemeClr val="tx1"/>
                          </a:solidFill>
                          <a:effectLst/>
                          <a:latin typeface="+mn-lt"/>
                        </a:rPr>
                        <a:t>Kadastrālā </a:t>
                      </a:r>
                      <a:br>
                        <a:rPr lang="en-US" sz="1400" u="none" strike="noStrike">
                          <a:solidFill>
                            <a:schemeClr val="tx1"/>
                          </a:solidFill>
                          <a:effectLst/>
                          <a:latin typeface="+mn-lt"/>
                        </a:rPr>
                      </a:br>
                      <a:r>
                        <a:rPr lang="lv-LV" sz="1400" u="none" strike="noStrike">
                          <a:solidFill>
                            <a:schemeClr val="tx1"/>
                          </a:solidFill>
                          <a:effectLst/>
                          <a:latin typeface="+mn-lt"/>
                        </a:rPr>
                        <a:t>vērtība</a:t>
                      </a:r>
                      <a:endParaRPr lang="lv-LV" sz="1400" b="0" i="0" u="none" strike="noStrike">
                        <a:solidFill>
                          <a:schemeClr val="tx1"/>
                        </a:solidFill>
                        <a:effectLst/>
                        <a:latin typeface="+mn-lt"/>
                      </a:endParaRPr>
                    </a:p>
                  </a:txBody>
                  <a:tcPr anchor="ctr">
                    <a:lnL w="12700" cmpd="sng">
                      <a:noFill/>
                    </a:lnL>
                    <a:lnR w="6350" cap="flat" cmpd="sng" algn="ctr">
                      <a:solidFill>
                        <a:schemeClr val="bg1">
                          <a:lumMod val="40000"/>
                          <a:lumOff val="60000"/>
                        </a:schemeClr>
                      </a:solidFill>
                      <a:prstDash val="dot"/>
                      <a:round/>
                      <a:headEnd type="none" w="med" len="med"/>
                      <a:tailEnd type="none" w="med" len="med"/>
                    </a:lnR>
                    <a:lnT w="6350" cap="flat" cmpd="sng" algn="ctr">
                      <a:solidFill>
                        <a:schemeClr val="bg1">
                          <a:lumMod val="20000"/>
                          <a:lumOff val="80000"/>
                        </a:schemeClr>
                      </a:solidFill>
                      <a:prstDash val="solid"/>
                      <a:round/>
                      <a:headEnd type="none" w="med" len="med"/>
                      <a:tailEnd type="none" w="med" len="med"/>
                    </a:lnT>
                    <a:lnB w="635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1" u="none" strike="noStrike" dirty="0">
                          <a:solidFill>
                            <a:schemeClr val="tx1"/>
                          </a:solidFill>
                          <a:effectLst/>
                          <a:latin typeface="+mn-lt"/>
                        </a:rPr>
                        <a:t>39</a:t>
                      </a:r>
                      <a:r>
                        <a:rPr lang="lv-LV" sz="1400" b="1" u="none" strike="noStrike" dirty="0">
                          <a:solidFill>
                            <a:schemeClr val="tx1"/>
                          </a:solidFill>
                          <a:effectLst/>
                          <a:latin typeface="+mn-lt"/>
                        </a:rPr>
                        <a:t>,</a:t>
                      </a:r>
                      <a:r>
                        <a:rPr lang="en-US" sz="1400" b="1" u="none" strike="noStrike" dirty="0">
                          <a:solidFill>
                            <a:schemeClr val="tx1"/>
                          </a:solidFill>
                          <a:effectLst/>
                          <a:latin typeface="+mn-lt"/>
                        </a:rPr>
                        <a:t>53</a:t>
                      </a:r>
                      <a:r>
                        <a:rPr lang="lv-LV" sz="1400" b="1" u="none" strike="noStrike" dirty="0">
                          <a:solidFill>
                            <a:schemeClr val="tx1"/>
                          </a:solidFill>
                          <a:effectLst/>
                          <a:latin typeface="+mn-lt"/>
                        </a:rPr>
                        <a:t> </a:t>
                      </a:r>
                      <a:r>
                        <a:rPr lang="lv-LV" sz="1400" b="0" u="none" strike="noStrike" dirty="0">
                          <a:solidFill>
                            <a:schemeClr val="tx1"/>
                          </a:solidFill>
                          <a:effectLst/>
                          <a:latin typeface="+mn-lt"/>
                        </a:rPr>
                        <a:t>milj./EUR</a:t>
                      </a:r>
                      <a:endParaRPr lang="lv-LV" sz="1400" b="0" i="0" u="none" strike="noStrike" dirty="0">
                        <a:solidFill>
                          <a:schemeClr val="tx1"/>
                        </a:solidFill>
                        <a:effectLst/>
                        <a:latin typeface="+mn-lt"/>
                      </a:endParaRPr>
                    </a:p>
                  </a:txBody>
                  <a:tcPr anchor="ctr">
                    <a:lnL w="6350" cap="flat" cmpd="sng" algn="ctr">
                      <a:solidFill>
                        <a:schemeClr val="bg1">
                          <a:lumMod val="40000"/>
                          <a:lumOff val="60000"/>
                        </a:schemeClr>
                      </a:solidFill>
                      <a:prstDash val="dot"/>
                      <a:round/>
                      <a:headEnd type="none" w="med" len="med"/>
                      <a:tailEnd type="none" w="med" len="med"/>
                    </a:lnL>
                    <a:lnR w="12700" cmpd="sng">
                      <a:noFill/>
                    </a:lnR>
                    <a:lnT w="6350" cap="flat" cmpd="sng" algn="ctr">
                      <a:solidFill>
                        <a:schemeClr val="bg1">
                          <a:lumMod val="20000"/>
                          <a:lumOff val="80000"/>
                        </a:schemeClr>
                      </a:solidFill>
                      <a:prstDash val="solid"/>
                      <a:round/>
                      <a:headEnd type="none" w="med" len="med"/>
                      <a:tailEnd type="none" w="med" len="med"/>
                    </a:lnT>
                    <a:lnB w="635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5746611"/>
                  </a:ext>
                </a:extLst>
              </a:tr>
            </a:tbl>
          </a:graphicData>
        </a:graphic>
      </p:graphicFrame>
      <p:pic>
        <p:nvPicPr>
          <p:cNvPr id="18" name="Graphic 17">
            <a:extLst>
              <a:ext uri="{FF2B5EF4-FFF2-40B4-BE49-F238E27FC236}">
                <a16:creationId xmlns:a16="http://schemas.microsoft.com/office/drawing/2014/main" id="{994FA298-CCEA-402D-94A9-47B5C12458D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49491" y="3234827"/>
            <a:ext cx="412750" cy="412750"/>
          </a:xfrm>
          <a:prstGeom prst="rect">
            <a:avLst/>
          </a:prstGeom>
        </p:spPr>
      </p:pic>
      <p:pic>
        <p:nvPicPr>
          <p:cNvPr id="22" name="Graphic 21">
            <a:extLst>
              <a:ext uri="{FF2B5EF4-FFF2-40B4-BE49-F238E27FC236}">
                <a16:creationId xmlns:a16="http://schemas.microsoft.com/office/drawing/2014/main" id="{1E8E0D7C-08FC-468D-A92B-11001FD8DFB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49491" y="4016204"/>
            <a:ext cx="412750" cy="412750"/>
          </a:xfrm>
          <a:prstGeom prst="rect">
            <a:avLst/>
          </a:prstGeom>
        </p:spPr>
      </p:pic>
      <p:sp>
        <p:nvSpPr>
          <p:cNvPr id="15" name="object 4">
            <a:extLst>
              <a:ext uri="{FF2B5EF4-FFF2-40B4-BE49-F238E27FC236}">
                <a16:creationId xmlns:a16="http://schemas.microsoft.com/office/drawing/2014/main" id="{8A68C6D0-0A9E-4F90-AAD6-85B2C1133FD3}"/>
              </a:ext>
            </a:extLst>
          </p:cNvPr>
          <p:cNvSpPr txBox="1">
            <a:spLocks/>
          </p:cNvSpPr>
          <p:nvPr/>
        </p:nvSpPr>
        <p:spPr>
          <a:xfrm>
            <a:off x="281963" y="381345"/>
            <a:ext cx="8580076" cy="807218"/>
          </a:xfrm>
          <a:prstGeom prst="rect">
            <a:avLst/>
          </a:prstGeom>
        </p:spPr>
        <p:txBody>
          <a:bodyPr vert="horz" wrap="square" lIns="0" tIns="6931" rIns="0" bIns="0" rtlCol="0" anchor="t" anchorCtr="0">
            <a:spAutoFit/>
          </a:bodyPr>
          <a:lstStyle>
            <a:lvl1pPr marL="0" indent="0" algn="l" defTabSz="914400" rtl="0" eaLnBrk="1" latinLnBrk="0" hangingPunct="1">
              <a:spcBef>
                <a:spcPct val="0"/>
              </a:spcBef>
              <a:buNone/>
              <a:defRPr sz="2600" b="0" kern="1200" cap="all" baseline="0">
                <a:solidFill>
                  <a:schemeClr val="tx1"/>
                </a:solidFill>
                <a:latin typeface="+mj-lt"/>
                <a:ea typeface="+mj-ea"/>
                <a:cs typeface="+mj-cs"/>
              </a:defRPr>
            </a:lvl1pPr>
          </a:lstStyle>
          <a:p>
            <a:pPr marL="5776" algn="ctr" defTabSz="914378">
              <a:spcBef>
                <a:spcPts val="55"/>
              </a:spcBef>
              <a:defRPr/>
            </a:pPr>
            <a:r>
              <a:rPr lang="lv-LV" cap="none" spc="20">
                <a:solidFill>
                  <a:srgbClr val="FFFFFF"/>
                </a:solidFill>
                <a:latin typeface="Roboto Slab"/>
                <a:sym typeface="Arial"/>
              </a:rPr>
              <a:t>PORTFEĻA</a:t>
            </a:r>
            <a:br>
              <a:rPr lang="en-US" cap="none" spc="20">
                <a:solidFill>
                  <a:srgbClr val="FFFFFF"/>
                </a:solidFill>
                <a:latin typeface="Roboto Slab"/>
                <a:sym typeface="Arial"/>
              </a:rPr>
            </a:br>
            <a:r>
              <a:rPr lang="lv-LV" cap="none" spc="20">
                <a:solidFill>
                  <a:srgbClr val="FFFFFF"/>
                </a:solidFill>
                <a:latin typeface="Roboto Slab"/>
                <a:sym typeface="Arial"/>
              </a:rPr>
              <a:t>RĀDĪTĀJI</a:t>
            </a:r>
          </a:p>
        </p:txBody>
      </p:sp>
      <p:pic>
        <p:nvPicPr>
          <p:cNvPr id="31" name="Graphic 30">
            <a:extLst>
              <a:ext uri="{FF2B5EF4-FFF2-40B4-BE49-F238E27FC236}">
                <a16:creationId xmlns:a16="http://schemas.microsoft.com/office/drawing/2014/main" id="{919B8639-6DA6-4A3C-8CFF-5272E97B657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13104" y="918612"/>
            <a:ext cx="839467" cy="1119289"/>
          </a:xfrm>
          <a:prstGeom prst="rect">
            <a:avLst/>
          </a:prstGeom>
        </p:spPr>
      </p:pic>
      <p:pic>
        <p:nvPicPr>
          <p:cNvPr id="32" name="Graphic 31">
            <a:extLst>
              <a:ext uri="{FF2B5EF4-FFF2-40B4-BE49-F238E27FC236}">
                <a16:creationId xmlns:a16="http://schemas.microsoft.com/office/drawing/2014/main" id="{983D2CFE-E679-4B95-8DEF-DC0991A018C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89773" y="919826"/>
            <a:ext cx="839467" cy="1119289"/>
          </a:xfrm>
          <a:prstGeom prst="rect">
            <a:avLst/>
          </a:prstGeom>
        </p:spPr>
      </p:pic>
    </p:spTree>
    <p:extLst>
      <p:ext uri="{BB962C8B-B14F-4D97-AF65-F5344CB8AC3E}">
        <p14:creationId xmlns:p14="http://schemas.microsoft.com/office/powerpoint/2010/main" val="3364819352"/>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anim calcmode="lin" valueType="num">
                                      <p:cBhvr>
                                        <p:cTn id="12" dur="500" fill="hold"/>
                                        <p:tgtEl>
                                          <p:spTgt spid="32"/>
                                        </p:tgtEl>
                                        <p:attrNameLst>
                                          <p:attrName>ppt_x</p:attrName>
                                        </p:attrNameLst>
                                      </p:cBhvr>
                                      <p:tavLst>
                                        <p:tav tm="0">
                                          <p:val>
                                            <p:strVal val="#ppt_x"/>
                                          </p:val>
                                        </p:tav>
                                        <p:tav tm="100000">
                                          <p:val>
                                            <p:strVal val="#ppt_x"/>
                                          </p:val>
                                        </p:tav>
                                      </p:tavLst>
                                    </p:anim>
                                    <p:anim calcmode="lin" valueType="num">
                                      <p:cBhvr>
                                        <p:cTn id="13" dur="500" fill="hold"/>
                                        <p:tgtEl>
                                          <p:spTgt spid="32"/>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500"/>
                            </p:stCondLst>
                            <p:childTnLst>
                              <p:par>
                                <p:cTn id="24" presetID="2" presetClass="entr" presetSubtype="2"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1+#ppt_w/2"/>
                                          </p:val>
                                        </p:tav>
                                        <p:tav tm="100000">
                                          <p:val>
                                            <p:strVal val="#ppt_x"/>
                                          </p:val>
                                        </p:tav>
                                      </p:tavLst>
                                    </p:anim>
                                    <p:anim calcmode="lin" valueType="num">
                                      <p:cBhvr additive="base">
                                        <p:cTn id="27" dur="500" fill="hold"/>
                                        <p:tgtEl>
                                          <p:spTgt spid="16"/>
                                        </p:tgtEl>
                                        <p:attrNameLst>
                                          <p:attrName>ppt_y</p:attrName>
                                        </p:attrNameLst>
                                      </p:cBhvr>
                                      <p:tavLst>
                                        <p:tav tm="0">
                                          <p:val>
                                            <p:strVal val="#ppt_y"/>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anim calcmode="lin" valueType="num">
                                      <p:cBhvr>
                                        <p:cTn id="31" dur="500" fill="hold"/>
                                        <p:tgtEl>
                                          <p:spTgt spid="31"/>
                                        </p:tgtEl>
                                        <p:attrNameLst>
                                          <p:attrName>ppt_x</p:attrName>
                                        </p:attrNameLst>
                                      </p:cBhvr>
                                      <p:tavLst>
                                        <p:tav tm="0">
                                          <p:val>
                                            <p:strVal val="#ppt_x"/>
                                          </p:val>
                                        </p:tav>
                                        <p:tav tm="100000">
                                          <p:val>
                                            <p:strVal val="#ppt_x"/>
                                          </p:val>
                                        </p:tav>
                                      </p:tavLst>
                                    </p:anim>
                                    <p:anim calcmode="lin" valueType="num">
                                      <p:cBhvr>
                                        <p:cTn id="32" dur="500" fill="hold"/>
                                        <p:tgtEl>
                                          <p:spTgt spid="31"/>
                                        </p:tgtEl>
                                        <p:attrNameLst>
                                          <p:attrName>ppt_y</p:attrName>
                                        </p:attrNameLst>
                                      </p:cBhvr>
                                      <p:tavLst>
                                        <p:tav tm="0">
                                          <p:val>
                                            <p:strVal val="#ppt_y+.1"/>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1" name="Picture 20" descr="A picture containing sky, outdoor, building, day&#10;&#10;Description automatically generated">
            <a:extLst>
              <a:ext uri="{FF2B5EF4-FFF2-40B4-BE49-F238E27FC236}">
                <a16:creationId xmlns:a16="http://schemas.microsoft.com/office/drawing/2014/main" id="{0313317E-DA09-9631-E49A-08262ADD0EE1}"/>
              </a:ext>
            </a:extLst>
          </p:cNvPr>
          <p:cNvPicPr>
            <a:picLocks noChangeAspect="1"/>
          </p:cNvPicPr>
          <p:nvPr/>
        </p:nvPicPr>
        <p:blipFill rotWithShape="1">
          <a:blip r:embed="rId3" cstate="print">
            <a:alphaModFix amt="20000"/>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0257" y="0"/>
            <a:ext cx="9154259" cy="5143500"/>
          </a:xfrm>
          <a:prstGeom prst="rect">
            <a:avLst/>
          </a:prstGeom>
        </p:spPr>
      </p:pic>
      <p:sp>
        <p:nvSpPr>
          <p:cNvPr id="6" name="TextBox 5">
            <a:extLst>
              <a:ext uri="{FF2B5EF4-FFF2-40B4-BE49-F238E27FC236}">
                <a16:creationId xmlns:a16="http://schemas.microsoft.com/office/drawing/2014/main" id="{67F4806B-421E-7961-74E6-188075BB13AA}"/>
              </a:ext>
            </a:extLst>
          </p:cNvPr>
          <p:cNvSpPr txBox="1"/>
          <p:nvPr/>
        </p:nvSpPr>
        <p:spPr>
          <a:xfrm>
            <a:off x="452848" y="438920"/>
            <a:ext cx="8238308" cy="1107996"/>
          </a:xfrm>
          <a:prstGeom prst="rect">
            <a:avLst/>
          </a:prstGeom>
          <a:noFill/>
        </p:spPr>
        <p:txBody>
          <a:bodyPr wrap="square" rtlCol="0" anchor="t">
            <a:spAutoFit/>
          </a:bodyPr>
          <a:lstStyle/>
          <a:p>
            <a:pPr algn="ctr" defTabSz="914310">
              <a:defRPr/>
            </a:pPr>
            <a:r>
              <a:rPr lang="lv-LV" sz="6600" b="1" dirty="0">
                <a:solidFill>
                  <a:srgbClr val="D5DE3D"/>
                </a:solidFill>
                <a:latin typeface="Roboto Slab" pitchFamily="2" charset="0"/>
                <a:ea typeface="Roboto Slab" pitchFamily="2" charset="0"/>
                <a:cs typeface="Calibri"/>
              </a:rPr>
              <a:t>126 </a:t>
            </a:r>
            <a:r>
              <a:rPr lang="lv-LV" sz="6600" dirty="0">
                <a:solidFill>
                  <a:srgbClr val="FFFFFF"/>
                </a:solidFill>
                <a:latin typeface="Roboto Slab" pitchFamily="2" charset="0"/>
                <a:ea typeface="Roboto Slab" pitchFamily="2" charset="0"/>
                <a:cs typeface="Calibri" panose="020F0502020204030204" pitchFamily="34" charset="0"/>
              </a:rPr>
              <a:t>Projekti</a:t>
            </a:r>
            <a:endParaRPr lang="lv-LV" sz="6600" b="1" dirty="0">
              <a:solidFill>
                <a:srgbClr val="FFFFFF"/>
              </a:solidFill>
              <a:latin typeface="Roboto Slab" pitchFamily="2" charset="0"/>
              <a:ea typeface="Roboto Slab" pitchFamily="2" charset="0"/>
              <a:cs typeface="Calibri" panose="020F0502020204030204" pitchFamily="34" charset="0"/>
            </a:endParaRPr>
          </a:p>
        </p:txBody>
      </p:sp>
      <p:pic>
        <p:nvPicPr>
          <p:cNvPr id="7" name="Graphic 6">
            <a:extLst>
              <a:ext uri="{FF2B5EF4-FFF2-40B4-BE49-F238E27FC236}">
                <a16:creationId xmlns:a16="http://schemas.microsoft.com/office/drawing/2014/main" id="{FD1C6BD5-1E24-1126-CF82-ACACC18607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66751" y="1712803"/>
            <a:ext cx="7812086" cy="672257"/>
          </a:xfrm>
          <a:prstGeom prst="rect">
            <a:avLst/>
          </a:prstGeom>
        </p:spPr>
      </p:pic>
      <p:sp>
        <p:nvSpPr>
          <p:cNvPr id="11" name="Shape 815">
            <a:extLst>
              <a:ext uri="{FF2B5EF4-FFF2-40B4-BE49-F238E27FC236}">
                <a16:creationId xmlns:a16="http://schemas.microsoft.com/office/drawing/2014/main" id="{C72D7119-DEDC-0C94-DE29-21F303DCFC5A}"/>
              </a:ext>
            </a:extLst>
          </p:cNvPr>
          <p:cNvSpPr/>
          <p:nvPr/>
        </p:nvSpPr>
        <p:spPr>
          <a:xfrm>
            <a:off x="4447504" y="3913790"/>
            <a:ext cx="1634835" cy="592470"/>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t" anchorCtr="0">
            <a:spAutoFit/>
          </a:bodyPr>
          <a:lstStyle/>
          <a:p>
            <a:pPr defTabSz="914310">
              <a:spcAft>
                <a:spcPts val="600"/>
              </a:spcAft>
              <a:defRPr/>
            </a:pPr>
            <a:r>
              <a:rPr lang="lv-LV" b="1">
                <a:solidFill>
                  <a:srgbClr val="F0E8D7">
                    <a:lumMod val="90000"/>
                  </a:srgbClr>
                </a:solidFill>
                <a:latin typeface="Roboto Slab" pitchFamily="2" charset="0"/>
                <a:ea typeface="Roboto Slab" pitchFamily="2" charset="0"/>
                <a:cs typeface="Calibri" panose="020F0502020204030204" pitchFamily="34" charset="0"/>
              </a:rPr>
              <a:t>Uzturēšanas</a:t>
            </a:r>
            <a:br>
              <a:rPr lang="lv-LV" b="1">
                <a:solidFill>
                  <a:srgbClr val="F0E8D7">
                    <a:lumMod val="90000"/>
                  </a:srgbClr>
                </a:solidFill>
                <a:latin typeface="Roboto Slab" pitchFamily="2" charset="0"/>
                <a:ea typeface="Roboto Slab" pitchFamily="2" charset="0"/>
                <a:cs typeface="Calibri" panose="020F0502020204030204" pitchFamily="34" charset="0"/>
              </a:rPr>
            </a:br>
            <a:r>
              <a:rPr lang="lv-LV" b="1">
                <a:solidFill>
                  <a:srgbClr val="F0E8D7">
                    <a:lumMod val="90000"/>
                  </a:srgbClr>
                </a:solidFill>
                <a:latin typeface="Roboto Slab" pitchFamily="2" charset="0"/>
                <a:ea typeface="Roboto Slab" pitchFamily="2" charset="0"/>
                <a:cs typeface="Calibri" panose="020F0502020204030204" pitchFamily="34" charset="0"/>
              </a:rPr>
              <a:t>projekti </a:t>
            </a:r>
          </a:p>
        </p:txBody>
      </p:sp>
      <p:sp>
        <p:nvSpPr>
          <p:cNvPr id="12" name="Shape 815">
            <a:extLst>
              <a:ext uri="{FF2B5EF4-FFF2-40B4-BE49-F238E27FC236}">
                <a16:creationId xmlns:a16="http://schemas.microsoft.com/office/drawing/2014/main" id="{705A7885-FA0C-0BCA-3851-8F46C67C607B}"/>
              </a:ext>
            </a:extLst>
          </p:cNvPr>
          <p:cNvSpPr/>
          <p:nvPr/>
        </p:nvSpPr>
        <p:spPr>
          <a:xfrm>
            <a:off x="7266269" y="3913789"/>
            <a:ext cx="1651709" cy="592470"/>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t" anchorCtr="0">
            <a:spAutoFit/>
          </a:bodyPr>
          <a:lstStyle/>
          <a:p>
            <a:pPr defTabSz="914310">
              <a:spcAft>
                <a:spcPts val="600"/>
              </a:spcAft>
              <a:defRPr/>
            </a:pPr>
            <a:r>
              <a:rPr lang="lv-LV" b="1">
                <a:solidFill>
                  <a:srgbClr val="00B4FF">
                    <a:lumMod val="60000"/>
                    <a:lumOff val="40000"/>
                  </a:srgbClr>
                </a:solidFill>
                <a:latin typeface="Roboto Slab" pitchFamily="2" charset="0"/>
                <a:ea typeface="Roboto Slab" pitchFamily="2" charset="0"/>
                <a:cs typeface="Calibri" panose="020F0502020204030204" pitchFamily="34" charset="0"/>
              </a:rPr>
              <a:t>Projekta</a:t>
            </a:r>
            <a:br>
              <a:rPr lang="lv-LV" b="1">
                <a:solidFill>
                  <a:srgbClr val="00B4FF">
                    <a:lumMod val="60000"/>
                    <a:lumOff val="40000"/>
                  </a:srgbClr>
                </a:solidFill>
                <a:latin typeface="Roboto Slab" pitchFamily="2" charset="0"/>
                <a:ea typeface="Roboto Slab" pitchFamily="2" charset="0"/>
                <a:cs typeface="Calibri" panose="020F0502020204030204" pitchFamily="34" charset="0"/>
              </a:rPr>
            </a:br>
            <a:r>
              <a:rPr lang="lv-LV" b="1">
                <a:solidFill>
                  <a:srgbClr val="00B4FF">
                    <a:lumMod val="60000"/>
                    <a:lumOff val="40000"/>
                  </a:srgbClr>
                </a:solidFill>
                <a:latin typeface="Roboto Slab" pitchFamily="2" charset="0"/>
                <a:ea typeface="Roboto Slab" pitchFamily="2" charset="0"/>
                <a:cs typeface="Calibri" panose="020F0502020204030204" pitchFamily="34" charset="0"/>
              </a:rPr>
              <a:t>idejas</a:t>
            </a:r>
          </a:p>
        </p:txBody>
      </p:sp>
      <p:sp>
        <p:nvSpPr>
          <p:cNvPr id="13" name="Shape 815">
            <a:extLst>
              <a:ext uri="{FF2B5EF4-FFF2-40B4-BE49-F238E27FC236}">
                <a16:creationId xmlns:a16="http://schemas.microsoft.com/office/drawing/2014/main" id="{EA82602E-10B9-A4B5-06F2-DEE4240BD8D2}"/>
              </a:ext>
            </a:extLst>
          </p:cNvPr>
          <p:cNvSpPr/>
          <p:nvPr/>
        </p:nvSpPr>
        <p:spPr>
          <a:xfrm>
            <a:off x="1763362" y="3913790"/>
            <a:ext cx="1650655" cy="592470"/>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t" anchorCtr="0">
            <a:spAutoFit/>
          </a:bodyPr>
          <a:lstStyle/>
          <a:p>
            <a:pPr defTabSz="914310">
              <a:spcAft>
                <a:spcPts val="600"/>
              </a:spcAft>
              <a:defRPr/>
            </a:pPr>
            <a:r>
              <a:rPr lang="lv-LV" b="1">
                <a:solidFill>
                  <a:srgbClr val="D5DE3D"/>
                </a:solidFill>
                <a:latin typeface="Roboto Slab" pitchFamily="2" charset="0"/>
                <a:ea typeface="Roboto Slab" pitchFamily="2" charset="0"/>
                <a:cs typeface="Calibri" panose="020F0502020204030204" pitchFamily="34" charset="0"/>
              </a:rPr>
              <a:t>Attīstības</a:t>
            </a:r>
            <a:br>
              <a:rPr lang="lv-LV" b="1">
                <a:solidFill>
                  <a:srgbClr val="D5DE3D"/>
                </a:solidFill>
                <a:latin typeface="Roboto Slab" pitchFamily="2" charset="0"/>
                <a:ea typeface="Roboto Slab" pitchFamily="2" charset="0"/>
                <a:cs typeface="Calibri" panose="020F0502020204030204" pitchFamily="34" charset="0"/>
              </a:rPr>
            </a:br>
            <a:r>
              <a:rPr lang="lv-LV" b="1">
                <a:solidFill>
                  <a:srgbClr val="D5DE3D"/>
                </a:solidFill>
                <a:latin typeface="Roboto Slab" pitchFamily="2" charset="0"/>
                <a:ea typeface="Roboto Slab" pitchFamily="2" charset="0"/>
                <a:cs typeface="Calibri" panose="020F0502020204030204" pitchFamily="34" charset="0"/>
              </a:rPr>
              <a:t>projekti</a:t>
            </a:r>
          </a:p>
        </p:txBody>
      </p:sp>
      <p:sp>
        <p:nvSpPr>
          <p:cNvPr id="2" name="Shape 815">
            <a:extLst>
              <a:ext uri="{FF2B5EF4-FFF2-40B4-BE49-F238E27FC236}">
                <a16:creationId xmlns:a16="http://schemas.microsoft.com/office/drawing/2014/main" id="{A124E969-396F-B146-F072-D877B1269B57}"/>
              </a:ext>
            </a:extLst>
          </p:cNvPr>
          <p:cNvSpPr/>
          <p:nvPr/>
        </p:nvSpPr>
        <p:spPr>
          <a:xfrm>
            <a:off x="3415140" y="3817333"/>
            <a:ext cx="903320" cy="777136"/>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t" anchorCtr="0">
            <a:spAutoFit/>
          </a:bodyPr>
          <a:lstStyle/>
          <a:p>
            <a:pPr algn="r" defTabSz="914310">
              <a:spcAft>
                <a:spcPts val="600"/>
              </a:spcAft>
              <a:defRPr/>
            </a:pPr>
            <a:r>
              <a:rPr lang="lv-LV" sz="4800" b="1">
                <a:solidFill>
                  <a:srgbClr val="F0E8D7">
                    <a:lumMod val="90000"/>
                  </a:srgbClr>
                </a:solidFill>
                <a:latin typeface="Roboto Slab" pitchFamily="2" charset="0"/>
                <a:ea typeface="Roboto Slab" pitchFamily="2" charset="0"/>
                <a:cs typeface="Calibri" panose="020F0502020204030204" pitchFamily="34" charset="0"/>
              </a:rPr>
              <a:t>49</a:t>
            </a:r>
          </a:p>
        </p:txBody>
      </p:sp>
      <p:sp>
        <p:nvSpPr>
          <p:cNvPr id="3" name="Shape 815">
            <a:extLst>
              <a:ext uri="{FF2B5EF4-FFF2-40B4-BE49-F238E27FC236}">
                <a16:creationId xmlns:a16="http://schemas.microsoft.com/office/drawing/2014/main" id="{DD1C01DB-93EA-CAF0-F405-38CE6B74B448}"/>
              </a:ext>
            </a:extLst>
          </p:cNvPr>
          <p:cNvSpPr/>
          <p:nvPr/>
        </p:nvSpPr>
        <p:spPr>
          <a:xfrm>
            <a:off x="6249979" y="3817332"/>
            <a:ext cx="912644" cy="777136"/>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t" anchorCtr="0">
            <a:spAutoFit/>
          </a:bodyPr>
          <a:lstStyle/>
          <a:p>
            <a:pPr algn="r" defTabSz="914310">
              <a:spcAft>
                <a:spcPts val="600"/>
              </a:spcAft>
              <a:defRPr/>
            </a:pPr>
            <a:r>
              <a:rPr lang="lv-LV" sz="4800" b="1">
                <a:solidFill>
                  <a:srgbClr val="00B4FF">
                    <a:lumMod val="60000"/>
                    <a:lumOff val="40000"/>
                  </a:srgbClr>
                </a:solidFill>
                <a:latin typeface="Roboto Slab" pitchFamily="2" charset="0"/>
                <a:ea typeface="Roboto Slab" pitchFamily="2" charset="0"/>
                <a:cs typeface="Calibri" panose="020F0502020204030204" pitchFamily="34" charset="0"/>
              </a:rPr>
              <a:t>36</a:t>
            </a:r>
          </a:p>
        </p:txBody>
      </p:sp>
      <p:sp>
        <p:nvSpPr>
          <p:cNvPr id="4" name="Shape 815">
            <a:extLst>
              <a:ext uri="{FF2B5EF4-FFF2-40B4-BE49-F238E27FC236}">
                <a16:creationId xmlns:a16="http://schemas.microsoft.com/office/drawing/2014/main" id="{79984BBB-AE01-E4AF-0B52-02E5E7DE05DB}"/>
              </a:ext>
            </a:extLst>
          </p:cNvPr>
          <p:cNvSpPr/>
          <p:nvPr/>
        </p:nvSpPr>
        <p:spPr>
          <a:xfrm>
            <a:off x="746068" y="3817334"/>
            <a:ext cx="912061" cy="777136"/>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t" anchorCtr="0">
            <a:spAutoFit/>
          </a:bodyPr>
          <a:lstStyle/>
          <a:p>
            <a:pPr algn="r" defTabSz="914310">
              <a:spcAft>
                <a:spcPts val="600"/>
              </a:spcAft>
              <a:defRPr/>
            </a:pPr>
            <a:r>
              <a:rPr lang="lv-LV" sz="4800" b="1">
                <a:solidFill>
                  <a:srgbClr val="D5DE3D"/>
                </a:solidFill>
                <a:latin typeface="Roboto Slab" pitchFamily="2" charset="0"/>
                <a:ea typeface="Roboto Slab" pitchFamily="2" charset="0"/>
                <a:cs typeface="Calibri" panose="020F0502020204030204" pitchFamily="34" charset="0"/>
              </a:rPr>
              <a:t>41</a:t>
            </a:r>
          </a:p>
        </p:txBody>
      </p:sp>
      <p:grpSp>
        <p:nvGrpSpPr>
          <p:cNvPr id="5" name="Group 4">
            <a:extLst>
              <a:ext uri="{FF2B5EF4-FFF2-40B4-BE49-F238E27FC236}">
                <a16:creationId xmlns:a16="http://schemas.microsoft.com/office/drawing/2014/main" id="{29675D71-A74E-7609-BB57-59DCEE04D213}"/>
              </a:ext>
            </a:extLst>
          </p:cNvPr>
          <p:cNvGrpSpPr/>
          <p:nvPr/>
        </p:nvGrpSpPr>
        <p:grpSpPr>
          <a:xfrm>
            <a:off x="1417438" y="2481045"/>
            <a:ext cx="979892" cy="1245332"/>
            <a:chOff x="1417438" y="2481045"/>
            <a:chExt cx="979892" cy="1245332"/>
          </a:xfrm>
        </p:grpSpPr>
        <p:sp>
          <p:nvSpPr>
            <p:cNvPr id="10" name="Graphic 1">
              <a:extLst>
                <a:ext uri="{FF2B5EF4-FFF2-40B4-BE49-F238E27FC236}">
                  <a16:creationId xmlns:a16="http://schemas.microsoft.com/office/drawing/2014/main" id="{C735AC0D-7F27-EC9A-7F9B-8D7EFA2046F4}"/>
                </a:ext>
              </a:extLst>
            </p:cNvPr>
            <p:cNvSpPr/>
            <p:nvPr/>
          </p:nvSpPr>
          <p:spPr>
            <a:xfrm>
              <a:off x="1417438" y="2481045"/>
              <a:ext cx="979892" cy="1245332"/>
            </a:xfrm>
            <a:custGeom>
              <a:avLst/>
              <a:gdLst>
                <a:gd name="connsiteX0" fmla="*/ 1081045 w 1104819"/>
                <a:gd name="connsiteY0" fmla="*/ 555207 h 1426475"/>
                <a:gd name="connsiteX1" fmla="*/ 556605 w 1104819"/>
                <a:gd name="connsiteY1" fmla="*/ 1409693 h 1426475"/>
                <a:gd name="connsiteX2" fmla="*/ 30767 w 1104819"/>
                <a:gd name="connsiteY2" fmla="*/ 555207 h 1426475"/>
                <a:gd name="connsiteX3" fmla="*/ 555207 w 1104819"/>
                <a:gd name="connsiteY3" fmla="*/ 30767 h 1426475"/>
                <a:gd name="connsiteX4" fmla="*/ 1081045 w 1104819"/>
                <a:gd name="connsiteY4" fmla="*/ 555207 h 1426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819" h="1426475">
                  <a:moveTo>
                    <a:pt x="1081045" y="555207"/>
                  </a:moveTo>
                  <a:cubicBezTo>
                    <a:pt x="1081045" y="844697"/>
                    <a:pt x="556605" y="1409693"/>
                    <a:pt x="556605" y="1409693"/>
                  </a:cubicBezTo>
                  <a:cubicBezTo>
                    <a:pt x="556605" y="1409693"/>
                    <a:pt x="30767" y="846096"/>
                    <a:pt x="30767" y="555207"/>
                  </a:cubicBezTo>
                  <a:cubicBezTo>
                    <a:pt x="30767" y="264317"/>
                    <a:pt x="265716" y="30767"/>
                    <a:pt x="555207" y="30767"/>
                  </a:cubicBezTo>
                  <a:cubicBezTo>
                    <a:pt x="844697" y="30767"/>
                    <a:pt x="1081045" y="265716"/>
                    <a:pt x="1081045" y="555207"/>
                  </a:cubicBezTo>
                  <a:close/>
                </a:path>
              </a:pathLst>
            </a:custGeom>
            <a:solidFill>
              <a:schemeClr val="accent1"/>
            </a:solidFill>
            <a:ln w="28575" cap="flat">
              <a:noFill/>
              <a:prstDash val="solid"/>
              <a:miter/>
            </a:ln>
          </p:spPr>
          <p:txBody>
            <a:bodyPr rtlCol="0" anchor="ctr"/>
            <a:lstStyle/>
            <a:p>
              <a:pPr defTabSz="914310">
                <a:defRPr/>
              </a:pPr>
              <a:endParaRPr lang="lv-LV" sz="3600">
                <a:solidFill>
                  <a:prstClr val="black"/>
                </a:solidFill>
                <a:latin typeface="Constantia"/>
              </a:endParaRPr>
            </a:p>
          </p:txBody>
        </p:sp>
        <p:pic>
          <p:nvPicPr>
            <p:cNvPr id="20" name="Graphic 19">
              <a:extLst>
                <a:ext uri="{FF2B5EF4-FFF2-40B4-BE49-F238E27FC236}">
                  <a16:creationId xmlns:a16="http://schemas.microsoft.com/office/drawing/2014/main" id="{5B5C0664-250F-7588-AC09-C7A185F781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23841" y="2729899"/>
              <a:ext cx="605186" cy="605184"/>
            </a:xfrm>
            <a:prstGeom prst="rect">
              <a:avLst/>
            </a:prstGeom>
          </p:spPr>
        </p:pic>
      </p:grpSp>
      <p:grpSp>
        <p:nvGrpSpPr>
          <p:cNvPr id="8" name="Group 7">
            <a:extLst>
              <a:ext uri="{FF2B5EF4-FFF2-40B4-BE49-F238E27FC236}">
                <a16:creationId xmlns:a16="http://schemas.microsoft.com/office/drawing/2014/main" id="{878F755B-57B3-3EFB-F952-471BF850E3E0}"/>
              </a:ext>
            </a:extLst>
          </p:cNvPr>
          <p:cNvGrpSpPr/>
          <p:nvPr/>
        </p:nvGrpSpPr>
        <p:grpSpPr>
          <a:xfrm>
            <a:off x="4093170" y="2438401"/>
            <a:ext cx="979892" cy="1245332"/>
            <a:chOff x="4093170" y="2438401"/>
            <a:chExt cx="979892" cy="1245332"/>
          </a:xfrm>
        </p:grpSpPr>
        <p:sp>
          <p:nvSpPr>
            <p:cNvPr id="16" name="Graphic 1">
              <a:extLst>
                <a:ext uri="{FF2B5EF4-FFF2-40B4-BE49-F238E27FC236}">
                  <a16:creationId xmlns:a16="http://schemas.microsoft.com/office/drawing/2014/main" id="{903E3FC8-7114-22E9-5683-B95D7B65F4F9}"/>
                </a:ext>
              </a:extLst>
            </p:cNvPr>
            <p:cNvSpPr/>
            <p:nvPr/>
          </p:nvSpPr>
          <p:spPr>
            <a:xfrm>
              <a:off x="4093170" y="2438401"/>
              <a:ext cx="979892" cy="1245332"/>
            </a:xfrm>
            <a:custGeom>
              <a:avLst/>
              <a:gdLst>
                <a:gd name="connsiteX0" fmla="*/ 1081045 w 1104819"/>
                <a:gd name="connsiteY0" fmla="*/ 555207 h 1426475"/>
                <a:gd name="connsiteX1" fmla="*/ 556605 w 1104819"/>
                <a:gd name="connsiteY1" fmla="*/ 1409693 h 1426475"/>
                <a:gd name="connsiteX2" fmla="*/ 30767 w 1104819"/>
                <a:gd name="connsiteY2" fmla="*/ 555207 h 1426475"/>
                <a:gd name="connsiteX3" fmla="*/ 555207 w 1104819"/>
                <a:gd name="connsiteY3" fmla="*/ 30767 h 1426475"/>
                <a:gd name="connsiteX4" fmla="*/ 1081045 w 1104819"/>
                <a:gd name="connsiteY4" fmla="*/ 555207 h 1426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819" h="1426475">
                  <a:moveTo>
                    <a:pt x="1081045" y="555207"/>
                  </a:moveTo>
                  <a:cubicBezTo>
                    <a:pt x="1081045" y="844697"/>
                    <a:pt x="556605" y="1409693"/>
                    <a:pt x="556605" y="1409693"/>
                  </a:cubicBezTo>
                  <a:cubicBezTo>
                    <a:pt x="556605" y="1409693"/>
                    <a:pt x="30767" y="846096"/>
                    <a:pt x="30767" y="555207"/>
                  </a:cubicBezTo>
                  <a:cubicBezTo>
                    <a:pt x="30767" y="264317"/>
                    <a:pt x="265716" y="30767"/>
                    <a:pt x="555207" y="30767"/>
                  </a:cubicBezTo>
                  <a:cubicBezTo>
                    <a:pt x="844697" y="30767"/>
                    <a:pt x="1081045" y="265716"/>
                    <a:pt x="1081045" y="555207"/>
                  </a:cubicBezTo>
                  <a:close/>
                </a:path>
              </a:pathLst>
            </a:custGeom>
            <a:solidFill>
              <a:schemeClr val="accent3">
                <a:lumMod val="90000"/>
              </a:schemeClr>
            </a:solidFill>
            <a:ln w="28575" cap="flat">
              <a:noFill/>
              <a:prstDash val="solid"/>
              <a:miter/>
            </a:ln>
          </p:spPr>
          <p:txBody>
            <a:bodyPr rtlCol="0" anchor="ctr"/>
            <a:lstStyle/>
            <a:p>
              <a:pPr defTabSz="914310">
                <a:defRPr/>
              </a:pPr>
              <a:endParaRPr lang="lv-LV" sz="3600">
                <a:solidFill>
                  <a:prstClr val="black"/>
                </a:solidFill>
                <a:latin typeface="Constantia"/>
              </a:endParaRPr>
            </a:p>
          </p:txBody>
        </p:sp>
        <p:pic>
          <p:nvPicPr>
            <p:cNvPr id="23" name="Graphic 22">
              <a:extLst>
                <a:ext uri="{FF2B5EF4-FFF2-40B4-BE49-F238E27FC236}">
                  <a16:creationId xmlns:a16="http://schemas.microsoft.com/office/drawing/2014/main" id="{2A6E14A1-1302-DCBA-5B54-2F0B6816D8C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20099" y="2682679"/>
              <a:ext cx="564132" cy="539604"/>
            </a:xfrm>
            <a:prstGeom prst="rect">
              <a:avLst/>
            </a:prstGeom>
          </p:spPr>
        </p:pic>
      </p:grpSp>
      <p:grpSp>
        <p:nvGrpSpPr>
          <p:cNvPr id="9" name="Group 8">
            <a:extLst>
              <a:ext uri="{FF2B5EF4-FFF2-40B4-BE49-F238E27FC236}">
                <a16:creationId xmlns:a16="http://schemas.microsoft.com/office/drawing/2014/main" id="{6417C534-317D-2C87-3CFB-BD2E43263CC9}"/>
              </a:ext>
            </a:extLst>
          </p:cNvPr>
          <p:cNvGrpSpPr/>
          <p:nvPr/>
        </p:nvGrpSpPr>
        <p:grpSpPr>
          <a:xfrm>
            <a:off x="6745881" y="2438401"/>
            <a:ext cx="979892" cy="1245332"/>
            <a:chOff x="6745881" y="2438401"/>
            <a:chExt cx="979892" cy="1245332"/>
          </a:xfrm>
        </p:grpSpPr>
        <p:sp>
          <p:nvSpPr>
            <p:cNvPr id="19" name="Graphic 1">
              <a:extLst>
                <a:ext uri="{FF2B5EF4-FFF2-40B4-BE49-F238E27FC236}">
                  <a16:creationId xmlns:a16="http://schemas.microsoft.com/office/drawing/2014/main" id="{DEFC1B08-6821-8794-B8DE-1E3E695A658D}"/>
                </a:ext>
              </a:extLst>
            </p:cNvPr>
            <p:cNvSpPr/>
            <p:nvPr/>
          </p:nvSpPr>
          <p:spPr>
            <a:xfrm>
              <a:off x="6745881" y="2438401"/>
              <a:ext cx="979892" cy="1245332"/>
            </a:xfrm>
            <a:custGeom>
              <a:avLst/>
              <a:gdLst>
                <a:gd name="connsiteX0" fmla="*/ 1081045 w 1104819"/>
                <a:gd name="connsiteY0" fmla="*/ 555207 h 1426475"/>
                <a:gd name="connsiteX1" fmla="*/ 556605 w 1104819"/>
                <a:gd name="connsiteY1" fmla="*/ 1409693 h 1426475"/>
                <a:gd name="connsiteX2" fmla="*/ 30767 w 1104819"/>
                <a:gd name="connsiteY2" fmla="*/ 555207 h 1426475"/>
                <a:gd name="connsiteX3" fmla="*/ 555207 w 1104819"/>
                <a:gd name="connsiteY3" fmla="*/ 30767 h 1426475"/>
                <a:gd name="connsiteX4" fmla="*/ 1081045 w 1104819"/>
                <a:gd name="connsiteY4" fmla="*/ 555207 h 1426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819" h="1426475">
                  <a:moveTo>
                    <a:pt x="1081045" y="555207"/>
                  </a:moveTo>
                  <a:cubicBezTo>
                    <a:pt x="1081045" y="844697"/>
                    <a:pt x="556605" y="1409693"/>
                    <a:pt x="556605" y="1409693"/>
                  </a:cubicBezTo>
                  <a:cubicBezTo>
                    <a:pt x="556605" y="1409693"/>
                    <a:pt x="30767" y="846096"/>
                    <a:pt x="30767" y="555207"/>
                  </a:cubicBezTo>
                  <a:cubicBezTo>
                    <a:pt x="30767" y="264317"/>
                    <a:pt x="265716" y="30767"/>
                    <a:pt x="555207" y="30767"/>
                  </a:cubicBezTo>
                  <a:cubicBezTo>
                    <a:pt x="844697" y="30767"/>
                    <a:pt x="1081045" y="265716"/>
                    <a:pt x="1081045" y="555207"/>
                  </a:cubicBezTo>
                  <a:close/>
                </a:path>
              </a:pathLst>
            </a:custGeom>
            <a:solidFill>
              <a:schemeClr val="accent5">
                <a:lumMod val="60000"/>
                <a:lumOff val="40000"/>
              </a:schemeClr>
            </a:solidFill>
            <a:ln w="28575" cap="flat">
              <a:noFill/>
              <a:prstDash val="solid"/>
              <a:miter/>
            </a:ln>
          </p:spPr>
          <p:txBody>
            <a:bodyPr rtlCol="0" anchor="ctr"/>
            <a:lstStyle/>
            <a:p>
              <a:pPr defTabSz="914310">
                <a:defRPr/>
              </a:pPr>
              <a:endParaRPr lang="lv-LV" sz="3600">
                <a:solidFill>
                  <a:prstClr val="black"/>
                </a:solidFill>
                <a:latin typeface="Constantia"/>
              </a:endParaRPr>
            </a:p>
          </p:txBody>
        </p:sp>
        <p:pic>
          <p:nvPicPr>
            <p:cNvPr id="25" name="Graphic 24">
              <a:extLst>
                <a:ext uri="{FF2B5EF4-FFF2-40B4-BE49-F238E27FC236}">
                  <a16:creationId xmlns:a16="http://schemas.microsoft.com/office/drawing/2014/main" id="{76DF2714-CCB9-A124-2F59-9A5AE91298F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980802" y="2666373"/>
              <a:ext cx="491000" cy="605184"/>
            </a:xfrm>
            <a:prstGeom prst="rect">
              <a:avLst/>
            </a:prstGeom>
          </p:spPr>
        </p:pic>
      </p:grpSp>
      <p:sp>
        <p:nvSpPr>
          <p:cNvPr id="26" name="Slide Number Placeholder 5">
            <a:extLst>
              <a:ext uri="{FF2B5EF4-FFF2-40B4-BE49-F238E27FC236}">
                <a16:creationId xmlns:a16="http://schemas.microsoft.com/office/drawing/2014/main" id="{3EA32874-410C-FA31-0D1E-BF45028F6BF1}"/>
              </a:ext>
            </a:extLst>
          </p:cNvPr>
          <p:cNvSpPr>
            <a:spLocks noGrp="1"/>
          </p:cNvSpPr>
          <p:nvPr>
            <p:ph type="sldNum" sz="quarter" idx="12"/>
          </p:nvPr>
        </p:nvSpPr>
        <p:spPr>
          <a:xfrm>
            <a:off x="8676456" y="4776498"/>
            <a:ext cx="425173" cy="273844"/>
          </a:xfrm>
        </p:spPr>
        <p:txBody>
          <a:bodyPr/>
          <a:lstStyle/>
          <a:p>
            <a:pPr defTabSz="914378"/>
            <a:fld id="{7D818A06-01C8-4740-BA7B-FC4932E60795}" type="slidenum">
              <a:rPr lang="lv-LV">
                <a:solidFill>
                  <a:srgbClr val="FFFFFF"/>
                </a:solidFill>
                <a:latin typeface="Calibri"/>
              </a:rPr>
              <a:pPr defTabSz="914378"/>
              <a:t>3</a:t>
            </a:fld>
            <a:endParaRPr lang="lv-LV">
              <a:solidFill>
                <a:srgbClr val="FFFFFF"/>
              </a:solidFill>
              <a:latin typeface="Calibri"/>
            </a:endParaRPr>
          </a:p>
        </p:txBody>
      </p:sp>
    </p:spTree>
    <p:extLst>
      <p:ext uri="{BB962C8B-B14F-4D97-AF65-F5344CB8AC3E}">
        <p14:creationId xmlns:p14="http://schemas.microsoft.com/office/powerpoint/2010/main" val="117043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14:presetBounceEnd="60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0000">
                                          <p:cBhvr additive="base">
                                            <p:cTn id="12" dur="5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14:presetBounceEnd="60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60000">
                                          <p:cBhvr additive="base">
                                            <p:cTn id="17" dur="5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168E6C66-FA82-B6B7-0D8B-F8AA6A9CFB82}"/>
              </a:ext>
            </a:extLst>
          </p:cNvPr>
          <p:cNvSpPr/>
          <p:nvPr/>
        </p:nvSpPr>
        <p:spPr>
          <a:xfrm>
            <a:off x="6273778" y="1466661"/>
            <a:ext cx="1919334" cy="1919334"/>
          </a:xfrm>
          <a:prstGeom prst="ellipse">
            <a:avLst/>
          </a:prstGeom>
          <a:gradFill flip="none" rotWithShape="1">
            <a:gsLst>
              <a:gs pos="0">
                <a:schemeClr val="accent1"/>
              </a:gs>
              <a:gs pos="100000">
                <a:schemeClr val="accent1">
                  <a:lumMod val="5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3" name="Oval 32">
            <a:extLst>
              <a:ext uri="{FF2B5EF4-FFF2-40B4-BE49-F238E27FC236}">
                <a16:creationId xmlns:a16="http://schemas.microsoft.com/office/drawing/2014/main" id="{29606E46-4012-1532-378D-2C55CD7A51D9}"/>
              </a:ext>
            </a:extLst>
          </p:cNvPr>
          <p:cNvSpPr/>
          <p:nvPr/>
        </p:nvSpPr>
        <p:spPr>
          <a:xfrm>
            <a:off x="3611540" y="1466661"/>
            <a:ext cx="1919334" cy="1919334"/>
          </a:xfrm>
          <a:prstGeom prst="ellipse">
            <a:avLst/>
          </a:prstGeom>
          <a:gradFill flip="none" rotWithShape="1">
            <a:gsLst>
              <a:gs pos="0">
                <a:schemeClr val="accent1"/>
              </a:gs>
              <a:gs pos="100000">
                <a:schemeClr val="accent1">
                  <a:lumMod val="5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4" name="Oval 33">
            <a:extLst>
              <a:ext uri="{FF2B5EF4-FFF2-40B4-BE49-F238E27FC236}">
                <a16:creationId xmlns:a16="http://schemas.microsoft.com/office/drawing/2014/main" id="{7429745C-9F7B-59CB-D93D-B367473382CC}"/>
              </a:ext>
            </a:extLst>
          </p:cNvPr>
          <p:cNvSpPr/>
          <p:nvPr/>
        </p:nvSpPr>
        <p:spPr>
          <a:xfrm>
            <a:off x="949302" y="1466661"/>
            <a:ext cx="1919334" cy="1919334"/>
          </a:xfrm>
          <a:prstGeom prst="ellipse">
            <a:avLst/>
          </a:prstGeom>
          <a:gradFill flip="none" rotWithShape="1">
            <a:gsLst>
              <a:gs pos="0">
                <a:schemeClr val="accent1"/>
              </a:gs>
              <a:gs pos="100000">
                <a:schemeClr val="accent1">
                  <a:lumMod val="5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Slide Number Placeholder 4">
            <a:extLst>
              <a:ext uri="{FF2B5EF4-FFF2-40B4-BE49-F238E27FC236}">
                <a16:creationId xmlns:a16="http://schemas.microsoft.com/office/drawing/2014/main" id="{8628CDE2-6720-4FAE-808F-9FC56211E7F6}"/>
              </a:ext>
            </a:extLst>
          </p:cNvPr>
          <p:cNvSpPr>
            <a:spLocks noGrp="1"/>
          </p:cNvSpPr>
          <p:nvPr>
            <p:ph type="sldNum" sz="quarter" idx="12"/>
          </p:nvPr>
        </p:nvSpPr>
        <p:spPr/>
        <p:txBody>
          <a:bodyPr/>
          <a:lstStyle/>
          <a:p>
            <a:fld id="{7D818A06-01C8-4740-BA7B-FC4932E60795}" type="slidenum">
              <a:rPr lang="lv-LV" smtClean="0">
                <a:solidFill>
                  <a:schemeClr val="bg1">
                    <a:lumMod val="50000"/>
                  </a:schemeClr>
                </a:solidFill>
              </a:rPr>
              <a:pPr/>
              <a:t>4</a:t>
            </a:fld>
            <a:endParaRPr lang="lv-LV">
              <a:solidFill>
                <a:schemeClr val="bg1">
                  <a:lumMod val="50000"/>
                </a:schemeClr>
              </a:solidFill>
            </a:endParaRPr>
          </a:p>
        </p:txBody>
      </p:sp>
      <p:sp>
        <p:nvSpPr>
          <p:cNvPr id="6" name="Title 5">
            <a:extLst>
              <a:ext uri="{FF2B5EF4-FFF2-40B4-BE49-F238E27FC236}">
                <a16:creationId xmlns:a16="http://schemas.microsoft.com/office/drawing/2014/main" id="{81BC3CBC-3D5D-4A7C-976A-7387DD0DDBAF}"/>
              </a:ext>
            </a:extLst>
          </p:cNvPr>
          <p:cNvSpPr>
            <a:spLocks noGrp="1"/>
          </p:cNvSpPr>
          <p:nvPr>
            <p:ph type="title"/>
          </p:nvPr>
        </p:nvSpPr>
        <p:spPr/>
        <p:txBody>
          <a:bodyPr/>
          <a:lstStyle/>
          <a:p>
            <a:pPr algn="ctr"/>
            <a:r>
              <a:rPr lang="lv-LV" b="1" dirty="0">
                <a:solidFill>
                  <a:schemeClr val="bg1">
                    <a:lumMod val="50000"/>
                  </a:schemeClr>
                </a:solidFill>
              </a:rPr>
              <a:t>Esošais</a:t>
            </a:r>
            <a:r>
              <a:rPr lang="lv-LV" dirty="0">
                <a:solidFill>
                  <a:schemeClr val="bg1">
                    <a:lumMod val="50000"/>
                  </a:schemeClr>
                </a:solidFill>
              </a:rPr>
              <a:t> iepirkums</a:t>
            </a:r>
          </a:p>
        </p:txBody>
      </p:sp>
      <p:sp>
        <p:nvSpPr>
          <p:cNvPr id="7" name="Content Placeholder 6">
            <a:extLst>
              <a:ext uri="{FF2B5EF4-FFF2-40B4-BE49-F238E27FC236}">
                <a16:creationId xmlns:a16="http://schemas.microsoft.com/office/drawing/2014/main" id="{BD70E7A0-64EA-49D0-BF0E-356008BD373E}"/>
              </a:ext>
            </a:extLst>
          </p:cNvPr>
          <p:cNvSpPr>
            <a:spLocks noGrp="1"/>
          </p:cNvSpPr>
          <p:nvPr>
            <p:ph sz="half" idx="4294967295"/>
          </p:nvPr>
        </p:nvSpPr>
        <p:spPr>
          <a:xfrm>
            <a:off x="666750" y="3789275"/>
            <a:ext cx="2484438" cy="655692"/>
          </a:xfrm>
        </p:spPr>
        <p:txBody>
          <a:bodyPr>
            <a:spAutoFit/>
          </a:bodyPr>
          <a:lstStyle/>
          <a:p>
            <a:pPr algn="ctr"/>
            <a:r>
              <a:rPr lang="lv-LV" sz="2000" b="1" dirty="0">
                <a:solidFill>
                  <a:schemeClr val="bg1">
                    <a:lumMod val="50000"/>
                  </a:schemeClr>
                </a:solidFill>
                <a:latin typeface="+mj-lt"/>
              </a:rPr>
              <a:t>Atklāts</a:t>
            </a:r>
            <a:br>
              <a:rPr lang="lv-LV" sz="2000" b="1" dirty="0">
                <a:solidFill>
                  <a:schemeClr val="bg1">
                    <a:lumMod val="50000"/>
                  </a:schemeClr>
                </a:solidFill>
                <a:latin typeface="+mj-lt"/>
              </a:rPr>
            </a:br>
            <a:r>
              <a:rPr lang="lv-LV" sz="2000" b="1" dirty="0">
                <a:solidFill>
                  <a:schemeClr val="bg1">
                    <a:lumMod val="50000"/>
                  </a:schemeClr>
                </a:solidFill>
                <a:latin typeface="+mj-lt"/>
              </a:rPr>
              <a:t>konkurss</a:t>
            </a:r>
          </a:p>
        </p:txBody>
      </p:sp>
      <p:sp>
        <p:nvSpPr>
          <p:cNvPr id="2" name="Content Placeholder 6">
            <a:extLst>
              <a:ext uri="{FF2B5EF4-FFF2-40B4-BE49-F238E27FC236}">
                <a16:creationId xmlns:a16="http://schemas.microsoft.com/office/drawing/2014/main" id="{C60D71F0-6C5D-07F2-65C2-E484FE673396}"/>
              </a:ext>
            </a:extLst>
          </p:cNvPr>
          <p:cNvSpPr txBox="1">
            <a:spLocks/>
          </p:cNvSpPr>
          <p:nvPr/>
        </p:nvSpPr>
        <p:spPr>
          <a:xfrm>
            <a:off x="3328988" y="3958552"/>
            <a:ext cx="2484438" cy="317138"/>
          </a:xfrm>
          <a:prstGeom prst="rect">
            <a:avLst/>
          </a:prstGeom>
        </p:spPr>
        <p:txBody>
          <a:bodyPr vert="horz" lIns="0" tIns="0" rIns="0" bIns="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2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10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10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lv-LV" sz="2000" b="1" dirty="0">
                <a:solidFill>
                  <a:schemeClr val="bg1">
                    <a:lumMod val="50000"/>
                  </a:schemeClr>
                </a:solidFill>
                <a:latin typeface="+mj-lt"/>
              </a:rPr>
              <a:t>Objekts</a:t>
            </a:r>
          </a:p>
        </p:txBody>
      </p:sp>
      <p:sp>
        <p:nvSpPr>
          <p:cNvPr id="3" name="Content Placeholder 6">
            <a:extLst>
              <a:ext uri="{FF2B5EF4-FFF2-40B4-BE49-F238E27FC236}">
                <a16:creationId xmlns:a16="http://schemas.microsoft.com/office/drawing/2014/main" id="{B2AFF026-36A7-40E5-5F34-75AF997A15D6}"/>
              </a:ext>
            </a:extLst>
          </p:cNvPr>
          <p:cNvSpPr txBox="1">
            <a:spLocks/>
          </p:cNvSpPr>
          <p:nvPr/>
        </p:nvSpPr>
        <p:spPr>
          <a:xfrm>
            <a:off x="5991226" y="3789275"/>
            <a:ext cx="2484438" cy="655692"/>
          </a:xfrm>
          <a:prstGeom prst="rect">
            <a:avLst/>
          </a:prstGeom>
        </p:spPr>
        <p:txBody>
          <a:bodyPr vert="horz" lIns="0" tIns="0" rIns="0" bIns="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2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10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10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lv-LV" sz="2000" b="1" dirty="0">
                <a:solidFill>
                  <a:schemeClr val="bg1">
                    <a:lumMod val="50000"/>
                  </a:schemeClr>
                </a:solidFill>
                <a:latin typeface="+mj-lt"/>
              </a:rPr>
              <a:t>Darba</a:t>
            </a:r>
            <a:br>
              <a:rPr lang="lv-LV" sz="2000" b="1" dirty="0">
                <a:solidFill>
                  <a:schemeClr val="bg1">
                    <a:lumMod val="50000"/>
                  </a:schemeClr>
                </a:solidFill>
                <a:latin typeface="+mj-lt"/>
              </a:rPr>
            </a:br>
            <a:r>
              <a:rPr lang="lv-LV" sz="2000" b="1" dirty="0">
                <a:solidFill>
                  <a:schemeClr val="bg1">
                    <a:lumMod val="50000"/>
                  </a:schemeClr>
                </a:solidFill>
                <a:latin typeface="+mj-lt"/>
              </a:rPr>
              <a:t>uzdevums</a:t>
            </a:r>
          </a:p>
        </p:txBody>
      </p:sp>
      <p:pic>
        <p:nvPicPr>
          <p:cNvPr id="8" name="Graphic 7">
            <a:extLst>
              <a:ext uri="{FF2B5EF4-FFF2-40B4-BE49-F238E27FC236}">
                <a16:creationId xmlns:a16="http://schemas.microsoft.com/office/drawing/2014/main" id="{635B8FB7-8386-9BBA-5B8C-F2700F5979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95961" y="1809204"/>
            <a:ext cx="1001710" cy="1234248"/>
          </a:xfrm>
          <a:prstGeom prst="rect">
            <a:avLst/>
          </a:prstGeom>
        </p:spPr>
      </p:pic>
      <p:pic>
        <p:nvPicPr>
          <p:cNvPr id="10" name="Graphic 9">
            <a:extLst>
              <a:ext uri="{FF2B5EF4-FFF2-40B4-BE49-F238E27FC236}">
                <a16:creationId xmlns:a16="http://schemas.microsoft.com/office/drawing/2014/main" id="{1BF7D335-6054-D653-035E-20CA22DCDC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62202" y="1934419"/>
            <a:ext cx="1019598" cy="983818"/>
          </a:xfrm>
          <a:prstGeom prst="rect">
            <a:avLst/>
          </a:prstGeom>
        </p:spPr>
      </p:pic>
      <p:grpSp>
        <p:nvGrpSpPr>
          <p:cNvPr id="31" name="Group 30">
            <a:extLst>
              <a:ext uri="{FF2B5EF4-FFF2-40B4-BE49-F238E27FC236}">
                <a16:creationId xmlns:a16="http://schemas.microsoft.com/office/drawing/2014/main" id="{C7132570-BA19-C3FD-D77E-3EAE1FA2C976}"/>
              </a:ext>
            </a:extLst>
          </p:cNvPr>
          <p:cNvGrpSpPr/>
          <p:nvPr/>
        </p:nvGrpSpPr>
        <p:grpSpPr>
          <a:xfrm>
            <a:off x="1399171" y="1920167"/>
            <a:ext cx="1019598" cy="1012322"/>
            <a:chOff x="2066241" y="2242121"/>
            <a:chExt cx="733442" cy="728211"/>
          </a:xfrm>
        </p:grpSpPr>
        <p:sp>
          <p:nvSpPr>
            <p:cNvPr id="14" name="Freeform: Shape 13">
              <a:extLst>
                <a:ext uri="{FF2B5EF4-FFF2-40B4-BE49-F238E27FC236}">
                  <a16:creationId xmlns:a16="http://schemas.microsoft.com/office/drawing/2014/main" id="{4D473934-1D9E-85BF-A8CA-B16ACA0C1D1F}"/>
                </a:ext>
              </a:extLst>
            </p:cNvPr>
            <p:cNvSpPr/>
            <p:nvPr/>
          </p:nvSpPr>
          <p:spPr>
            <a:xfrm>
              <a:off x="2193796" y="2242121"/>
              <a:ext cx="478331" cy="271054"/>
            </a:xfrm>
            <a:custGeom>
              <a:avLst/>
              <a:gdLst>
                <a:gd name="connsiteX0" fmla="*/ 478332 w 478331"/>
                <a:gd name="connsiteY0" fmla="*/ 271055 h 271054"/>
                <a:gd name="connsiteX1" fmla="*/ 478332 w 478331"/>
                <a:gd name="connsiteY1" fmla="*/ 0 h 271054"/>
                <a:gd name="connsiteX2" fmla="*/ 63778 w 478331"/>
                <a:gd name="connsiteY2" fmla="*/ 0 h 271054"/>
                <a:gd name="connsiteX3" fmla="*/ 0 w 478331"/>
                <a:gd name="connsiteY3" fmla="*/ 63778 h 271054"/>
                <a:gd name="connsiteX4" fmla="*/ 0 w 478331"/>
                <a:gd name="connsiteY4" fmla="*/ 271055 h 27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331" h="271054">
                  <a:moveTo>
                    <a:pt x="478332" y="271055"/>
                  </a:moveTo>
                  <a:lnTo>
                    <a:pt x="478332" y="0"/>
                  </a:lnTo>
                  <a:lnTo>
                    <a:pt x="63778" y="0"/>
                  </a:lnTo>
                  <a:lnTo>
                    <a:pt x="0" y="63778"/>
                  </a:lnTo>
                  <a:lnTo>
                    <a:pt x="0" y="271055"/>
                  </a:lnTo>
                </a:path>
              </a:pathLst>
            </a:custGeom>
            <a:noFill/>
            <a:ln w="38100" cap="rnd">
              <a:solidFill>
                <a:schemeClr val="tx1"/>
              </a:solidFill>
              <a:prstDash val="solid"/>
              <a:round/>
            </a:ln>
          </p:spPr>
          <p:txBody>
            <a:bodyPr rtlCol="0" anchor="ctr"/>
            <a:lstStyle/>
            <a:p>
              <a:endParaRPr lang="lv-LV"/>
            </a:p>
          </p:txBody>
        </p:sp>
        <p:sp>
          <p:nvSpPr>
            <p:cNvPr id="15" name="Freeform: Shape 14">
              <a:extLst>
                <a:ext uri="{FF2B5EF4-FFF2-40B4-BE49-F238E27FC236}">
                  <a16:creationId xmlns:a16="http://schemas.microsoft.com/office/drawing/2014/main" id="{DE8DD076-1178-F204-16B9-4CEE2FFF24C3}"/>
                </a:ext>
              </a:extLst>
            </p:cNvPr>
            <p:cNvSpPr/>
            <p:nvPr/>
          </p:nvSpPr>
          <p:spPr>
            <a:xfrm>
              <a:off x="2241629" y="2289954"/>
              <a:ext cx="47833" cy="47833"/>
            </a:xfrm>
            <a:custGeom>
              <a:avLst/>
              <a:gdLst>
                <a:gd name="connsiteX0" fmla="*/ 47833 w 47833"/>
                <a:gd name="connsiteY0" fmla="*/ 0 h 47833"/>
                <a:gd name="connsiteX1" fmla="*/ 47833 w 47833"/>
                <a:gd name="connsiteY1" fmla="*/ 47833 h 47833"/>
                <a:gd name="connsiteX2" fmla="*/ 0 w 47833"/>
                <a:gd name="connsiteY2" fmla="*/ 47833 h 47833"/>
              </a:gdLst>
              <a:ahLst/>
              <a:cxnLst>
                <a:cxn ang="0">
                  <a:pos x="connsiteX0" y="connsiteY0"/>
                </a:cxn>
                <a:cxn ang="0">
                  <a:pos x="connsiteX1" y="connsiteY1"/>
                </a:cxn>
                <a:cxn ang="0">
                  <a:pos x="connsiteX2" y="connsiteY2"/>
                </a:cxn>
              </a:cxnLst>
              <a:rect l="l" t="t" r="r" b="b"/>
              <a:pathLst>
                <a:path w="47833" h="47833">
                  <a:moveTo>
                    <a:pt x="47833" y="0"/>
                  </a:moveTo>
                  <a:lnTo>
                    <a:pt x="47833" y="47833"/>
                  </a:lnTo>
                  <a:lnTo>
                    <a:pt x="0" y="47833"/>
                  </a:lnTo>
                </a:path>
              </a:pathLst>
            </a:custGeom>
            <a:noFill/>
            <a:ln w="38100" cap="rnd">
              <a:solidFill>
                <a:schemeClr val="tx1"/>
              </a:solidFill>
              <a:prstDash val="solid"/>
              <a:round/>
            </a:ln>
          </p:spPr>
          <p:txBody>
            <a:bodyPr rtlCol="0" anchor="ctr"/>
            <a:lstStyle/>
            <a:p>
              <a:endParaRPr lang="lv-LV"/>
            </a:p>
          </p:txBody>
        </p:sp>
        <p:sp>
          <p:nvSpPr>
            <p:cNvPr id="16" name="Freeform: Shape 15">
              <a:extLst>
                <a:ext uri="{FF2B5EF4-FFF2-40B4-BE49-F238E27FC236}">
                  <a16:creationId xmlns:a16="http://schemas.microsoft.com/office/drawing/2014/main" id="{CBB1C859-F8C7-2E45-44E0-CA975C5F7CDB}"/>
                </a:ext>
              </a:extLst>
            </p:cNvPr>
            <p:cNvSpPr/>
            <p:nvPr/>
          </p:nvSpPr>
          <p:spPr>
            <a:xfrm>
              <a:off x="2337296" y="2417509"/>
              <a:ext cx="223221" cy="1993"/>
            </a:xfrm>
            <a:custGeom>
              <a:avLst/>
              <a:gdLst>
                <a:gd name="connsiteX0" fmla="*/ 223222 w 223221"/>
                <a:gd name="connsiteY0" fmla="*/ 0 h 1993"/>
                <a:gd name="connsiteX1" fmla="*/ 0 w 223221"/>
                <a:gd name="connsiteY1" fmla="*/ 0 h 1993"/>
              </a:gdLst>
              <a:ahLst/>
              <a:cxnLst>
                <a:cxn ang="0">
                  <a:pos x="connsiteX0" y="connsiteY0"/>
                </a:cxn>
                <a:cxn ang="0">
                  <a:pos x="connsiteX1" y="connsiteY1"/>
                </a:cxn>
              </a:cxnLst>
              <a:rect l="l" t="t" r="r" b="b"/>
              <a:pathLst>
                <a:path w="223221" h="1993">
                  <a:moveTo>
                    <a:pt x="223222" y="0"/>
                  </a:moveTo>
                  <a:lnTo>
                    <a:pt x="0" y="0"/>
                  </a:lnTo>
                </a:path>
              </a:pathLst>
            </a:custGeom>
            <a:ln w="38100" cap="rnd">
              <a:solidFill>
                <a:schemeClr val="bg1">
                  <a:lumMod val="50000"/>
                </a:schemeClr>
              </a:solidFill>
              <a:prstDash val="solid"/>
              <a:round/>
            </a:ln>
          </p:spPr>
          <p:txBody>
            <a:bodyPr rtlCol="0" anchor="ctr"/>
            <a:lstStyle/>
            <a:p>
              <a:endParaRPr lang="lv-LV"/>
            </a:p>
          </p:txBody>
        </p:sp>
        <p:sp>
          <p:nvSpPr>
            <p:cNvPr id="17" name="Freeform: Shape 16">
              <a:extLst>
                <a:ext uri="{FF2B5EF4-FFF2-40B4-BE49-F238E27FC236}">
                  <a16:creationId xmlns:a16="http://schemas.microsoft.com/office/drawing/2014/main" id="{9A9A919E-A10A-58CA-BB8D-EBDFBEEB26E2}"/>
                </a:ext>
              </a:extLst>
            </p:cNvPr>
            <p:cNvSpPr/>
            <p:nvPr/>
          </p:nvSpPr>
          <p:spPr>
            <a:xfrm>
              <a:off x="2337296" y="2481287"/>
              <a:ext cx="143499" cy="1993"/>
            </a:xfrm>
            <a:custGeom>
              <a:avLst/>
              <a:gdLst>
                <a:gd name="connsiteX0" fmla="*/ 143500 w 143499"/>
                <a:gd name="connsiteY0" fmla="*/ 0 h 1993"/>
                <a:gd name="connsiteX1" fmla="*/ 0 w 143499"/>
                <a:gd name="connsiteY1" fmla="*/ 0 h 1993"/>
              </a:gdLst>
              <a:ahLst/>
              <a:cxnLst>
                <a:cxn ang="0">
                  <a:pos x="connsiteX0" y="connsiteY0"/>
                </a:cxn>
                <a:cxn ang="0">
                  <a:pos x="connsiteX1" y="connsiteY1"/>
                </a:cxn>
              </a:cxnLst>
              <a:rect l="l" t="t" r="r" b="b"/>
              <a:pathLst>
                <a:path w="143499" h="1993">
                  <a:moveTo>
                    <a:pt x="143500" y="0"/>
                  </a:moveTo>
                  <a:lnTo>
                    <a:pt x="0" y="0"/>
                  </a:lnTo>
                </a:path>
              </a:pathLst>
            </a:custGeom>
            <a:ln w="38100" cap="rnd">
              <a:solidFill>
                <a:schemeClr val="bg1">
                  <a:lumMod val="50000"/>
                </a:schemeClr>
              </a:solidFill>
              <a:prstDash val="solid"/>
              <a:round/>
            </a:ln>
          </p:spPr>
          <p:txBody>
            <a:bodyPr rtlCol="0" anchor="ctr"/>
            <a:lstStyle/>
            <a:p>
              <a:endParaRPr lang="lv-LV"/>
            </a:p>
          </p:txBody>
        </p:sp>
        <p:sp>
          <p:nvSpPr>
            <p:cNvPr id="18" name="Freeform: Shape 17">
              <a:extLst>
                <a:ext uri="{FF2B5EF4-FFF2-40B4-BE49-F238E27FC236}">
                  <a16:creationId xmlns:a16="http://schemas.microsoft.com/office/drawing/2014/main" id="{111BC7B4-E306-4167-8725-05EB9E37EE42}"/>
                </a:ext>
              </a:extLst>
            </p:cNvPr>
            <p:cNvSpPr/>
            <p:nvPr/>
          </p:nvSpPr>
          <p:spPr>
            <a:xfrm>
              <a:off x="2331316" y="2561009"/>
              <a:ext cx="372700" cy="151033"/>
            </a:xfrm>
            <a:custGeom>
              <a:avLst/>
              <a:gdLst>
                <a:gd name="connsiteX0" fmla="*/ 372700 w 372700"/>
                <a:gd name="connsiteY0" fmla="*/ 31889 h 151033"/>
                <a:gd name="connsiteX1" fmla="*/ 341033 w 372700"/>
                <a:gd name="connsiteY1" fmla="*/ 31889 h 151033"/>
                <a:gd name="connsiteX2" fmla="*/ 296811 w 372700"/>
                <a:gd name="connsiteY2" fmla="*/ 18499 h 151033"/>
                <a:gd name="connsiteX3" fmla="*/ 289146 w 372700"/>
                <a:gd name="connsiteY3" fmla="*/ 13389 h 151033"/>
                <a:gd name="connsiteX4" fmla="*/ 244924 w 372700"/>
                <a:gd name="connsiteY4" fmla="*/ 0 h 151033"/>
                <a:gd name="connsiteX5" fmla="*/ 124057 w 372700"/>
                <a:gd name="connsiteY5" fmla="*/ 0 h 151033"/>
                <a:gd name="connsiteX6" fmla="*/ 92840 w 372700"/>
                <a:gd name="connsiteY6" fmla="*/ 11592 h 151033"/>
                <a:gd name="connsiteX7" fmla="*/ 47170 w 372700"/>
                <a:gd name="connsiteY7" fmla="*/ 57798 h 151033"/>
                <a:gd name="connsiteX8" fmla="*/ 0 w 372700"/>
                <a:gd name="connsiteY8" fmla="*/ 106628 h 151033"/>
                <a:gd name="connsiteX9" fmla="*/ 72746 w 372700"/>
                <a:gd name="connsiteY9" fmla="*/ 124566 h 151033"/>
                <a:gd name="connsiteX10" fmla="*/ 124898 w 372700"/>
                <a:gd name="connsiteY10" fmla="*/ 95666 h 151033"/>
                <a:gd name="connsiteX11" fmla="*/ 165423 w 372700"/>
                <a:gd name="connsiteY11" fmla="*/ 95666 h 151033"/>
                <a:gd name="connsiteX12" fmla="*/ 224928 w 372700"/>
                <a:gd name="connsiteY12" fmla="*/ 151033 h 15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2700" h="151033">
                  <a:moveTo>
                    <a:pt x="372700" y="31889"/>
                  </a:moveTo>
                  <a:lnTo>
                    <a:pt x="341033" y="31889"/>
                  </a:lnTo>
                  <a:cubicBezTo>
                    <a:pt x="325294" y="31889"/>
                    <a:pt x="309907" y="27231"/>
                    <a:pt x="296811" y="18499"/>
                  </a:cubicBezTo>
                  <a:lnTo>
                    <a:pt x="289146" y="13389"/>
                  </a:lnTo>
                  <a:cubicBezTo>
                    <a:pt x="276049" y="4658"/>
                    <a:pt x="260663" y="0"/>
                    <a:pt x="244924" y="0"/>
                  </a:cubicBezTo>
                  <a:lnTo>
                    <a:pt x="124057" y="0"/>
                  </a:lnTo>
                  <a:cubicBezTo>
                    <a:pt x="112599" y="0"/>
                    <a:pt x="101522" y="4114"/>
                    <a:pt x="92840" y="11592"/>
                  </a:cubicBezTo>
                  <a:lnTo>
                    <a:pt x="47170" y="57798"/>
                  </a:lnTo>
                  <a:cubicBezTo>
                    <a:pt x="47170" y="57798"/>
                    <a:pt x="23610" y="81657"/>
                    <a:pt x="0" y="106628"/>
                  </a:cubicBezTo>
                  <a:cubicBezTo>
                    <a:pt x="24112" y="130740"/>
                    <a:pt x="50191" y="132271"/>
                    <a:pt x="72746" y="124566"/>
                  </a:cubicBezTo>
                  <a:cubicBezTo>
                    <a:pt x="95302" y="116860"/>
                    <a:pt x="124898" y="95666"/>
                    <a:pt x="124898" y="95666"/>
                  </a:cubicBezTo>
                  <a:lnTo>
                    <a:pt x="165423" y="95666"/>
                  </a:lnTo>
                  <a:lnTo>
                    <a:pt x="224928" y="151033"/>
                  </a:lnTo>
                </a:path>
              </a:pathLst>
            </a:custGeom>
            <a:noFill/>
            <a:ln w="38100" cap="rnd">
              <a:solidFill>
                <a:schemeClr val="bg1">
                  <a:lumMod val="50000"/>
                </a:schemeClr>
              </a:solidFill>
              <a:prstDash val="solid"/>
              <a:round/>
            </a:ln>
          </p:spPr>
          <p:txBody>
            <a:bodyPr rtlCol="0" anchor="ctr"/>
            <a:lstStyle/>
            <a:p>
              <a:endParaRPr lang="lv-LV"/>
            </a:p>
          </p:txBody>
        </p:sp>
        <p:sp>
          <p:nvSpPr>
            <p:cNvPr id="19" name="Freeform: Shape 18">
              <a:extLst>
                <a:ext uri="{FF2B5EF4-FFF2-40B4-BE49-F238E27FC236}">
                  <a16:creationId xmlns:a16="http://schemas.microsoft.com/office/drawing/2014/main" id="{D9920625-83F7-8B6A-E92F-6693B9C4F85D}"/>
                </a:ext>
              </a:extLst>
            </p:cNvPr>
            <p:cNvSpPr/>
            <p:nvPr/>
          </p:nvSpPr>
          <p:spPr>
            <a:xfrm>
              <a:off x="2518665" y="2712042"/>
              <a:ext cx="152284" cy="161487"/>
            </a:xfrm>
            <a:custGeom>
              <a:avLst/>
              <a:gdLst>
                <a:gd name="connsiteX0" fmla="*/ 37579 w 152284"/>
                <a:gd name="connsiteY0" fmla="*/ 0 h 161487"/>
                <a:gd name="connsiteX1" fmla="*/ 144177 w 152284"/>
                <a:gd name="connsiteY1" fmla="*/ 107397 h 161487"/>
                <a:gd name="connsiteX2" fmla="*/ 96703 w 152284"/>
                <a:gd name="connsiteY2" fmla="*/ 152606 h 161487"/>
                <a:gd name="connsiteX3" fmla="*/ 0 w 152284"/>
                <a:gd name="connsiteY3" fmla="*/ 62335 h 161487"/>
              </a:gdLst>
              <a:ahLst/>
              <a:cxnLst>
                <a:cxn ang="0">
                  <a:pos x="connsiteX0" y="connsiteY0"/>
                </a:cxn>
                <a:cxn ang="0">
                  <a:pos x="connsiteX1" y="connsiteY1"/>
                </a:cxn>
                <a:cxn ang="0">
                  <a:pos x="connsiteX2" y="connsiteY2"/>
                </a:cxn>
                <a:cxn ang="0">
                  <a:pos x="connsiteX3" y="connsiteY3"/>
                </a:cxn>
              </a:cxnLst>
              <a:rect l="l" t="t" r="r" b="b"/>
              <a:pathLst>
                <a:path w="152284" h="161487">
                  <a:moveTo>
                    <a:pt x="37579" y="0"/>
                  </a:moveTo>
                  <a:cubicBezTo>
                    <a:pt x="37579" y="0"/>
                    <a:pt x="120275" y="86803"/>
                    <a:pt x="144177" y="107397"/>
                  </a:cubicBezTo>
                  <a:cubicBezTo>
                    <a:pt x="168080" y="127992"/>
                    <a:pt x="135195" y="182801"/>
                    <a:pt x="96703" y="152606"/>
                  </a:cubicBezTo>
                  <a:cubicBezTo>
                    <a:pt x="73743" y="132974"/>
                    <a:pt x="0" y="62335"/>
                    <a:pt x="0" y="62335"/>
                  </a:cubicBezTo>
                </a:path>
              </a:pathLst>
            </a:custGeom>
            <a:noFill/>
            <a:ln w="38100" cap="rnd">
              <a:solidFill>
                <a:schemeClr val="bg1">
                  <a:lumMod val="50000"/>
                </a:schemeClr>
              </a:solidFill>
              <a:prstDash val="solid"/>
              <a:miter/>
            </a:ln>
          </p:spPr>
          <p:txBody>
            <a:bodyPr rtlCol="0" anchor="ctr"/>
            <a:lstStyle/>
            <a:p>
              <a:endParaRPr lang="lv-LV"/>
            </a:p>
          </p:txBody>
        </p:sp>
        <p:sp>
          <p:nvSpPr>
            <p:cNvPr id="20" name="Freeform: Shape 19">
              <a:extLst>
                <a:ext uri="{FF2B5EF4-FFF2-40B4-BE49-F238E27FC236}">
                  <a16:creationId xmlns:a16="http://schemas.microsoft.com/office/drawing/2014/main" id="{F7254E96-5976-DDC8-E28C-B42566C3997F}"/>
                </a:ext>
              </a:extLst>
            </p:cNvPr>
            <p:cNvSpPr/>
            <p:nvPr/>
          </p:nvSpPr>
          <p:spPr>
            <a:xfrm>
              <a:off x="2484116" y="2834888"/>
              <a:ext cx="142231" cy="74184"/>
            </a:xfrm>
            <a:custGeom>
              <a:avLst/>
              <a:gdLst>
                <a:gd name="connsiteX0" fmla="*/ 142232 w 142231"/>
                <a:gd name="connsiteY0" fmla="*/ 36224 h 74184"/>
                <a:gd name="connsiteX1" fmla="*/ 70638 w 142231"/>
                <a:gd name="connsiteY1" fmla="*/ 64754 h 74184"/>
                <a:gd name="connsiteX2" fmla="*/ 0 w 142231"/>
                <a:gd name="connsiteY2" fmla="*/ 0 h 74184"/>
              </a:gdLst>
              <a:ahLst/>
              <a:cxnLst>
                <a:cxn ang="0">
                  <a:pos x="connsiteX0" y="connsiteY0"/>
                </a:cxn>
                <a:cxn ang="0">
                  <a:pos x="connsiteX1" y="connsiteY1"/>
                </a:cxn>
                <a:cxn ang="0">
                  <a:pos x="connsiteX2" y="connsiteY2"/>
                </a:cxn>
              </a:cxnLst>
              <a:rect l="l" t="t" r="r" b="b"/>
              <a:pathLst>
                <a:path w="142231" h="74184">
                  <a:moveTo>
                    <a:pt x="142232" y="36224"/>
                  </a:moveTo>
                  <a:cubicBezTo>
                    <a:pt x="135197" y="52914"/>
                    <a:pt x="106814" y="92107"/>
                    <a:pt x="70638" y="64754"/>
                  </a:cubicBezTo>
                  <a:cubicBezTo>
                    <a:pt x="47682" y="45149"/>
                    <a:pt x="0" y="0"/>
                    <a:pt x="0" y="0"/>
                  </a:cubicBezTo>
                </a:path>
              </a:pathLst>
            </a:custGeom>
            <a:noFill/>
            <a:ln w="38100" cap="rnd">
              <a:solidFill>
                <a:schemeClr val="bg1">
                  <a:lumMod val="50000"/>
                </a:schemeClr>
              </a:solidFill>
              <a:prstDash val="solid"/>
              <a:miter/>
            </a:ln>
          </p:spPr>
          <p:txBody>
            <a:bodyPr rtlCol="0" anchor="ctr"/>
            <a:lstStyle/>
            <a:p>
              <a:endParaRPr lang="lv-LV"/>
            </a:p>
          </p:txBody>
        </p:sp>
        <p:sp>
          <p:nvSpPr>
            <p:cNvPr id="21" name="Freeform: Shape 20">
              <a:extLst>
                <a:ext uri="{FF2B5EF4-FFF2-40B4-BE49-F238E27FC236}">
                  <a16:creationId xmlns:a16="http://schemas.microsoft.com/office/drawing/2014/main" id="{000209F9-EA0F-B250-03EA-A097AB93086F}"/>
                </a:ext>
              </a:extLst>
            </p:cNvPr>
            <p:cNvSpPr/>
            <p:nvPr/>
          </p:nvSpPr>
          <p:spPr>
            <a:xfrm>
              <a:off x="2451065" y="2890526"/>
              <a:ext cx="117424" cy="52601"/>
            </a:xfrm>
            <a:custGeom>
              <a:avLst/>
              <a:gdLst>
                <a:gd name="connsiteX0" fmla="*/ 117425 w 117424"/>
                <a:gd name="connsiteY0" fmla="*/ 16853 h 52601"/>
                <a:gd name="connsiteX1" fmla="*/ 46079 w 117424"/>
                <a:gd name="connsiteY1" fmla="*/ 42819 h 52601"/>
                <a:gd name="connsiteX2" fmla="*/ 0 w 117424"/>
                <a:gd name="connsiteY2" fmla="*/ 0 h 52601"/>
              </a:gdLst>
              <a:ahLst/>
              <a:cxnLst>
                <a:cxn ang="0">
                  <a:pos x="connsiteX0" y="connsiteY0"/>
                </a:cxn>
                <a:cxn ang="0">
                  <a:pos x="connsiteX1" y="connsiteY1"/>
                </a:cxn>
                <a:cxn ang="0">
                  <a:pos x="connsiteX2" y="connsiteY2"/>
                </a:cxn>
              </a:cxnLst>
              <a:rect l="l" t="t" r="r" b="b"/>
              <a:pathLst>
                <a:path w="117424" h="52601">
                  <a:moveTo>
                    <a:pt x="117425" y="16853"/>
                  </a:moveTo>
                  <a:cubicBezTo>
                    <a:pt x="101002" y="50002"/>
                    <a:pt x="72204" y="63389"/>
                    <a:pt x="46079" y="42819"/>
                  </a:cubicBezTo>
                  <a:cubicBezTo>
                    <a:pt x="27799" y="28425"/>
                    <a:pt x="0" y="0"/>
                    <a:pt x="0" y="0"/>
                  </a:cubicBezTo>
                </a:path>
              </a:pathLst>
            </a:custGeom>
            <a:noFill/>
            <a:ln w="38100" cap="rnd">
              <a:solidFill>
                <a:schemeClr val="bg1">
                  <a:lumMod val="50000"/>
                </a:schemeClr>
              </a:solidFill>
              <a:prstDash val="solid"/>
              <a:miter/>
            </a:ln>
          </p:spPr>
          <p:txBody>
            <a:bodyPr rtlCol="0" anchor="ctr"/>
            <a:lstStyle/>
            <a:p>
              <a:endParaRPr lang="lv-LV"/>
            </a:p>
          </p:txBody>
        </p:sp>
        <p:sp>
          <p:nvSpPr>
            <p:cNvPr id="22" name="Freeform: Shape 21">
              <a:extLst>
                <a:ext uri="{FF2B5EF4-FFF2-40B4-BE49-F238E27FC236}">
                  <a16:creationId xmlns:a16="http://schemas.microsoft.com/office/drawing/2014/main" id="{AA0DE096-10FF-4F85-5105-7F0066074487}"/>
                </a:ext>
              </a:extLst>
            </p:cNvPr>
            <p:cNvSpPr/>
            <p:nvPr/>
          </p:nvSpPr>
          <p:spPr>
            <a:xfrm>
              <a:off x="2409111" y="2938760"/>
              <a:ext cx="96597" cy="31572"/>
            </a:xfrm>
            <a:custGeom>
              <a:avLst/>
              <a:gdLst>
                <a:gd name="connsiteX0" fmla="*/ 96597 w 96597"/>
                <a:gd name="connsiteY0" fmla="*/ 0 h 31572"/>
                <a:gd name="connsiteX1" fmla="*/ 35476 w 96597"/>
                <a:gd name="connsiteY1" fmla="*/ 26175 h 31572"/>
                <a:gd name="connsiteX2" fmla="*/ 0 w 96597"/>
                <a:gd name="connsiteY2" fmla="*/ 2015 h 31572"/>
              </a:gdLst>
              <a:ahLst/>
              <a:cxnLst>
                <a:cxn ang="0">
                  <a:pos x="connsiteX0" y="connsiteY0"/>
                </a:cxn>
                <a:cxn ang="0">
                  <a:pos x="connsiteX1" y="connsiteY1"/>
                </a:cxn>
                <a:cxn ang="0">
                  <a:pos x="connsiteX2" y="connsiteY2"/>
                </a:cxn>
              </a:cxnLst>
              <a:rect l="l" t="t" r="r" b="b"/>
              <a:pathLst>
                <a:path w="96597" h="31572">
                  <a:moveTo>
                    <a:pt x="96597" y="0"/>
                  </a:moveTo>
                  <a:cubicBezTo>
                    <a:pt x="86704" y="24558"/>
                    <a:pt x="58396" y="40457"/>
                    <a:pt x="35476" y="26175"/>
                  </a:cubicBezTo>
                  <a:cubicBezTo>
                    <a:pt x="22232" y="17922"/>
                    <a:pt x="0" y="2015"/>
                    <a:pt x="0" y="2015"/>
                  </a:cubicBezTo>
                </a:path>
              </a:pathLst>
            </a:custGeom>
            <a:noFill/>
            <a:ln w="38100" cap="rnd">
              <a:solidFill>
                <a:schemeClr val="bg1">
                  <a:lumMod val="50000"/>
                </a:schemeClr>
              </a:solidFill>
              <a:prstDash val="solid"/>
              <a:miter/>
            </a:ln>
          </p:spPr>
          <p:txBody>
            <a:bodyPr rtlCol="0" anchor="ctr"/>
            <a:lstStyle/>
            <a:p>
              <a:endParaRPr lang="lv-LV"/>
            </a:p>
          </p:txBody>
        </p:sp>
        <p:sp>
          <p:nvSpPr>
            <p:cNvPr id="23" name="Freeform: Shape 22">
              <a:extLst>
                <a:ext uri="{FF2B5EF4-FFF2-40B4-BE49-F238E27FC236}">
                  <a16:creationId xmlns:a16="http://schemas.microsoft.com/office/drawing/2014/main" id="{71127E96-5D2A-4D63-9EA5-3A5C10B8DA42}"/>
                </a:ext>
              </a:extLst>
            </p:cNvPr>
            <p:cNvSpPr/>
            <p:nvPr/>
          </p:nvSpPr>
          <p:spPr>
            <a:xfrm>
              <a:off x="2145963" y="2561011"/>
              <a:ext cx="273137" cy="31886"/>
            </a:xfrm>
            <a:custGeom>
              <a:avLst/>
              <a:gdLst>
                <a:gd name="connsiteX0" fmla="*/ 0 w 273137"/>
                <a:gd name="connsiteY0" fmla="*/ 31887 h 31886"/>
                <a:gd name="connsiteX1" fmla="*/ 60411 w 273137"/>
                <a:gd name="connsiteY1" fmla="*/ 31887 h 31886"/>
                <a:gd name="connsiteX2" fmla="*/ 95788 w 273137"/>
                <a:gd name="connsiteY2" fmla="*/ 21176 h 31886"/>
                <a:gd name="connsiteX3" fmla="*/ 111487 w 273137"/>
                <a:gd name="connsiteY3" fmla="*/ 10711 h 31886"/>
                <a:gd name="connsiteX4" fmla="*/ 146864 w 273137"/>
                <a:gd name="connsiteY4" fmla="*/ 0 h 31886"/>
                <a:gd name="connsiteX5" fmla="*/ 239951 w 273137"/>
                <a:gd name="connsiteY5" fmla="*/ 0 h 31886"/>
                <a:gd name="connsiteX6" fmla="*/ 259431 w 273137"/>
                <a:gd name="connsiteY6" fmla="*/ 6643 h 31886"/>
                <a:gd name="connsiteX7" fmla="*/ 273137 w 273137"/>
                <a:gd name="connsiteY7" fmla="*/ 15944 h 3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137" h="31886">
                  <a:moveTo>
                    <a:pt x="0" y="31887"/>
                  </a:moveTo>
                  <a:lnTo>
                    <a:pt x="60411" y="31887"/>
                  </a:lnTo>
                  <a:cubicBezTo>
                    <a:pt x="73003" y="31887"/>
                    <a:pt x="85312" y="28160"/>
                    <a:pt x="95788" y="21176"/>
                  </a:cubicBezTo>
                  <a:lnTo>
                    <a:pt x="111487" y="10711"/>
                  </a:lnTo>
                  <a:cubicBezTo>
                    <a:pt x="121965" y="3727"/>
                    <a:pt x="134274" y="0"/>
                    <a:pt x="146864" y="0"/>
                  </a:cubicBezTo>
                  <a:lnTo>
                    <a:pt x="239951" y="0"/>
                  </a:lnTo>
                  <a:cubicBezTo>
                    <a:pt x="247001" y="0"/>
                    <a:pt x="253851" y="2336"/>
                    <a:pt x="259431" y="6643"/>
                  </a:cubicBezTo>
                  <a:lnTo>
                    <a:pt x="273137" y="15944"/>
                  </a:lnTo>
                </a:path>
              </a:pathLst>
            </a:custGeom>
            <a:noFill/>
            <a:ln w="38100" cap="flat">
              <a:solidFill>
                <a:schemeClr val="bg1">
                  <a:lumMod val="50000"/>
                </a:schemeClr>
              </a:solidFill>
              <a:prstDash val="solid"/>
              <a:miter/>
            </a:ln>
          </p:spPr>
          <p:txBody>
            <a:bodyPr rtlCol="0" anchor="ctr"/>
            <a:lstStyle/>
            <a:p>
              <a:endParaRPr lang="lv-LV"/>
            </a:p>
          </p:txBody>
        </p:sp>
        <p:sp>
          <p:nvSpPr>
            <p:cNvPr id="24" name="Freeform: Shape 23">
              <a:extLst>
                <a:ext uri="{FF2B5EF4-FFF2-40B4-BE49-F238E27FC236}">
                  <a16:creationId xmlns:a16="http://schemas.microsoft.com/office/drawing/2014/main" id="{C5E6774A-274B-EFA5-CDB7-66D17AEE3007}"/>
                </a:ext>
              </a:extLst>
            </p:cNvPr>
            <p:cNvSpPr/>
            <p:nvPr/>
          </p:nvSpPr>
          <p:spPr>
            <a:xfrm rot="10800000">
              <a:off x="2066241" y="2561009"/>
              <a:ext cx="95666" cy="239165"/>
            </a:xfrm>
            <a:custGeom>
              <a:avLst/>
              <a:gdLst>
                <a:gd name="connsiteX0" fmla="*/ 0 w 95666"/>
                <a:gd name="connsiteY0" fmla="*/ 0 h 239165"/>
                <a:gd name="connsiteX1" fmla="*/ 95666 w 95666"/>
                <a:gd name="connsiteY1" fmla="*/ 0 h 239165"/>
                <a:gd name="connsiteX2" fmla="*/ 95666 w 95666"/>
                <a:gd name="connsiteY2" fmla="*/ 239166 h 239165"/>
                <a:gd name="connsiteX3" fmla="*/ 0 w 95666"/>
                <a:gd name="connsiteY3" fmla="*/ 239166 h 239165"/>
              </a:gdLst>
              <a:ahLst/>
              <a:cxnLst>
                <a:cxn ang="0">
                  <a:pos x="connsiteX0" y="connsiteY0"/>
                </a:cxn>
                <a:cxn ang="0">
                  <a:pos x="connsiteX1" y="connsiteY1"/>
                </a:cxn>
                <a:cxn ang="0">
                  <a:pos x="connsiteX2" y="connsiteY2"/>
                </a:cxn>
                <a:cxn ang="0">
                  <a:pos x="connsiteX3" y="connsiteY3"/>
                </a:cxn>
              </a:cxnLst>
              <a:rect l="l" t="t" r="r" b="b"/>
              <a:pathLst>
                <a:path w="95666" h="239165">
                  <a:moveTo>
                    <a:pt x="0" y="0"/>
                  </a:moveTo>
                  <a:lnTo>
                    <a:pt x="95666" y="0"/>
                  </a:lnTo>
                  <a:lnTo>
                    <a:pt x="95666" y="239166"/>
                  </a:lnTo>
                  <a:lnTo>
                    <a:pt x="0" y="239166"/>
                  </a:lnTo>
                  <a:close/>
                </a:path>
              </a:pathLst>
            </a:custGeom>
            <a:noFill/>
            <a:ln w="38100" cap="rnd">
              <a:solidFill>
                <a:schemeClr val="bg1">
                  <a:lumMod val="50000"/>
                </a:schemeClr>
              </a:solidFill>
              <a:prstDash val="solid"/>
              <a:round/>
            </a:ln>
          </p:spPr>
          <p:txBody>
            <a:bodyPr rtlCol="0" anchor="ctr"/>
            <a:lstStyle/>
            <a:p>
              <a:endParaRPr lang="lv-LV"/>
            </a:p>
          </p:txBody>
        </p:sp>
        <p:sp>
          <p:nvSpPr>
            <p:cNvPr id="25" name="Freeform: Shape 24">
              <a:extLst>
                <a:ext uri="{FF2B5EF4-FFF2-40B4-BE49-F238E27FC236}">
                  <a16:creationId xmlns:a16="http://schemas.microsoft.com/office/drawing/2014/main" id="{C9F04FBB-80A0-8D22-1360-75D53EB5708D}"/>
                </a:ext>
              </a:extLst>
            </p:cNvPr>
            <p:cNvSpPr/>
            <p:nvPr/>
          </p:nvSpPr>
          <p:spPr>
            <a:xfrm rot="10800000">
              <a:off x="2704017" y="2561009"/>
              <a:ext cx="95666" cy="239165"/>
            </a:xfrm>
            <a:custGeom>
              <a:avLst/>
              <a:gdLst>
                <a:gd name="connsiteX0" fmla="*/ 0 w 95666"/>
                <a:gd name="connsiteY0" fmla="*/ 0 h 239165"/>
                <a:gd name="connsiteX1" fmla="*/ 95666 w 95666"/>
                <a:gd name="connsiteY1" fmla="*/ 0 h 239165"/>
                <a:gd name="connsiteX2" fmla="*/ 95666 w 95666"/>
                <a:gd name="connsiteY2" fmla="*/ 239166 h 239165"/>
                <a:gd name="connsiteX3" fmla="*/ 0 w 95666"/>
                <a:gd name="connsiteY3" fmla="*/ 239166 h 239165"/>
              </a:gdLst>
              <a:ahLst/>
              <a:cxnLst>
                <a:cxn ang="0">
                  <a:pos x="connsiteX0" y="connsiteY0"/>
                </a:cxn>
                <a:cxn ang="0">
                  <a:pos x="connsiteX1" y="connsiteY1"/>
                </a:cxn>
                <a:cxn ang="0">
                  <a:pos x="connsiteX2" y="connsiteY2"/>
                </a:cxn>
                <a:cxn ang="0">
                  <a:pos x="connsiteX3" y="connsiteY3"/>
                </a:cxn>
              </a:cxnLst>
              <a:rect l="l" t="t" r="r" b="b"/>
              <a:pathLst>
                <a:path w="95666" h="239165">
                  <a:moveTo>
                    <a:pt x="0" y="0"/>
                  </a:moveTo>
                  <a:lnTo>
                    <a:pt x="95666" y="0"/>
                  </a:lnTo>
                  <a:lnTo>
                    <a:pt x="95666" y="239166"/>
                  </a:lnTo>
                  <a:lnTo>
                    <a:pt x="0" y="239166"/>
                  </a:lnTo>
                  <a:close/>
                </a:path>
              </a:pathLst>
            </a:custGeom>
            <a:noFill/>
            <a:ln w="38100" cap="rnd">
              <a:solidFill>
                <a:schemeClr val="bg1">
                  <a:lumMod val="50000"/>
                </a:schemeClr>
              </a:solidFill>
              <a:prstDash val="solid"/>
              <a:round/>
            </a:ln>
          </p:spPr>
          <p:txBody>
            <a:bodyPr rtlCol="0" anchor="ctr"/>
            <a:lstStyle/>
            <a:p>
              <a:endParaRPr lang="lv-LV"/>
            </a:p>
          </p:txBody>
        </p:sp>
        <p:sp>
          <p:nvSpPr>
            <p:cNvPr id="26" name="Freeform: Shape 25">
              <a:extLst>
                <a:ext uri="{FF2B5EF4-FFF2-40B4-BE49-F238E27FC236}">
                  <a16:creationId xmlns:a16="http://schemas.microsoft.com/office/drawing/2014/main" id="{0B14D3D4-62FA-4CF2-33AB-4AE424A58623}"/>
                </a:ext>
              </a:extLst>
            </p:cNvPr>
            <p:cNvSpPr/>
            <p:nvPr/>
          </p:nvSpPr>
          <p:spPr>
            <a:xfrm>
              <a:off x="2194628" y="2794591"/>
              <a:ext cx="74138" cy="73519"/>
            </a:xfrm>
            <a:custGeom>
              <a:avLst/>
              <a:gdLst>
                <a:gd name="connsiteX0" fmla="*/ 66067 w 74138"/>
                <a:gd name="connsiteY0" fmla="*/ 8980 h 73519"/>
                <a:gd name="connsiteX1" fmla="*/ 65906 w 74138"/>
                <a:gd name="connsiteY1" fmla="*/ 8813 h 73519"/>
                <a:gd name="connsiteX2" fmla="*/ 25096 w 74138"/>
                <a:gd name="connsiteY2" fmla="*/ 8127 h 73519"/>
                <a:gd name="connsiteX3" fmla="*/ 8801 w 74138"/>
                <a:gd name="connsiteY3" fmla="*/ 23743 h 73519"/>
                <a:gd name="connsiteX4" fmla="*/ 8115 w 74138"/>
                <a:gd name="connsiteY4" fmla="*/ 64634 h 73519"/>
                <a:gd name="connsiteX5" fmla="*/ 49252 w 74138"/>
                <a:gd name="connsiteY5" fmla="*/ 65326 h 73519"/>
                <a:gd name="connsiteX6" fmla="*/ 65379 w 74138"/>
                <a:gd name="connsiteY6" fmla="*/ 49869 h 73519"/>
                <a:gd name="connsiteX7" fmla="*/ 66065 w 74138"/>
                <a:gd name="connsiteY7" fmla="*/ 8978 h 7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38" h="73519">
                  <a:moveTo>
                    <a:pt x="66067" y="8980"/>
                  </a:moveTo>
                  <a:lnTo>
                    <a:pt x="65906" y="8813"/>
                  </a:lnTo>
                  <a:cubicBezTo>
                    <a:pt x="54834" y="-2663"/>
                    <a:pt x="36546" y="-2972"/>
                    <a:pt x="25096" y="8127"/>
                  </a:cubicBezTo>
                  <a:lnTo>
                    <a:pt x="8801" y="23743"/>
                  </a:lnTo>
                  <a:cubicBezTo>
                    <a:pt x="-2661" y="34858"/>
                    <a:pt x="-2966" y="53146"/>
                    <a:pt x="8115" y="64634"/>
                  </a:cubicBezTo>
                  <a:cubicBezTo>
                    <a:pt x="19274" y="76206"/>
                    <a:pt x="37710" y="76517"/>
                    <a:pt x="49252" y="65326"/>
                  </a:cubicBezTo>
                  <a:lnTo>
                    <a:pt x="65379" y="49869"/>
                  </a:lnTo>
                  <a:cubicBezTo>
                    <a:pt x="76786" y="38812"/>
                    <a:pt x="77092" y="20412"/>
                    <a:pt x="66065" y="8978"/>
                  </a:cubicBezTo>
                  <a:close/>
                </a:path>
              </a:pathLst>
            </a:custGeom>
            <a:noFill/>
            <a:ln w="38100" cap="flat">
              <a:solidFill>
                <a:schemeClr val="bg1">
                  <a:lumMod val="50000"/>
                </a:schemeClr>
              </a:solidFill>
              <a:prstDash val="solid"/>
              <a:miter/>
            </a:ln>
          </p:spPr>
          <p:txBody>
            <a:bodyPr rtlCol="0" anchor="ctr"/>
            <a:lstStyle/>
            <a:p>
              <a:endParaRPr lang="lv-LV"/>
            </a:p>
          </p:txBody>
        </p:sp>
        <p:sp>
          <p:nvSpPr>
            <p:cNvPr id="27" name="Freeform: Shape 26">
              <a:extLst>
                <a:ext uri="{FF2B5EF4-FFF2-40B4-BE49-F238E27FC236}">
                  <a16:creationId xmlns:a16="http://schemas.microsoft.com/office/drawing/2014/main" id="{EB98F797-ED18-3F21-6E7E-9B442C6FE843}"/>
                </a:ext>
              </a:extLst>
            </p:cNvPr>
            <p:cNvSpPr/>
            <p:nvPr/>
          </p:nvSpPr>
          <p:spPr>
            <a:xfrm>
              <a:off x="2231358" y="2809099"/>
              <a:ext cx="105229" cy="104146"/>
            </a:xfrm>
            <a:custGeom>
              <a:avLst/>
              <a:gdLst>
                <a:gd name="connsiteX0" fmla="*/ 97157 w 105229"/>
                <a:gd name="connsiteY0" fmla="*/ 8980 h 104146"/>
                <a:gd name="connsiteX1" fmla="*/ 96995 w 105229"/>
                <a:gd name="connsiteY1" fmla="*/ 8812 h 104146"/>
                <a:gd name="connsiteX2" fmla="*/ 56185 w 105229"/>
                <a:gd name="connsiteY2" fmla="*/ 8129 h 104146"/>
                <a:gd name="connsiteX3" fmla="*/ 8801 w 105229"/>
                <a:gd name="connsiteY3" fmla="*/ 54370 h 104146"/>
                <a:gd name="connsiteX4" fmla="*/ 8115 w 105229"/>
                <a:gd name="connsiteY4" fmla="*/ 95261 h 104146"/>
                <a:gd name="connsiteX5" fmla="*/ 49252 w 105229"/>
                <a:gd name="connsiteY5" fmla="*/ 95953 h 104146"/>
                <a:gd name="connsiteX6" fmla="*/ 96471 w 105229"/>
                <a:gd name="connsiteY6" fmla="*/ 49873 h 104146"/>
                <a:gd name="connsiteX7" fmla="*/ 97157 w 105229"/>
                <a:gd name="connsiteY7" fmla="*/ 8982 h 10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229" h="104146">
                  <a:moveTo>
                    <a:pt x="97157" y="8980"/>
                  </a:moveTo>
                  <a:lnTo>
                    <a:pt x="96995" y="8812"/>
                  </a:lnTo>
                  <a:cubicBezTo>
                    <a:pt x="85924" y="-2664"/>
                    <a:pt x="67635" y="-2973"/>
                    <a:pt x="56185" y="8129"/>
                  </a:cubicBezTo>
                  <a:lnTo>
                    <a:pt x="8801" y="54370"/>
                  </a:lnTo>
                  <a:cubicBezTo>
                    <a:pt x="-2661" y="65485"/>
                    <a:pt x="-2966" y="83773"/>
                    <a:pt x="8115" y="95261"/>
                  </a:cubicBezTo>
                  <a:cubicBezTo>
                    <a:pt x="19274" y="106833"/>
                    <a:pt x="37710" y="107143"/>
                    <a:pt x="49252" y="95953"/>
                  </a:cubicBezTo>
                  <a:lnTo>
                    <a:pt x="96471" y="49873"/>
                  </a:lnTo>
                  <a:cubicBezTo>
                    <a:pt x="107875" y="38816"/>
                    <a:pt x="108184" y="20416"/>
                    <a:pt x="97157" y="8982"/>
                  </a:cubicBezTo>
                  <a:close/>
                </a:path>
              </a:pathLst>
            </a:custGeom>
            <a:noFill/>
            <a:ln w="38100" cap="flat">
              <a:solidFill>
                <a:schemeClr val="bg1">
                  <a:lumMod val="50000"/>
                </a:schemeClr>
              </a:solidFill>
              <a:prstDash val="solid"/>
              <a:miter/>
            </a:ln>
          </p:spPr>
          <p:txBody>
            <a:bodyPr rtlCol="0" anchor="ctr"/>
            <a:lstStyle/>
            <a:p>
              <a:endParaRPr lang="lv-LV"/>
            </a:p>
          </p:txBody>
        </p:sp>
        <p:sp>
          <p:nvSpPr>
            <p:cNvPr id="28" name="Freeform: Shape 27">
              <a:extLst>
                <a:ext uri="{FF2B5EF4-FFF2-40B4-BE49-F238E27FC236}">
                  <a16:creationId xmlns:a16="http://schemas.microsoft.com/office/drawing/2014/main" id="{FAE595CE-B508-CAA4-44B3-6097A0271B08}"/>
                </a:ext>
              </a:extLst>
            </p:cNvPr>
            <p:cNvSpPr/>
            <p:nvPr/>
          </p:nvSpPr>
          <p:spPr>
            <a:xfrm>
              <a:off x="2279544" y="2846844"/>
              <a:ext cx="101299" cy="100363"/>
            </a:xfrm>
            <a:custGeom>
              <a:avLst/>
              <a:gdLst>
                <a:gd name="connsiteX0" fmla="*/ 93385 w 101299"/>
                <a:gd name="connsiteY0" fmla="*/ 9146 h 100363"/>
                <a:gd name="connsiteX1" fmla="*/ 93226 w 101299"/>
                <a:gd name="connsiteY1" fmla="*/ 8977 h 100363"/>
                <a:gd name="connsiteX2" fmla="*/ 52422 w 101299"/>
                <a:gd name="connsiteY2" fmla="*/ 7971 h 100363"/>
                <a:gd name="connsiteX3" fmla="*/ 8965 w 101299"/>
                <a:gd name="connsiteY3" fmla="*/ 50427 h 100363"/>
                <a:gd name="connsiteX4" fmla="*/ 7957 w 101299"/>
                <a:gd name="connsiteY4" fmla="*/ 91312 h 100363"/>
                <a:gd name="connsiteX5" fmla="*/ 49085 w 101299"/>
                <a:gd name="connsiteY5" fmla="*/ 92326 h 100363"/>
                <a:gd name="connsiteX6" fmla="*/ 92375 w 101299"/>
                <a:gd name="connsiteY6" fmla="*/ 50030 h 100363"/>
                <a:gd name="connsiteX7" fmla="*/ 93385 w 101299"/>
                <a:gd name="connsiteY7" fmla="*/ 9144 h 10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299" h="100363">
                  <a:moveTo>
                    <a:pt x="93385" y="9146"/>
                  </a:moveTo>
                  <a:lnTo>
                    <a:pt x="93226" y="8977"/>
                  </a:lnTo>
                  <a:cubicBezTo>
                    <a:pt x="82244" y="-2587"/>
                    <a:pt x="63960" y="-3039"/>
                    <a:pt x="52422" y="7971"/>
                  </a:cubicBezTo>
                  <a:lnTo>
                    <a:pt x="8965" y="50427"/>
                  </a:lnTo>
                  <a:cubicBezTo>
                    <a:pt x="-2582" y="61450"/>
                    <a:pt x="-3035" y="79736"/>
                    <a:pt x="7957" y="91312"/>
                  </a:cubicBezTo>
                  <a:cubicBezTo>
                    <a:pt x="19024" y="102971"/>
                    <a:pt x="37456" y="103428"/>
                    <a:pt x="49085" y="92326"/>
                  </a:cubicBezTo>
                  <a:lnTo>
                    <a:pt x="92375" y="50030"/>
                  </a:lnTo>
                  <a:cubicBezTo>
                    <a:pt x="103866" y="39062"/>
                    <a:pt x="104321" y="20664"/>
                    <a:pt x="93385" y="9144"/>
                  </a:cubicBezTo>
                  <a:close/>
                </a:path>
              </a:pathLst>
            </a:custGeom>
            <a:noFill/>
            <a:ln w="38100" cap="flat">
              <a:solidFill>
                <a:schemeClr val="bg1">
                  <a:lumMod val="50000"/>
                </a:schemeClr>
              </a:solidFill>
              <a:prstDash val="solid"/>
              <a:miter/>
            </a:ln>
          </p:spPr>
          <p:txBody>
            <a:bodyPr rtlCol="0" anchor="ctr"/>
            <a:lstStyle/>
            <a:p>
              <a:endParaRPr lang="lv-LV"/>
            </a:p>
          </p:txBody>
        </p:sp>
        <p:sp>
          <p:nvSpPr>
            <p:cNvPr id="29" name="Freeform: Shape 28">
              <a:extLst>
                <a:ext uri="{FF2B5EF4-FFF2-40B4-BE49-F238E27FC236}">
                  <a16:creationId xmlns:a16="http://schemas.microsoft.com/office/drawing/2014/main" id="{FFB2EB32-754B-238D-0099-A973600E07FD}"/>
                </a:ext>
              </a:extLst>
            </p:cNvPr>
            <p:cNvSpPr/>
            <p:nvPr/>
          </p:nvSpPr>
          <p:spPr>
            <a:xfrm>
              <a:off x="2340362" y="2900113"/>
              <a:ext cx="69003" cy="68725"/>
            </a:xfrm>
            <a:custGeom>
              <a:avLst/>
              <a:gdLst>
                <a:gd name="connsiteX0" fmla="*/ 60816 w 69003"/>
                <a:gd name="connsiteY0" fmla="*/ 8867 h 68725"/>
                <a:gd name="connsiteX1" fmla="*/ 60655 w 69003"/>
                <a:gd name="connsiteY1" fmla="*/ 8699 h 68725"/>
                <a:gd name="connsiteX2" fmla="*/ 19841 w 69003"/>
                <a:gd name="connsiteY2" fmla="*/ 8239 h 68725"/>
                <a:gd name="connsiteX3" fmla="*/ 8686 w 69003"/>
                <a:gd name="connsiteY3" fmla="*/ 19059 h 68725"/>
                <a:gd name="connsiteX4" fmla="*/ 8228 w 69003"/>
                <a:gd name="connsiteY4" fmla="*/ 59955 h 68725"/>
                <a:gd name="connsiteX5" fmla="*/ 49366 w 69003"/>
                <a:gd name="connsiteY5" fmla="*/ 60419 h 68725"/>
                <a:gd name="connsiteX6" fmla="*/ 60358 w 69003"/>
                <a:gd name="connsiteY6" fmla="*/ 49760 h 68725"/>
                <a:gd name="connsiteX7" fmla="*/ 60818 w 69003"/>
                <a:gd name="connsiteY7" fmla="*/ 8865 h 6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003" h="68725">
                  <a:moveTo>
                    <a:pt x="60816" y="8867"/>
                  </a:moveTo>
                  <a:lnTo>
                    <a:pt x="60655" y="8699"/>
                  </a:lnTo>
                  <a:cubicBezTo>
                    <a:pt x="49520" y="-2717"/>
                    <a:pt x="31230" y="-2924"/>
                    <a:pt x="19841" y="8239"/>
                  </a:cubicBezTo>
                  <a:lnTo>
                    <a:pt x="8686" y="19059"/>
                  </a:lnTo>
                  <a:cubicBezTo>
                    <a:pt x="-2714" y="30236"/>
                    <a:pt x="-2919" y="48526"/>
                    <a:pt x="8228" y="59955"/>
                  </a:cubicBezTo>
                  <a:cubicBezTo>
                    <a:pt x="19451" y="71464"/>
                    <a:pt x="37886" y="71674"/>
                    <a:pt x="49366" y="60419"/>
                  </a:cubicBezTo>
                  <a:lnTo>
                    <a:pt x="60358" y="49760"/>
                  </a:lnTo>
                  <a:cubicBezTo>
                    <a:pt x="71703" y="38639"/>
                    <a:pt x="71910" y="20239"/>
                    <a:pt x="60818" y="8865"/>
                  </a:cubicBezTo>
                  <a:close/>
                </a:path>
              </a:pathLst>
            </a:custGeom>
            <a:noFill/>
            <a:ln w="38100" cap="flat">
              <a:solidFill>
                <a:schemeClr val="bg1">
                  <a:lumMod val="50000"/>
                </a:schemeClr>
              </a:solidFill>
              <a:prstDash val="solid"/>
              <a:miter/>
            </a:ln>
          </p:spPr>
          <p:txBody>
            <a:bodyPr rtlCol="0" anchor="ctr"/>
            <a:lstStyle/>
            <a:p>
              <a:endParaRPr lang="lv-LV"/>
            </a:p>
          </p:txBody>
        </p:sp>
        <p:sp>
          <p:nvSpPr>
            <p:cNvPr id="30" name="Freeform: Shape 29">
              <a:extLst>
                <a:ext uri="{FF2B5EF4-FFF2-40B4-BE49-F238E27FC236}">
                  <a16:creationId xmlns:a16="http://schemas.microsoft.com/office/drawing/2014/main" id="{E7F27DDA-DE6B-252A-2532-2D44E2D1AA64}"/>
                </a:ext>
              </a:extLst>
            </p:cNvPr>
            <p:cNvSpPr/>
            <p:nvPr/>
          </p:nvSpPr>
          <p:spPr>
            <a:xfrm>
              <a:off x="2556244" y="2712042"/>
              <a:ext cx="67885" cy="17360"/>
            </a:xfrm>
            <a:custGeom>
              <a:avLst/>
              <a:gdLst>
                <a:gd name="connsiteX0" fmla="*/ 67885 w 67885"/>
                <a:gd name="connsiteY0" fmla="*/ 14555 h 17360"/>
                <a:gd name="connsiteX1" fmla="*/ 0 w 67885"/>
                <a:gd name="connsiteY1" fmla="*/ 0 h 17360"/>
              </a:gdLst>
              <a:ahLst/>
              <a:cxnLst>
                <a:cxn ang="0">
                  <a:pos x="connsiteX0" y="connsiteY0"/>
                </a:cxn>
                <a:cxn ang="0">
                  <a:pos x="connsiteX1" y="connsiteY1"/>
                </a:cxn>
              </a:cxnLst>
              <a:rect l="l" t="t" r="r" b="b"/>
              <a:pathLst>
                <a:path w="67885" h="17360">
                  <a:moveTo>
                    <a:pt x="67885" y="14555"/>
                  </a:moveTo>
                  <a:cubicBezTo>
                    <a:pt x="29958" y="22362"/>
                    <a:pt x="20297" y="12698"/>
                    <a:pt x="0" y="0"/>
                  </a:cubicBezTo>
                </a:path>
              </a:pathLst>
            </a:custGeom>
            <a:noFill/>
            <a:ln w="38100" cap="rnd">
              <a:solidFill>
                <a:schemeClr val="bg1">
                  <a:lumMod val="50000"/>
                </a:schemeClr>
              </a:solidFill>
              <a:prstDash val="solid"/>
              <a:round/>
            </a:ln>
          </p:spPr>
          <p:txBody>
            <a:bodyPr rtlCol="0" anchor="ctr"/>
            <a:lstStyle/>
            <a:p>
              <a:endParaRPr lang="lv-LV"/>
            </a:p>
          </p:txBody>
        </p:sp>
      </p:grpSp>
      <p:cxnSp>
        <p:nvCxnSpPr>
          <p:cNvPr id="36" name="Straight Connector 35">
            <a:extLst>
              <a:ext uri="{FF2B5EF4-FFF2-40B4-BE49-F238E27FC236}">
                <a16:creationId xmlns:a16="http://schemas.microsoft.com/office/drawing/2014/main" id="{CE7A546F-DF27-5E45-333F-03234E46FD82}"/>
              </a:ext>
            </a:extLst>
          </p:cNvPr>
          <p:cNvCxnSpPr/>
          <p:nvPr/>
        </p:nvCxnSpPr>
        <p:spPr>
          <a:xfrm>
            <a:off x="5902326" y="1346199"/>
            <a:ext cx="0" cy="324326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3F1F2CE-9E8F-3771-66CA-A556991F3E43}"/>
              </a:ext>
            </a:extLst>
          </p:cNvPr>
          <p:cNvCxnSpPr/>
          <p:nvPr/>
        </p:nvCxnSpPr>
        <p:spPr>
          <a:xfrm>
            <a:off x="3240088" y="1346199"/>
            <a:ext cx="0" cy="324326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27379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anim calcmode="lin" valueType="num">
                                      <p:cBhvr>
                                        <p:cTn id="8" dur="500" fill="hold"/>
                                        <p:tgtEl>
                                          <p:spTgt spid="34"/>
                                        </p:tgtEl>
                                        <p:attrNameLst>
                                          <p:attrName>ppt_x</p:attrName>
                                        </p:attrNameLst>
                                      </p:cBhvr>
                                      <p:tavLst>
                                        <p:tav tm="0">
                                          <p:val>
                                            <p:strVal val="#ppt_x"/>
                                          </p:val>
                                        </p:tav>
                                        <p:tav tm="100000">
                                          <p:val>
                                            <p:strVal val="#ppt_x"/>
                                          </p:val>
                                        </p:tav>
                                      </p:tavLst>
                                    </p:anim>
                                    <p:anim calcmode="lin" valueType="num">
                                      <p:cBhvr>
                                        <p:cTn id="9" dur="500" fill="hold"/>
                                        <p:tgtEl>
                                          <p:spTgt spid="3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anim calcmode="lin" valueType="num">
                                      <p:cBhvr>
                                        <p:cTn id="17" dur="500" fill="hold"/>
                                        <p:tgtEl>
                                          <p:spTgt spid="33"/>
                                        </p:tgtEl>
                                        <p:attrNameLst>
                                          <p:attrName>ppt_x</p:attrName>
                                        </p:attrNameLst>
                                      </p:cBhvr>
                                      <p:tavLst>
                                        <p:tav tm="0">
                                          <p:val>
                                            <p:strVal val="#ppt_x"/>
                                          </p:val>
                                        </p:tav>
                                        <p:tav tm="100000">
                                          <p:val>
                                            <p:strVal val="#ppt_x"/>
                                          </p:val>
                                        </p:tav>
                                      </p:tavLst>
                                    </p:anim>
                                    <p:anim calcmode="lin" valueType="num">
                                      <p:cBhvr>
                                        <p:cTn id="18" dur="500" fill="hold"/>
                                        <p:tgtEl>
                                          <p:spTgt spid="33"/>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anim calcmode="lin" valueType="num">
                                      <p:cBhvr>
                                        <p:cTn id="26" dur="500" fill="hold"/>
                                        <p:tgtEl>
                                          <p:spTgt spid="32"/>
                                        </p:tgtEl>
                                        <p:attrNameLst>
                                          <p:attrName>ppt_x</p:attrName>
                                        </p:attrNameLst>
                                      </p:cBhvr>
                                      <p:tavLst>
                                        <p:tav tm="0">
                                          <p:val>
                                            <p:strVal val="#ppt_x"/>
                                          </p:val>
                                        </p:tav>
                                        <p:tav tm="100000">
                                          <p:val>
                                            <p:strVal val="#ppt_x"/>
                                          </p:val>
                                        </p:tav>
                                      </p:tavLst>
                                    </p:anim>
                                    <p:anim calcmode="lin" valueType="num">
                                      <p:cBhvr>
                                        <p:cTn id="27" dur="500" fill="hold"/>
                                        <p:tgtEl>
                                          <p:spTgt spid="32"/>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Top Corners Rounded 18">
            <a:extLst>
              <a:ext uri="{FF2B5EF4-FFF2-40B4-BE49-F238E27FC236}">
                <a16:creationId xmlns:a16="http://schemas.microsoft.com/office/drawing/2014/main" id="{3E02778A-D711-B891-1DF7-04E97641AECF}"/>
              </a:ext>
            </a:extLst>
          </p:cNvPr>
          <p:cNvSpPr/>
          <p:nvPr/>
        </p:nvSpPr>
        <p:spPr>
          <a:xfrm>
            <a:off x="666751" y="1128826"/>
            <a:ext cx="3814762" cy="4014674"/>
          </a:xfrm>
          <a:prstGeom prst="round2SameRect">
            <a:avLst/>
          </a:prstGeom>
          <a:gradFill>
            <a:gsLst>
              <a:gs pos="100000">
                <a:schemeClr val="bg1">
                  <a:lumMod val="75000"/>
                  <a:alpha val="0"/>
                </a:schemeClr>
              </a:gs>
              <a:gs pos="0">
                <a:schemeClr val="bg1">
                  <a:lumMod val="75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Rectangle: Top Corners Rounded 17">
            <a:extLst>
              <a:ext uri="{FF2B5EF4-FFF2-40B4-BE49-F238E27FC236}">
                <a16:creationId xmlns:a16="http://schemas.microsoft.com/office/drawing/2014/main" id="{954D38AD-BD43-25E6-B344-007004E5CFBA}"/>
              </a:ext>
            </a:extLst>
          </p:cNvPr>
          <p:cNvSpPr/>
          <p:nvPr/>
        </p:nvSpPr>
        <p:spPr>
          <a:xfrm>
            <a:off x="4662488" y="1128826"/>
            <a:ext cx="3814762" cy="4014674"/>
          </a:xfrm>
          <a:prstGeom prst="round2SameRect">
            <a:avLst/>
          </a:prstGeom>
          <a:gradFill>
            <a:gsLst>
              <a:gs pos="100000">
                <a:schemeClr val="bg1">
                  <a:lumMod val="75000"/>
                  <a:alpha val="0"/>
                </a:schemeClr>
              </a:gs>
              <a:gs pos="0">
                <a:schemeClr val="bg1">
                  <a:lumMod val="75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Title 5">
            <a:extLst>
              <a:ext uri="{FF2B5EF4-FFF2-40B4-BE49-F238E27FC236}">
                <a16:creationId xmlns:a16="http://schemas.microsoft.com/office/drawing/2014/main" id="{81BC3CBC-3D5D-4A7C-976A-7387DD0DDBAF}"/>
              </a:ext>
            </a:extLst>
          </p:cNvPr>
          <p:cNvSpPr>
            <a:spLocks noGrp="1"/>
          </p:cNvSpPr>
          <p:nvPr>
            <p:ph type="title"/>
          </p:nvPr>
        </p:nvSpPr>
        <p:spPr>
          <a:xfrm>
            <a:off x="665957" y="411163"/>
            <a:ext cx="7812087" cy="581867"/>
          </a:xfrm>
        </p:spPr>
        <p:txBody>
          <a:bodyPr/>
          <a:lstStyle/>
          <a:p>
            <a:pPr algn="ctr"/>
            <a:r>
              <a:rPr lang="lv-LV" b="1" dirty="0">
                <a:solidFill>
                  <a:schemeClr val="accent1"/>
                </a:solidFill>
              </a:rPr>
              <a:t>Prasības</a:t>
            </a:r>
            <a:r>
              <a:rPr lang="lv-LV" dirty="0"/>
              <a:t> pretendentiem</a:t>
            </a:r>
          </a:p>
        </p:txBody>
      </p:sp>
      <p:sp>
        <p:nvSpPr>
          <p:cNvPr id="7" name="Content Placeholder 6">
            <a:extLst>
              <a:ext uri="{FF2B5EF4-FFF2-40B4-BE49-F238E27FC236}">
                <a16:creationId xmlns:a16="http://schemas.microsoft.com/office/drawing/2014/main" id="{BD70E7A0-64EA-49D0-BF0E-356008BD373E}"/>
              </a:ext>
            </a:extLst>
          </p:cNvPr>
          <p:cNvSpPr>
            <a:spLocks noGrp="1"/>
          </p:cNvSpPr>
          <p:nvPr>
            <p:ph sz="half" idx="1"/>
          </p:nvPr>
        </p:nvSpPr>
        <p:spPr>
          <a:xfrm>
            <a:off x="666751" y="1374943"/>
            <a:ext cx="3814761" cy="659219"/>
          </a:xfrm>
        </p:spPr>
        <p:txBody>
          <a:bodyPr>
            <a:spAutoFit/>
          </a:bodyPr>
          <a:lstStyle/>
          <a:p>
            <a:pPr algn="ctr"/>
            <a:r>
              <a:rPr lang="lv-LV" sz="2000" b="1" dirty="0">
                <a:solidFill>
                  <a:schemeClr val="accent1"/>
                </a:solidFill>
                <a:latin typeface="+mj-lt"/>
              </a:rPr>
              <a:t>Kvalifikācijas</a:t>
            </a:r>
            <a:br>
              <a:rPr lang="lv-LV" sz="2000" b="1" dirty="0">
                <a:solidFill>
                  <a:schemeClr val="accent1"/>
                </a:solidFill>
                <a:latin typeface="+mj-lt"/>
              </a:rPr>
            </a:br>
            <a:r>
              <a:rPr lang="lv-LV" sz="2000" b="1" dirty="0">
                <a:solidFill>
                  <a:schemeClr val="accent1"/>
                </a:solidFill>
                <a:latin typeface="+mj-lt"/>
              </a:rPr>
              <a:t>prasības</a:t>
            </a:r>
            <a:endParaRPr lang="lv-LV" sz="1600" dirty="0"/>
          </a:p>
        </p:txBody>
      </p:sp>
      <p:sp>
        <p:nvSpPr>
          <p:cNvPr id="5" name="Slide Number Placeholder 4">
            <a:extLst>
              <a:ext uri="{FF2B5EF4-FFF2-40B4-BE49-F238E27FC236}">
                <a16:creationId xmlns:a16="http://schemas.microsoft.com/office/drawing/2014/main" id="{8628CDE2-6720-4FAE-808F-9FC56211E7F6}"/>
              </a:ext>
            </a:extLst>
          </p:cNvPr>
          <p:cNvSpPr>
            <a:spLocks noGrp="1"/>
          </p:cNvSpPr>
          <p:nvPr>
            <p:ph type="sldNum" sz="quarter" idx="12"/>
          </p:nvPr>
        </p:nvSpPr>
        <p:spPr/>
        <p:txBody>
          <a:bodyPr/>
          <a:lstStyle/>
          <a:p>
            <a:fld id="{7D818A06-01C8-4740-BA7B-FC4932E60795}" type="slidenum">
              <a:rPr lang="lv-LV" smtClean="0"/>
              <a:pPr/>
              <a:t>5</a:t>
            </a:fld>
            <a:endParaRPr lang="lv-LV"/>
          </a:p>
        </p:txBody>
      </p:sp>
      <p:sp>
        <p:nvSpPr>
          <p:cNvPr id="8" name="Content Placeholder 6">
            <a:extLst>
              <a:ext uri="{FF2B5EF4-FFF2-40B4-BE49-F238E27FC236}">
                <a16:creationId xmlns:a16="http://schemas.microsoft.com/office/drawing/2014/main" id="{EBB307BE-C6E3-1054-9344-4AB218AB5DE0}"/>
              </a:ext>
            </a:extLst>
          </p:cNvPr>
          <p:cNvSpPr txBox="1">
            <a:spLocks/>
          </p:cNvSpPr>
          <p:nvPr/>
        </p:nvSpPr>
        <p:spPr>
          <a:xfrm>
            <a:off x="4662488" y="1374943"/>
            <a:ext cx="3814762" cy="659219"/>
          </a:xfrm>
          <a:prstGeom prst="rect">
            <a:avLst/>
          </a:prstGeom>
        </p:spPr>
        <p:txBody>
          <a:bodyPr vert="horz" lIns="0" tIns="0" rIns="0" bIns="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1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05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05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ctr"/>
            <a:r>
              <a:rPr lang="lv-LV" sz="2000" b="1" dirty="0">
                <a:solidFill>
                  <a:schemeClr val="accent1"/>
                </a:solidFill>
                <a:latin typeface="+mj-lt"/>
              </a:rPr>
              <a:t>Iesniedzamie</a:t>
            </a:r>
            <a:br>
              <a:rPr lang="lv-LV" sz="2000" b="1" dirty="0">
                <a:solidFill>
                  <a:schemeClr val="accent1"/>
                </a:solidFill>
                <a:latin typeface="+mj-lt"/>
              </a:rPr>
            </a:br>
            <a:r>
              <a:rPr lang="lv-LV" sz="2000" b="1" dirty="0">
                <a:solidFill>
                  <a:schemeClr val="accent1"/>
                </a:solidFill>
                <a:latin typeface="+mj-lt"/>
              </a:rPr>
              <a:t>dokumenti</a:t>
            </a:r>
            <a:endParaRPr lang="lv-LV" dirty="0"/>
          </a:p>
        </p:txBody>
      </p:sp>
      <p:sp>
        <p:nvSpPr>
          <p:cNvPr id="2" name="Content Placeholder 6">
            <a:extLst>
              <a:ext uri="{FF2B5EF4-FFF2-40B4-BE49-F238E27FC236}">
                <a16:creationId xmlns:a16="http://schemas.microsoft.com/office/drawing/2014/main" id="{6930FF3F-B7DF-1993-A3CB-5BF322227DF1}"/>
              </a:ext>
            </a:extLst>
          </p:cNvPr>
          <p:cNvSpPr txBox="1">
            <a:spLocks/>
          </p:cNvSpPr>
          <p:nvPr/>
        </p:nvSpPr>
        <p:spPr>
          <a:xfrm>
            <a:off x="666751" y="2957149"/>
            <a:ext cx="3814761" cy="257250"/>
          </a:xfrm>
          <a:prstGeom prst="rect">
            <a:avLst/>
          </a:prstGeom>
        </p:spPr>
        <p:txBody>
          <a:bodyPr vert="horz" lIns="0" tIns="0" rIns="0" bIns="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1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05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05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ctr"/>
            <a:r>
              <a:rPr lang="lv-LV" sz="1600" dirty="0"/>
              <a:t>Sertificēts </a:t>
            </a:r>
            <a:r>
              <a:rPr lang="lv-LV" sz="1600" dirty="0" err="1"/>
              <a:t>būvspeciālists</a:t>
            </a:r>
            <a:endParaRPr lang="lv-LV" sz="1600" dirty="0"/>
          </a:p>
        </p:txBody>
      </p:sp>
      <p:sp>
        <p:nvSpPr>
          <p:cNvPr id="3" name="Content Placeholder 6">
            <a:extLst>
              <a:ext uri="{FF2B5EF4-FFF2-40B4-BE49-F238E27FC236}">
                <a16:creationId xmlns:a16="http://schemas.microsoft.com/office/drawing/2014/main" id="{DD2EE370-24BF-6493-61AC-DD7556542524}"/>
              </a:ext>
            </a:extLst>
          </p:cNvPr>
          <p:cNvSpPr txBox="1">
            <a:spLocks/>
          </p:cNvSpPr>
          <p:nvPr/>
        </p:nvSpPr>
        <p:spPr>
          <a:xfrm>
            <a:off x="4662488" y="2957149"/>
            <a:ext cx="3814762" cy="257250"/>
          </a:xfrm>
          <a:prstGeom prst="rect">
            <a:avLst/>
          </a:prstGeom>
        </p:spPr>
        <p:txBody>
          <a:bodyPr vert="horz" lIns="0" tIns="0" rIns="0" bIns="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1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05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05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lvl="1" indent="0" algn="ctr">
              <a:lnSpc>
                <a:spcPct val="110000"/>
              </a:lnSpc>
              <a:buNone/>
            </a:pPr>
            <a:r>
              <a:rPr lang="lv-LV" sz="1600" dirty="0"/>
              <a:t>Profesionālās pieredzes saraksts</a:t>
            </a:r>
          </a:p>
        </p:txBody>
      </p:sp>
      <p:cxnSp>
        <p:nvCxnSpPr>
          <p:cNvPr id="9" name="Straight Connector 8">
            <a:extLst>
              <a:ext uri="{FF2B5EF4-FFF2-40B4-BE49-F238E27FC236}">
                <a16:creationId xmlns:a16="http://schemas.microsoft.com/office/drawing/2014/main" id="{C11BB7B7-4184-72AC-4F63-8058FB54EA10}"/>
              </a:ext>
            </a:extLst>
          </p:cNvPr>
          <p:cNvCxnSpPr>
            <a:cxnSpLocks/>
          </p:cNvCxnSpPr>
          <p:nvPr/>
        </p:nvCxnSpPr>
        <p:spPr>
          <a:xfrm>
            <a:off x="5329238" y="2201575"/>
            <a:ext cx="24828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AA344D5-F3FA-E4F9-3891-DF25AF1BCC99}"/>
              </a:ext>
            </a:extLst>
          </p:cNvPr>
          <p:cNvCxnSpPr>
            <a:cxnSpLocks/>
          </p:cNvCxnSpPr>
          <p:nvPr/>
        </p:nvCxnSpPr>
        <p:spPr>
          <a:xfrm>
            <a:off x="1331913" y="2201575"/>
            <a:ext cx="24828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8E7166DD-4086-0881-CD56-0EE9CAED64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16176" y="2477958"/>
            <a:ext cx="314325" cy="314325"/>
          </a:xfrm>
          <a:prstGeom prst="rect">
            <a:avLst/>
          </a:prstGeom>
        </p:spPr>
      </p:pic>
      <p:pic>
        <p:nvPicPr>
          <p:cNvPr id="13" name="Graphic 12">
            <a:extLst>
              <a:ext uri="{FF2B5EF4-FFF2-40B4-BE49-F238E27FC236}">
                <a16:creationId xmlns:a16="http://schemas.microsoft.com/office/drawing/2014/main" id="{8360A31E-6A67-9AF7-6F18-002160DE4E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16176" y="3379265"/>
            <a:ext cx="314325" cy="314325"/>
          </a:xfrm>
          <a:prstGeom prst="rect">
            <a:avLst/>
          </a:prstGeom>
        </p:spPr>
      </p:pic>
      <p:pic>
        <p:nvPicPr>
          <p:cNvPr id="14" name="Graphic 13">
            <a:extLst>
              <a:ext uri="{FF2B5EF4-FFF2-40B4-BE49-F238E27FC236}">
                <a16:creationId xmlns:a16="http://schemas.microsoft.com/office/drawing/2014/main" id="{E44B9C2B-AA88-00A5-EEF4-8C09798D24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13501" y="2477958"/>
            <a:ext cx="314325" cy="314325"/>
          </a:xfrm>
          <a:prstGeom prst="rect">
            <a:avLst/>
          </a:prstGeom>
        </p:spPr>
      </p:pic>
      <p:pic>
        <p:nvPicPr>
          <p:cNvPr id="15" name="Graphic 14">
            <a:extLst>
              <a:ext uri="{FF2B5EF4-FFF2-40B4-BE49-F238E27FC236}">
                <a16:creationId xmlns:a16="http://schemas.microsoft.com/office/drawing/2014/main" id="{EC320CEC-861E-EEC1-EA51-0C0B73EB6E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13501" y="3379265"/>
            <a:ext cx="314325" cy="314325"/>
          </a:xfrm>
          <a:prstGeom prst="rect">
            <a:avLst/>
          </a:prstGeom>
        </p:spPr>
      </p:pic>
      <p:sp>
        <p:nvSpPr>
          <p:cNvPr id="16" name="Content Placeholder 6">
            <a:extLst>
              <a:ext uri="{FF2B5EF4-FFF2-40B4-BE49-F238E27FC236}">
                <a16:creationId xmlns:a16="http://schemas.microsoft.com/office/drawing/2014/main" id="{46D88F98-3D6C-00FD-53FF-0EA8B0E00123}"/>
              </a:ext>
            </a:extLst>
          </p:cNvPr>
          <p:cNvSpPr txBox="1">
            <a:spLocks/>
          </p:cNvSpPr>
          <p:nvPr/>
        </p:nvSpPr>
        <p:spPr>
          <a:xfrm>
            <a:off x="666751" y="3858457"/>
            <a:ext cx="3814761" cy="798937"/>
          </a:xfrm>
          <a:prstGeom prst="rect">
            <a:avLst/>
          </a:prstGeom>
        </p:spPr>
        <p:txBody>
          <a:bodyPr vert="horz" lIns="0" tIns="0" rIns="0" bIns="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1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05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05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ctr"/>
            <a:r>
              <a:rPr lang="lv-LV" sz="1600" dirty="0"/>
              <a:t>Pieredze – 3 gadu laikā veikta </a:t>
            </a:r>
            <a:br>
              <a:rPr lang="lv-LV" sz="1600" dirty="0"/>
            </a:br>
            <a:r>
              <a:rPr lang="lv-LV" sz="1600" dirty="0"/>
              <a:t>vismaz 1 publiskas ēkas</a:t>
            </a:r>
            <a:br>
              <a:rPr lang="lv-LV" sz="1600" dirty="0"/>
            </a:br>
            <a:r>
              <a:rPr lang="lv-LV" sz="1600" dirty="0"/>
              <a:t>tehniskā apsekošana</a:t>
            </a:r>
          </a:p>
        </p:txBody>
      </p:sp>
      <p:sp>
        <p:nvSpPr>
          <p:cNvPr id="17" name="Content Placeholder 6">
            <a:extLst>
              <a:ext uri="{FF2B5EF4-FFF2-40B4-BE49-F238E27FC236}">
                <a16:creationId xmlns:a16="http://schemas.microsoft.com/office/drawing/2014/main" id="{19AC7DC8-22D8-90F8-3257-EEB6D4058161}"/>
              </a:ext>
            </a:extLst>
          </p:cNvPr>
          <p:cNvSpPr txBox="1">
            <a:spLocks/>
          </p:cNvSpPr>
          <p:nvPr/>
        </p:nvSpPr>
        <p:spPr>
          <a:xfrm>
            <a:off x="4662488" y="3858457"/>
            <a:ext cx="3814762" cy="798937"/>
          </a:xfrm>
          <a:prstGeom prst="rect">
            <a:avLst/>
          </a:prstGeom>
        </p:spPr>
        <p:txBody>
          <a:bodyPr vert="horz" lIns="0" tIns="0" rIns="0" bIns="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1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05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05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lvl="1" indent="0" algn="ctr">
              <a:lnSpc>
                <a:spcPct val="110000"/>
              </a:lnSpc>
              <a:buNone/>
            </a:pPr>
            <a:r>
              <a:rPr lang="lv-LV" sz="1600" dirty="0"/>
              <a:t>Pieredzi apliecinoši dokumenti</a:t>
            </a:r>
            <a:br>
              <a:rPr lang="lv-LV" sz="1600" dirty="0"/>
            </a:br>
            <a:r>
              <a:rPr lang="lv-LV" sz="1600" dirty="0"/>
              <a:t>(speciālista atbilstība</a:t>
            </a:r>
            <a:br>
              <a:rPr lang="lv-LV" sz="1600" dirty="0"/>
            </a:br>
            <a:r>
              <a:rPr lang="lv-LV" sz="1600" dirty="0"/>
              <a:t>nolikuma prasībām)</a:t>
            </a:r>
            <a:endParaRPr lang="lv-LV" dirty="0"/>
          </a:p>
        </p:txBody>
      </p:sp>
    </p:spTree>
    <p:extLst>
      <p:ext uri="{BB962C8B-B14F-4D97-AF65-F5344CB8AC3E}">
        <p14:creationId xmlns:p14="http://schemas.microsoft.com/office/powerpoint/2010/main" val="237162552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 name="Picture 23" descr="A person using a computer&#10;&#10;Description automatically generated">
            <a:extLst>
              <a:ext uri="{FF2B5EF4-FFF2-40B4-BE49-F238E27FC236}">
                <a16:creationId xmlns:a16="http://schemas.microsoft.com/office/drawing/2014/main" id="{EEE4350E-9002-DB91-D976-01A99904622D}"/>
              </a:ext>
            </a:extLst>
          </p:cNvPr>
          <p:cNvPicPr>
            <a:picLocks noChangeAspect="1"/>
          </p:cNvPicPr>
          <p:nvPr/>
        </p:nvPicPr>
        <p:blipFill rotWithShape="1">
          <a:blip r:embed="rId3" cstate="print">
            <a:alphaModFix amt="15000"/>
            <a:extLst>
              <a:ext uri="{28A0092B-C50C-407E-A947-70E740481C1C}">
                <a14:useLocalDpi xmlns:a14="http://schemas.microsoft.com/office/drawing/2010/main" val="0"/>
              </a:ext>
            </a:extLst>
          </a:blip>
          <a:srcRect l="21730" r="9150"/>
          <a:stretch/>
        </p:blipFill>
        <p:spPr>
          <a:xfrm>
            <a:off x="4905377" y="1480430"/>
            <a:ext cx="3571874" cy="3050223"/>
          </a:xfrm>
          <a:prstGeom prst="roundRect">
            <a:avLst>
              <a:gd name="adj" fmla="val 12607"/>
            </a:avLst>
          </a:prstGeom>
          <a:solidFill>
            <a:schemeClr val="accent3">
              <a:lumMod val="90000"/>
            </a:schemeClr>
          </a:solidFill>
        </p:spPr>
      </p:pic>
      <p:pic>
        <p:nvPicPr>
          <p:cNvPr id="23" name="Picture 22" descr="A person in a safety vest and hard hat&#10;&#10;Description automatically generated">
            <a:extLst>
              <a:ext uri="{FF2B5EF4-FFF2-40B4-BE49-F238E27FC236}">
                <a16:creationId xmlns:a16="http://schemas.microsoft.com/office/drawing/2014/main" id="{93D20394-088F-C816-8B9E-B57B3A18F570}"/>
              </a:ext>
            </a:extLst>
          </p:cNvPr>
          <p:cNvPicPr>
            <a:picLocks noChangeAspect="1"/>
          </p:cNvPicPr>
          <p:nvPr/>
        </p:nvPicPr>
        <p:blipFill rotWithShape="1">
          <a:blip r:embed="rId4" cstate="print">
            <a:alphaModFix amt="10000"/>
            <a:extLst>
              <a:ext uri="{28A0092B-C50C-407E-A947-70E740481C1C}">
                <a14:useLocalDpi xmlns:a14="http://schemas.microsoft.com/office/drawing/2010/main" val="0"/>
              </a:ext>
            </a:extLst>
          </a:blip>
          <a:srcRect l="10910" r="10910"/>
          <a:stretch/>
        </p:blipFill>
        <p:spPr>
          <a:xfrm>
            <a:off x="665164" y="1480430"/>
            <a:ext cx="3573460" cy="3050223"/>
          </a:xfrm>
          <a:prstGeom prst="roundRect">
            <a:avLst>
              <a:gd name="adj" fmla="val 12920"/>
            </a:avLst>
          </a:prstGeom>
          <a:solidFill>
            <a:schemeClr val="accent4">
              <a:lumMod val="90000"/>
            </a:schemeClr>
          </a:solidFill>
        </p:spPr>
      </p:pic>
      <p:sp>
        <p:nvSpPr>
          <p:cNvPr id="7" name="Content Placeholder 6">
            <a:extLst>
              <a:ext uri="{FF2B5EF4-FFF2-40B4-BE49-F238E27FC236}">
                <a16:creationId xmlns:a16="http://schemas.microsoft.com/office/drawing/2014/main" id="{BD70E7A0-64EA-49D0-BF0E-356008BD373E}"/>
              </a:ext>
            </a:extLst>
          </p:cNvPr>
          <p:cNvSpPr>
            <a:spLocks noGrp="1"/>
          </p:cNvSpPr>
          <p:nvPr>
            <p:ph sz="half" idx="1"/>
          </p:nvPr>
        </p:nvSpPr>
        <p:spPr>
          <a:xfrm>
            <a:off x="1220392" y="2413072"/>
            <a:ext cx="2463005" cy="1184940"/>
          </a:xfrm>
        </p:spPr>
        <p:txBody>
          <a:bodyPr wrap="square" lIns="252000">
            <a:spAutoFit/>
          </a:bodyPr>
          <a:lstStyle/>
          <a:p>
            <a:pPr marL="182563" lvl="1" indent="-182563">
              <a:buClr>
                <a:schemeClr val="bg1">
                  <a:lumMod val="75000"/>
                </a:schemeClr>
              </a:buClr>
            </a:pPr>
            <a:r>
              <a:rPr lang="lv-LV" sz="1800" dirty="0">
                <a:solidFill>
                  <a:schemeClr val="bg1">
                    <a:lumMod val="75000"/>
                  </a:schemeClr>
                </a:solidFill>
              </a:rPr>
              <a:t>Ēkas uzturēšanas procesā</a:t>
            </a:r>
          </a:p>
          <a:p>
            <a:pPr marL="182563" lvl="1" indent="-182563">
              <a:buClr>
                <a:schemeClr val="bg1">
                  <a:lumMod val="75000"/>
                </a:schemeClr>
              </a:buClr>
            </a:pPr>
            <a:r>
              <a:rPr lang="lv-LV" sz="1800" dirty="0">
                <a:solidFill>
                  <a:schemeClr val="bg1">
                    <a:lumMod val="75000"/>
                  </a:schemeClr>
                </a:solidFill>
              </a:rPr>
              <a:t>Pirms būvniecības ieceres izstrādes</a:t>
            </a:r>
          </a:p>
        </p:txBody>
      </p:sp>
      <p:sp>
        <p:nvSpPr>
          <p:cNvPr id="5" name="Slide Number Placeholder 4">
            <a:extLst>
              <a:ext uri="{FF2B5EF4-FFF2-40B4-BE49-F238E27FC236}">
                <a16:creationId xmlns:a16="http://schemas.microsoft.com/office/drawing/2014/main" id="{8628CDE2-6720-4FAE-808F-9FC56211E7F6}"/>
              </a:ext>
            </a:extLst>
          </p:cNvPr>
          <p:cNvSpPr>
            <a:spLocks noGrp="1"/>
          </p:cNvSpPr>
          <p:nvPr>
            <p:ph type="sldNum" sz="quarter" idx="12"/>
          </p:nvPr>
        </p:nvSpPr>
        <p:spPr/>
        <p:txBody>
          <a:bodyPr/>
          <a:lstStyle/>
          <a:p>
            <a:fld id="{7D818A06-01C8-4740-BA7B-FC4932E60795}" type="slidenum">
              <a:rPr lang="lv-LV" smtClean="0">
                <a:solidFill>
                  <a:schemeClr val="bg1">
                    <a:lumMod val="75000"/>
                  </a:schemeClr>
                </a:solidFill>
              </a:rPr>
              <a:pPr/>
              <a:t>6</a:t>
            </a:fld>
            <a:endParaRPr lang="lv-LV">
              <a:solidFill>
                <a:schemeClr val="bg1">
                  <a:lumMod val="75000"/>
                </a:schemeClr>
              </a:solidFill>
            </a:endParaRPr>
          </a:p>
        </p:txBody>
      </p:sp>
      <p:sp>
        <p:nvSpPr>
          <p:cNvPr id="3" name="Content Placeholder 6">
            <a:extLst>
              <a:ext uri="{FF2B5EF4-FFF2-40B4-BE49-F238E27FC236}">
                <a16:creationId xmlns:a16="http://schemas.microsoft.com/office/drawing/2014/main" id="{7CA33966-9EA4-B322-20B8-0301160C49DB}"/>
              </a:ext>
            </a:extLst>
          </p:cNvPr>
          <p:cNvSpPr txBox="1">
            <a:spLocks/>
          </p:cNvSpPr>
          <p:nvPr/>
        </p:nvSpPr>
        <p:spPr>
          <a:xfrm>
            <a:off x="5208984" y="2029903"/>
            <a:ext cx="2964657" cy="1815882"/>
          </a:xfrm>
          <a:prstGeom prst="rect">
            <a:avLst/>
          </a:prstGeom>
        </p:spPr>
        <p:txBody>
          <a:bodyPr vert="horz" wrap="square" lIns="252000" tIns="0" rIns="0" bIns="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1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05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05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182563" lvl="1" indent="-182563">
              <a:buClr>
                <a:schemeClr val="bg1">
                  <a:lumMod val="75000"/>
                </a:schemeClr>
              </a:buClr>
            </a:pPr>
            <a:r>
              <a:rPr lang="lv-LV" sz="1800" dirty="0">
                <a:solidFill>
                  <a:schemeClr val="bg1">
                    <a:lumMod val="75000"/>
                  </a:schemeClr>
                </a:solidFill>
              </a:rPr>
              <a:t>Ēkas detalizēta un padziļināta izpēte </a:t>
            </a:r>
          </a:p>
          <a:p>
            <a:pPr marL="182563" lvl="1" indent="-182563">
              <a:buClr>
                <a:schemeClr val="bg1">
                  <a:lumMod val="75000"/>
                </a:schemeClr>
              </a:buClr>
            </a:pPr>
            <a:r>
              <a:rPr lang="lv-LV" sz="1800" dirty="0">
                <a:solidFill>
                  <a:schemeClr val="bg1">
                    <a:lumMod val="75000"/>
                  </a:schemeClr>
                </a:solidFill>
              </a:rPr>
              <a:t>Projektēšanas uzdevuma izstrāde</a:t>
            </a:r>
          </a:p>
          <a:p>
            <a:pPr marL="182563" lvl="1" indent="-182563">
              <a:buClr>
                <a:schemeClr val="bg1">
                  <a:lumMod val="75000"/>
                </a:schemeClr>
              </a:buClr>
            </a:pPr>
            <a:r>
              <a:rPr lang="lv-LV" sz="1800" dirty="0">
                <a:solidFill>
                  <a:schemeClr val="bg1">
                    <a:lumMod val="75000"/>
                  </a:schemeClr>
                </a:solidFill>
              </a:rPr>
              <a:t>Projektēšanas apjoma noteikšana</a:t>
            </a:r>
          </a:p>
        </p:txBody>
      </p:sp>
      <p:sp>
        <p:nvSpPr>
          <p:cNvPr id="11" name="Rectangle: Rounded Corners 10">
            <a:extLst>
              <a:ext uri="{FF2B5EF4-FFF2-40B4-BE49-F238E27FC236}">
                <a16:creationId xmlns:a16="http://schemas.microsoft.com/office/drawing/2014/main" id="{23AB543B-25B8-EE0D-DDCB-9ABCE3A66229}"/>
              </a:ext>
            </a:extLst>
          </p:cNvPr>
          <p:cNvSpPr/>
          <p:nvPr/>
        </p:nvSpPr>
        <p:spPr>
          <a:xfrm>
            <a:off x="4840607" y="1411850"/>
            <a:ext cx="3701414" cy="3177613"/>
          </a:xfrm>
          <a:prstGeom prst="roundRect">
            <a:avLst>
              <a:gd name="adj" fmla="val 13572"/>
            </a:avLst>
          </a:prstGeom>
          <a:noFill/>
          <a:ln>
            <a:gradFill>
              <a:gsLst>
                <a:gs pos="0">
                  <a:schemeClr val="bg1"/>
                </a:gs>
                <a:gs pos="94495">
                  <a:schemeClr val="bg1"/>
                </a:gs>
                <a:gs pos="60000">
                  <a:schemeClr val="tx1"/>
                </a:gs>
                <a:gs pos="40000">
                  <a:schemeClr val="tx1"/>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2" name="Rectangle: Rounded Corners 11">
            <a:extLst>
              <a:ext uri="{FF2B5EF4-FFF2-40B4-BE49-F238E27FC236}">
                <a16:creationId xmlns:a16="http://schemas.microsoft.com/office/drawing/2014/main" id="{48CC5776-FB24-CF38-82DE-4454E379EDE5}"/>
              </a:ext>
            </a:extLst>
          </p:cNvPr>
          <p:cNvSpPr/>
          <p:nvPr/>
        </p:nvSpPr>
        <p:spPr>
          <a:xfrm>
            <a:off x="601980" y="1411850"/>
            <a:ext cx="3701414" cy="3177613"/>
          </a:xfrm>
          <a:prstGeom prst="roundRect">
            <a:avLst>
              <a:gd name="adj" fmla="val 13572"/>
            </a:avLst>
          </a:prstGeom>
          <a:noFill/>
          <a:ln>
            <a:gradFill>
              <a:gsLst>
                <a:gs pos="0">
                  <a:schemeClr val="bg1"/>
                </a:gs>
                <a:gs pos="94495">
                  <a:schemeClr val="bg1"/>
                </a:gs>
                <a:gs pos="60000">
                  <a:schemeClr val="tx1"/>
                </a:gs>
                <a:gs pos="40000">
                  <a:schemeClr val="tx1"/>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 name="Content Placeholder 6">
            <a:extLst>
              <a:ext uri="{FF2B5EF4-FFF2-40B4-BE49-F238E27FC236}">
                <a16:creationId xmlns:a16="http://schemas.microsoft.com/office/drawing/2014/main" id="{73753388-AF46-3674-0937-4E48E2ECABBE}"/>
              </a:ext>
            </a:extLst>
          </p:cNvPr>
          <p:cNvSpPr txBox="1">
            <a:spLocks/>
          </p:cNvSpPr>
          <p:nvPr/>
        </p:nvSpPr>
        <p:spPr>
          <a:xfrm>
            <a:off x="666751" y="333320"/>
            <a:ext cx="3571873" cy="800219"/>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1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05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05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ctr">
              <a:lnSpc>
                <a:spcPct val="100000"/>
              </a:lnSpc>
            </a:pPr>
            <a:r>
              <a:rPr lang="lv-LV" sz="2600" b="1" dirty="0">
                <a:solidFill>
                  <a:schemeClr val="accent4">
                    <a:lumMod val="50000"/>
                  </a:schemeClr>
                </a:solidFill>
                <a:latin typeface="+mj-lt"/>
              </a:rPr>
              <a:t>Tehniskā</a:t>
            </a:r>
            <a:br>
              <a:rPr lang="lv-LV" sz="2600" b="1" dirty="0">
                <a:solidFill>
                  <a:schemeClr val="accent4">
                    <a:lumMod val="50000"/>
                  </a:schemeClr>
                </a:solidFill>
                <a:latin typeface="+mj-lt"/>
              </a:rPr>
            </a:br>
            <a:r>
              <a:rPr lang="lv-LV" sz="2600" b="1" dirty="0">
                <a:solidFill>
                  <a:schemeClr val="accent4">
                    <a:lumMod val="50000"/>
                  </a:schemeClr>
                </a:solidFill>
                <a:latin typeface="+mj-lt"/>
              </a:rPr>
              <a:t>apsekošana</a:t>
            </a:r>
          </a:p>
        </p:txBody>
      </p:sp>
      <p:sp>
        <p:nvSpPr>
          <p:cNvPr id="18" name="Content Placeholder 6">
            <a:extLst>
              <a:ext uri="{FF2B5EF4-FFF2-40B4-BE49-F238E27FC236}">
                <a16:creationId xmlns:a16="http://schemas.microsoft.com/office/drawing/2014/main" id="{01FB264B-D6A7-432A-E578-E957B525183F}"/>
              </a:ext>
            </a:extLst>
          </p:cNvPr>
          <p:cNvSpPr txBox="1">
            <a:spLocks/>
          </p:cNvSpPr>
          <p:nvPr/>
        </p:nvSpPr>
        <p:spPr>
          <a:xfrm>
            <a:off x="4905377" y="333320"/>
            <a:ext cx="3571873" cy="800219"/>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1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05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05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ctr">
              <a:lnSpc>
                <a:spcPct val="100000"/>
              </a:lnSpc>
            </a:pPr>
            <a:r>
              <a:rPr lang="lv-LV" sz="2600" b="1" dirty="0">
                <a:solidFill>
                  <a:schemeClr val="accent3">
                    <a:lumMod val="50000"/>
                  </a:schemeClr>
                </a:solidFill>
                <a:latin typeface="+mj-lt"/>
              </a:rPr>
              <a:t>Tehniskās</a:t>
            </a:r>
            <a:br>
              <a:rPr lang="lv-LV" sz="2600" b="1" dirty="0">
                <a:solidFill>
                  <a:schemeClr val="accent3">
                    <a:lumMod val="50000"/>
                  </a:schemeClr>
                </a:solidFill>
                <a:latin typeface="+mj-lt"/>
              </a:rPr>
            </a:br>
            <a:r>
              <a:rPr lang="lv-LV" sz="2600" b="1" dirty="0">
                <a:solidFill>
                  <a:schemeClr val="accent3">
                    <a:lumMod val="50000"/>
                  </a:schemeClr>
                </a:solidFill>
                <a:latin typeface="+mj-lt"/>
              </a:rPr>
              <a:t>izpētes</a:t>
            </a:r>
          </a:p>
        </p:txBody>
      </p:sp>
    </p:spTree>
    <p:extLst>
      <p:ext uri="{BB962C8B-B14F-4D97-AF65-F5344CB8AC3E}">
        <p14:creationId xmlns:p14="http://schemas.microsoft.com/office/powerpoint/2010/main" val="3800862946"/>
      </p:ext>
    </p:extLst>
  </p:cSld>
  <p:clrMapOvr>
    <a:masterClrMapping/>
  </p:clrMapOvr>
  <p:transition spd="slow">
    <p:cover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B6F7B"/>
        </a:solidFill>
        <a:effectLst/>
      </p:bgPr>
    </p:bg>
    <p:spTree>
      <p:nvGrpSpPr>
        <p:cNvPr id="1" name=""/>
        <p:cNvGrpSpPr/>
        <p:nvPr/>
      </p:nvGrpSpPr>
      <p:grpSpPr>
        <a:xfrm>
          <a:off x="0" y="0"/>
          <a:ext cx="0" cy="0"/>
          <a:chOff x="0" y="0"/>
          <a:chExt cx="0" cy="0"/>
        </a:xfrm>
      </p:grpSpPr>
      <p:pic>
        <p:nvPicPr>
          <p:cNvPr id="30" name="Picture 29" descr="A picture containing indoor&#10;&#10;Description automatically generated">
            <a:extLst>
              <a:ext uri="{FF2B5EF4-FFF2-40B4-BE49-F238E27FC236}">
                <a16:creationId xmlns:a16="http://schemas.microsoft.com/office/drawing/2014/main" id="{A5850270-5DA1-4F71-9A05-7E6D682475BC}"/>
              </a:ext>
            </a:extLst>
          </p:cNvPr>
          <p:cNvPicPr>
            <a:picLocks noChangeAspect="1"/>
          </p:cNvPicPr>
          <p:nvPr/>
        </p:nvPicPr>
        <p:blipFill rotWithShape="1">
          <a:blip r:embed="rId3" cstate="print">
            <a:alphaModFix amt="1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0173" r="23099"/>
          <a:stretch/>
        </p:blipFill>
        <p:spPr>
          <a:xfrm>
            <a:off x="0" y="0"/>
            <a:ext cx="5148263" cy="5143500"/>
          </a:xfrm>
          <a:prstGeom prst="rect">
            <a:avLst/>
          </a:prstGeom>
        </p:spPr>
      </p:pic>
      <p:sp>
        <p:nvSpPr>
          <p:cNvPr id="31" name="Rectangle 30">
            <a:extLst>
              <a:ext uri="{FF2B5EF4-FFF2-40B4-BE49-F238E27FC236}">
                <a16:creationId xmlns:a16="http://schemas.microsoft.com/office/drawing/2014/main" id="{B1A6F083-C76D-4B23-A889-E29D3ED81D50}"/>
              </a:ext>
            </a:extLst>
          </p:cNvPr>
          <p:cNvSpPr/>
          <p:nvPr/>
        </p:nvSpPr>
        <p:spPr>
          <a:xfrm>
            <a:off x="1956448" y="1"/>
            <a:ext cx="3191815" cy="5143500"/>
          </a:xfrm>
          <a:prstGeom prst="rect">
            <a:avLst/>
          </a:prstGeom>
          <a:gradFill>
            <a:gsLst>
              <a:gs pos="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Shape 815">
            <a:extLst>
              <a:ext uri="{FF2B5EF4-FFF2-40B4-BE49-F238E27FC236}">
                <a16:creationId xmlns:a16="http://schemas.microsoft.com/office/drawing/2014/main" id="{2AA6D070-AEF8-461B-9A73-ECD5F0C5F6C2}"/>
              </a:ext>
            </a:extLst>
          </p:cNvPr>
          <p:cNvSpPr/>
          <p:nvPr/>
        </p:nvSpPr>
        <p:spPr>
          <a:xfrm>
            <a:off x="509069" y="3420401"/>
            <a:ext cx="1345016" cy="738664"/>
          </a:xfrm>
          <a:prstGeom prst="rect">
            <a:avLst/>
          </a:prstGeom>
          <a:ln w="12700">
            <a:noFill/>
            <a:miter lim="400000"/>
          </a:ln>
          <a:extLst>
            <a:ext uri="{C572A759-6A51-4108-AA02-DFA0A04FC94B}">
              <ma14:wrappingTextBoxFlag xmlns:ma14="http://schemas.microsoft.com/office/mac/drawingml/2011/main" xmlns="" val="1"/>
            </a:ext>
          </a:extLst>
        </p:spPr>
        <p:txBody>
          <a:bodyPr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600" b="1" i="0" u="none" strike="noStrike" kern="1200" cap="none" spc="0" normalizeH="0" baseline="0" noProof="0">
                <a:ln>
                  <a:noFill/>
                </a:ln>
                <a:solidFill>
                  <a:srgbClr val="FFFFFF"/>
                </a:solidFill>
                <a:effectLst/>
                <a:uLnTx/>
                <a:uFillTx/>
                <a:latin typeface="Calibri"/>
                <a:ea typeface="+mn-ea"/>
                <a:cs typeface="+mn-cs"/>
              </a:rPr>
              <a:t>Periodiskā būves apsekošana</a:t>
            </a:r>
          </a:p>
        </p:txBody>
      </p:sp>
      <p:sp>
        <p:nvSpPr>
          <p:cNvPr id="13" name="Shape 815">
            <a:extLst>
              <a:ext uri="{FF2B5EF4-FFF2-40B4-BE49-F238E27FC236}">
                <a16:creationId xmlns:a16="http://schemas.microsoft.com/office/drawing/2014/main" id="{9D6ABAD7-CE32-4D6A-8F33-A5CB24BB5280}"/>
              </a:ext>
            </a:extLst>
          </p:cNvPr>
          <p:cNvSpPr/>
          <p:nvPr/>
        </p:nvSpPr>
        <p:spPr>
          <a:xfrm>
            <a:off x="2204678" y="2935373"/>
            <a:ext cx="1345016" cy="984885"/>
          </a:xfrm>
          <a:prstGeom prst="rect">
            <a:avLst/>
          </a:prstGeom>
          <a:ln w="12700">
            <a:noFill/>
            <a:miter lim="400000"/>
          </a:ln>
          <a:extLst>
            <a:ext uri="{C572A759-6A51-4108-AA02-DFA0A04FC94B}">
              <ma14:wrappingTextBoxFlag xmlns:ma14="http://schemas.microsoft.com/office/mac/drawingml/2011/main" xmlns="" val="1"/>
            </a:ext>
          </a:extLst>
        </p:spPr>
        <p:txBody>
          <a:bodyPr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600" b="1" i="0" u="none" strike="noStrike" kern="1200" cap="none" spc="0" normalizeH="0" baseline="0" noProof="0">
                <a:ln>
                  <a:noFill/>
                </a:ln>
                <a:solidFill>
                  <a:srgbClr val="D5DE3D"/>
                </a:solidFill>
                <a:effectLst/>
                <a:uLnTx/>
                <a:uFillTx/>
                <a:latin typeface="Calibri"/>
                <a:ea typeface="+mn-ea"/>
                <a:cs typeface="+mn-cs"/>
              </a:rPr>
              <a:t>Pirms būves atjaunošanas, pārbūves vai restaurācija</a:t>
            </a:r>
          </a:p>
        </p:txBody>
      </p:sp>
      <p:sp>
        <p:nvSpPr>
          <p:cNvPr id="14" name="Shape 815">
            <a:extLst>
              <a:ext uri="{FF2B5EF4-FFF2-40B4-BE49-F238E27FC236}">
                <a16:creationId xmlns:a16="http://schemas.microsoft.com/office/drawing/2014/main" id="{DF90881D-54D5-4113-AD7E-4D5C9D1A70B4}"/>
              </a:ext>
            </a:extLst>
          </p:cNvPr>
          <p:cNvSpPr/>
          <p:nvPr/>
        </p:nvSpPr>
        <p:spPr>
          <a:xfrm>
            <a:off x="3900287" y="3420401"/>
            <a:ext cx="1345016" cy="738664"/>
          </a:xfrm>
          <a:prstGeom prst="rect">
            <a:avLst/>
          </a:prstGeom>
          <a:ln w="12700">
            <a:noFill/>
            <a:miter lim="400000"/>
          </a:ln>
          <a:extLst>
            <a:ext uri="{C572A759-6A51-4108-AA02-DFA0A04FC94B}">
              <ma14:wrappingTextBoxFlag xmlns:ma14="http://schemas.microsoft.com/office/mac/drawingml/2011/main" xmlns="" val="1"/>
            </a:ext>
          </a:extLst>
        </p:spPr>
        <p:txBody>
          <a:bodyPr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600" b="1" i="0" u="none" strike="noStrike" kern="1200" cap="none" spc="0" normalizeH="0" baseline="0" noProof="0">
                <a:ln>
                  <a:noFill/>
                </a:ln>
                <a:solidFill>
                  <a:srgbClr val="FFFFFF"/>
                </a:solidFill>
                <a:effectLst/>
                <a:uLnTx/>
                <a:uFillTx/>
                <a:latin typeface="Calibri"/>
                <a:ea typeface="+mn-ea"/>
                <a:cs typeface="+mn-cs"/>
              </a:rPr>
              <a:t>Pirms </a:t>
            </a:r>
            <a:br>
              <a:rPr kumimoji="0" lang="ru-RU" sz="1600" b="1" i="0" u="none" strike="noStrike" kern="1200" cap="none" spc="0" normalizeH="0" baseline="0" noProof="0">
                <a:ln>
                  <a:noFill/>
                </a:ln>
                <a:solidFill>
                  <a:srgbClr val="FFFFFF"/>
                </a:solidFill>
                <a:effectLst/>
                <a:uLnTx/>
                <a:uFillTx/>
                <a:latin typeface="Calibri"/>
                <a:ea typeface="+mn-ea"/>
                <a:cs typeface="+mn-cs"/>
              </a:rPr>
            </a:br>
            <a:r>
              <a:rPr kumimoji="0" lang="lv-LV" sz="1600" b="1" i="0" u="none" strike="noStrike" kern="1200" cap="none" spc="0" normalizeH="0" baseline="0" noProof="0">
                <a:ln>
                  <a:noFill/>
                </a:ln>
                <a:solidFill>
                  <a:srgbClr val="FFFFFF"/>
                </a:solidFill>
                <a:effectLst/>
                <a:uLnTx/>
                <a:uFillTx/>
                <a:latin typeface="Calibri"/>
                <a:ea typeface="+mn-ea"/>
                <a:cs typeface="+mn-cs"/>
              </a:rPr>
              <a:t>būvdarbu atsākšanas</a:t>
            </a:r>
          </a:p>
        </p:txBody>
      </p:sp>
      <p:sp>
        <p:nvSpPr>
          <p:cNvPr id="15" name="Shape 815">
            <a:extLst>
              <a:ext uri="{FF2B5EF4-FFF2-40B4-BE49-F238E27FC236}">
                <a16:creationId xmlns:a16="http://schemas.microsoft.com/office/drawing/2014/main" id="{C7D01BC4-4037-479F-8E58-8A57DE318398}"/>
              </a:ext>
            </a:extLst>
          </p:cNvPr>
          <p:cNvSpPr/>
          <p:nvPr/>
        </p:nvSpPr>
        <p:spPr>
          <a:xfrm>
            <a:off x="5595896" y="2935373"/>
            <a:ext cx="1345016" cy="1231106"/>
          </a:xfrm>
          <a:prstGeom prst="rect">
            <a:avLst/>
          </a:prstGeom>
          <a:ln w="12700">
            <a:noFill/>
            <a:miter lim="400000"/>
          </a:ln>
          <a:extLst>
            <a:ext uri="{C572A759-6A51-4108-AA02-DFA0A04FC94B}">
              <ma14:wrappingTextBoxFlag xmlns:ma14="http://schemas.microsoft.com/office/mac/drawingml/2011/main" xmlns="" val="1"/>
            </a:ext>
          </a:extLst>
        </p:spPr>
        <p:txBody>
          <a:bodyPr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600" b="1" i="0" u="none" strike="noStrike" kern="1200" cap="none" spc="0" normalizeH="0" baseline="0" noProof="0" dirty="0">
                <a:ln>
                  <a:noFill/>
                </a:ln>
                <a:solidFill>
                  <a:srgbClr val="D5DE3D"/>
                </a:solidFill>
                <a:effectLst/>
                <a:uLnTx/>
                <a:uFillTx/>
                <a:latin typeface="Calibri"/>
                <a:ea typeface="+mn-ea"/>
                <a:cs typeface="+mn-cs"/>
              </a:rPr>
              <a:t>Būves tehniskā stāvokļa noteikšana ekspluatācijas laikā</a:t>
            </a:r>
          </a:p>
        </p:txBody>
      </p:sp>
      <p:sp>
        <p:nvSpPr>
          <p:cNvPr id="16" name="Shape 815">
            <a:extLst>
              <a:ext uri="{FF2B5EF4-FFF2-40B4-BE49-F238E27FC236}">
                <a16:creationId xmlns:a16="http://schemas.microsoft.com/office/drawing/2014/main" id="{B5F2CC2F-1367-4064-A297-BB06287AFDE9}"/>
              </a:ext>
            </a:extLst>
          </p:cNvPr>
          <p:cNvSpPr/>
          <p:nvPr/>
        </p:nvSpPr>
        <p:spPr>
          <a:xfrm>
            <a:off x="7291504" y="3420401"/>
            <a:ext cx="1345016" cy="738664"/>
          </a:xfrm>
          <a:prstGeom prst="rect">
            <a:avLst/>
          </a:prstGeom>
          <a:ln w="12700">
            <a:noFill/>
            <a:miter lim="400000"/>
          </a:ln>
          <a:extLst>
            <a:ext uri="{C572A759-6A51-4108-AA02-DFA0A04FC94B}">
              <ma14:wrappingTextBoxFlag xmlns:ma14="http://schemas.microsoft.com/office/mac/drawingml/2011/main" xmlns="" val="1"/>
            </a:ext>
          </a:extLst>
        </p:spPr>
        <p:txBody>
          <a:bodyPr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600" b="1" i="0" u="none" strike="noStrike" kern="1200" cap="none" spc="0" normalizeH="0" baseline="0" noProof="0" dirty="0">
                <a:ln>
                  <a:noFill/>
                </a:ln>
                <a:solidFill>
                  <a:srgbClr val="FFFFFF"/>
                </a:solidFill>
                <a:effectLst/>
                <a:uLnTx/>
                <a:uFillTx/>
                <a:latin typeface="Calibri"/>
                <a:ea typeface="+mn-ea"/>
                <a:cs typeface="+mn-cs"/>
              </a:rPr>
              <a:t>Dažādu veidu tehniskās izpētes</a:t>
            </a:r>
          </a:p>
        </p:txBody>
      </p:sp>
      <p:grpSp>
        <p:nvGrpSpPr>
          <p:cNvPr id="32" name="Group 31">
            <a:extLst>
              <a:ext uri="{FF2B5EF4-FFF2-40B4-BE49-F238E27FC236}">
                <a16:creationId xmlns:a16="http://schemas.microsoft.com/office/drawing/2014/main" id="{D32F83E5-DC6B-426A-A26B-116FF25C0CD3}"/>
              </a:ext>
            </a:extLst>
          </p:cNvPr>
          <p:cNvGrpSpPr/>
          <p:nvPr/>
        </p:nvGrpSpPr>
        <p:grpSpPr>
          <a:xfrm>
            <a:off x="7449871" y="1855210"/>
            <a:ext cx="1021414" cy="1342648"/>
            <a:chOff x="4062880" y="1638037"/>
            <a:chExt cx="1021414" cy="1342648"/>
          </a:xfrm>
          <a:effectLst>
            <a:outerShdw blurRad="76200" dir="2700000" algn="tl" rotWithShape="0">
              <a:prstClr val="black">
                <a:alpha val="15000"/>
              </a:prstClr>
            </a:outerShdw>
          </a:effectLst>
        </p:grpSpPr>
        <p:sp>
          <p:nvSpPr>
            <p:cNvPr id="33" name="Graphic 1">
              <a:extLst>
                <a:ext uri="{FF2B5EF4-FFF2-40B4-BE49-F238E27FC236}">
                  <a16:creationId xmlns:a16="http://schemas.microsoft.com/office/drawing/2014/main" id="{3E04364F-9106-4AA9-A9DF-2DCD186EDE23}"/>
                </a:ext>
              </a:extLst>
            </p:cNvPr>
            <p:cNvSpPr/>
            <p:nvPr/>
          </p:nvSpPr>
          <p:spPr>
            <a:xfrm>
              <a:off x="4062880" y="1638037"/>
              <a:ext cx="1021414" cy="1342648"/>
            </a:xfrm>
            <a:custGeom>
              <a:avLst/>
              <a:gdLst>
                <a:gd name="connsiteX0" fmla="*/ 1281113 w 1281112"/>
                <a:gd name="connsiteY0" fmla="*/ 640080 h 1684020"/>
                <a:gd name="connsiteX1" fmla="*/ 641033 w 1281112"/>
                <a:gd name="connsiteY1" fmla="*/ 1684020 h 1684020"/>
                <a:gd name="connsiteX2" fmla="*/ 0 w 1281112"/>
                <a:gd name="connsiteY2" fmla="*/ 640080 h 1684020"/>
                <a:gd name="connsiteX3" fmla="*/ 640080 w 1281112"/>
                <a:gd name="connsiteY3" fmla="*/ 0 h 1684020"/>
                <a:gd name="connsiteX4" fmla="*/ 1281113 w 1281112"/>
                <a:gd name="connsiteY4" fmla="*/ 640080 h 1684020"/>
                <a:gd name="connsiteX5" fmla="*/ 1281113 w 1281112"/>
                <a:gd name="connsiteY5" fmla="*/ 640080 h 168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1112" h="1684020">
                  <a:moveTo>
                    <a:pt x="1281113" y="640080"/>
                  </a:moveTo>
                  <a:cubicBezTo>
                    <a:pt x="1281113" y="993458"/>
                    <a:pt x="641033" y="1684020"/>
                    <a:pt x="641033" y="1684020"/>
                  </a:cubicBezTo>
                  <a:cubicBezTo>
                    <a:pt x="641033" y="1684020"/>
                    <a:pt x="0" y="996315"/>
                    <a:pt x="0" y="640080"/>
                  </a:cubicBezTo>
                  <a:cubicBezTo>
                    <a:pt x="0" y="284798"/>
                    <a:pt x="286703" y="0"/>
                    <a:pt x="640080" y="0"/>
                  </a:cubicBezTo>
                  <a:cubicBezTo>
                    <a:pt x="992505" y="0"/>
                    <a:pt x="1281113" y="286703"/>
                    <a:pt x="1281113" y="640080"/>
                  </a:cubicBezTo>
                  <a:lnTo>
                    <a:pt x="1281113" y="640080"/>
                  </a:lnTo>
                  <a:close/>
                </a:path>
              </a:pathLst>
            </a:custGeom>
            <a:solidFill>
              <a:schemeClr val="bg1">
                <a:lumMod val="75000"/>
              </a:schemeClr>
            </a:solidFill>
            <a:ln w="285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34" name="Graphic 33">
              <a:extLst>
                <a:ext uri="{FF2B5EF4-FFF2-40B4-BE49-F238E27FC236}">
                  <a16:creationId xmlns:a16="http://schemas.microsoft.com/office/drawing/2014/main" id="{92D04F9B-615A-41C3-AE4A-4D45618E09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27057" y="1903135"/>
              <a:ext cx="504825" cy="504825"/>
            </a:xfrm>
            <a:prstGeom prst="rect">
              <a:avLst/>
            </a:prstGeom>
          </p:spPr>
        </p:pic>
      </p:grpSp>
      <p:grpSp>
        <p:nvGrpSpPr>
          <p:cNvPr id="42" name="Group 41">
            <a:extLst>
              <a:ext uri="{FF2B5EF4-FFF2-40B4-BE49-F238E27FC236}">
                <a16:creationId xmlns:a16="http://schemas.microsoft.com/office/drawing/2014/main" id="{13333D29-4D8A-449F-B780-30522897D66D}"/>
              </a:ext>
            </a:extLst>
          </p:cNvPr>
          <p:cNvGrpSpPr/>
          <p:nvPr/>
        </p:nvGrpSpPr>
        <p:grpSpPr>
          <a:xfrm>
            <a:off x="4062880" y="1855210"/>
            <a:ext cx="1021414" cy="1342648"/>
            <a:chOff x="4062880" y="1855210"/>
            <a:chExt cx="1021414" cy="1342648"/>
          </a:xfrm>
          <a:effectLst>
            <a:outerShdw blurRad="76200" dir="2700000" algn="tl" rotWithShape="0">
              <a:prstClr val="black">
                <a:alpha val="15000"/>
              </a:prstClr>
            </a:outerShdw>
          </a:effectLst>
        </p:grpSpPr>
        <p:sp>
          <p:nvSpPr>
            <p:cNvPr id="9" name="Graphic 1">
              <a:extLst>
                <a:ext uri="{FF2B5EF4-FFF2-40B4-BE49-F238E27FC236}">
                  <a16:creationId xmlns:a16="http://schemas.microsoft.com/office/drawing/2014/main" id="{14CE0C16-430D-45E4-A5DF-141A921892A9}"/>
                </a:ext>
              </a:extLst>
            </p:cNvPr>
            <p:cNvSpPr/>
            <p:nvPr/>
          </p:nvSpPr>
          <p:spPr>
            <a:xfrm>
              <a:off x="4062880" y="1855210"/>
              <a:ext cx="1021414" cy="1342648"/>
            </a:xfrm>
            <a:custGeom>
              <a:avLst/>
              <a:gdLst>
                <a:gd name="connsiteX0" fmla="*/ 1281113 w 1281112"/>
                <a:gd name="connsiteY0" fmla="*/ 640080 h 1684020"/>
                <a:gd name="connsiteX1" fmla="*/ 641033 w 1281112"/>
                <a:gd name="connsiteY1" fmla="*/ 1684020 h 1684020"/>
                <a:gd name="connsiteX2" fmla="*/ 0 w 1281112"/>
                <a:gd name="connsiteY2" fmla="*/ 640080 h 1684020"/>
                <a:gd name="connsiteX3" fmla="*/ 640080 w 1281112"/>
                <a:gd name="connsiteY3" fmla="*/ 0 h 1684020"/>
                <a:gd name="connsiteX4" fmla="*/ 1281113 w 1281112"/>
                <a:gd name="connsiteY4" fmla="*/ 640080 h 1684020"/>
                <a:gd name="connsiteX5" fmla="*/ 1281113 w 1281112"/>
                <a:gd name="connsiteY5" fmla="*/ 640080 h 168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1112" h="1684020">
                  <a:moveTo>
                    <a:pt x="1281113" y="640080"/>
                  </a:moveTo>
                  <a:cubicBezTo>
                    <a:pt x="1281113" y="993458"/>
                    <a:pt x="641033" y="1684020"/>
                    <a:pt x="641033" y="1684020"/>
                  </a:cubicBezTo>
                  <a:cubicBezTo>
                    <a:pt x="641033" y="1684020"/>
                    <a:pt x="0" y="996315"/>
                    <a:pt x="0" y="640080"/>
                  </a:cubicBezTo>
                  <a:cubicBezTo>
                    <a:pt x="0" y="284798"/>
                    <a:pt x="286703" y="0"/>
                    <a:pt x="640080" y="0"/>
                  </a:cubicBezTo>
                  <a:cubicBezTo>
                    <a:pt x="992505" y="0"/>
                    <a:pt x="1281113" y="286703"/>
                    <a:pt x="1281113" y="640080"/>
                  </a:cubicBezTo>
                  <a:lnTo>
                    <a:pt x="1281113" y="640080"/>
                  </a:lnTo>
                  <a:close/>
                </a:path>
              </a:pathLst>
            </a:custGeom>
            <a:solidFill>
              <a:schemeClr val="bg1">
                <a:lumMod val="75000"/>
              </a:schemeClr>
            </a:solidFill>
            <a:ln w="285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6" name="Graphic 5">
              <a:extLst>
                <a:ext uri="{FF2B5EF4-FFF2-40B4-BE49-F238E27FC236}">
                  <a16:creationId xmlns:a16="http://schemas.microsoft.com/office/drawing/2014/main" id="{64FF005D-F818-40B7-B7EE-5C738AB3C6A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10061" y="2117943"/>
              <a:ext cx="523878" cy="512730"/>
            </a:xfrm>
            <a:prstGeom prst="rect">
              <a:avLst/>
            </a:prstGeom>
          </p:spPr>
        </p:pic>
      </p:grpSp>
      <p:grpSp>
        <p:nvGrpSpPr>
          <p:cNvPr id="40" name="Group 39">
            <a:extLst>
              <a:ext uri="{FF2B5EF4-FFF2-40B4-BE49-F238E27FC236}">
                <a16:creationId xmlns:a16="http://schemas.microsoft.com/office/drawing/2014/main" id="{362B0102-3C29-4754-A740-3B8EF602BAF7}"/>
              </a:ext>
            </a:extLst>
          </p:cNvPr>
          <p:cNvGrpSpPr/>
          <p:nvPr/>
        </p:nvGrpSpPr>
        <p:grpSpPr>
          <a:xfrm>
            <a:off x="675890" y="1855210"/>
            <a:ext cx="1021414" cy="1342648"/>
            <a:chOff x="675890" y="1855210"/>
            <a:chExt cx="1021414" cy="1342648"/>
          </a:xfrm>
          <a:effectLst>
            <a:outerShdw blurRad="76200" dir="2700000" algn="tl" rotWithShape="0">
              <a:prstClr val="black">
                <a:alpha val="15000"/>
              </a:prstClr>
            </a:outerShdw>
          </a:effectLst>
        </p:grpSpPr>
        <p:sp>
          <p:nvSpPr>
            <p:cNvPr id="4" name="Graphic 1">
              <a:extLst>
                <a:ext uri="{FF2B5EF4-FFF2-40B4-BE49-F238E27FC236}">
                  <a16:creationId xmlns:a16="http://schemas.microsoft.com/office/drawing/2014/main" id="{D4EC854C-6CD5-4500-ABE9-75ED8362D1B7}"/>
                </a:ext>
              </a:extLst>
            </p:cNvPr>
            <p:cNvSpPr/>
            <p:nvPr/>
          </p:nvSpPr>
          <p:spPr>
            <a:xfrm>
              <a:off x="675890" y="1855210"/>
              <a:ext cx="1021414" cy="1342648"/>
            </a:xfrm>
            <a:custGeom>
              <a:avLst/>
              <a:gdLst>
                <a:gd name="connsiteX0" fmla="*/ 1281113 w 1281112"/>
                <a:gd name="connsiteY0" fmla="*/ 640080 h 1684020"/>
                <a:gd name="connsiteX1" fmla="*/ 641033 w 1281112"/>
                <a:gd name="connsiteY1" fmla="*/ 1684020 h 1684020"/>
                <a:gd name="connsiteX2" fmla="*/ 0 w 1281112"/>
                <a:gd name="connsiteY2" fmla="*/ 640080 h 1684020"/>
                <a:gd name="connsiteX3" fmla="*/ 640080 w 1281112"/>
                <a:gd name="connsiteY3" fmla="*/ 0 h 1684020"/>
                <a:gd name="connsiteX4" fmla="*/ 1281113 w 1281112"/>
                <a:gd name="connsiteY4" fmla="*/ 640080 h 1684020"/>
                <a:gd name="connsiteX5" fmla="*/ 1281113 w 1281112"/>
                <a:gd name="connsiteY5" fmla="*/ 640080 h 168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1112" h="1684020">
                  <a:moveTo>
                    <a:pt x="1281113" y="640080"/>
                  </a:moveTo>
                  <a:cubicBezTo>
                    <a:pt x="1281113" y="993458"/>
                    <a:pt x="641033" y="1684020"/>
                    <a:pt x="641033" y="1684020"/>
                  </a:cubicBezTo>
                  <a:cubicBezTo>
                    <a:pt x="641033" y="1684020"/>
                    <a:pt x="0" y="996315"/>
                    <a:pt x="0" y="640080"/>
                  </a:cubicBezTo>
                  <a:cubicBezTo>
                    <a:pt x="0" y="284798"/>
                    <a:pt x="286703" y="0"/>
                    <a:pt x="640080" y="0"/>
                  </a:cubicBezTo>
                  <a:cubicBezTo>
                    <a:pt x="992505" y="0"/>
                    <a:pt x="1281113" y="286703"/>
                    <a:pt x="1281113" y="640080"/>
                  </a:cubicBezTo>
                  <a:lnTo>
                    <a:pt x="1281113" y="640080"/>
                  </a:lnTo>
                  <a:close/>
                </a:path>
              </a:pathLst>
            </a:custGeom>
            <a:solidFill>
              <a:schemeClr val="bg1">
                <a:lumMod val="75000"/>
              </a:schemeClr>
            </a:solidFill>
            <a:ln w="285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38" name="Graphic 37">
              <a:extLst>
                <a:ext uri="{FF2B5EF4-FFF2-40B4-BE49-F238E27FC236}">
                  <a16:creationId xmlns:a16="http://schemas.microsoft.com/office/drawing/2014/main" id="{3FFF443E-2D19-4BB1-848A-BDFBD9330E3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5033" y="2138657"/>
              <a:ext cx="503130" cy="440238"/>
            </a:xfrm>
            <a:prstGeom prst="rect">
              <a:avLst/>
            </a:prstGeom>
          </p:spPr>
        </p:pic>
      </p:grpSp>
      <p:grpSp>
        <p:nvGrpSpPr>
          <p:cNvPr id="41" name="Group 40">
            <a:extLst>
              <a:ext uri="{FF2B5EF4-FFF2-40B4-BE49-F238E27FC236}">
                <a16:creationId xmlns:a16="http://schemas.microsoft.com/office/drawing/2014/main" id="{3C8A52D3-3813-4B61-81BE-B1C7CC3E4CAA}"/>
              </a:ext>
            </a:extLst>
          </p:cNvPr>
          <p:cNvGrpSpPr/>
          <p:nvPr/>
        </p:nvGrpSpPr>
        <p:grpSpPr>
          <a:xfrm>
            <a:off x="2369385" y="1368794"/>
            <a:ext cx="1021414" cy="1342648"/>
            <a:chOff x="2369385" y="1368794"/>
            <a:chExt cx="1021414" cy="1342648"/>
          </a:xfrm>
          <a:effectLst>
            <a:outerShdw blurRad="76200" dir="2700000" algn="tl" rotWithShape="0">
              <a:prstClr val="black">
                <a:alpha val="15000"/>
              </a:prstClr>
            </a:outerShdw>
          </a:effectLst>
        </p:grpSpPr>
        <p:sp>
          <p:nvSpPr>
            <p:cNvPr id="7" name="Graphic 1">
              <a:extLst>
                <a:ext uri="{FF2B5EF4-FFF2-40B4-BE49-F238E27FC236}">
                  <a16:creationId xmlns:a16="http://schemas.microsoft.com/office/drawing/2014/main" id="{1C494990-C1CC-4577-A0C7-6019CEC8EC80}"/>
                </a:ext>
              </a:extLst>
            </p:cNvPr>
            <p:cNvSpPr/>
            <p:nvPr/>
          </p:nvSpPr>
          <p:spPr>
            <a:xfrm>
              <a:off x="2369385" y="1368794"/>
              <a:ext cx="1021414" cy="1342648"/>
            </a:xfrm>
            <a:custGeom>
              <a:avLst/>
              <a:gdLst>
                <a:gd name="connsiteX0" fmla="*/ 1281113 w 1281112"/>
                <a:gd name="connsiteY0" fmla="*/ 640080 h 1684020"/>
                <a:gd name="connsiteX1" fmla="*/ 641033 w 1281112"/>
                <a:gd name="connsiteY1" fmla="*/ 1684020 h 1684020"/>
                <a:gd name="connsiteX2" fmla="*/ 0 w 1281112"/>
                <a:gd name="connsiteY2" fmla="*/ 640080 h 1684020"/>
                <a:gd name="connsiteX3" fmla="*/ 640080 w 1281112"/>
                <a:gd name="connsiteY3" fmla="*/ 0 h 1684020"/>
                <a:gd name="connsiteX4" fmla="*/ 1281113 w 1281112"/>
                <a:gd name="connsiteY4" fmla="*/ 640080 h 1684020"/>
                <a:gd name="connsiteX5" fmla="*/ 1281113 w 1281112"/>
                <a:gd name="connsiteY5" fmla="*/ 640080 h 168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1112" h="1684020">
                  <a:moveTo>
                    <a:pt x="1281113" y="640080"/>
                  </a:moveTo>
                  <a:cubicBezTo>
                    <a:pt x="1281113" y="993458"/>
                    <a:pt x="641033" y="1684020"/>
                    <a:pt x="641033" y="1684020"/>
                  </a:cubicBezTo>
                  <a:cubicBezTo>
                    <a:pt x="641033" y="1684020"/>
                    <a:pt x="0" y="996315"/>
                    <a:pt x="0" y="640080"/>
                  </a:cubicBezTo>
                  <a:cubicBezTo>
                    <a:pt x="0" y="284798"/>
                    <a:pt x="286703" y="0"/>
                    <a:pt x="640080" y="0"/>
                  </a:cubicBezTo>
                  <a:cubicBezTo>
                    <a:pt x="992505" y="0"/>
                    <a:pt x="1281113" y="286703"/>
                    <a:pt x="1281113" y="640080"/>
                  </a:cubicBezTo>
                  <a:lnTo>
                    <a:pt x="1281113" y="640080"/>
                  </a:lnTo>
                  <a:close/>
                </a:path>
              </a:pathLst>
            </a:custGeom>
            <a:solidFill>
              <a:schemeClr val="accent1"/>
            </a:solidFill>
            <a:ln w="2857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9" name="Graphic 18">
              <a:extLst>
                <a:ext uri="{FF2B5EF4-FFF2-40B4-BE49-F238E27FC236}">
                  <a16:creationId xmlns:a16="http://schemas.microsoft.com/office/drawing/2014/main" id="{D0C9BA55-02DD-4A75-81C2-BF55A37C42D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18790" y="1582547"/>
              <a:ext cx="522604" cy="545326"/>
            </a:xfrm>
            <a:prstGeom prst="rect">
              <a:avLst/>
            </a:prstGeom>
          </p:spPr>
        </p:pic>
      </p:grpSp>
      <p:grpSp>
        <p:nvGrpSpPr>
          <p:cNvPr id="43" name="Group 42">
            <a:extLst>
              <a:ext uri="{FF2B5EF4-FFF2-40B4-BE49-F238E27FC236}">
                <a16:creationId xmlns:a16="http://schemas.microsoft.com/office/drawing/2014/main" id="{A5CAB869-A6B9-415A-8C7D-D58F6918D7A7}"/>
              </a:ext>
            </a:extLst>
          </p:cNvPr>
          <p:cNvGrpSpPr/>
          <p:nvPr/>
        </p:nvGrpSpPr>
        <p:grpSpPr>
          <a:xfrm>
            <a:off x="5756375" y="1368794"/>
            <a:ext cx="1021414" cy="1342648"/>
            <a:chOff x="5756375" y="1368794"/>
            <a:chExt cx="1021414" cy="1342648"/>
          </a:xfrm>
          <a:effectLst>
            <a:outerShdw blurRad="76200" dir="2700000" algn="tl" rotWithShape="0">
              <a:prstClr val="black">
                <a:alpha val="15000"/>
              </a:prstClr>
            </a:outerShdw>
          </a:effectLst>
        </p:grpSpPr>
        <p:sp>
          <p:nvSpPr>
            <p:cNvPr id="10" name="Graphic 1">
              <a:extLst>
                <a:ext uri="{FF2B5EF4-FFF2-40B4-BE49-F238E27FC236}">
                  <a16:creationId xmlns:a16="http://schemas.microsoft.com/office/drawing/2014/main" id="{64E9815F-A2A3-4701-8987-AE70353D6299}"/>
                </a:ext>
              </a:extLst>
            </p:cNvPr>
            <p:cNvSpPr/>
            <p:nvPr/>
          </p:nvSpPr>
          <p:spPr>
            <a:xfrm>
              <a:off x="5756375" y="1368794"/>
              <a:ext cx="1021414" cy="1342648"/>
            </a:xfrm>
            <a:custGeom>
              <a:avLst/>
              <a:gdLst>
                <a:gd name="connsiteX0" fmla="*/ 1281113 w 1281112"/>
                <a:gd name="connsiteY0" fmla="*/ 640080 h 1684020"/>
                <a:gd name="connsiteX1" fmla="*/ 641033 w 1281112"/>
                <a:gd name="connsiteY1" fmla="*/ 1684020 h 1684020"/>
                <a:gd name="connsiteX2" fmla="*/ 0 w 1281112"/>
                <a:gd name="connsiteY2" fmla="*/ 640080 h 1684020"/>
                <a:gd name="connsiteX3" fmla="*/ 640080 w 1281112"/>
                <a:gd name="connsiteY3" fmla="*/ 0 h 1684020"/>
                <a:gd name="connsiteX4" fmla="*/ 1281113 w 1281112"/>
                <a:gd name="connsiteY4" fmla="*/ 640080 h 1684020"/>
                <a:gd name="connsiteX5" fmla="*/ 1281113 w 1281112"/>
                <a:gd name="connsiteY5" fmla="*/ 640080 h 168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1112" h="1684020">
                  <a:moveTo>
                    <a:pt x="1281113" y="640080"/>
                  </a:moveTo>
                  <a:cubicBezTo>
                    <a:pt x="1281113" y="993458"/>
                    <a:pt x="641033" y="1684020"/>
                    <a:pt x="641033" y="1684020"/>
                  </a:cubicBezTo>
                  <a:cubicBezTo>
                    <a:pt x="641033" y="1684020"/>
                    <a:pt x="0" y="996315"/>
                    <a:pt x="0" y="640080"/>
                  </a:cubicBezTo>
                  <a:cubicBezTo>
                    <a:pt x="0" y="284798"/>
                    <a:pt x="286703" y="0"/>
                    <a:pt x="640080" y="0"/>
                  </a:cubicBezTo>
                  <a:cubicBezTo>
                    <a:pt x="992505" y="0"/>
                    <a:pt x="1281113" y="286703"/>
                    <a:pt x="1281113" y="640080"/>
                  </a:cubicBezTo>
                  <a:lnTo>
                    <a:pt x="1281113" y="640080"/>
                  </a:lnTo>
                  <a:close/>
                </a:path>
              </a:pathLst>
            </a:custGeom>
            <a:solidFill>
              <a:schemeClr val="accent1"/>
            </a:solidFill>
            <a:ln w="2857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9" name="Graphic 38">
              <a:extLst>
                <a:ext uri="{FF2B5EF4-FFF2-40B4-BE49-F238E27FC236}">
                  <a16:creationId xmlns:a16="http://schemas.microsoft.com/office/drawing/2014/main" id="{9F9A413C-4762-4AB3-BBF1-BBD4E650539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997633" y="1603225"/>
              <a:ext cx="538898" cy="538898"/>
            </a:xfrm>
            <a:prstGeom prst="rect">
              <a:avLst/>
            </a:prstGeom>
          </p:spPr>
        </p:pic>
      </p:grpSp>
      <p:sp>
        <p:nvSpPr>
          <p:cNvPr id="2" name="Title 1">
            <a:extLst>
              <a:ext uri="{FF2B5EF4-FFF2-40B4-BE49-F238E27FC236}">
                <a16:creationId xmlns:a16="http://schemas.microsoft.com/office/drawing/2014/main" id="{4E2C045F-DECE-6583-9AD2-221C036900C5}"/>
              </a:ext>
            </a:extLst>
          </p:cNvPr>
          <p:cNvSpPr>
            <a:spLocks noGrp="1"/>
          </p:cNvSpPr>
          <p:nvPr>
            <p:ph type="title"/>
          </p:nvPr>
        </p:nvSpPr>
        <p:spPr>
          <a:xfrm>
            <a:off x="666751" y="432466"/>
            <a:ext cx="7812087" cy="581867"/>
          </a:xfrm>
        </p:spPr>
        <p:txBody>
          <a:bodyPr/>
          <a:lstStyle/>
          <a:p>
            <a:pPr algn="ctr"/>
            <a:r>
              <a:rPr lang="lv-LV" dirty="0"/>
              <a:t>Apsekošanas </a:t>
            </a:r>
            <a:r>
              <a:rPr lang="lv-LV" b="1" dirty="0">
                <a:solidFill>
                  <a:schemeClr val="accent1"/>
                </a:solidFill>
              </a:rPr>
              <a:t>veidi</a:t>
            </a:r>
          </a:p>
        </p:txBody>
      </p:sp>
    </p:spTree>
    <p:extLst>
      <p:ext uri="{BB962C8B-B14F-4D97-AF65-F5344CB8AC3E}">
        <p14:creationId xmlns:p14="http://schemas.microsoft.com/office/powerpoint/2010/main" val="32331712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5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7" presetClass="entr" presetSubtype="0" fill="hold" nodeType="after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anim calcmode="lin" valueType="num">
                                      <p:cBhvr>
                                        <p:cTn id="19" dur="500" fill="hold"/>
                                        <p:tgtEl>
                                          <p:spTgt spid="41"/>
                                        </p:tgtEl>
                                        <p:attrNameLst>
                                          <p:attrName>ppt_x</p:attrName>
                                        </p:attrNameLst>
                                      </p:cBhvr>
                                      <p:tavLst>
                                        <p:tav tm="0">
                                          <p:val>
                                            <p:strVal val="#ppt_x"/>
                                          </p:val>
                                        </p:tav>
                                        <p:tav tm="100000">
                                          <p:val>
                                            <p:strVal val="#ppt_x"/>
                                          </p:val>
                                        </p:tav>
                                      </p:tavLst>
                                    </p:anim>
                                    <p:anim calcmode="lin" valueType="num">
                                      <p:cBhvr>
                                        <p:cTn id="20" dur="500" fill="hold"/>
                                        <p:tgtEl>
                                          <p:spTgt spid="4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anim calcmode="lin" valueType="num">
                                      <p:cBhvr>
                                        <p:cTn id="24" dur="500" fill="hold"/>
                                        <p:tgtEl>
                                          <p:spTgt spid="13"/>
                                        </p:tgtEl>
                                        <p:attrNameLst>
                                          <p:attrName>ppt_x</p:attrName>
                                        </p:attrNameLst>
                                      </p:cBhvr>
                                      <p:tavLst>
                                        <p:tav tm="0">
                                          <p:val>
                                            <p:strVal val="#ppt_x"/>
                                          </p:val>
                                        </p:tav>
                                        <p:tav tm="100000">
                                          <p:val>
                                            <p:strVal val="#ppt_x"/>
                                          </p:val>
                                        </p:tav>
                                      </p:tavLst>
                                    </p:anim>
                                    <p:anim calcmode="lin" valueType="num">
                                      <p:cBhvr>
                                        <p:cTn id="25" dur="500" fill="hold"/>
                                        <p:tgtEl>
                                          <p:spTgt spid="13"/>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7" presetClass="entr" presetSubtype="0" fill="hold"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anim calcmode="lin" valueType="num">
                                      <p:cBhvr>
                                        <p:cTn id="30" dur="500" fill="hold"/>
                                        <p:tgtEl>
                                          <p:spTgt spid="42"/>
                                        </p:tgtEl>
                                        <p:attrNameLst>
                                          <p:attrName>ppt_x</p:attrName>
                                        </p:attrNameLst>
                                      </p:cBhvr>
                                      <p:tavLst>
                                        <p:tav tm="0">
                                          <p:val>
                                            <p:strVal val="#ppt_x"/>
                                          </p:val>
                                        </p:tav>
                                        <p:tav tm="100000">
                                          <p:val>
                                            <p:strVal val="#ppt_x"/>
                                          </p:val>
                                        </p:tav>
                                      </p:tavLst>
                                    </p:anim>
                                    <p:anim calcmode="lin" valueType="num">
                                      <p:cBhvr>
                                        <p:cTn id="31" dur="500" fill="hold"/>
                                        <p:tgtEl>
                                          <p:spTgt spid="4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anim calcmode="lin" valueType="num">
                                      <p:cBhvr>
                                        <p:cTn id="35" dur="500" fill="hold"/>
                                        <p:tgtEl>
                                          <p:spTgt spid="14"/>
                                        </p:tgtEl>
                                        <p:attrNameLst>
                                          <p:attrName>ppt_x</p:attrName>
                                        </p:attrNameLst>
                                      </p:cBhvr>
                                      <p:tavLst>
                                        <p:tav tm="0">
                                          <p:val>
                                            <p:strVal val="#ppt_x"/>
                                          </p:val>
                                        </p:tav>
                                        <p:tav tm="100000">
                                          <p:val>
                                            <p:strVal val="#ppt_x"/>
                                          </p:val>
                                        </p:tav>
                                      </p:tavLst>
                                    </p:anim>
                                    <p:anim calcmode="lin" valueType="num">
                                      <p:cBhvr>
                                        <p:cTn id="36" dur="500" fill="hold"/>
                                        <p:tgtEl>
                                          <p:spTgt spid="14"/>
                                        </p:tgtEl>
                                        <p:attrNameLst>
                                          <p:attrName>ppt_y</p:attrName>
                                        </p:attrNameLst>
                                      </p:cBhvr>
                                      <p:tavLst>
                                        <p:tav tm="0">
                                          <p:val>
                                            <p:strVal val="#ppt_y+.1"/>
                                          </p:val>
                                        </p:tav>
                                        <p:tav tm="100000">
                                          <p:val>
                                            <p:strVal val="#ppt_y"/>
                                          </p:val>
                                        </p:tav>
                                      </p:tavLst>
                                    </p:anim>
                                  </p:childTnLst>
                                </p:cTn>
                              </p:par>
                            </p:childTnLst>
                          </p:cTn>
                        </p:par>
                        <p:par>
                          <p:cTn id="37" fill="hold">
                            <p:stCondLst>
                              <p:cond delay="1500"/>
                            </p:stCondLst>
                            <p:childTnLst>
                              <p:par>
                                <p:cTn id="38" presetID="42"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anim calcmode="lin" valueType="num">
                                      <p:cBhvr>
                                        <p:cTn id="41" dur="500" fill="hold"/>
                                        <p:tgtEl>
                                          <p:spTgt spid="15"/>
                                        </p:tgtEl>
                                        <p:attrNameLst>
                                          <p:attrName>ppt_x</p:attrName>
                                        </p:attrNameLst>
                                      </p:cBhvr>
                                      <p:tavLst>
                                        <p:tav tm="0">
                                          <p:val>
                                            <p:strVal val="#ppt_x"/>
                                          </p:val>
                                        </p:tav>
                                        <p:tav tm="100000">
                                          <p:val>
                                            <p:strVal val="#ppt_x"/>
                                          </p:val>
                                        </p:tav>
                                      </p:tavLst>
                                    </p:anim>
                                    <p:anim calcmode="lin" valueType="num">
                                      <p:cBhvr>
                                        <p:cTn id="42" dur="500" fill="hold"/>
                                        <p:tgtEl>
                                          <p:spTgt spid="15"/>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500"/>
                                        <p:tgtEl>
                                          <p:spTgt spid="43"/>
                                        </p:tgtEl>
                                      </p:cBhvr>
                                    </p:animEffect>
                                    <p:anim calcmode="lin" valueType="num">
                                      <p:cBhvr>
                                        <p:cTn id="46" dur="500" fill="hold"/>
                                        <p:tgtEl>
                                          <p:spTgt spid="43"/>
                                        </p:tgtEl>
                                        <p:attrNameLst>
                                          <p:attrName>ppt_x</p:attrName>
                                        </p:attrNameLst>
                                      </p:cBhvr>
                                      <p:tavLst>
                                        <p:tav tm="0">
                                          <p:val>
                                            <p:strVal val="#ppt_x"/>
                                          </p:val>
                                        </p:tav>
                                        <p:tav tm="100000">
                                          <p:val>
                                            <p:strVal val="#ppt_x"/>
                                          </p:val>
                                        </p:tav>
                                      </p:tavLst>
                                    </p:anim>
                                    <p:anim calcmode="lin" valueType="num">
                                      <p:cBhvr>
                                        <p:cTn id="47" dur="500" fill="hold"/>
                                        <p:tgtEl>
                                          <p:spTgt spid="43"/>
                                        </p:tgtEl>
                                        <p:attrNameLst>
                                          <p:attrName>ppt_y</p:attrName>
                                        </p:attrNameLst>
                                      </p:cBhvr>
                                      <p:tavLst>
                                        <p:tav tm="0">
                                          <p:val>
                                            <p:strVal val="#ppt_y-.1"/>
                                          </p:val>
                                        </p:tav>
                                        <p:tav tm="100000">
                                          <p:val>
                                            <p:strVal val="#ppt_y"/>
                                          </p:val>
                                        </p:tav>
                                      </p:tavLst>
                                    </p:anim>
                                  </p:childTnLst>
                                </p:cTn>
                              </p:par>
                            </p:childTnLst>
                          </p:cTn>
                        </p:par>
                        <p:par>
                          <p:cTn id="48" fill="hold">
                            <p:stCondLst>
                              <p:cond delay="2000"/>
                            </p:stCondLst>
                            <p:childTnLst>
                              <p:par>
                                <p:cTn id="49" presetID="42" presetClass="entr" presetSubtype="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anim calcmode="lin" valueType="num">
                                      <p:cBhvr>
                                        <p:cTn id="52" dur="500" fill="hold"/>
                                        <p:tgtEl>
                                          <p:spTgt spid="16"/>
                                        </p:tgtEl>
                                        <p:attrNameLst>
                                          <p:attrName>ppt_x</p:attrName>
                                        </p:attrNameLst>
                                      </p:cBhvr>
                                      <p:tavLst>
                                        <p:tav tm="0">
                                          <p:val>
                                            <p:strVal val="#ppt_x"/>
                                          </p:val>
                                        </p:tav>
                                        <p:tav tm="100000">
                                          <p:val>
                                            <p:strVal val="#ppt_x"/>
                                          </p:val>
                                        </p:tav>
                                      </p:tavLst>
                                    </p:anim>
                                    <p:anim calcmode="lin" valueType="num">
                                      <p:cBhvr>
                                        <p:cTn id="53" dur="500" fill="hold"/>
                                        <p:tgtEl>
                                          <p:spTgt spid="16"/>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anim calcmode="lin" valueType="num">
                                      <p:cBhvr>
                                        <p:cTn id="57" dur="500" fill="hold"/>
                                        <p:tgtEl>
                                          <p:spTgt spid="32"/>
                                        </p:tgtEl>
                                        <p:attrNameLst>
                                          <p:attrName>ppt_x</p:attrName>
                                        </p:attrNameLst>
                                      </p:cBhvr>
                                      <p:tavLst>
                                        <p:tav tm="0">
                                          <p:val>
                                            <p:strVal val="#ppt_x"/>
                                          </p:val>
                                        </p:tav>
                                        <p:tav tm="100000">
                                          <p:val>
                                            <p:strVal val="#ppt_x"/>
                                          </p:val>
                                        </p:tav>
                                      </p:tavLst>
                                    </p:anim>
                                    <p:anim calcmode="lin" valueType="num">
                                      <p:cBhvr>
                                        <p:cTn id="58"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6" name="Picture 25" descr="A picture containing sky, outdoor, boat, blue&#10;&#10;Description automatically generated">
            <a:extLst>
              <a:ext uri="{FF2B5EF4-FFF2-40B4-BE49-F238E27FC236}">
                <a16:creationId xmlns:a16="http://schemas.microsoft.com/office/drawing/2014/main" id="{37C4E590-869D-4DF9-BDCA-5061CDE82B97}"/>
              </a:ext>
            </a:extLst>
          </p:cNvPr>
          <p:cNvPicPr>
            <a:picLocks noChangeAspect="1"/>
          </p:cNvPicPr>
          <p:nvPr/>
        </p:nvPicPr>
        <p:blipFill>
          <a:blip r:embed="rId3" cstate="print">
            <a:alphaModFix amt="1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flipH="1">
            <a:off x="4000500" y="0"/>
            <a:ext cx="5143500" cy="5143500"/>
          </a:xfrm>
          <a:prstGeom prst="rect">
            <a:avLst/>
          </a:prstGeom>
        </p:spPr>
      </p:pic>
      <p:sp>
        <p:nvSpPr>
          <p:cNvPr id="4" name="Rectangle 3">
            <a:extLst>
              <a:ext uri="{FF2B5EF4-FFF2-40B4-BE49-F238E27FC236}">
                <a16:creationId xmlns:a16="http://schemas.microsoft.com/office/drawing/2014/main" id="{82CBD295-4D84-499E-9556-73901217DC70}"/>
              </a:ext>
            </a:extLst>
          </p:cNvPr>
          <p:cNvSpPr/>
          <p:nvPr/>
        </p:nvSpPr>
        <p:spPr>
          <a:xfrm>
            <a:off x="4000500" y="0"/>
            <a:ext cx="2918168" cy="5143500"/>
          </a:xfrm>
          <a:prstGeom prst="rect">
            <a:avLst/>
          </a:prstGeom>
          <a:gradFill>
            <a:gsLst>
              <a:gs pos="0">
                <a:schemeClr val="accent1"/>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6B6F7B">
                  <a:lumMod val="50000"/>
                </a:srgbClr>
              </a:solidFill>
              <a:effectLst/>
              <a:uLnTx/>
              <a:uFillTx/>
              <a:latin typeface="Calibri"/>
              <a:ea typeface="+mn-ea"/>
              <a:cs typeface="+mn-cs"/>
            </a:endParaRPr>
          </a:p>
        </p:txBody>
      </p:sp>
      <p:sp>
        <p:nvSpPr>
          <p:cNvPr id="20" name="object 4">
            <a:extLst>
              <a:ext uri="{FF2B5EF4-FFF2-40B4-BE49-F238E27FC236}">
                <a16:creationId xmlns:a16="http://schemas.microsoft.com/office/drawing/2014/main" id="{79788E96-BEE7-457A-A945-FD1CD11C8A60}"/>
              </a:ext>
            </a:extLst>
          </p:cNvPr>
          <p:cNvSpPr txBox="1">
            <a:spLocks/>
          </p:cNvSpPr>
          <p:nvPr/>
        </p:nvSpPr>
        <p:spPr>
          <a:xfrm>
            <a:off x="666750" y="385533"/>
            <a:ext cx="7812087" cy="868773"/>
          </a:xfrm>
          <a:prstGeom prst="rect">
            <a:avLst/>
          </a:prstGeom>
        </p:spPr>
        <p:txBody>
          <a:bodyPr vert="horz" wrap="square" lIns="0" tIns="6931" rIns="0" bIns="0" rtlCol="0" anchor="t" anchorCtr="0">
            <a:spAutoFit/>
          </a:bodyPr>
          <a:lstStyle>
            <a:lvl1pPr marL="0" indent="0" algn="l" defTabSz="914400" rtl="0" eaLnBrk="1" latinLnBrk="0" hangingPunct="1">
              <a:spcBef>
                <a:spcPct val="0"/>
              </a:spcBef>
              <a:buNone/>
              <a:defRPr sz="2600" b="0" kern="1200" cap="all" baseline="0">
                <a:solidFill>
                  <a:schemeClr val="tx1"/>
                </a:solidFill>
                <a:latin typeface="+mj-lt"/>
                <a:ea typeface="+mj-ea"/>
                <a:cs typeface="+mj-cs"/>
              </a:defRPr>
            </a:lvl1pPr>
          </a:lstStyle>
          <a:p>
            <a:pPr marL="5776" marR="0" lvl="0" indent="0" algn="ctr" defTabSz="914400" rtl="0" eaLnBrk="1" fontAlgn="auto" latinLnBrk="0" hangingPunct="1">
              <a:lnSpc>
                <a:spcPct val="100000"/>
              </a:lnSpc>
              <a:spcBef>
                <a:spcPts val="55"/>
              </a:spcBef>
              <a:spcAft>
                <a:spcPts val="0"/>
              </a:spcAft>
              <a:buClrTx/>
              <a:buSzTx/>
              <a:buFontTx/>
              <a:buNone/>
              <a:tabLst/>
              <a:defRPr/>
            </a:pPr>
            <a:r>
              <a:rPr kumimoji="0" lang="lv-LV" sz="2800" b="0" i="0" u="none" strike="noStrike" kern="1200" cap="none" spc="20" normalizeH="0" baseline="0" noProof="0">
                <a:ln>
                  <a:noFill/>
                </a:ln>
                <a:solidFill>
                  <a:srgbClr val="6B6F7B">
                    <a:lumMod val="50000"/>
                  </a:srgbClr>
                </a:solidFill>
                <a:effectLst/>
                <a:uLnTx/>
                <a:uFillTx/>
                <a:latin typeface="Roboto Slab"/>
                <a:ea typeface="+mj-ea"/>
                <a:cs typeface="+mj-cs"/>
              </a:rPr>
              <a:t>TEHNISKĀ STĀVOKĻA NOTEIKŠANA </a:t>
            </a:r>
            <a:r>
              <a:rPr kumimoji="0" lang="lv-LV" sz="2800" b="1" i="0" u="none" strike="noStrike" kern="1200" cap="none" spc="20" normalizeH="0" baseline="0" noProof="0">
                <a:ln>
                  <a:noFill/>
                </a:ln>
                <a:solidFill>
                  <a:srgbClr val="6B6F7B">
                    <a:lumMod val="50000"/>
                  </a:srgbClr>
                </a:solidFill>
                <a:effectLst/>
                <a:uLnTx/>
                <a:uFillTx/>
                <a:latin typeface="Roboto Slab"/>
                <a:ea typeface="+mj-ea"/>
                <a:cs typeface="+mj-cs"/>
              </a:rPr>
              <a:t>EKSPLUATĀCIJAS LAIKĀ</a:t>
            </a:r>
          </a:p>
        </p:txBody>
      </p:sp>
      <p:grpSp>
        <p:nvGrpSpPr>
          <p:cNvPr id="34" name="Group 33">
            <a:extLst>
              <a:ext uri="{FF2B5EF4-FFF2-40B4-BE49-F238E27FC236}">
                <a16:creationId xmlns:a16="http://schemas.microsoft.com/office/drawing/2014/main" id="{4F9955A6-9495-40E8-BBE6-F00DA7FF40B3}"/>
              </a:ext>
            </a:extLst>
          </p:cNvPr>
          <p:cNvGrpSpPr/>
          <p:nvPr/>
        </p:nvGrpSpPr>
        <p:grpSpPr>
          <a:xfrm>
            <a:off x="444171" y="1513806"/>
            <a:ext cx="1904314" cy="1676067"/>
            <a:chOff x="487985" y="1480527"/>
            <a:chExt cx="1944294" cy="1711256"/>
          </a:xfrm>
        </p:grpSpPr>
        <p:sp>
          <p:nvSpPr>
            <p:cNvPr id="9" name="Freeform: Shape 8">
              <a:extLst>
                <a:ext uri="{FF2B5EF4-FFF2-40B4-BE49-F238E27FC236}">
                  <a16:creationId xmlns:a16="http://schemas.microsoft.com/office/drawing/2014/main" id="{ACA56718-5E1E-479E-8D1F-2073F59DDCE9}"/>
                </a:ext>
              </a:extLst>
            </p:cNvPr>
            <p:cNvSpPr>
              <a:spLocks noChangeAspect="1"/>
            </p:cNvSpPr>
            <p:nvPr/>
          </p:nvSpPr>
          <p:spPr>
            <a:xfrm>
              <a:off x="487985" y="1480527"/>
              <a:ext cx="1944294" cy="1711256"/>
            </a:xfrm>
            <a:custGeom>
              <a:avLst/>
              <a:gdLst>
                <a:gd name="connsiteX0" fmla="*/ 1515703 w 1740033"/>
                <a:gd name="connsiteY0" fmla="*/ 224331 h 1531477"/>
                <a:gd name="connsiteX1" fmla="*/ 974295 w 1740033"/>
                <a:gd name="connsiteY1" fmla="*/ 0 h 1531477"/>
                <a:gd name="connsiteX2" fmla="*/ 426191 w 1740033"/>
                <a:gd name="connsiteY2" fmla="*/ 231027 h 1531477"/>
                <a:gd name="connsiteX3" fmla="*/ 426191 w 1740033"/>
                <a:gd name="connsiteY3" fmla="*/ 242746 h 1531477"/>
                <a:gd name="connsiteX4" fmla="*/ 437909 w 1740033"/>
                <a:gd name="connsiteY4" fmla="*/ 242746 h 1531477"/>
                <a:gd name="connsiteX5" fmla="*/ 974295 w 1740033"/>
                <a:gd name="connsiteY5" fmla="*/ 16741 h 1531477"/>
                <a:gd name="connsiteX6" fmla="*/ 1723293 w 1740033"/>
                <a:gd name="connsiteY6" fmla="*/ 765739 h 1531477"/>
                <a:gd name="connsiteX7" fmla="*/ 974295 w 1740033"/>
                <a:gd name="connsiteY7" fmla="*/ 1514736 h 1531477"/>
                <a:gd name="connsiteX8" fmla="*/ 389025 w 1740033"/>
                <a:gd name="connsiteY8" fmla="*/ 1233151 h 1531477"/>
                <a:gd name="connsiteX9" fmla="*/ 389025 w 1740033"/>
                <a:gd name="connsiteY9" fmla="*/ 290961 h 1531477"/>
                <a:gd name="connsiteX10" fmla="*/ 380655 w 1740033"/>
                <a:gd name="connsiteY10" fmla="*/ 282590 h 1531477"/>
                <a:gd name="connsiteX11" fmla="*/ 112127 w 1740033"/>
                <a:gd name="connsiteY11" fmla="*/ 282590 h 1531477"/>
                <a:gd name="connsiteX12" fmla="*/ 105096 w 1740033"/>
                <a:gd name="connsiteY12" fmla="*/ 286608 h 1531477"/>
                <a:gd name="connsiteX13" fmla="*/ 1301 w 1740033"/>
                <a:gd name="connsiteY13" fmla="*/ 455358 h 1531477"/>
                <a:gd name="connsiteX14" fmla="*/ 966 w 1740033"/>
                <a:gd name="connsiteY14" fmla="*/ 463729 h 1531477"/>
                <a:gd name="connsiteX15" fmla="*/ 8332 w 1740033"/>
                <a:gd name="connsiteY15" fmla="*/ 468082 h 1531477"/>
                <a:gd name="connsiteX16" fmla="*/ 194159 w 1740033"/>
                <a:gd name="connsiteY16" fmla="*/ 468082 h 1531477"/>
                <a:gd name="connsiteX17" fmla="*/ 194159 w 1740033"/>
                <a:gd name="connsiteY17" fmla="*/ 1233820 h 1531477"/>
                <a:gd name="connsiteX18" fmla="*/ 202529 w 1740033"/>
                <a:gd name="connsiteY18" fmla="*/ 1242191 h 1531477"/>
                <a:gd name="connsiteX19" fmla="*/ 210900 w 1740033"/>
                <a:gd name="connsiteY19" fmla="*/ 1233820 h 1531477"/>
                <a:gd name="connsiteX20" fmla="*/ 210900 w 1740033"/>
                <a:gd name="connsiteY20" fmla="*/ 459711 h 1531477"/>
                <a:gd name="connsiteX21" fmla="*/ 202529 w 1740033"/>
                <a:gd name="connsiteY21" fmla="*/ 451341 h 1531477"/>
                <a:gd name="connsiteX22" fmla="*/ 23399 w 1740033"/>
                <a:gd name="connsiteY22" fmla="*/ 451341 h 1531477"/>
                <a:gd name="connsiteX23" fmla="*/ 116815 w 1740033"/>
                <a:gd name="connsiteY23" fmla="*/ 299666 h 1531477"/>
                <a:gd name="connsiteX24" fmla="*/ 372284 w 1740033"/>
                <a:gd name="connsiteY24" fmla="*/ 299666 h 1531477"/>
                <a:gd name="connsiteX25" fmla="*/ 372284 w 1740033"/>
                <a:gd name="connsiteY25" fmla="*/ 1233820 h 1531477"/>
                <a:gd name="connsiteX26" fmla="*/ 372619 w 1740033"/>
                <a:gd name="connsiteY26" fmla="*/ 1235494 h 1531477"/>
                <a:gd name="connsiteX27" fmla="*/ 374293 w 1740033"/>
                <a:gd name="connsiteY27" fmla="*/ 1241521 h 1531477"/>
                <a:gd name="connsiteX28" fmla="*/ 974295 w 1740033"/>
                <a:gd name="connsiteY28" fmla="*/ 1531477 h 1531477"/>
                <a:gd name="connsiteX29" fmla="*/ 1515703 w 1740033"/>
                <a:gd name="connsiteY29" fmla="*/ 1307146 h 1531477"/>
                <a:gd name="connsiteX30" fmla="*/ 1740034 w 1740033"/>
                <a:gd name="connsiteY30" fmla="*/ 765739 h 1531477"/>
                <a:gd name="connsiteX31" fmla="*/ 1515703 w 1740033"/>
                <a:gd name="connsiteY31" fmla="*/ 224331 h 153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740033" h="1531477">
                  <a:moveTo>
                    <a:pt x="1515703" y="224331"/>
                  </a:moveTo>
                  <a:cubicBezTo>
                    <a:pt x="1371059" y="79688"/>
                    <a:pt x="1178871" y="0"/>
                    <a:pt x="974295" y="0"/>
                  </a:cubicBezTo>
                  <a:cubicBezTo>
                    <a:pt x="766035" y="0"/>
                    <a:pt x="571504" y="82031"/>
                    <a:pt x="426191" y="231027"/>
                  </a:cubicBezTo>
                  <a:cubicBezTo>
                    <a:pt x="422842" y="234376"/>
                    <a:pt x="423177" y="239733"/>
                    <a:pt x="426191" y="242746"/>
                  </a:cubicBezTo>
                  <a:cubicBezTo>
                    <a:pt x="429539" y="246094"/>
                    <a:pt x="434896" y="245760"/>
                    <a:pt x="437909" y="242746"/>
                  </a:cubicBezTo>
                  <a:cubicBezTo>
                    <a:pt x="580209" y="97098"/>
                    <a:pt x="770723" y="16741"/>
                    <a:pt x="974295" y="16741"/>
                  </a:cubicBezTo>
                  <a:cubicBezTo>
                    <a:pt x="1387466" y="16741"/>
                    <a:pt x="1723293" y="352903"/>
                    <a:pt x="1723293" y="765739"/>
                  </a:cubicBezTo>
                  <a:cubicBezTo>
                    <a:pt x="1723293" y="1178575"/>
                    <a:pt x="1387466" y="1514736"/>
                    <a:pt x="974295" y="1514736"/>
                  </a:cubicBezTo>
                  <a:cubicBezTo>
                    <a:pt x="745276" y="1514736"/>
                    <a:pt x="531994" y="1411946"/>
                    <a:pt x="389025" y="1233151"/>
                  </a:cubicBezTo>
                  <a:lnTo>
                    <a:pt x="389025" y="290961"/>
                  </a:lnTo>
                  <a:cubicBezTo>
                    <a:pt x="389025" y="286273"/>
                    <a:pt x="385342" y="282590"/>
                    <a:pt x="380655" y="282590"/>
                  </a:cubicBezTo>
                  <a:lnTo>
                    <a:pt x="112127" y="282590"/>
                  </a:lnTo>
                  <a:cubicBezTo>
                    <a:pt x="109114" y="282590"/>
                    <a:pt x="106435" y="283929"/>
                    <a:pt x="105096" y="286608"/>
                  </a:cubicBezTo>
                  <a:lnTo>
                    <a:pt x="1301" y="455358"/>
                  </a:lnTo>
                  <a:cubicBezTo>
                    <a:pt x="-373" y="458037"/>
                    <a:pt x="-373" y="461050"/>
                    <a:pt x="966" y="463729"/>
                  </a:cubicBezTo>
                  <a:cubicBezTo>
                    <a:pt x="2305" y="466408"/>
                    <a:pt x="5319" y="468082"/>
                    <a:pt x="8332" y="468082"/>
                  </a:cubicBezTo>
                  <a:lnTo>
                    <a:pt x="194159" y="468082"/>
                  </a:lnTo>
                  <a:lnTo>
                    <a:pt x="194159" y="1233820"/>
                  </a:lnTo>
                  <a:cubicBezTo>
                    <a:pt x="194159" y="1238508"/>
                    <a:pt x="197842" y="1242191"/>
                    <a:pt x="202529" y="1242191"/>
                  </a:cubicBezTo>
                  <a:cubicBezTo>
                    <a:pt x="207217" y="1242191"/>
                    <a:pt x="210900" y="1238508"/>
                    <a:pt x="210900" y="1233820"/>
                  </a:cubicBezTo>
                  <a:lnTo>
                    <a:pt x="210900" y="459711"/>
                  </a:lnTo>
                  <a:cubicBezTo>
                    <a:pt x="210900" y="455024"/>
                    <a:pt x="207217" y="451341"/>
                    <a:pt x="202529" y="451341"/>
                  </a:cubicBezTo>
                  <a:lnTo>
                    <a:pt x="23399" y="451341"/>
                  </a:lnTo>
                  <a:lnTo>
                    <a:pt x="116815" y="299666"/>
                  </a:lnTo>
                  <a:lnTo>
                    <a:pt x="372284" y="299666"/>
                  </a:lnTo>
                  <a:lnTo>
                    <a:pt x="372284" y="1233820"/>
                  </a:lnTo>
                  <a:cubicBezTo>
                    <a:pt x="372284" y="1234490"/>
                    <a:pt x="372284" y="1235160"/>
                    <a:pt x="372619" y="1235494"/>
                  </a:cubicBezTo>
                  <a:cubicBezTo>
                    <a:pt x="372284" y="1237503"/>
                    <a:pt x="372954" y="1239512"/>
                    <a:pt x="374293" y="1241521"/>
                  </a:cubicBezTo>
                  <a:cubicBezTo>
                    <a:pt x="520611" y="1425673"/>
                    <a:pt x="739250" y="1531477"/>
                    <a:pt x="974295" y="1531477"/>
                  </a:cubicBezTo>
                  <a:cubicBezTo>
                    <a:pt x="1178871" y="1531477"/>
                    <a:pt x="1371059" y="1451790"/>
                    <a:pt x="1515703" y="1307146"/>
                  </a:cubicBezTo>
                  <a:cubicBezTo>
                    <a:pt x="1660346" y="1162503"/>
                    <a:pt x="1740034" y="970315"/>
                    <a:pt x="1740034" y="765739"/>
                  </a:cubicBezTo>
                  <a:cubicBezTo>
                    <a:pt x="1740034" y="561162"/>
                    <a:pt x="1660346" y="368974"/>
                    <a:pt x="1515703" y="224331"/>
                  </a:cubicBezTo>
                  <a:close/>
                </a:path>
              </a:pathLst>
            </a:custGeom>
            <a:solidFill>
              <a:schemeClr val="bg1">
                <a:lumMod val="50000"/>
              </a:schemeClr>
            </a:solidFill>
            <a:ln w="3175" cap="flat">
              <a:solidFill>
                <a:schemeClr val="bg1">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6B6F7B">
                    <a:lumMod val="50000"/>
                  </a:srgbClr>
                </a:solidFill>
                <a:effectLst/>
                <a:uLnTx/>
                <a:uFillTx/>
                <a:latin typeface="Calibri"/>
                <a:ea typeface="+mn-ea"/>
                <a:cs typeface="+mn-cs"/>
              </a:endParaRPr>
            </a:p>
          </p:txBody>
        </p:sp>
        <p:sp>
          <p:nvSpPr>
            <p:cNvPr id="14" name="Shape 815">
              <a:extLst>
                <a:ext uri="{FF2B5EF4-FFF2-40B4-BE49-F238E27FC236}">
                  <a16:creationId xmlns:a16="http://schemas.microsoft.com/office/drawing/2014/main" id="{D0A32703-5279-4C11-BBA4-5C201355F0C2}"/>
                </a:ext>
              </a:extLst>
            </p:cNvPr>
            <p:cNvSpPr/>
            <p:nvPr/>
          </p:nvSpPr>
          <p:spPr>
            <a:xfrm>
              <a:off x="1229116" y="1966532"/>
              <a:ext cx="1007114" cy="720197"/>
            </a:xfrm>
            <a:prstGeom prst="rect">
              <a:avLst/>
            </a:prstGeom>
            <a:ln w="12700">
              <a:noFill/>
              <a:miter lim="400000"/>
            </a:ln>
            <a:extLst>
              <a:ext uri="{C572A759-6A51-4108-AA02-DFA0A04FC94B}">
                <ma14:wrappingTextBoxFlag xmlns:ma14="http://schemas.microsoft.com/office/mac/drawingml/2011/main" xmlns="" val="1"/>
              </a:ext>
            </a:extLst>
          </p:spPr>
          <p:txBody>
            <a:bodyPr wrap="square" lIns="0" tIns="0" rIns="0" bIns="0" anchor="t" anchorCtr="0">
              <a:spAutoFit/>
            </a:bodyPr>
            <a:lstStyle/>
            <a:p>
              <a:pPr marL="0" marR="0" lvl="0" indent="0" algn="l" defTabSz="1219170" rtl="0" eaLnBrk="1" fontAlgn="auto" latinLnBrk="0" hangingPunct="1">
                <a:lnSpc>
                  <a:spcPct val="90000"/>
                </a:lnSpc>
                <a:spcBef>
                  <a:spcPts val="0"/>
                </a:spcBef>
                <a:spcAft>
                  <a:spcPts val="1200"/>
                </a:spcAft>
                <a:buClr>
                  <a:srgbClr val="F0E8D7">
                    <a:lumMod val="90000"/>
                  </a:srgbClr>
                </a:buClr>
                <a:buSzTx/>
                <a:buFontTx/>
                <a:buNone/>
                <a:tabLst/>
                <a:defRPr/>
              </a:pPr>
              <a:r>
                <a:rPr kumimoji="0" lang="lv-LV" sz="1300" b="1" i="0" u="none" strike="noStrike" kern="1200" cap="none" spc="0" normalizeH="0" baseline="0" noProof="0">
                  <a:ln>
                    <a:noFill/>
                  </a:ln>
                  <a:solidFill>
                    <a:srgbClr val="6B6F7B">
                      <a:lumMod val="50000"/>
                    </a:srgbClr>
                  </a:solidFill>
                  <a:effectLst/>
                  <a:uLnTx/>
                  <a:uFillTx/>
                  <a:latin typeface="Calibri"/>
                  <a:ea typeface="+mn-ea"/>
                  <a:cs typeface="Calibri Light"/>
                </a:rPr>
                <a:t>Vizuāla </a:t>
              </a:r>
              <a:br>
                <a:rPr kumimoji="0" lang="en-US" sz="1300" b="1" i="0" u="none" strike="noStrike" kern="1200" cap="none" spc="0" normalizeH="0" baseline="0" noProof="0">
                  <a:ln>
                    <a:noFill/>
                  </a:ln>
                  <a:solidFill>
                    <a:srgbClr val="6B6F7B">
                      <a:lumMod val="50000"/>
                    </a:srgbClr>
                  </a:solidFill>
                  <a:effectLst/>
                  <a:uLnTx/>
                  <a:uFillTx/>
                  <a:latin typeface="Calibri"/>
                  <a:ea typeface="+mn-ea"/>
                  <a:cs typeface="Calibri Light"/>
                </a:rPr>
              </a:br>
              <a:r>
                <a:rPr kumimoji="0" lang="lv-LV" sz="1300" b="1" i="0" u="none" strike="noStrike" kern="1200" cap="none" spc="0" normalizeH="0" baseline="0" noProof="0">
                  <a:ln>
                    <a:noFill/>
                  </a:ln>
                  <a:solidFill>
                    <a:srgbClr val="6B6F7B">
                      <a:lumMod val="50000"/>
                    </a:srgbClr>
                  </a:solidFill>
                  <a:effectLst/>
                  <a:uLnTx/>
                  <a:uFillTx/>
                  <a:latin typeface="Calibri"/>
                  <a:ea typeface="+mn-ea"/>
                  <a:cs typeface="Calibri Light"/>
                </a:rPr>
                <a:t>būves un inženiertīklu apsekošana</a:t>
              </a:r>
            </a:p>
          </p:txBody>
        </p:sp>
      </p:grpSp>
      <p:grpSp>
        <p:nvGrpSpPr>
          <p:cNvPr id="33" name="Group 32">
            <a:extLst>
              <a:ext uri="{FF2B5EF4-FFF2-40B4-BE49-F238E27FC236}">
                <a16:creationId xmlns:a16="http://schemas.microsoft.com/office/drawing/2014/main" id="{126578F5-2431-4024-9733-5226C286EFB3}"/>
              </a:ext>
            </a:extLst>
          </p:cNvPr>
          <p:cNvGrpSpPr/>
          <p:nvPr/>
        </p:nvGrpSpPr>
        <p:grpSpPr>
          <a:xfrm>
            <a:off x="1946730" y="3007909"/>
            <a:ext cx="2657937" cy="1676065"/>
            <a:chOff x="2022090" y="3005998"/>
            <a:chExt cx="2713739" cy="1711254"/>
          </a:xfrm>
        </p:grpSpPr>
        <p:sp>
          <p:nvSpPr>
            <p:cNvPr id="7" name="Freeform: Shape 6">
              <a:extLst>
                <a:ext uri="{FF2B5EF4-FFF2-40B4-BE49-F238E27FC236}">
                  <a16:creationId xmlns:a16="http://schemas.microsoft.com/office/drawing/2014/main" id="{BCCCF466-D870-46AF-87A3-F9A0D59705CD}"/>
                </a:ext>
              </a:extLst>
            </p:cNvPr>
            <p:cNvSpPr>
              <a:spLocks noChangeAspect="1"/>
            </p:cNvSpPr>
            <p:nvPr/>
          </p:nvSpPr>
          <p:spPr>
            <a:xfrm>
              <a:off x="2022090" y="3005998"/>
              <a:ext cx="2004196" cy="1711254"/>
            </a:xfrm>
            <a:custGeom>
              <a:avLst/>
              <a:gdLst>
                <a:gd name="connsiteX0" fmla="*/ 1569648 w 1793643"/>
                <a:gd name="connsiteY0" fmla="*/ 224331 h 1531477"/>
                <a:gd name="connsiteX1" fmla="*/ 1028240 w 1793643"/>
                <a:gd name="connsiteY1" fmla="*/ 0 h 1531477"/>
                <a:gd name="connsiteX2" fmla="*/ 491185 w 1793643"/>
                <a:gd name="connsiteY2" fmla="*/ 219978 h 1531477"/>
                <a:gd name="connsiteX3" fmla="*/ 491185 w 1793643"/>
                <a:gd name="connsiteY3" fmla="*/ 231697 h 1531477"/>
                <a:gd name="connsiteX4" fmla="*/ 502903 w 1793643"/>
                <a:gd name="connsiteY4" fmla="*/ 231697 h 1531477"/>
                <a:gd name="connsiteX5" fmla="*/ 1028240 w 1793643"/>
                <a:gd name="connsiteY5" fmla="*/ 16741 h 1531477"/>
                <a:gd name="connsiteX6" fmla="*/ 1777238 w 1793643"/>
                <a:gd name="connsiteY6" fmla="*/ 765739 h 1531477"/>
                <a:gd name="connsiteX7" fmla="*/ 1028240 w 1793643"/>
                <a:gd name="connsiteY7" fmla="*/ 1514736 h 1531477"/>
                <a:gd name="connsiteX8" fmla="*/ 450336 w 1793643"/>
                <a:gd name="connsiteY8" fmla="*/ 1242191 h 1531477"/>
                <a:gd name="connsiteX9" fmla="*/ 439287 w 1793643"/>
                <a:gd name="connsiteY9" fmla="*/ 1240517 h 1531477"/>
                <a:gd name="connsiteX10" fmla="*/ 17411 w 1793643"/>
                <a:gd name="connsiteY10" fmla="*/ 1240517 h 1531477"/>
                <a:gd name="connsiteX11" fmla="*/ 17411 w 1793643"/>
                <a:gd name="connsiteY11" fmla="*/ 1166521 h 1531477"/>
                <a:gd name="connsiteX12" fmla="*/ 306697 w 1793643"/>
                <a:gd name="connsiteY12" fmla="*/ 871542 h 1531477"/>
                <a:gd name="connsiteX13" fmla="*/ 448662 w 1793643"/>
                <a:gd name="connsiteY13" fmla="*/ 697435 h 1531477"/>
                <a:gd name="connsiteX14" fmla="*/ 484488 w 1793643"/>
                <a:gd name="connsiteY14" fmla="*/ 575894 h 1531477"/>
                <a:gd name="connsiteX15" fmla="*/ 445649 w 1793643"/>
                <a:gd name="connsiteY15" fmla="*/ 479800 h 1531477"/>
                <a:gd name="connsiteX16" fmla="*/ 346541 w 1793643"/>
                <a:gd name="connsiteY16" fmla="*/ 441965 h 1531477"/>
                <a:gd name="connsiteX17" fmla="*/ 244086 w 1793643"/>
                <a:gd name="connsiteY17" fmla="*/ 487836 h 1531477"/>
                <a:gd name="connsiteX18" fmla="*/ 201228 w 1793643"/>
                <a:gd name="connsiteY18" fmla="*/ 601676 h 1531477"/>
                <a:gd name="connsiteX19" fmla="*/ 43192 w 1793643"/>
                <a:gd name="connsiteY19" fmla="*/ 601676 h 1531477"/>
                <a:gd name="connsiteX20" fmla="*/ 135938 w 1793643"/>
                <a:gd name="connsiteY20" fmla="*/ 376005 h 1531477"/>
                <a:gd name="connsiteX21" fmla="*/ 357925 w 1793643"/>
                <a:gd name="connsiteY21" fmla="*/ 290961 h 1531477"/>
                <a:gd name="connsiteX22" fmla="*/ 505582 w 1793643"/>
                <a:gd name="connsiteY22" fmla="*/ 326117 h 1531477"/>
                <a:gd name="connsiteX23" fmla="*/ 607368 w 1793643"/>
                <a:gd name="connsiteY23" fmla="*/ 427568 h 1531477"/>
                <a:gd name="connsiteX24" fmla="*/ 645538 w 1793643"/>
                <a:gd name="connsiteY24" fmla="*/ 562167 h 1531477"/>
                <a:gd name="connsiteX25" fmla="*/ 598663 w 1793643"/>
                <a:gd name="connsiteY25" fmla="*/ 739288 h 1531477"/>
                <a:gd name="connsiteX26" fmla="*/ 425224 w 1793643"/>
                <a:gd name="connsiteY26" fmla="*/ 965962 h 1531477"/>
                <a:gd name="connsiteX27" fmla="*/ 319421 w 1793643"/>
                <a:gd name="connsiteY27" fmla="*/ 1077458 h 1531477"/>
                <a:gd name="connsiteX28" fmla="*/ 317747 w 1793643"/>
                <a:gd name="connsiteY28" fmla="*/ 1086498 h 1531477"/>
                <a:gd name="connsiteX29" fmla="*/ 325447 w 1793643"/>
                <a:gd name="connsiteY29" fmla="*/ 1091521 h 1531477"/>
                <a:gd name="connsiteX30" fmla="*/ 604354 w 1793643"/>
                <a:gd name="connsiteY30" fmla="*/ 1091521 h 1531477"/>
                <a:gd name="connsiteX31" fmla="*/ 612725 w 1793643"/>
                <a:gd name="connsiteY31" fmla="*/ 1083150 h 1531477"/>
                <a:gd name="connsiteX32" fmla="*/ 604354 w 1793643"/>
                <a:gd name="connsiteY32" fmla="*/ 1074780 h 1531477"/>
                <a:gd name="connsiteX33" fmla="*/ 344867 w 1793643"/>
                <a:gd name="connsiteY33" fmla="*/ 1074780 h 1531477"/>
                <a:gd name="connsiteX34" fmla="*/ 437278 w 1793643"/>
                <a:gd name="connsiteY34" fmla="*/ 977346 h 1531477"/>
                <a:gd name="connsiteX35" fmla="*/ 613395 w 1793643"/>
                <a:gd name="connsiteY35" fmla="*/ 746319 h 1531477"/>
                <a:gd name="connsiteX36" fmla="*/ 661944 w 1793643"/>
                <a:gd name="connsiteY36" fmla="*/ 561832 h 1531477"/>
                <a:gd name="connsiteX37" fmla="*/ 621431 w 1793643"/>
                <a:gd name="connsiteY37" fmla="*/ 418863 h 1531477"/>
                <a:gd name="connsiteX38" fmla="*/ 513283 w 1793643"/>
                <a:gd name="connsiteY38" fmla="*/ 311385 h 1531477"/>
                <a:gd name="connsiteX39" fmla="*/ 357591 w 1793643"/>
                <a:gd name="connsiteY39" fmla="*/ 274220 h 1531477"/>
                <a:gd name="connsiteX40" fmla="*/ 123884 w 1793643"/>
                <a:gd name="connsiteY40" fmla="*/ 363952 h 1531477"/>
                <a:gd name="connsiteX41" fmla="*/ 25447 w 1793643"/>
                <a:gd name="connsiteY41" fmla="*/ 609377 h 1531477"/>
                <a:gd name="connsiteX42" fmla="*/ 27790 w 1793643"/>
                <a:gd name="connsiteY42" fmla="*/ 615403 h 1531477"/>
                <a:gd name="connsiteX43" fmla="*/ 33817 w 1793643"/>
                <a:gd name="connsiteY43" fmla="*/ 618082 h 1531477"/>
                <a:gd name="connsiteX44" fmla="*/ 208929 w 1793643"/>
                <a:gd name="connsiteY44" fmla="*/ 618082 h 1531477"/>
                <a:gd name="connsiteX45" fmla="*/ 217300 w 1793643"/>
                <a:gd name="connsiteY45" fmla="*/ 610046 h 1531477"/>
                <a:gd name="connsiteX46" fmla="*/ 256139 w 1793643"/>
                <a:gd name="connsiteY46" fmla="*/ 498550 h 1531477"/>
                <a:gd name="connsiteX47" fmla="*/ 345872 w 1793643"/>
                <a:gd name="connsiteY47" fmla="*/ 458372 h 1531477"/>
                <a:gd name="connsiteX48" fmla="*/ 433260 w 1793643"/>
                <a:gd name="connsiteY48" fmla="*/ 491519 h 1531477"/>
                <a:gd name="connsiteX49" fmla="*/ 467077 w 1793643"/>
                <a:gd name="connsiteY49" fmla="*/ 575560 h 1531477"/>
                <a:gd name="connsiteX50" fmla="*/ 433260 w 1793643"/>
                <a:gd name="connsiteY50" fmla="*/ 689064 h 1531477"/>
                <a:gd name="connsiteX51" fmla="*/ 293974 w 1793643"/>
                <a:gd name="connsiteY51" fmla="*/ 859154 h 1531477"/>
                <a:gd name="connsiteX52" fmla="*/ 2344 w 1793643"/>
                <a:gd name="connsiteY52" fmla="*/ 1156476 h 1531477"/>
                <a:gd name="connsiteX53" fmla="*/ 0 w 1793643"/>
                <a:gd name="connsiteY53" fmla="*/ 1162503 h 1531477"/>
                <a:gd name="connsiteX54" fmla="*/ 0 w 1793643"/>
                <a:gd name="connsiteY54" fmla="*/ 1248887 h 1531477"/>
                <a:gd name="connsiteX55" fmla="*/ 8371 w 1793643"/>
                <a:gd name="connsiteY55" fmla="*/ 1257258 h 1531477"/>
                <a:gd name="connsiteX56" fmla="*/ 440626 w 1793643"/>
                <a:gd name="connsiteY56" fmla="*/ 1257258 h 1531477"/>
                <a:gd name="connsiteX57" fmla="*/ 1027905 w 1793643"/>
                <a:gd name="connsiteY57" fmla="*/ 1531477 h 1531477"/>
                <a:gd name="connsiteX58" fmla="*/ 1569313 w 1793643"/>
                <a:gd name="connsiteY58" fmla="*/ 1307146 h 1531477"/>
                <a:gd name="connsiteX59" fmla="*/ 1793644 w 1793643"/>
                <a:gd name="connsiteY59" fmla="*/ 765739 h 1531477"/>
                <a:gd name="connsiteX60" fmla="*/ 1569648 w 1793643"/>
                <a:gd name="connsiteY60" fmla="*/ 224331 h 153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793643" h="1531477">
                  <a:moveTo>
                    <a:pt x="1569648" y="224331"/>
                  </a:moveTo>
                  <a:cubicBezTo>
                    <a:pt x="1425004" y="79688"/>
                    <a:pt x="1232816" y="0"/>
                    <a:pt x="1028240" y="0"/>
                  </a:cubicBezTo>
                  <a:cubicBezTo>
                    <a:pt x="826007" y="0"/>
                    <a:pt x="635158" y="78014"/>
                    <a:pt x="491185" y="219978"/>
                  </a:cubicBezTo>
                  <a:cubicBezTo>
                    <a:pt x="487836" y="223326"/>
                    <a:pt x="487836" y="228684"/>
                    <a:pt x="491185" y="231697"/>
                  </a:cubicBezTo>
                  <a:cubicBezTo>
                    <a:pt x="494533" y="235045"/>
                    <a:pt x="499890" y="235045"/>
                    <a:pt x="502903" y="231697"/>
                  </a:cubicBezTo>
                  <a:cubicBezTo>
                    <a:pt x="643864" y="93081"/>
                    <a:pt x="830360" y="16741"/>
                    <a:pt x="1028240" y="16741"/>
                  </a:cubicBezTo>
                  <a:cubicBezTo>
                    <a:pt x="1441411" y="16741"/>
                    <a:pt x="1777238" y="352903"/>
                    <a:pt x="1777238" y="765739"/>
                  </a:cubicBezTo>
                  <a:cubicBezTo>
                    <a:pt x="1777238" y="1178575"/>
                    <a:pt x="1441411" y="1514736"/>
                    <a:pt x="1028240" y="1514736"/>
                  </a:cubicBezTo>
                  <a:cubicBezTo>
                    <a:pt x="803909" y="1514736"/>
                    <a:pt x="593305" y="1415294"/>
                    <a:pt x="450336" y="1242191"/>
                  </a:cubicBezTo>
                  <a:cubicBezTo>
                    <a:pt x="447658" y="1238843"/>
                    <a:pt x="442970" y="1238173"/>
                    <a:pt x="439287" y="1240517"/>
                  </a:cubicBezTo>
                  <a:lnTo>
                    <a:pt x="17411" y="1240517"/>
                  </a:lnTo>
                  <a:lnTo>
                    <a:pt x="17411" y="1166521"/>
                  </a:lnTo>
                  <a:lnTo>
                    <a:pt x="306697" y="871542"/>
                  </a:lnTo>
                  <a:cubicBezTo>
                    <a:pt x="377345" y="799891"/>
                    <a:pt x="425224" y="741297"/>
                    <a:pt x="448662" y="697435"/>
                  </a:cubicBezTo>
                  <a:cubicBezTo>
                    <a:pt x="472435" y="652904"/>
                    <a:pt x="484488" y="612055"/>
                    <a:pt x="484488" y="575894"/>
                  </a:cubicBezTo>
                  <a:cubicBezTo>
                    <a:pt x="484488" y="537390"/>
                    <a:pt x="471430" y="505247"/>
                    <a:pt x="445649" y="479800"/>
                  </a:cubicBezTo>
                  <a:cubicBezTo>
                    <a:pt x="419867" y="454689"/>
                    <a:pt x="386720" y="441965"/>
                    <a:pt x="346541" y="441965"/>
                  </a:cubicBezTo>
                  <a:cubicBezTo>
                    <a:pt x="305693" y="441965"/>
                    <a:pt x="271206" y="457367"/>
                    <a:pt x="244086" y="487836"/>
                  </a:cubicBezTo>
                  <a:cubicBezTo>
                    <a:pt x="218639" y="516296"/>
                    <a:pt x="204242" y="554466"/>
                    <a:pt x="201228" y="601676"/>
                  </a:cubicBezTo>
                  <a:lnTo>
                    <a:pt x="43192" y="601676"/>
                  </a:lnTo>
                  <a:cubicBezTo>
                    <a:pt x="49219" y="506586"/>
                    <a:pt x="80357" y="430916"/>
                    <a:pt x="135938" y="376005"/>
                  </a:cubicBezTo>
                  <a:cubicBezTo>
                    <a:pt x="193193" y="319421"/>
                    <a:pt x="267858" y="290961"/>
                    <a:pt x="357925" y="290961"/>
                  </a:cubicBezTo>
                  <a:cubicBezTo>
                    <a:pt x="413506" y="290961"/>
                    <a:pt x="463060" y="302679"/>
                    <a:pt x="505582" y="326117"/>
                  </a:cubicBezTo>
                  <a:cubicBezTo>
                    <a:pt x="547770" y="349555"/>
                    <a:pt x="582256" y="383372"/>
                    <a:pt x="607368" y="427568"/>
                  </a:cubicBezTo>
                  <a:cubicBezTo>
                    <a:pt x="632814" y="471430"/>
                    <a:pt x="645538" y="516966"/>
                    <a:pt x="645538" y="562167"/>
                  </a:cubicBezTo>
                  <a:cubicBezTo>
                    <a:pt x="645538" y="616408"/>
                    <a:pt x="629801" y="676006"/>
                    <a:pt x="598663" y="739288"/>
                  </a:cubicBezTo>
                  <a:cubicBezTo>
                    <a:pt x="567189" y="802569"/>
                    <a:pt x="508930" y="878909"/>
                    <a:pt x="425224" y="965962"/>
                  </a:cubicBezTo>
                  <a:lnTo>
                    <a:pt x="319421" y="1077458"/>
                  </a:lnTo>
                  <a:cubicBezTo>
                    <a:pt x="317077" y="1079802"/>
                    <a:pt x="316407" y="1083485"/>
                    <a:pt x="317747" y="1086498"/>
                  </a:cubicBezTo>
                  <a:cubicBezTo>
                    <a:pt x="319086" y="1089512"/>
                    <a:pt x="322099" y="1091521"/>
                    <a:pt x="325447" y="1091521"/>
                  </a:cubicBezTo>
                  <a:lnTo>
                    <a:pt x="604354" y="1091521"/>
                  </a:lnTo>
                  <a:cubicBezTo>
                    <a:pt x="609042" y="1091521"/>
                    <a:pt x="612725" y="1087838"/>
                    <a:pt x="612725" y="1083150"/>
                  </a:cubicBezTo>
                  <a:cubicBezTo>
                    <a:pt x="612725" y="1078463"/>
                    <a:pt x="609042" y="1074780"/>
                    <a:pt x="604354" y="1074780"/>
                  </a:cubicBezTo>
                  <a:lnTo>
                    <a:pt x="344867" y="1074780"/>
                  </a:lnTo>
                  <a:lnTo>
                    <a:pt x="437278" y="977346"/>
                  </a:lnTo>
                  <a:cubicBezTo>
                    <a:pt x="521988" y="889288"/>
                    <a:pt x="581252" y="811609"/>
                    <a:pt x="613395" y="746319"/>
                  </a:cubicBezTo>
                  <a:cubicBezTo>
                    <a:pt x="645538" y="681029"/>
                    <a:pt x="661944" y="618752"/>
                    <a:pt x="661944" y="561832"/>
                  </a:cubicBezTo>
                  <a:cubicBezTo>
                    <a:pt x="661944" y="513617"/>
                    <a:pt x="648216" y="465403"/>
                    <a:pt x="621431" y="418863"/>
                  </a:cubicBezTo>
                  <a:cubicBezTo>
                    <a:pt x="594645" y="372322"/>
                    <a:pt x="558149" y="336162"/>
                    <a:pt x="513283" y="311385"/>
                  </a:cubicBezTo>
                  <a:cubicBezTo>
                    <a:pt x="468417" y="286608"/>
                    <a:pt x="416184" y="274220"/>
                    <a:pt x="357591" y="274220"/>
                  </a:cubicBezTo>
                  <a:cubicBezTo>
                    <a:pt x="263171" y="274220"/>
                    <a:pt x="184487" y="304354"/>
                    <a:pt x="123884" y="363952"/>
                  </a:cubicBezTo>
                  <a:cubicBezTo>
                    <a:pt x="63282" y="423550"/>
                    <a:pt x="30469" y="506251"/>
                    <a:pt x="25447" y="609377"/>
                  </a:cubicBezTo>
                  <a:cubicBezTo>
                    <a:pt x="25447" y="611720"/>
                    <a:pt x="26116" y="613729"/>
                    <a:pt x="27790" y="615403"/>
                  </a:cubicBezTo>
                  <a:cubicBezTo>
                    <a:pt x="29465" y="617078"/>
                    <a:pt x="31473" y="618082"/>
                    <a:pt x="33817" y="618082"/>
                  </a:cubicBezTo>
                  <a:lnTo>
                    <a:pt x="208929" y="618082"/>
                  </a:lnTo>
                  <a:cubicBezTo>
                    <a:pt x="213282" y="618082"/>
                    <a:pt x="217300" y="614399"/>
                    <a:pt x="217300" y="610046"/>
                  </a:cubicBezTo>
                  <a:cubicBezTo>
                    <a:pt x="218974" y="563171"/>
                    <a:pt x="232032" y="525671"/>
                    <a:pt x="256139" y="498550"/>
                  </a:cubicBezTo>
                  <a:cubicBezTo>
                    <a:pt x="280246" y="471430"/>
                    <a:pt x="309711" y="458372"/>
                    <a:pt x="345872" y="458372"/>
                  </a:cubicBezTo>
                  <a:cubicBezTo>
                    <a:pt x="382033" y="458372"/>
                    <a:pt x="410492" y="469086"/>
                    <a:pt x="433260" y="491519"/>
                  </a:cubicBezTo>
                  <a:cubicBezTo>
                    <a:pt x="456028" y="513952"/>
                    <a:pt x="467077" y="541408"/>
                    <a:pt x="467077" y="575560"/>
                  </a:cubicBezTo>
                  <a:cubicBezTo>
                    <a:pt x="467077" y="609042"/>
                    <a:pt x="455693" y="647212"/>
                    <a:pt x="433260" y="689064"/>
                  </a:cubicBezTo>
                  <a:cubicBezTo>
                    <a:pt x="410492" y="731587"/>
                    <a:pt x="363617" y="788841"/>
                    <a:pt x="293974" y="859154"/>
                  </a:cubicBezTo>
                  <a:lnTo>
                    <a:pt x="2344" y="1156476"/>
                  </a:lnTo>
                  <a:cubicBezTo>
                    <a:pt x="670" y="1158150"/>
                    <a:pt x="0" y="1160159"/>
                    <a:pt x="0" y="1162503"/>
                  </a:cubicBezTo>
                  <a:lnTo>
                    <a:pt x="0" y="1248887"/>
                  </a:lnTo>
                  <a:cubicBezTo>
                    <a:pt x="0" y="1253575"/>
                    <a:pt x="3683" y="1257258"/>
                    <a:pt x="8371" y="1257258"/>
                  </a:cubicBezTo>
                  <a:lnTo>
                    <a:pt x="440626" y="1257258"/>
                  </a:lnTo>
                  <a:cubicBezTo>
                    <a:pt x="586609" y="1431700"/>
                    <a:pt x="800226" y="1531477"/>
                    <a:pt x="1027905" y="1531477"/>
                  </a:cubicBezTo>
                  <a:cubicBezTo>
                    <a:pt x="1232481" y="1531477"/>
                    <a:pt x="1424669" y="1451790"/>
                    <a:pt x="1569313" y="1307146"/>
                  </a:cubicBezTo>
                  <a:cubicBezTo>
                    <a:pt x="1713956" y="1162503"/>
                    <a:pt x="1793644" y="970315"/>
                    <a:pt x="1793644" y="765739"/>
                  </a:cubicBezTo>
                  <a:cubicBezTo>
                    <a:pt x="1793644" y="561162"/>
                    <a:pt x="1714291" y="368974"/>
                    <a:pt x="1569648" y="224331"/>
                  </a:cubicBezTo>
                  <a:close/>
                </a:path>
              </a:pathLst>
            </a:custGeom>
            <a:solidFill>
              <a:schemeClr val="bg1">
                <a:lumMod val="50000"/>
              </a:schemeClr>
            </a:solidFill>
            <a:ln w="3175" cap="flat">
              <a:solidFill>
                <a:schemeClr val="bg1">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6B6F7B">
                    <a:lumMod val="50000"/>
                  </a:srgbClr>
                </a:solidFill>
                <a:effectLst/>
                <a:uLnTx/>
                <a:uFillTx/>
                <a:latin typeface="Calibri"/>
                <a:ea typeface="+mn-ea"/>
                <a:cs typeface="+mn-cs"/>
              </a:endParaRPr>
            </a:p>
          </p:txBody>
        </p:sp>
        <p:sp>
          <p:nvSpPr>
            <p:cNvPr id="15" name="Shape 815">
              <a:extLst>
                <a:ext uri="{FF2B5EF4-FFF2-40B4-BE49-F238E27FC236}">
                  <a16:creationId xmlns:a16="http://schemas.microsoft.com/office/drawing/2014/main" id="{17F2F0BE-CDC1-4DC6-A316-3F5504FE1010}"/>
                </a:ext>
              </a:extLst>
            </p:cNvPr>
            <p:cNvSpPr/>
            <p:nvPr/>
          </p:nvSpPr>
          <p:spPr>
            <a:xfrm>
              <a:off x="2914187" y="3321477"/>
              <a:ext cx="1821642" cy="1080296"/>
            </a:xfrm>
            <a:prstGeom prst="rect">
              <a:avLst/>
            </a:prstGeom>
            <a:ln w="12700">
              <a:noFill/>
              <a:miter lim="400000"/>
            </a:ln>
            <a:extLst>
              <a:ext uri="{C572A759-6A51-4108-AA02-DFA0A04FC94B}">
                <ma14:wrappingTextBoxFlag xmlns:ma14="http://schemas.microsoft.com/office/mac/drawingml/2011/main" xmlns="" val="1"/>
              </a:ext>
            </a:extLst>
          </p:spPr>
          <p:txBody>
            <a:bodyPr wrap="square" lIns="0" tIns="0" rIns="0" bIns="0" anchor="t" anchorCtr="0">
              <a:spAutoFit/>
            </a:bodyPr>
            <a:lstStyle/>
            <a:p>
              <a:pPr marL="0" marR="0" lvl="0" indent="0" algn="l" defTabSz="1219170" rtl="0" eaLnBrk="1" fontAlgn="auto" latinLnBrk="0" hangingPunct="1">
                <a:lnSpc>
                  <a:spcPct val="90000"/>
                </a:lnSpc>
                <a:spcBef>
                  <a:spcPts val="0"/>
                </a:spcBef>
                <a:spcAft>
                  <a:spcPts val="1200"/>
                </a:spcAft>
                <a:buClr>
                  <a:srgbClr val="F0E8D7">
                    <a:lumMod val="90000"/>
                  </a:srgbClr>
                </a:buClr>
                <a:buSzTx/>
                <a:buFontTx/>
                <a:buNone/>
                <a:tabLst/>
                <a:defRPr/>
              </a:pPr>
              <a:r>
                <a:rPr kumimoji="0" lang="lv-LV" sz="1300" b="1" i="0" u="none" strike="noStrike" kern="1200" cap="none" spc="0" normalizeH="0" baseline="0" noProof="0">
                  <a:ln>
                    <a:noFill/>
                  </a:ln>
                  <a:solidFill>
                    <a:srgbClr val="6B6F7B">
                      <a:lumMod val="50000"/>
                    </a:srgbClr>
                  </a:solidFill>
                  <a:effectLst/>
                  <a:uLnTx/>
                  <a:uFillTx/>
                  <a:latin typeface="Calibri"/>
                  <a:ea typeface="+mn-ea"/>
                  <a:cs typeface="Calibri Light"/>
                </a:rPr>
                <a:t>Tehniskās </a:t>
              </a:r>
              <a:br>
                <a:rPr kumimoji="0" lang="en-US" sz="1300" b="1" i="0" u="none" strike="noStrike" kern="1200" cap="none" spc="0" normalizeH="0" baseline="0" noProof="0">
                  <a:ln>
                    <a:noFill/>
                  </a:ln>
                  <a:solidFill>
                    <a:srgbClr val="6B6F7B">
                      <a:lumMod val="50000"/>
                    </a:srgbClr>
                  </a:solidFill>
                  <a:effectLst/>
                  <a:uLnTx/>
                  <a:uFillTx/>
                  <a:latin typeface="Calibri"/>
                  <a:ea typeface="+mn-ea"/>
                  <a:cs typeface="Calibri Light"/>
                </a:rPr>
              </a:br>
              <a:r>
                <a:rPr kumimoji="0" lang="lv-LV" sz="1300" b="1" i="0" u="none" strike="noStrike" kern="1200" cap="none" spc="0" normalizeH="0" baseline="0" noProof="0">
                  <a:ln>
                    <a:noFill/>
                  </a:ln>
                  <a:solidFill>
                    <a:srgbClr val="6B6F7B">
                      <a:lumMod val="50000"/>
                    </a:srgbClr>
                  </a:solidFill>
                  <a:effectLst/>
                  <a:uLnTx/>
                  <a:uFillTx/>
                  <a:latin typeface="Calibri"/>
                  <a:ea typeface="+mn-ea"/>
                  <a:cs typeface="Calibri Light"/>
                </a:rPr>
                <a:t>apsekošanas </a:t>
              </a:r>
              <a:br>
                <a:rPr kumimoji="0" lang="en-US" sz="1300" b="1" i="0" u="none" strike="noStrike" kern="1200" cap="none" spc="0" normalizeH="0" baseline="0" noProof="0">
                  <a:ln>
                    <a:noFill/>
                  </a:ln>
                  <a:solidFill>
                    <a:srgbClr val="6B6F7B">
                      <a:lumMod val="50000"/>
                    </a:srgbClr>
                  </a:solidFill>
                  <a:effectLst/>
                  <a:uLnTx/>
                  <a:uFillTx/>
                  <a:latin typeface="Calibri"/>
                  <a:ea typeface="+mn-ea"/>
                  <a:cs typeface="Calibri Light"/>
                </a:rPr>
              </a:br>
              <a:r>
                <a:rPr kumimoji="0" lang="lv-LV" sz="1300" b="1" i="0" u="none" strike="noStrike" kern="1200" cap="none" spc="0" normalizeH="0" baseline="0" noProof="0">
                  <a:ln>
                    <a:noFill/>
                  </a:ln>
                  <a:solidFill>
                    <a:srgbClr val="6B6F7B">
                      <a:lumMod val="50000"/>
                    </a:srgbClr>
                  </a:solidFill>
                  <a:effectLst/>
                  <a:uLnTx/>
                  <a:uFillTx/>
                  <a:latin typeface="Calibri"/>
                  <a:ea typeface="+mn-ea"/>
                  <a:cs typeface="Calibri Light"/>
                </a:rPr>
                <a:t>atzinuma </a:t>
              </a:r>
              <a:br>
                <a:rPr kumimoji="0" lang="en-US" sz="1300" b="1" i="0" u="none" strike="noStrike" kern="1200" cap="none" spc="0" normalizeH="0" baseline="0" noProof="0">
                  <a:ln>
                    <a:noFill/>
                  </a:ln>
                  <a:solidFill>
                    <a:srgbClr val="6B6F7B">
                      <a:lumMod val="50000"/>
                    </a:srgbClr>
                  </a:solidFill>
                  <a:effectLst/>
                  <a:uLnTx/>
                  <a:uFillTx/>
                  <a:latin typeface="Calibri"/>
                  <a:ea typeface="+mn-ea"/>
                  <a:cs typeface="Calibri Light"/>
                </a:rPr>
              </a:br>
              <a:r>
                <a:rPr kumimoji="0" lang="lv-LV" sz="1300" b="1" i="0" u="none" strike="noStrike" kern="1200" cap="none" spc="0" normalizeH="0" baseline="0" noProof="0">
                  <a:ln>
                    <a:noFill/>
                  </a:ln>
                  <a:solidFill>
                    <a:srgbClr val="6B6F7B">
                      <a:lumMod val="50000"/>
                    </a:srgbClr>
                  </a:solidFill>
                  <a:effectLst/>
                  <a:uLnTx/>
                  <a:uFillTx/>
                  <a:latin typeface="Calibri"/>
                  <a:ea typeface="+mn-ea"/>
                  <a:cs typeface="Calibri Light"/>
                </a:rPr>
                <a:t>izstrāde</a:t>
              </a:r>
              <a:br>
                <a:rPr kumimoji="0" lang="en-US" sz="1300" b="1" i="0" u="none" strike="noStrike" kern="1200" cap="none" spc="0" normalizeH="0" baseline="0" noProof="0">
                  <a:ln>
                    <a:noFill/>
                  </a:ln>
                  <a:solidFill>
                    <a:srgbClr val="6B6F7B">
                      <a:lumMod val="50000"/>
                    </a:srgbClr>
                  </a:solidFill>
                  <a:effectLst/>
                  <a:uLnTx/>
                  <a:uFillTx/>
                  <a:latin typeface="Calibri"/>
                  <a:ea typeface="+mn-ea"/>
                  <a:cs typeface="Calibri Light"/>
                </a:rPr>
              </a:br>
              <a:r>
                <a:rPr kumimoji="0" lang="lv-LV" sz="1300" b="1" i="0" u="none" strike="noStrike" kern="1200" cap="none" spc="0" normalizeH="0" baseline="0" noProof="0">
                  <a:ln>
                    <a:noFill/>
                  </a:ln>
                  <a:solidFill>
                    <a:srgbClr val="6B6F7B">
                      <a:lumMod val="50000"/>
                    </a:srgbClr>
                  </a:solidFill>
                  <a:effectLst/>
                  <a:uLnTx/>
                  <a:uFillTx/>
                  <a:latin typeface="Calibri"/>
                  <a:ea typeface="+mn-ea"/>
                  <a:cs typeface="Calibri Light"/>
                </a:rPr>
                <a:t>atbilstoši </a:t>
              </a:r>
              <a:br>
                <a:rPr kumimoji="0" lang="en-US" sz="1300" b="1" i="0" u="none" strike="noStrike" kern="1200" cap="none" spc="0" normalizeH="0" baseline="0" noProof="0">
                  <a:ln>
                    <a:noFill/>
                  </a:ln>
                  <a:solidFill>
                    <a:srgbClr val="6B6F7B">
                      <a:lumMod val="50000"/>
                    </a:srgbClr>
                  </a:solidFill>
                  <a:effectLst/>
                  <a:uLnTx/>
                  <a:uFillTx/>
                  <a:latin typeface="Calibri"/>
                  <a:ea typeface="+mn-ea"/>
                  <a:cs typeface="Calibri Light"/>
                </a:rPr>
              </a:br>
              <a:r>
                <a:rPr kumimoji="0" lang="lv-LV" sz="1300" b="1" i="0" u="none" strike="noStrike" kern="1200" cap="none" spc="0" normalizeH="0" baseline="0" noProof="0">
                  <a:ln>
                    <a:noFill/>
                  </a:ln>
                  <a:solidFill>
                    <a:srgbClr val="6B6F7B">
                      <a:lumMod val="50000"/>
                    </a:srgbClr>
                  </a:solidFill>
                  <a:effectLst/>
                  <a:uLnTx/>
                  <a:uFillTx/>
                  <a:latin typeface="Calibri"/>
                  <a:ea typeface="+mn-ea"/>
                  <a:cs typeface="Calibri Light"/>
                </a:rPr>
                <a:t>LBN 405-15</a:t>
              </a:r>
            </a:p>
          </p:txBody>
        </p:sp>
      </p:grpSp>
      <p:grpSp>
        <p:nvGrpSpPr>
          <p:cNvPr id="30" name="Group 29">
            <a:extLst>
              <a:ext uri="{FF2B5EF4-FFF2-40B4-BE49-F238E27FC236}">
                <a16:creationId xmlns:a16="http://schemas.microsoft.com/office/drawing/2014/main" id="{D329D642-DF46-4085-90C3-47C4E161605E}"/>
              </a:ext>
            </a:extLst>
          </p:cNvPr>
          <p:cNvGrpSpPr/>
          <p:nvPr/>
        </p:nvGrpSpPr>
        <p:grpSpPr>
          <a:xfrm>
            <a:off x="3633659" y="1513806"/>
            <a:ext cx="1858946" cy="1676067"/>
            <a:chOff x="3614895" y="1480527"/>
            <a:chExt cx="1897974" cy="1711256"/>
          </a:xfrm>
        </p:grpSpPr>
        <p:sp>
          <p:nvSpPr>
            <p:cNvPr id="11" name="Freeform: Shape 10">
              <a:extLst>
                <a:ext uri="{FF2B5EF4-FFF2-40B4-BE49-F238E27FC236}">
                  <a16:creationId xmlns:a16="http://schemas.microsoft.com/office/drawing/2014/main" id="{1B15F9E5-51B1-46D5-81C6-C236D1E99A64}"/>
                </a:ext>
              </a:extLst>
            </p:cNvPr>
            <p:cNvSpPr>
              <a:spLocks noChangeAspect="1"/>
            </p:cNvSpPr>
            <p:nvPr/>
          </p:nvSpPr>
          <p:spPr>
            <a:xfrm>
              <a:off x="3614895" y="1480527"/>
              <a:ext cx="1897974" cy="1711256"/>
            </a:xfrm>
            <a:custGeom>
              <a:avLst/>
              <a:gdLst>
                <a:gd name="connsiteX0" fmla="*/ 575895 w 1698580"/>
                <a:gd name="connsiteY0" fmla="*/ 633819 h 1531477"/>
                <a:gd name="connsiteX1" fmla="*/ 573216 w 1698580"/>
                <a:gd name="connsiteY1" fmla="*/ 622435 h 1531477"/>
                <a:gd name="connsiteX2" fmla="*/ 602011 w 1698580"/>
                <a:gd name="connsiteY2" fmla="*/ 518975 h 1531477"/>
                <a:gd name="connsiteX3" fmla="*/ 526006 w 1698580"/>
                <a:gd name="connsiteY3" fmla="*/ 350224 h 1531477"/>
                <a:gd name="connsiteX4" fmla="*/ 337166 w 1698580"/>
                <a:gd name="connsiteY4" fmla="*/ 278907 h 1531477"/>
                <a:gd name="connsiteX5" fmla="*/ 127233 w 1698580"/>
                <a:gd name="connsiteY5" fmla="*/ 364956 h 1531477"/>
                <a:gd name="connsiteX6" fmla="*/ 55916 w 1698580"/>
                <a:gd name="connsiteY6" fmla="*/ 518640 h 1531477"/>
                <a:gd name="connsiteX7" fmla="*/ 212612 w 1698580"/>
                <a:gd name="connsiteY7" fmla="*/ 518640 h 1531477"/>
                <a:gd name="connsiteX8" fmla="*/ 256474 w 1698580"/>
                <a:gd name="connsiteY8" fmla="*/ 459711 h 1531477"/>
                <a:gd name="connsiteX9" fmla="*/ 331474 w 1698580"/>
                <a:gd name="connsiteY9" fmla="*/ 434599 h 1531477"/>
                <a:gd name="connsiteX10" fmla="*/ 407814 w 1698580"/>
                <a:gd name="connsiteY10" fmla="*/ 462055 h 1531477"/>
                <a:gd name="connsiteX11" fmla="*/ 437278 w 1698580"/>
                <a:gd name="connsiteY11" fmla="*/ 532033 h 1531477"/>
                <a:gd name="connsiteX12" fmla="*/ 418193 w 1698580"/>
                <a:gd name="connsiteY12" fmla="*/ 592301 h 1531477"/>
                <a:gd name="connsiteX13" fmla="*/ 365626 w 1698580"/>
                <a:gd name="connsiteY13" fmla="*/ 636497 h 1531477"/>
                <a:gd name="connsiteX14" fmla="*/ 273885 w 1698580"/>
                <a:gd name="connsiteY14" fmla="*/ 656921 h 1531477"/>
                <a:gd name="connsiteX15" fmla="*/ 273885 w 1698580"/>
                <a:gd name="connsiteY15" fmla="*/ 794868 h 1531477"/>
                <a:gd name="connsiteX16" fmla="*/ 431586 w 1698580"/>
                <a:gd name="connsiteY16" fmla="*/ 842078 h 1531477"/>
                <a:gd name="connsiteX17" fmla="*/ 490515 w 1698580"/>
                <a:gd name="connsiteY17" fmla="*/ 956922 h 1531477"/>
                <a:gd name="connsiteX18" fmla="*/ 446653 w 1698580"/>
                <a:gd name="connsiteY18" fmla="*/ 1061722 h 1531477"/>
                <a:gd name="connsiteX19" fmla="*/ 336831 w 1698580"/>
                <a:gd name="connsiteY19" fmla="*/ 1104579 h 1531477"/>
                <a:gd name="connsiteX20" fmla="*/ 231697 w 1698580"/>
                <a:gd name="connsiteY20" fmla="*/ 1066744 h 1531477"/>
                <a:gd name="connsiteX21" fmla="*/ 179130 w 1698580"/>
                <a:gd name="connsiteY21" fmla="*/ 960270 h 1531477"/>
                <a:gd name="connsiteX22" fmla="*/ 17746 w 1698580"/>
                <a:gd name="connsiteY22" fmla="*/ 960270 h 1531477"/>
                <a:gd name="connsiteX23" fmla="*/ 109487 w 1698580"/>
                <a:gd name="connsiteY23" fmla="*/ 1171878 h 1531477"/>
                <a:gd name="connsiteX24" fmla="*/ 327456 w 1698580"/>
                <a:gd name="connsiteY24" fmla="*/ 1252570 h 1531477"/>
                <a:gd name="connsiteX25" fmla="*/ 357925 w 1698580"/>
                <a:gd name="connsiteY25" fmla="*/ 1251566 h 1531477"/>
                <a:gd name="connsiteX26" fmla="*/ 358260 w 1698580"/>
                <a:gd name="connsiteY26" fmla="*/ 1251566 h 1531477"/>
                <a:gd name="connsiteX27" fmla="*/ 358595 w 1698580"/>
                <a:gd name="connsiteY27" fmla="*/ 1251566 h 1531477"/>
                <a:gd name="connsiteX28" fmla="*/ 358595 w 1698580"/>
                <a:gd name="connsiteY28" fmla="*/ 1251566 h 1531477"/>
                <a:gd name="connsiteX29" fmla="*/ 359934 w 1698580"/>
                <a:gd name="connsiteY29" fmla="*/ 1251566 h 1531477"/>
                <a:gd name="connsiteX30" fmla="*/ 360269 w 1698580"/>
                <a:gd name="connsiteY30" fmla="*/ 1251566 h 1531477"/>
                <a:gd name="connsiteX31" fmla="*/ 361608 w 1698580"/>
                <a:gd name="connsiteY31" fmla="*/ 1251901 h 1531477"/>
                <a:gd name="connsiteX32" fmla="*/ 361943 w 1698580"/>
                <a:gd name="connsiteY32" fmla="*/ 1251901 h 1531477"/>
                <a:gd name="connsiteX33" fmla="*/ 363282 w 1698580"/>
                <a:gd name="connsiteY33" fmla="*/ 1252570 h 1531477"/>
                <a:gd name="connsiteX34" fmla="*/ 363617 w 1698580"/>
                <a:gd name="connsiteY34" fmla="*/ 1252570 h 1531477"/>
                <a:gd name="connsiteX35" fmla="*/ 364622 w 1698580"/>
                <a:gd name="connsiteY35" fmla="*/ 1253240 h 1531477"/>
                <a:gd name="connsiteX36" fmla="*/ 364956 w 1698580"/>
                <a:gd name="connsiteY36" fmla="*/ 1253575 h 1531477"/>
                <a:gd name="connsiteX37" fmla="*/ 365626 w 1698580"/>
                <a:gd name="connsiteY37" fmla="*/ 1254244 h 1531477"/>
                <a:gd name="connsiteX38" fmla="*/ 933485 w 1698580"/>
                <a:gd name="connsiteY38" fmla="*/ 1514736 h 1531477"/>
                <a:gd name="connsiteX39" fmla="*/ 1682483 w 1698580"/>
                <a:gd name="connsiteY39" fmla="*/ 765739 h 1531477"/>
                <a:gd name="connsiteX40" fmla="*/ 932815 w 1698580"/>
                <a:gd name="connsiteY40" fmla="*/ 16741 h 1531477"/>
                <a:gd name="connsiteX41" fmla="*/ 417524 w 1698580"/>
                <a:gd name="connsiteY41" fmla="*/ 222322 h 1531477"/>
                <a:gd name="connsiteX42" fmla="*/ 405805 w 1698580"/>
                <a:gd name="connsiteY42" fmla="*/ 222992 h 1531477"/>
                <a:gd name="connsiteX43" fmla="*/ 405470 w 1698580"/>
                <a:gd name="connsiteY43" fmla="*/ 210603 h 1531477"/>
                <a:gd name="connsiteX44" fmla="*/ 932815 w 1698580"/>
                <a:gd name="connsiteY44" fmla="*/ 0 h 1531477"/>
                <a:gd name="connsiteX45" fmla="*/ 1474223 w 1698580"/>
                <a:gd name="connsiteY45" fmla="*/ 224331 h 1531477"/>
                <a:gd name="connsiteX46" fmla="*/ 1698554 w 1698580"/>
                <a:gd name="connsiteY46" fmla="*/ 759712 h 1531477"/>
                <a:gd name="connsiteX47" fmla="*/ 1479580 w 1698580"/>
                <a:gd name="connsiteY47" fmla="*/ 1301789 h 1531477"/>
                <a:gd name="connsiteX48" fmla="*/ 932815 w 1698580"/>
                <a:gd name="connsiteY48" fmla="*/ 1531477 h 1531477"/>
                <a:gd name="connsiteX49" fmla="*/ 354912 w 1698580"/>
                <a:gd name="connsiteY49" fmla="*/ 1268307 h 1531477"/>
                <a:gd name="connsiteX50" fmla="*/ 326787 w 1698580"/>
                <a:gd name="connsiteY50" fmla="*/ 1269311 h 1531477"/>
                <a:gd name="connsiteX51" fmla="*/ 97433 w 1698580"/>
                <a:gd name="connsiteY51" fmla="*/ 1183932 h 1531477"/>
                <a:gd name="connsiteX52" fmla="*/ 0 w 1698580"/>
                <a:gd name="connsiteY52" fmla="*/ 952570 h 1531477"/>
                <a:gd name="connsiteX53" fmla="*/ 2344 w 1698580"/>
                <a:gd name="connsiteY53" fmla="*/ 946208 h 1531477"/>
                <a:gd name="connsiteX54" fmla="*/ 8371 w 1698580"/>
                <a:gd name="connsiteY54" fmla="*/ 943529 h 1531477"/>
                <a:gd name="connsiteX55" fmla="*/ 185826 w 1698580"/>
                <a:gd name="connsiteY55" fmla="*/ 943529 h 1531477"/>
                <a:gd name="connsiteX56" fmla="*/ 194197 w 1698580"/>
                <a:gd name="connsiteY56" fmla="*/ 950561 h 1531477"/>
                <a:gd name="connsiteX57" fmla="*/ 242412 w 1698580"/>
                <a:gd name="connsiteY57" fmla="*/ 1054021 h 1531477"/>
                <a:gd name="connsiteX58" fmla="*/ 336497 w 1698580"/>
                <a:gd name="connsiteY58" fmla="*/ 1087503 h 1531477"/>
                <a:gd name="connsiteX59" fmla="*/ 434934 w 1698580"/>
                <a:gd name="connsiteY59" fmla="*/ 1049668 h 1531477"/>
                <a:gd name="connsiteX60" fmla="*/ 473774 w 1698580"/>
                <a:gd name="connsiteY60" fmla="*/ 956922 h 1531477"/>
                <a:gd name="connsiteX61" fmla="*/ 421207 w 1698580"/>
                <a:gd name="connsiteY61" fmla="*/ 855136 h 1531477"/>
                <a:gd name="connsiteX62" fmla="*/ 265514 w 1698580"/>
                <a:gd name="connsiteY62" fmla="*/ 811609 h 1531477"/>
                <a:gd name="connsiteX63" fmla="*/ 257144 w 1698580"/>
                <a:gd name="connsiteY63" fmla="*/ 803239 h 1531477"/>
                <a:gd name="connsiteX64" fmla="*/ 257144 w 1698580"/>
                <a:gd name="connsiteY64" fmla="*/ 649555 h 1531477"/>
                <a:gd name="connsiteX65" fmla="*/ 264844 w 1698580"/>
                <a:gd name="connsiteY65" fmla="*/ 641185 h 1531477"/>
                <a:gd name="connsiteX66" fmla="*/ 358260 w 1698580"/>
                <a:gd name="connsiteY66" fmla="*/ 621765 h 1531477"/>
                <a:gd name="connsiteX67" fmla="*/ 404131 w 1698580"/>
                <a:gd name="connsiteY67" fmla="*/ 583261 h 1531477"/>
                <a:gd name="connsiteX68" fmla="*/ 420202 w 1698580"/>
                <a:gd name="connsiteY68" fmla="*/ 532033 h 1531477"/>
                <a:gd name="connsiteX69" fmla="*/ 395760 w 1698580"/>
                <a:gd name="connsiteY69" fmla="*/ 474443 h 1531477"/>
                <a:gd name="connsiteX70" fmla="*/ 331139 w 1698580"/>
                <a:gd name="connsiteY70" fmla="*/ 451341 h 1531477"/>
                <a:gd name="connsiteX71" fmla="*/ 266184 w 1698580"/>
                <a:gd name="connsiteY71" fmla="*/ 473104 h 1531477"/>
                <a:gd name="connsiteX72" fmla="*/ 226340 w 1698580"/>
                <a:gd name="connsiteY72" fmla="*/ 529354 h 1531477"/>
                <a:gd name="connsiteX73" fmla="*/ 218304 w 1698580"/>
                <a:gd name="connsiteY73" fmla="*/ 535046 h 1531477"/>
                <a:gd name="connsiteX74" fmla="*/ 45871 w 1698580"/>
                <a:gd name="connsiteY74" fmla="*/ 535046 h 1531477"/>
                <a:gd name="connsiteX75" fmla="*/ 39509 w 1698580"/>
                <a:gd name="connsiteY75" fmla="*/ 532368 h 1531477"/>
                <a:gd name="connsiteX76" fmla="*/ 37500 w 1698580"/>
                <a:gd name="connsiteY76" fmla="*/ 525671 h 1531477"/>
                <a:gd name="connsiteX77" fmla="*/ 114844 w 1698580"/>
                <a:gd name="connsiteY77" fmla="*/ 352903 h 1531477"/>
                <a:gd name="connsiteX78" fmla="*/ 336831 w 1698580"/>
                <a:gd name="connsiteY78" fmla="*/ 261831 h 1531477"/>
                <a:gd name="connsiteX79" fmla="*/ 537055 w 1698580"/>
                <a:gd name="connsiteY79" fmla="*/ 337836 h 1531477"/>
                <a:gd name="connsiteX80" fmla="*/ 618082 w 1698580"/>
                <a:gd name="connsiteY80" fmla="*/ 518975 h 1531477"/>
                <a:gd name="connsiteX81" fmla="*/ 586944 w 1698580"/>
                <a:gd name="connsiteY81" fmla="*/ 630805 h 1531477"/>
                <a:gd name="connsiteX82" fmla="*/ 575895 w 1698580"/>
                <a:gd name="connsiteY82" fmla="*/ 633819 h 1531477"/>
                <a:gd name="connsiteX83" fmla="*/ 575895 w 1698580"/>
                <a:gd name="connsiteY83" fmla="*/ 633819 h 153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698580" h="1531477">
                  <a:moveTo>
                    <a:pt x="575895" y="633819"/>
                  </a:moveTo>
                  <a:cubicBezTo>
                    <a:pt x="572212" y="631475"/>
                    <a:pt x="570872" y="626453"/>
                    <a:pt x="573216" y="622435"/>
                  </a:cubicBezTo>
                  <a:cubicBezTo>
                    <a:pt x="592301" y="590961"/>
                    <a:pt x="602011" y="556475"/>
                    <a:pt x="602011" y="518975"/>
                  </a:cubicBezTo>
                  <a:cubicBezTo>
                    <a:pt x="602011" y="454354"/>
                    <a:pt x="576564" y="397434"/>
                    <a:pt x="526006" y="350224"/>
                  </a:cubicBezTo>
                  <a:cubicBezTo>
                    <a:pt x="475448" y="302679"/>
                    <a:pt x="411832" y="278907"/>
                    <a:pt x="337166" y="278907"/>
                  </a:cubicBezTo>
                  <a:cubicBezTo>
                    <a:pt x="253126" y="278907"/>
                    <a:pt x="182478" y="307702"/>
                    <a:pt x="127233" y="364956"/>
                  </a:cubicBezTo>
                  <a:cubicBezTo>
                    <a:pt x="89398" y="403796"/>
                    <a:pt x="65625" y="455358"/>
                    <a:pt x="55916" y="518640"/>
                  </a:cubicBezTo>
                  <a:lnTo>
                    <a:pt x="212612" y="518640"/>
                  </a:lnTo>
                  <a:cubicBezTo>
                    <a:pt x="221318" y="494867"/>
                    <a:pt x="236050" y="475113"/>
                    <a:pt x="256474" y="459711"/>
                  </a:cubicBezTo>
                  <a:cubicBezTo>
                    <a:pt x="278907" y="442970"/>
                    <a:pt x="304019" y="434599"/>
                    <a:pt x="331474" y="434599"/>
                  </a:cubicBezTo>
                  <a:cubicBezTo>
                    <a:pt x="362613" y="434599"/>
                    <a:pt x="388394" y="443974"/>
                    <a:pt x="407814" y="462055"/>
                  </a:cubicBezTo>
                  <a:cubicBezTo>
                    <a:pt x="427568" y="480470"/>
                    <a:pt x="437278" y="503908"/>
                    <a:pt x="437278" y="532033"/>
                  </a:cubicBezTo>
                  <a:cubicBezTo>
                    <a:pt x="437278" y="553126"/>
                    <a:pt x="430917" y="573551"/>
                    <a:pt x="418193" y="592301"/>
                  </a:cubicBezTo>
                  <a:cubicBezTo>
                    <a:pt x="405805" y="611051"/>
                    <a:pt x="388059" y="625783"/>
                    <a:pt x="365626" y="636497"/>
                  </a:cubicBezTo>
                  <a:cubicBezTo>
                    <a:pt x="344532" y="646542"/>
                    <a:pt x="314733" y="653238"/>
                    <a:pt x="273885" y="656921"/>
                  </a:cubicBezTo>
                  <a:lnTo>
                    <a:pt x="273885" y="794868"/>
                  </a:lnTo>
                  <a:cubicBezTo>
                    <a:pt x="341519" y="796877"/>
                    <a:pt x="394756" y="812614"/>
                    <a:pt x="431586" y="842078"/>
                  </a:cubicBezTo>
                  <a:cubicBezTo>
                    <a:pt x="470760" y="873217"/>
                    <a:pt x="490515" y="911721"/>
                    <a:pt x="490515" y="956922"/>
                  </a:cubicBezTo>
                  <a:cubicBezTo>
                    <a:pt x="490515" y="998105"/>
                    <a:pt x="475783" y="1033262"/>
                    <a:pt x="446653" y="1061722"/>
                  </a:cubicBezTo>
                  <a:cubicBezTo>
                    <a:pt x="417524" y="1090182"/>
                    <a:pt x="380693" y="1104579"/>
                    <a:pt x="336831" y="1104579"/>
                  </a:cubicBezTo>
                  <a:cubicBezTo>
                    <a:pt x="294644" y="1104579"/>
                    <a:pt x="259153" y="1091856"/>
                    <a:pt x="231697" y="1066744"/>
                  </a:cubicBezTo>
                  <a:cubicBezTo>
                    <a:pt x="205246" y="1042972"/>
                    <a:pt x="187835" y="1007146"/>
                    <a:pt x="179130" y="960270"/>
                  </a:cubicBezTo>
                  <a:lnTo>
                    <a:pt x="17746" y="960270"/>
                  </a:lnTo>
                  <a:cubicBezTo>
                    <a:pt x="24442" y="1048664"/>
                    <a:pt x="55246" y="1119981"/>
                    <a:pt x="109487" y="1171878"/>
                  </a:cubicBezTo>
                  <a:cubicBezTo>
                    <a:pt x="165402" y="1225450"/>
                    <a:pt x="238729" y="1252570"/>
                    <a:pt x="327456" y="1252570"/>
                  </a:cubicBezTo>
                  <a:cubicBezTo>
                    <a:pt x="337836" y="1252570"/>
                    <a:pt x="348215" y="1252236"/>
                    <a:pt x="357925" y="1251566"/>
                  </a:cubicBezTo>
                  <a:cubicBezTo>
                    <a:pt x="357925" y="1251566"/>
                    <a:pt x="357925" y="1251566"/>
                    <a:pt x="358260" y="1251566"/>
                  </a:cubicBezTo>
                  <a:cubicBezTo>
                    <a:pt x="358260" y="1251566"/>
                    <a:pt x="358260" y="1251566"/>
                    <a:pt x="358595" y="1251566"/>
                  </a:cubicBezTo>
                  <a:cubicBezTo>
                    <a:pt x="358595" y="1251566"/>
                    <a:pt x="358595" y="1251566"/>
                    <a:pt x="358595" y="1251566"/>
                  </a:cubicBezTo>
                  <a:cubicBezTo>
                    <a:pt x="358930" y="1251566"/>
                    <a:pt x="359599" y="1251566"/>
                    <a:pt x="359934" y="1251566"/>
                  </a:cubicBezTo>
                  <a:cubicBezTo>
                    <a:pt x="359934" y="1251566"/>
                    <a:pt x="360269" y="1251566"/>
                    <a:pt x="360269" y="1251566"/>
                  </a:cubicBezTo>
                  <a:cubicBezTo>
                    <a:pt x="360604" y="1251566"/>
                    <a:pt x="361273" y="1251901"/>
                    <a:pt x="361608" y="1251901"/>
                  </a:cubicBezTo>
                  <a:cubicBezTo>
                    <a:pt x="361608" y="1251901"/>
                    <a:pt x="361608" y="1251901"/>
                    <a:pt x="361943" y="1251901"/>
                  </a:cubicBezTo>
                  <a:cubicBezTo>
                    <a:pt x="362278" y="1251901"/>
                    <a:pt x="362613" y="1252236"/>
                    <a:pt x="363282" y="1252570"/>
                  </a:cubicBezTo>
                  <a:cubicBezTo>
                    <a:pt x="363282" y="1252570"/>
                    <a:pt x="363282" y="1252570"/>
                    <a:pt x="363617" y="1252570"/>
                  </a:cubicBezTo>
                  <a:cubicBezTo>
                    <a:pt x="363952" y="1252905"/>
                    <a:pt x="364287" y="1252905"/>
                    <a:pt x="364622" y="1253240"/>
                  </a:cubicBezTo>
                  <a:cubicBezTo>
                    <a:pt x="364622" y="1253240"/>
                    <a:pt x="364956" y="1253575"/>
                    <a:pt x="364956" y="1253575"/>
                  </a:cubicBezTo>
                  <a:cubicBezTo>
                    <a:pt x="365291" y="1253910"/>
                    <a:pt x="365291" y="1253910"/>
                    <a:pt x="365626" y="1254244"/>
                  </a:cubicBezTo>
                  <a:cubicBezTo>
                    <a:pt x="508261" y="1419982"/>
                    <a:pt x="715181" y="1514736"/>
                    <a:pt x="933485" y="1514736"/>
                  </a:cubicBezTo>
                  <a:cubicBezTo>
                    <a:pt x="1346656" y="1514736"/>
                    <a:pt x="1682483" y="1178575"/>
                    <a:pt x="1682483" y="765739"/>
                  </a:cubicBezTo>
                  <a:cubicBezTo>
                    <a:pt x="1682483" y="352903"/>
                    <a:pt x="1345986" y="16741"/>
                    <a:pt x="932815" y="16741"/>
                  </a:cubicBezTo>
                  <a:cubicBezTo>
                    <a:pt x="740292" y="16741"/>
                    <a:pt x="557145" y="89732"/>
                    <a:pt x="417524" y="222322"/>
                  </a:cubicBezTo>
                  <a:cubicBezTo>
                    <a:pt x="414510" y="225335"/>
                    <a:pt x="409153" y="225670"/>
                    <a:pt x="405805" y="222992"/>
                  </a:cubicBezTo>
                  <a:cubicBezTo>
                    <a:pt x="402122" y="219643"/>
                    <a:pt x="401787" y="213951"/>
                    <a:pt x="405470" y="210603"/>
                  </a:cubicBezTo>
                  <a:cubicBezTo>
                    <a:pt x="548439" y="74665"/>
                    <a:pt x="735605" y="0"/>
                    <a:pt x="932815" y="0"/>
                  </a:cubicBezTo>
                  <a:cubicBezTo>
                    <a:pt x="1137392" y="0"/>
                    <a:pt x="1329580" y="79688"/>
                    <a:pt x="1474223" y="224331"/>
                  </a:cubicBezTo>
                  <a:cubicBezTo>
                    <a:pt x="1617527" y="367635"/>
                    <a:pt x="1696880" y="557479"/>
                    <a:pt x="1698554" y="759712"/>
                  </a:cubicBezTo>
                  <a:cubicBezTo>
                    <a:pt x="1700228" y="961945"/>
                    <a:pt x="1621210" y="1157481"/>
                    <a:pt x="1479580" y="1301789"/>
                  </a:cubicBezTo>
                  <a:cubicBezTo>
                    <a:pt x="1334267" y="1449781"/>
                    <a:pt x="1139736" y="1531477"/>
                    <a:pt x="932815" y="1531477"/>
                  </a:cubicBezTo>
                  <a:cubicBezTo>
                    <a:pt x="711163" y="1531477"/>
                    <a:pt x="500560" y="1435718"/>
                    <a:pt x="354912" y="1268307"/>
                  </a:cubicBezTo>
                  <a:cubicBezTo>
                    <a:pt x="345872" y="1268977"/>
                    <a:pt x="336497" y="1269311"/>
                    <a:pt x="326787" y="1269311"/>
                  </a:cubicBezTo>
                  <a:cubicBezTo>
                    <a:pt x="233706" y="1269311"/>
                    <a:pt x="156362" y="1240517"/>
                    <a:pt x="97433" y="1183932"/>
                  </a:cubicBezTo>
                  <a:cubicBezTo>
                    <a:pt x="38505" y="1127347"/>
                    <a:pt x="5692" y="1049333"/>
                    <a:pt x="0" y="952570"/>
                  </a:cubicBezTo>
                  <a:cubicBezTo>
                    <a:pt x="0" y="950226"/>
                    <a:pt x="670" y="947882"/>
                    <a:pt x="2344" y="946208"/>
                  </a:cubicBezTo>
                  <a:cubicBezTo>
                    <a:pt x="4018" y="944534"/>
                    <a:pt x="6027" y="943529"/>
                    <a:pt x="8371" y="943529"/>
                  </a:cubicBezTo>
                  <a:lnTo>
                    <a:pt x="185826" y="943529"/>
                  </a:lnTo>
                  <a:cubicBezTo>
                    <a:pt x="189845" y="943529"/>
                    <a:pt x="193528" y="946543"/>
                    <a:pt x="194197" y="950561"/>
                  </a:cubicBezTo>
                  <a:cubicBezTo>
                    <a:pt x="201563" y="997101"/>
                    <a:pt x="217635" y="1031922"/>
                    <a:pt x="242412" y="1054021"/>
                  </a:cubicBezTo>
                  <a:cubicBezTo>
                    <a:pt x="266854" y="1076119"/>
                    <a:pt x="298662" y="1087503"/>
                    <a:pt x="336497" y="1087503"/>
                  </a:cubicBezTo>
                  <a:cubicBezTo>
                    <a:pt x="376006" y="1087503"/>
                    <a:pt x="408818" y="1074780"/>
                    <a:pt x="434934" y="1049668"/>
                  </a:cubicBezTo>
                  <a:cubicBezTo>
                    <a:pt x="461051" y="1024221"/>
                    <a:pt x="473774" y="993753"/>
                    <a:pt x="473774" y="956922"/>
                  </a:cubicBezTo>
                  <a:cubicBezTo>
                    <a:pt x="473774" y="916409"/>
                    <a:pt x="456698" y="883261"/>
                    <a:pt x="421207" y="855136"/>
                  </a:cubicBezTo>
                  <a:cubicBezTo>
                    <a:pt x="385716" y="827011"/>
                    <a:pt x="333483" y="812279"/>
                    <a:pt x="265514" y="811609"/>
                  </a:cubicBezTo>
                  <a:cubicBezTo>
                    <a:pt x="260827" y="811609"/>
                    <a:pt x="257144" y="807926"/>
                    <a:pt x="257144" y="803239"/>
                  </a:cubicBezTo>
                  <a:lnTo>
                    <a:pt x="257144" y="649555"/>
                  </a:lnTo>
                  <a:cubicBezTo>
                    <a:pt x="257144" y="645203"/>
                    <a:pt x="260492" y="641520"/>
                    <a:pt x="264844" y="641185"/>
                  </a:cubicBezTo>
                  <a:cubicBezTo>
                    <a:pt x="306697" y="637837"/>
                    <a:pt x="338171" y="631475"/>
                    <a:pt x="358260" y="621765"/>
                  </a:cubicBezTo>
                  <a:cubicBezTo>
                    <a:pt x="378015" y="612390"/>
                    <a:pt x="393416" y="599667"/>
                    <a:pt x="404131" y="583261"/>
                  </a:cubicBezTo>
                  <a:cubicBezTo>
                    <a:pt x="414845" y="567189"/>
                    <a:pt x="420202" y="550113"/>
                    <a:pt x="420202" y="532033"/>
                  </a:cubicBezTo>
                  <a:cubicBezTo>
                    <a:pt x="420202" y="508595"/>
                    <a:pt x="412166" y="489845"/>
                    <a:pt x="395760" y="474443"/>
                  </a:cubicBezTo>
                  <a:cubicBezTo>
                    <a:pt x="379354" y="459041"/>
                    <a:pt x="357925" y="451341"/>
                    <a:pt x="331139" y="451341"/>
                  </a:cubicBezTo>
                  <a:cubicBezTo>
                    <a:pt x="307367" y="451341"/>
                    <a:pt x="285604" y="458707"/>
                    <a:pt x="266184" y="473104"/>
                  </a:cubicBezTo>
                  <a:cubicBezTo>
                    <a:pt x="246764" y="487501"/>
                    <a:pt x="233371" y="506586"/>
                    <a:pt x="226340" y="529354"/>
                  </a:cubicBezTo>
                  <a:cubicBezTo>
                    <a:pt x="225336" y="532702"/>
                    <a:pt x="221987" y="535046"/>
                    <a:pt x="218304" y="535046"/>
                  </a:cubicBezTo>
                  <a:lnTo>
                    <a:pt x="45871" y="535046"/>
                  </a:lnTo>
                  <a:cubicBezTo>
                    <a:pt x="43527" y="535046"/>
                    <a:pt x="41183" y="534042"/>
                    <a:pt x="39509" y="532368"/>
                  </a:cubicBezTo>
                  <a:cubicBezTo>
                    <a:pt x="37835" y="530693"/>
                    <a:pt x="37165" y="528015"/>
                    <a:pt x="37500" y="525671"/>
                  </a:cubicBezTo>
                  <a:cubicBezTo>
                    <a:pt x="46540" y="454689"/>
                    <a:pt x="72657" y="396430"/>
                    <a:pt x="114844" y="352903"/>
                  </a:cubicBezTo>
                  <a:cubicBezTo>
                    <a:pt x="173438" y="292635"/>
                    <a:pt x="248103" y="261831"/>
                    <a:pt x="336831" y="261831"/>
                  </a:cubicBezTo>
                  <a:cubicBezTo>
                    <a:pt x="415850" y="261831"/>
                    <a:pt x="483484" y="287278"/>
                    <a:pt x="537055" y="337836"/>
                  </a:cubicBezTo>
                  <a:cubicBezTo>
                    <a:pt x="590962" y="388394"/>
                    <a:pt x="618082" y="449332"/>
                    <a:pt x="618082" y="518975"/>
                  </a:cubicBezTo>
                  <a:cubicBezTo>
                    <a:pt x="618082" y="559488"/>
                    <a:pt x="607703" y="596988"/>
                    <a:pt x="586944" y="630805"/>
                  </a:cubicBezTo>
                  <a:cubicBezTo>
                    <a:pt x="585270" y="635493"/>
                    <a:pt x="579913" y="636497"/>
                    <a:pt x="575895" y="633819"/>
                  </a:cubicBezTo>
                  <a:lnTo>
                    <a:pt x="575895" y="633819"/>
                  </a:lnTo>
                  <a:close/>
                </a:path>
              </a:pathLst>
            </a:custGeom>
            <a:solidFill>
              <a:schemeClr val="bg1">
                <a:lumMod val="50000"/>
              </a:schemeClr>
            </a:solidFill>
            <a:ln w="3175" cap="flat">
              <a:solidFill>
                <a:schemeClr val="bg1">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6B6F7B">
                    <a:lumMod val="50000"/>
                  </a:srgbClr>
                </a:solidFill>
                <a:effectLst/>
                <a:uLnTx/>
                <a:uFillTx/>
                <a:latin typeface="Calibri"/>
                <a:ea typeface="+mn-ea"/>
                <a:cs typeface="+mn-cs"/>
              </a:endParaRPr>
            </a:p>
          </p:txBody>
        </p:sp>
        <p:sp>
          <p:nvSpPr>
            <p:cNvPr id="16" name="Shape 815">
              <a:extLst>
                <a:ext uri="{FF2B5EF4-FFF2-40B4-BE49-F238E27FC236}">
                  <a16:creationId xmlns:a16="http://schemas.microsoft.com/office/drawing/2014/main" id="{CEC86E37-F2A3-4C96-BC52-16AD56DFEA12}"/>
                </a:ext>
              </a:extLst>
            </p:cNvPr>
            <p:cNvSpPr/>
            <p:nvPr/>
          </p:nvSpPr>
          <p:spPr>
            <a:xfrm>
              <a:off x="4455777" y="2066081"/>
              <a:ext cx="1008726" cy="540148"/>
            </a:xfrm>
            <a:prstGeom prst="rect">
              <a:avLst/>
            </a:prstGeom>
            <a:ln w="12700">
              <a:noFill/>
              <a:miter lim="400000"/>
            </a:ln>
            <a:extLst>
              <a:ext uri="{C572A759-6A51-4108-AA02-DFA0A04FC94B}">
                <ma14:wrappingTextBoxFlag xmlns:ma14="http://schemas.microsoft.com/office/mac/drawingml/2011/main" xmlns="" val="1"/>
              </a:ext>
            </a:extLst>
          </p:spPr>
          <p:txBody>
            <a:bodyPr wrap="square" lIns="0" tIns="0" rIns="0" bIns="0" anchor="t"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lv-LV" sz="1300" b="1" i="0" u="none" strike="noStrike" kern="1200" cap="none" spc="0" normalizeH="0" baseline="0" noProof="0">
                  <a:ln>
                    <a:noFill/>
                  </a:ln>
                  <a:solidFill>
                    <a:srgbClr val="6B6F7B">
                      <a:lumMod val="50000"/>
                    </a:srgbClr>
                  </a:solidFill>
                  <a:effectLst/>
                  <a:uLnTx/>
                  <a:uFillTx/>
                  <a:latin typeface="Calibri"/>
                  <a:ea typeface="+mn-ea"/>
                  <a:cs typeface="+mn-cs"/>
                </a:rPr>
                <a:t>Darba </a:t>
              </a:r>
              <a:br>
                <a:rPr kumimoji="0" lang="en-US" sz="1300" b="1" i="0" u="none" strike="noStrike" kern="1200" cap="none" spc="0" normalizeH="0" baseline="0" noProof="0">
                  <a:ln>
                    <a:noFill/>
                  </a:ln>
                  <a:solidFill>
                    <a:srgbClr val="6B6F7B">
                      <a:lumMod val="50000"/>
                    </a:srgbClr>
                  </a:solidFill>
                  <a:effectLst/>
                  <a:uLnTx/>
                  <a:uFillTx/>
                  <a:latin typeface="Calibri"/>
                  <a:ea typeface="+mn-ea"/>
                  <a:cs typeface="+mn-cs"/>
                </a:rPr>
              </a:br>
              <a:r>
                <a:rPr kumimoji="0" lang="lv-LV" sz="1300" b="1" i="0" u="none" strike="noStrike" kern="1200" cap="none" spc="0" normalizeH="0" baseline="0" noProof="0">
                  <a:ln>
                    <a:noFill/>
                  </a:ln>
                  <a:solidFill>
                    <a:srgbClr val="6B6F7B">
                      <a:lumMod val="50000"/>
                    </a:srgbClr>
                  </a:solidFill>
                  <a:effectLst/>
                  <a:uLnTx/>
                  <a:uFillTx/>
                  <a:latin typeface="Calibri"/>
                  <a:ea typeface="+mn-ea"/>
                  <a:cs typeface="+mn-cs"/>
                </a:rPr>
                <a:t>apjomu definēšana</a:t>
              </a:r>
            </a:p>
          </p:txBody>
        </p:sp>
      </p:grpSp>
      <p:grpSp>
        <p:nvGrpSpPr>
          <p:cNvPr id="31" name="Group 30">
            <a:extLst>
              <a:ext uri="{FF2B5EF4-FFF2-40B4-BE49-F238E27FC236}">
                <a16:creationId xmlns:a16="http://schemas.microsoft.com/office/drawing/2014/main" id="{7B20DD89-0D6A-481B-8B2A-F11E515665DF}"/>
              </a:ext>
            </a:extLst>
          </p:cNvPr>
          <p:cNvGrpSpPr/>
          <p:nvPr/>
        </p:nvGrpSpPr>
        <p:grpSpPr>
          <a:xfrm>
            <a:off x="5126229" y="3007909"/>
            <a:ext cx="1933613" cy="1676065"/>
            <a:chOff x="5100701" y="3005998"/>
            <a:chExt cx="1974208" cy="1711254"/>
          </a:xfrm>
        </p:grpSpPr>
        <p:sp>
          <p:nvSpPr>
            <p:cNvPr id="10" name="Freeform: Shape 9">
              <a:extLst>
                <a:ext uri="{FF2B5EF4-FFF2-40B4-BE49-F238E27FC236}">
                  <a16:creationId xmlns:a16="http://schemas.microsoft.com/office/drawing/2014/main" id="{C57EFE2F-558D-41B5-95E9-5DD2B6D7F37A}"/>
                </a:ext>
              </a:extLst>
            </p:cNvPr>
            <p:cNvSpPr>
              <a:spLocks noChangeAspect="1"/>
            </p:cNvSpPr>
            <p:nvPr/>
          </p:nvSpPr>
          <p:spPr>
            <a:xfrm>
              <a:off x="5100701" y="3005998"/>
              <a:ext cx="1974208" cy="1711254"/>
            </a:xfrm>
            <a:custGeom>
              <a:avLst/>
              <a:gdLst>
                <a:gd name="connsiteX0" fmla="*/ 1542861 w 1767192"/>
                <a:gd name="connsiteY0" fmla="*/ 224331 h 1531812"/>
                <a:gd name="connsiteX1" fmla="*/ 1001454 w 1767192"/>
                <a:gd name="connsiteY1" fmla="*/ 0 h 1531812"/>
                <a:gd name="connsiteX2" fmla="*/ 464064 w 1767192"/>
                <a:gd name="connsiteY2" fmla="*/ 220313 h 1531812"/>
                <a:gd name="connsiteX3" fmla="*/ 464064 w 1767192"/>
                <a:gd name="connsiteY3" fmla="*/ 232032 h 1531812"/>
                <a:gd name="connsiteX4" fmla="*/ 475783 w 1767192"/>
                <a:gd name="connsiteY4" fmla="*/ 232032 h 1531812"/>
                <a:gd name="connsiteX5" fmla="*/ 1001119 w 1767192"/>
                <a:gd name="connsiteY5" fmla="*/ 16741 h 1531812"/>
                <a:gd name="connsiteX6" fmla="*/ 1750117 w 1767192"/>
                <a:gd name="connsiteY6" fmla="*/ 765739 h 1531812"/>
                <a:gd name="connsiteX7" fmla="*/ 1001119 w 1767192"/>
                <a:gd name="connsiteY7" fmla="*/ 1514736 h 1531812"/>
                <a:gd name="connsiteX8" fmla="*/ 428238 w 1767192"/>
                <a:gd name="connsiteY8" fmla="*/ 1248218 h 1531812"/>
                <a:gd name="connsiteX9" fmla="*/ 428238 w 1767192"/>
                <a:gd name="connsiteY9" fmla="*/ 1058708 h 1531812"/>
                <a:gd name="connsiteX10" fmla="*/ 419867 w 1767192"/>
                <a:gd name="connsiteY10" fmla="*/ 1050338 h 1531812"/>
                <a:gd name="connsiteX11" fmla="*/ 16741 w 1767192"/>
                <a:gd name="connsiteY11" fmla="*/ 1050338 h 1531812"/>
                <a:gd name="connsiteX12" fmla="*/ 16741 w 1767192"/>
                <a:gd name="connsiteY12" fmla="*/ 895315 h 1531812"/>
                <a:gd name="connsiteX13" fmla="*/ 420872 w 1767192"/>
                <a:gd name="connsiteY13" fmla="*/ 294309 h 1531812"/>
                <a:gd name="connsiteX14" fmla="*/ 586944 w 1767192"/>
                <a:gd name="connsiteY14" fmla="*/ 294309 h 1531812"/>
                <a:gd name="connsiteX15" fmla="*/ 586944 w 1767192"/>
                <a:gd name="connsiteY15" fmla="*/ 892971 h 1531812"/>
                <a:gd name="connsiteX16" fmla="*/ 595314 w 1767192"/>
                <a:gd name="connsiteY16" fmla="*/ 901342 h 1531812"/>
                <a:gd name="connsiteX17" fmla="*/ 654243 w 1767192"/>
                <a:gd name="connsiteY17" fmla="*/ 901342 h 1531812"/>
                <a:gd name="connsiteX18" fmla="*/ 662614 w 1767192"/>
                <a:gd name="connsiteY18" fmla="*/ 892971 h 1531812"/>
                <a:gd name="connsiteX19" fmla="*/ 654243 w 1767192"/>
                <a:gd name="connsiteY19" fmla="*/ 884601 h 1531812"/>
                <a:gd name="connsiteX20" fmla="*/ 603685 w 1767192"/>
                <a:gd name="connsiteY20" fmla="*/ 884601 h 1531812"/>
                <a:gd name="connsiteX21" fmla="*/ 603685 w 1767192"/>
                <a:gd name="connsiteY21" fmla="*/ 285938 h 1531812"/>
                <a:gd name="connsiteX22" fmla="*/ 595314 w 1767192"/>
                <a:gd name="connsiteY22" fmla="*/ 277568 h 1531812"/>
                <a:gd name="connsiteX23" fmla="*/ 416519 w 1767192"/>
                <a:gd name="connsiteY23" fmla="*/ 277568 h 1531812"/>
                <a:gd name="connsiteX24" fmla="*/ 409488 w 1767192"/>
                <a:gd name="connsiteY24" fmla="*/ 281251 h 1531812"/>
                <a:gd name="connsiteX25" fmla="*/ 1339 w 1767192"/>
                <a:gd name="connsiteY25" fmla="*/ 888284 h 1531812"/>
                <a:gd name="connsiteX26" fmla="*/ 0 w 1767192"/>
                <a:gd name="connsiteY26" fmla="*/ 892971 h 1531812"/>
                <a:gd name="connsiteX27" fmla="*/ 0 w 1767192"/>
                <a:gd name="connsiteY27" fmla="*/ 1059043 h 1531812"/>
                <a:gd name="connsiteX28" fmla="*/ 8371 w 1767192"/>
                <a:gd name="connsiteY28" fmla="*/ 1067414 h 1531812"/>
                <a:gd name="connsiteX29" fmla="*/ 411497 w 1767192"/>
                <a:gd name="connsiteY29" fmla="*/ 1067414 h 1531812"/>
                <a:gd name="connsiteX30" fmla="*/ 411497 w 1767192"/>
                <a:gd name="connsiteY30" fmla="*/ 1241186 h 1531812"/>
                <a:gd name="connsiteX31" fmla="*/ 411497 w 1767192"/>
                <a:gd name="connsiteY31" fmla="*/ 1241186 h 1531812"/>
                <a:gd name="connsiteX32" fmla="*/ 410492 w 1767192"/>
                <a:gd name="connsiteY32" fmla="*/ 1252905 h 1531812"/>
                <a:gd name="connsiteX33" fmla="*/ 412166 w 1767192"/>
                <a:gd name="connsiteY33" fmla="*/ 1254914 h 1531812"/>
                <a:gd name="connsiteX34" fmla="*/ 416519 w 1767192"/>
                <a:gd name="connsiteY34" fmla="*/ 1259936 h 1531812"/>
                <a:gd name="connsiteX35" fmla="*/ 1001454 w 1767192"/>
                <a:gd name="connsiteY35" fmla="*/ 1531812 h 1531812"/>
                <a:gd name="connsiteX36" fmla="*/ 1542861 w 1767192"/>
                <a:gd name="connsiteY36" fmla="*/ 1307481 h 1531812"/>
                <a:gd name="connsiteX37" fmla="*/ 1767192 w 1767192"/>
                <a:gd name="connsiteY37" fmla="*/ 766074 h 1531812"/>
                <a:gd name="connsiteX38" fmla="*/ 1542861 w 1767192"/>
                <a:gd name="connsiteY38" fmla="*/ 224331 h 153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767192" h="1531812">
                  <a:moveTo>
                    <a:pt x="1542861" y="224331"/>
                  </a:moveTo>
                  <a:cubicBezTo>
                    <a:pt x="1398218" y="79688"/>
                    <a:pt x="1206031" y="0"/>
                    <a:pt x="1001454" y="0"/>
                  </a:cubicBezTo>
                  <a:cubicBezTo>
                    <a:pt x="799221" y="0"/>
                    <a:pt x="608373" y="78348"/>
                    <a:pt x="464064" y="220313"/>
                  </a:cubicBezTo>
                  <a:cubicBezTo>
                    <a:pt x="460716" y="223661"/>
                    <a:pt x="460716" y="229018"/>
                    <a:pt x="464064" y="232032"/>
                  </a:cubicBezTo>
                  <a:cubicBezTo>
                    <a:pt x="467412" y="235380"/>
                    <a:pt x="472770" y="235380"/>
                    <a:pt x="475783" y="232032"/>
                  </a:cubicBezTo>
                  <a:cubicBezTo>
                    <a:pt x="616743" y="93081"/>
                    <a:pt x="803239" y="16741"/>
                    <a:pt x="1001119" y="16741"/>
                  </a:cubicBezTo>
                  <a:cubicBezTo>
                    <a:pt x="1414290" y="16741"/>
                    <a:pt x="1750117" y="352903"/>
                    <a:pt x="1750117" y="765739"/>
                  </a:cubicBezTo>
                  <a:cubicBezTo>
                    <a:pt x="1750117" y="1178575"/>
                    <a:pt x="1413955" y="1514736"/>
                    <a:pt x="1001119" y="1514736"/>
                  </a:cubicBezTo>
                  <a:cubicBezTo>
                    <a:pt x="779467" y="1514736"/>
                    <a:pt x="570872" y="1417638"/>
                    <a:pt x="428238" y="1248218"/>
                  </a:cubicBezTo>
                  <a:lnTo>
                    <a:pt x="428238" y="1058708"/>
                  </a:lnTo>
                  <a:cubicBezTo>
                    <a:pt x="428238" y="1054021"/>
                    <a:pt x="424555" y="1050338"/>
                    <a:pt x="419867" y="1050338"/>
                  </a:cubicBezTo>
                  <a:lnTo>
                    <a:pt x="16741" y="1050338"/>
                  </a:lnTo>
                  <a:lnTo>
                    <a:pt x="16741" y="895315"/>
                  </a:lnTo>
                  <a:lnTo>
                    <a:pt x="420872" y="294309"/>
                  </a:lnTo>
                  <a:lnTo>
                    <a:pt x="586944" y="294309"/>
                  </a:lnTo>
                  <a:lnTo>
                    <a:pt x="586944" y="892971"/>
                  </a:lnTo>
                  <a:cubicBezTo>
                    <a:pt x="586944" y="897659"/>
                    <a:pt x="590627" y="901342"/>
                    <a:pt x="595314" y="901342"/>
                  </a:cubicBezTo>
                  <a:lnTo>
                    <a:pt x="654243" y="901342"/>
                  </a:lnTo>
                  <a:cubicBezTo>
                    <a:pt x="658931" y="901342"/>
                    <a:pt x="662614" y="897659"/>
                    <a:pt x="662614" y="892971"/>
                  </a:cubicBezTo>
                  <a:cubicBezTo>
                    <a:pt x="662614" y="888284"/>
                    <a:pt x="658931" y="884601"/>
                    <a:pt x="654243" y="884601"/>
                  </a:cubicBezTo>
                  <a:lnTo>
                    <a:pt x="603685" y="884601"/>
                  </a:lnTo>
                  <a:lnTo>
                    <a:pt x="603685" y="285938"/>
                  </a:lnTo>
                  <a:cubicBezTo>
                    <a:pt x="603685" y="281251"/>
                    <a:pt x="600002" y="277568"/>
                    <a:pt x="595314" y="277568"/>
                  </a:cubicBezTo>
                  <a:lnTo>
                    <a:pt x="416519" y="277568"/>
                  </a:lnTo>
                  <a:cubicBezTo>
                    <a:pt x="413840" y="277568"/>
                    <a:pt x="411162" y="278907"/>
                    <a:pt x="409488" y="281251"/>
                  </a:cubicBezTo>
                  <a:lnTo>
                    <a:pt x="1339" y="888284"/>
                  </a:lnTo>
                  <a:cubicBezTo>
                    <a:pt x="335" y="889623"/>
                    <a:pt x="0" y="891297"/>
                    <a:pt x="0" y="892971"/>
                  </a:cubicBezTo>
                  <a:lnTo>
                    <a:pt x="0" y="1059043"/>
                  </a:lnTo>
                  <a:cubicBezTo>
                    <a:pt x="0" y="1063731"/>
                    <a:pt x="3683" y="1067414"/>
                    <a:pt x="8371" y="1067414"/>
                  </a:cubicBezTo>
                  <a:lnTo>
                    <a:pt x="411497" y="1067414"/>
                  </a:lnTo>
                  <a:lnTo>
                    <a:pt x="411497" y="1241186"/>
                  </a:lnTo>
                  <a:cubicBezTo>
                    <a:pt x="411497" y="1241186"/>
                    <a:pt x="411497" y="1241186"/>
                    <a:pt x="411497" y="1241186"/>
                  </a:cubicBezTo>
                  <a:cubicBezTo>
                    <a:pt x="407814" y="1244200"/>
                    <a:pt x="407479" y="1249557"/>
                    <a:pt x="410492" y="1252905"/>
                  </a:cubicBezTo>
                  <a:cubicBezTo>
                    <a:pt x="411162" y="1253575"/>
                    <a:pt x="411497" y="1254244"/>
                    <a:pt x="412166" y="1254914"/>
                  </a:cubicBezTo>
                  <a:cubicBezTo>
                    <a:pt x="412836" y="1256923"/>
                    <a:pt x="414510" y="1258932"/>
                    <a:pt x="416519" y="1259936"/>
                  </a:cubicBezTo>
                  <a:cubicBezTo>
                    <a:pt x="562502" y="1432705"/>
                    <a:pt x="775114" y="1531812"/>
                    <a:pt x="1001454" y="1531812"/>
                  </a:cubicBezTo>
                  <a:cubicBezTo>
                    <a:pt x="1206031" y="1531812"/>
                    <a:pt x="1398218" y="1452125"/>
                    <a:pt x="1542861" y="1307481"/>
                  </a:cubicBezTo>
                  <a:cubicBezTo>
                    <a:pt x="1687505" y="1162838"/>
                    <a:pt x="1767192" y="970650"/>
                    <a:pt x="1767192" y="766074"/>
                  </a:cubicBezTo>
                  <a:cubicBezTo>
                    <a:pt x="1766858" y="561162"/>
                    <a:pt x="1687505" y="368974"/>
                    <a:pt x="1542861" y="224331"/>
                  </a:cubicBezTo>
                  <a:close/>
                </a:path>
              </a:pathLst>
            </a:custGeom>
            <a:solidFill>
              <a:schemeClr val="bg1">
                <a:lumMod val="50000"/>
              </a:schemeClr>
            </a:solidFill>
            <a:ln w="3175" cap="flat">
              <a:solidFill>
                <a:schemeClr val="bg1">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6B6F7B">
                    <a:lumMod val="50000"/>
                  </a:srgbClr>
                </a:solidFill>
                <a:effectLst/>
                <a:uLnTx/>
                <a:uFillTx/>
                <a:latin typeface="Calibri"/>
                <a:ea typeface="+mn-ea"/>
                <a:cs typeface="+mn-cs"/>
              </a:endParaRPr>
            </a:p>
          </p:txBody>
        </p:sp>
        <p:sp>
          <p:nvSpPr>
            <p:cNvPr id="17" name="Shape 815">
              <a:extLst>
                <a:ext uri="{FF2B5EF4-FFF2-40B4-BE49-F238E27FC236}">
                  <a16:creationId xmlns:a16="http://schemas.microsoft.com/office/drawing/2014/main" id="{FB867FB6-38F9-4D9E-BFA9-675FF77562EB}"/>
                </a:ext>
              </a:extLst>
            </p:cNvPr>
            <p:cNvSpPr/>
            <p:nvPr/>
          </p:nvSpPr>
          <p:spPr>
            <a:xfrm>
              <a:off x="5991605" y="3501527"/>
              <a:ext cx="909488" cy="720197"/>
            </a:xfrm>
            <a:prstGeom prst="rect">
              <a:avLst/>
            </a:prstGeom>
            <a:ln w="12700">
              <a:noFill/>
              <a:miter lim="400000"/>
            </a:ln>
            <a:extLst>
              <a:ext uri="{C572A759-6A51-4108-AA02-DFA0A04FC94B}">
                <ma14:wrappingTextBoxFlag xmlns:ma14="http://schemas.microsoft.com/office/mac/drawingml/2011/main" xmlns="" val="1"/>
              </a:ext>
            </a:extLst>
          </p:spPr>
          <p:txBody>
            <a:bodyPr wrap="square" lIns="0" tIns="0" rIns="0" bIns="0" anchor="t" anchorCtr="0">
              <a:spAutoFit/>
            </a:bodyPr>
            <a:lstStyle/>
            <a:p>
              <a:pPr marL="0" marR="0" lvl="0" indent="0" algn="l" defTabSz="1219170" rtl="0" eaLnBrk="1" fontAlgn="auto" latinLnBrk="0" hangingPunct="1">
                <a:lnSpc>
                  <a:spcPct val="90000"/>
                </a:lnSpc>
                <a:spcBef>
                  <a:spcPts val="0"/>
                </a:spcBef>
                <a:spcAft>
                  <a:spcPts val="1200"/>
                </a:spcAft>
                <a:buClr>
                  <a:srgbClr val="F0E8D7">
                    <a:lumMod val="90000"/>
                  </a:srgbClr>
                </a:buClr>
                <a:buSzTx/>
                <a:buFontTx/>
                <a:buNone/>
                <a:tabLst/>
                <a:defRPr/>
              </a:pPr>
              <a:r>
                <a:rPr kumimoji="0" lang="lv-LV" sz="1300" b="1" i="0" u="none" strike="noStrike" kern="1200" cap="none" spc="0" normalizeH="0" baseline="0" noProof="0">
                  <a:ln>
                    <a:noFill/>
                  </a:ln>
                  <a:solidFill>
                    <a:srgbClr val="6B6F7B">
                      <a:lumMod val="50000"/>
                    </a:srgbClr>
                  </a:solidFill>
                  <a:effectLst/>
                  <a:uLnTx/>
                  <a:uFillTx/>
                  <a:latin typeface="Calibri"/>
                  <a:ea typeface="+mn-ea"/>
                  <a:cs typeface="Calibri Light"/>
                </a:rPr>
                <a:t>Provizorisko izmaksu tāmes sastādīšana</a:t>
              </a:r>
            </a:p>
          </p:txBody>
        </p:sp>
      </p:grpSp>
      <p:grpSp>
        <p:nvGrpSpPr>
          <p:cNvPr id="32" name="Group 31">
            <a:extLst>
              <a:ext uri="{FF2B5EF4-FFF2-40B4-BE49-F238E27FC236}">
                <a16:creationId xmlns:a16="http://schemas.microsoft.com/office/drawing/2014/main" id="{95D3CCE0-0B3A-4A94-A306-8E8D6D0BCB22}"/>
              </a:ext>
            </a:extLst>
          </p:cNvPr>
          <p:cNvGrpSpPr/>
          <p:nvPr/>
        </p:nvGrpSpPr>
        <p:grpSpPr>
          <a:xfrm>
            <a:off x="6731308" y="1513807"/>
            <a:ext cx="1879293" cy="1676065"/>
            <a:chOff x="6663278" y="1480528"/>
            <a:chExt cx="1918748" cy="1711254"/>
          </a:xfrm>
        </p:grpSpPr>
        <p:sp>
          <p:nvSpPr>
            <p:cNvPr id="8" name="Freeform: Shape 7">
              <a:extLst>
                <a:ext uri="{FF2B5EF4-FFF2-40B4-BE49-F238E27FC236}">
                  <a16:creationId xmlns:a16="http://schemas.microsoft.com/office/drawing/2014/main" id="{E453BB1F-DCA1-44A2-B679-FEE10C4D3468}"/>
                </a:ext>
              </a:extLst>
            </p:cNvPr>
            <p:cNvSpPr>
              <a:spLocks noChangeAspect="1"/>
            </p:cNvSpPr>
            <p:nvPr/>
          </p:nvSpPr>
          <p:spPr>
            <a:xfrm>
              <a:off x="6663278" y="1480528"/>
              <a:ext cx="1918748" cy="1711254"/>
            </a:xfrm>
            <a:custGeom>
              <a:avLst/>
              <a:gdLst>
                <a:gd name="connsiteX0" fmla="*/ 566106 w 1717921"/>
                <a:gd name="connsiteY0" fmla="*/ 698105 h 1532146"/>
                <a:gd name="connsiteX1" fmla="*/ 566106 w 1717921"/>
                <a:gd name="connsiteY1" fmla="*/ 686051 h 1532146"/>
                <a:gd name="connsiteX2" fmla="*/ 353159 w 1717921"/>
                <a:gd name="connsiteY2" fmla="*/ 602011 h 1532146"/>
                <a:gd name="connsiteX3" fmla="*/ 322356 w 1717921"/>
                <a:gd name="connsiteY3" fmla="*/ 604354 h 1532146"/>
                <a:gd name="connsiteX4" fmla="*/ 303271 w 1717921"/>
                <a:gd name="connsiteY4" fmla="*/ 608037 h 1532146"/>
                <a:gd name="connsiteX5" fmla="*/ 337423 w 1717921"/>
                <a:gd name="connsiteY5" fmla="*/ 456698 h 1532146"/>
                <a:gd name="connsiteX6" fmla="*/ 638428 w 1717921"/>
                <a:gd name="connsiteY6" fmla="*/ 456698 h 1532146"/>
                <a:gd name="connsiteX7" fmla="*/ 646798 w 1717921"/>
                <a:gd name="connsiteY7" fmla="*/ 448327 h 1532146"/>
                <a:gd name="connsiteX8" fmla="*/ 646798 w 1717921"/>
                <a:gd name="connsiteY8" fmla="*/ 282590 h 1532146"/>
                <a:gd name="connsiteX9" fmla="*/ 638428 w 1717921"/>
                <a:gd name="connsiteY9" fmla="*/ 274220 h 1532146"/>
                <a:gd name="connsiteX10" fmla="*/ 196797 w 1717921"/>
                <a:gd name="connsiteY10" fmla="*/ 274220 h 1532146"/>
                <a:gd name="connsiteX11" fmla="*/ 188762 w 1717921"/>
                <a:gd name="connsiteY11" fmla="*/ 280916 h 1532146"/>
                <a:gd name="connsiteX12" fmla="*/ 74587 w 1717921"/>
                <a:gd name="connsiteY12" fmla="*/ 804578 h 1532146"/>
                <a:gd name="connsiteX13" fmla="*/ 80948 w 1717921"/>
                <a:gd name="connsiteY13" fmla="*/ 814623 h 1532146"/>
                <a:gd name="connsiteX14" fmla="*/ 226931 w 1717921"/>
                <a:gd name="connsiteY14" fmla="*/ 847435 h 1532146"/>
                <a:gd name="connsiteX15" fmla="*/ 234967 w 1717921"/>
                <a:gd name="connsiteY15" fmla="*/ 845092 h 1532146"/>
                <a:gd name="connsiteX16" fmla="*/ 288873 w 1717921"/>
                <a:gd name="connsiteY16" fmla="*/ 802569 h 1532146"/>
                <a:gd name="connsiteX17" fmla="*/ 343114 w 1717921"/>
                <a:gd name="connsiteY17" fmla="*/ 788841 h 1532146"/>
                <a:gd name="connsiteX18" fmla="*/ 430838 w 1717921"/>
                <a:gd name="connsiteY18" fmla="*/ 828016 h 1532146"/>
                <a:gd name="connsiteX19" fmla="*/ 467334 w 1717921"/>
                <a:gd name="connsiteY19" fmla="*/ 929802 h 1532146"/>
                <a:gd name="connsiteX20" fmla="*/ 428160 w 1717921"/>
                <a:gd name="connsiteY20" fmla="*/ 1034266 h 1532146"/>
                <a:gd name="connsiteX21" fmla="*/ 333070 w 1717921"/>
                <a:gd name="connsiteY21" fmla="*/ 1074780 h 1532146"/>
                <a:gd name="connsiteX22" fmla="*/ 259074 w 1717921"/>
                <a:gd name="connsiteY22" fmla="*/ 1053351 h 1532146"/>
                <a:gd name="connsiteX23" fmla="*/ 204833 w 1717921"/>
                <a:gd name="connsiteY23" fmla="*/ 989735 h 1532146"/>
                <a:gd name="connsiteX24" fmla="*/ 197132 w 1717921"/>
                <a:gd name="connsiteY24" fmla="*/ 985047 h 1532146"/>
                <a:gd name="connsiteX25" fmla="*/ 8627 w 1717921"/>
                <a:gd name="connsiteY25" fmla="*/ 985047 h 1532146"/>
                <a:gd name="connsiteX26" fmla="*/ 1931 w 1717921"/>
                <a:gd name="connsiteY26" fmla="*/ 988061 h 1532146"/>
                <a:gd name="connsiteX27" fmla="*/ 257 w 1717921"/>
                <a:gd name="connsiteY27" fmla="*/ 995092 h 1532146"/>
                <a:gd name="connsiteX28" fmla="*/ 116775 w 1717921"/>
                <a:gd name="connsiteY28" fmla="*/ 1187615 h 1532146"/>
                <a:gd name="connsiteX29" fmla="*/ 329052 w 1717921"/>
                <a:gd name="connsiteY29" fmla="*/ 1257928 h 1532146"/>
                <a:gd name="connsiteX30" fmla="*/ 363539 w 1717921"/>
                <a:gd name="connsiteY30" fmla="*/ 1256253 h 1532146"/>
                <a:gd name="connsiteX31" fmla="*/ 952157 w 1717921"/>
                <a:gd name="connsiteY31" fmla="*/ 1532147 h 1532146"/>
                <a:gd name="connsiteX32" fmla="*/ 1493565 w 1717921"/>
                <a:gd name="connsiteY32" fmla="*/ 1307816 h 1532146"/>
                <a:gd name="connsiteX33" fmla="*/ 1717896 w 1717921"/>
                <a:gd name="connsiteY33" fmla="*/ 772435 h 1532146"/>
                <a:gd name="connsiteX34" fmla="*/ 1498921 w 1717921"/>
                <a:gd name="connsiteY34" fmla="*/ 230358 h 1532146"/>
                <a:gd name="connsiteX35" fmla="*/ 951822 w 1717921"/>
                <a:gd name="connsiteY35" fmla="*/ 0 h 1532146"/>
                <a:gd name="connsiteX36" fmla="*/ 431173 w 1717921"/>
                <a:gd name="connsiteY36" fmla="*/ 204242 h 1532146"/>
                <a:gd name="connsiteX37" fmla="*/ 429834 w 1717921"/>
                <a:gd name="connsiteY37" fmla="*/ 215626 h 1532146"/>
                <a:gd name="connsiteX38" fmla="*/ 442222 w 1717921"/>
                <a:gd name="connsiteY38" fmla="*/ 216630 h 1532146"/>
                <a:gd name="connsiteX39" fmla="*/ 951822 w 1717921"/>
                <a:gd name="connsiteY39" fmla="*/ 16741 h 1532146"/>
                <a:gd name="connsiteX40" fmla="*/ 1700819 w 1717921"/>
                <a:gd name="connsiteY40" fmla="*/ 765739 h 1532146"/>
                <a:gd name="connsiteX41" fmla="*/ 951822 w 1717921"/>
                <a:gd name="connsiteY41" fmla="*/ 1514736 h 1532146"/>
                <a:gd name="connsiteX42" fmla="*/ 373248 w 1717921"/>
                <a:gd name="connsiteY42" fmla="*/ 1241521 h 1532146"/>
                <a:gd name="connsiteX43" fmla="*/ 373248 w 1717921"/>
                <a:gd name="connsiteY43" fmla="*/ 1241521 h 1532146"/>
                <a:gd name="connsiteX44" fmla="*/ 371909 w 1717921"/>
                <a:gd name="connsiteY44" fmla="*/ 1240517 h 1532146"/>
                <a:gd name="connsiteX45" fmla="*/ 370905 w 1717921"/>
                <a:gd name="connsiteY45" fmla="*/ 1239847 h 1532146"/>
                <a:gd name="connsiteX46" fmla="*/ 370570 w 1717921"/>
                <a:gd name="connsiteY46" fmla="*/ 1239512 h 1532146"/>
                <a:gd name="connsiteX47" fmla="*/ 365547 w 1717921"/>
                <a:gd name="connsiteY47" fmla="*/ 1238508 h 1532146"/>
                <a:gd name="connsiteX48" fmla="*/ 328383 w 1717921"/>
                <a:gd name="connsiteY48" fmla="*/ 1240517 h 1532146"/>
                <a:gd name="connsiteX49" fmla="*/ 126484 w 1717921"/>
                <a:gd name="connsiteY49" fmla="*/ 1173887 h 1532146"/>
                <a:gd name="connsiteX50" fmla="*/ 18337 w 1717921"/>
                <a:gd name="connsiteY50" fmla="*/ 1001119 h 1532146"/>
                <a:gd name="connsiteX51" fmla="*/ 191105 w 1717921"/>
                <a:gd name="connsiteY51" fmla="*/ 1001119 h 1532146"/>
                <a:gd name="connsiteX52" fmla="*/ 249030 w 1717921"/>
                <a:gd name="connsiteY52" fmla="*/ 1066744 h 1532146"/>
                <a:gd name="connsiteX53" fmla="*/ 332065 w 1717921"/>
                <a:gd name="connsiteY53" fmla="*/ 1090851 h 1532146"/>
                <a:gd name="connsiteX54" fmla="*/ 439208 w 1717921"/>
                <a:gd name="connsiteY54" fmla="*/ 1045315 h 1532146"/>
                <a:gd name="connsiteX55" fmla="*/ 483070 w 1717921"/>
                <a:gd name="connsiteY55" fmla="*/ 929132 h 1532146"/>
                <a:gd name="connsiteX56" fmla="*/ 442222 w 1717921"/>
                <a:gd name="connsiteY56" fmla="*/ 815962 h 1532146"/>
                <a:gd name="connsiteX57" fmla="*/ 342110 w 1717921"/>
                <a:gd name="connsiteY57" fmla="*/ 771431 h 1532146"/>
                <a:gd name="connsiteX58" fmla="*/ 280168 w 1717921"/>
                <a:gd name="connsiteY58" fmla="*/ 787167 h 1532146"/>
                <a:gd name="connsiteX59" fmla="*/ 225257 w 1717921"/>
                <a:gd name="connsiteY59" fmla="*/ 829690 h 1532146"/>
                <a:gd name="connsiteX60" fmla="*/ 91998 w 1717921"/>
                <a:gd name="connsiteY60" fmla="*/ 799891 h 1532146"/>
                <a:gd name="connsiteX61" fmla="*/ 202824 w 1717921"/>
                <a:gd name="connsiteY61" fmla="*/ 290961 h 1532146"/>
                <a:gd name="connsiteX62" fmla="*/ 629388 w 1717921"/>
                <a:gd name="connsiteY62" fmla="*/ 290961 h 1532146"/>
                <a:gd name="connsiteX63" fmla="*/ 629388 w 1717921"/>
                <a:gd name="connsiteY63" fmla="*/ 440291 h 1532146"/>
                <a:gd name="connsiteX64" fmla="*/ 330726 w 1717921"/>
                <a:gd name="connsiteY64" fmla="*/ 440291 h 1532146"/>
                <a:gd name="connsiteX65" fmla="*/ 322691 w 1717921"/>
                <a:gd name="connsiteY65" fmla="*/ 446988 h 1532146"/>
                <a:gd name="connsiteX66" fmla="*/ 284186 w 1717921"/>
                <a:gd name="connsiteY66" fmla="*/ 618082 h 1532146"/>
                <a:gd name="connsiteX67" fmla="*/ 286530 w 1717921"/>
                <a:gd name="connsiteY67" fmla="*/ 626118 h 1532146"/>
                <a:gd name="connsiteX68" fmla="*/ 294565 w 1717921"/>
                <a:gd name="connsiteY68" fmla="*/ 628127 h 1532146"/>
                <a:gd name="connsiteX69" fmla="*/ 325034 w 1717921"/>
                <a:gd name="connsiteY69" fmla="*/ 621765 h 1532146"/>
                <a:gd name="connsiteX70" fmla="*/ 353159 w 1717921"/>
                <a:gd name="connsiteY70" fmla="*/ 619756 h 1532146"/>
                <a:gd name="connsiteX71" fmla="*/ 554388 w 1717921"/>
                <a:gd name="connsiteY71" fmla="*/ 698774 h 1532146"/>
                <a:gd name="connsiteX72" fmla="*/ 566106 w 1717921"/>
                <a:gd name="connsiteY72" fmla="*/ 698105 h 1532146"/>
                <a:gd name="connsiteX73" fmla="*/ 566106 w 1717921"/>
                <a:gd name="connsiteY73" fmla="*/ 698105 h 153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717921" h="1532146">
                  <a:moveTo>
                    <a:pt x="566106" y="698105"/>
                  </a:moveTo>
                  <a:cubicBezTo>
                    <a:pt x="569455" y="694756"/>
                    <a:pt x="569455" y="689399"/>
                    <a:pt x="566106" y="686051"/>
                  </a:cubicBezTo>
                  <a:cubicBezTo>
                    <a:pt x="509187" y="630136"/>
                    <a:pt x="437534" y="602011"/>
                    <a:pt x="353159" y="602011"/>
                  </a:cubicBezTo>
                  <a:cubicBezTo>
                    <a:pt x="343450" y="602011"/>
                    <a:pt x="333070" y="602680"/>
                    <a:pt x="322356" y="604354"/>
                  </a:cubicBezTo>
                  <a:cubicBezTo>
                    <a:pt x="315994" y="605359"/>
                    <a:pt x="309632" y="606363"/>
                    <a:pt x="303271" y="608037"/>
                  </a:cubicBezTo>
                  <a:lnTo>
                    <a:pt x="337423" y="456698"/>
                  </a:lnTo>
                  <a:lnTo>
                    <a:pt x="638428" y="456698"/>
                  </a:lnTo>
                  <a:cubicBezTo>
                    <a:pt x="643116" y="456698"/>
                    <a:pt x="646798" y="453015"/>
                    <a:pt x="646798" y="448327"/>
                  </a:cubicBezTo>
                  <a:lnTo>
                    <a:pt x="646798" y="282590"/>
                  </a:lnTo>
                  <a:cubicBezTo>
                    <a:pt x="646798" y="277903"/>
                    <a:pt x="643116" y="274220"/>
                    <a:pt x="638428" y="274220"/>
                  </a:cubicBezTo>
                  <a:lnTo>
                    <a:pt x="196797" y="274220"/>
                  </a:lnTo>
                  <a:cubicBezTo>
                    <a:pt x="192779" y="274220"/>
                    <a:pt x="189431" y="276898"/>
                    <a:pt x="188762" y="280916"/>
                  </a:cubicBezTo>
                  <a:lnTo>
                    <a:pt x="74587" y="804578"/>
                  </a:lnTo>
                  <a:cubicBezTo>
                    <a:pt x="73582" y="808931"/>
                    <a:pt x="76596" y="813618"/>
                    <a:pt x="80948" y="814623"/>
                  </a:cubicBezTo>
                  <a:lnTo>
                    <a:pt x="226931" y="847435"/>
                  </a:lnTo>
                  <a:cubicBezTo>
                    <a:pt x="229944" y="848105"/>
                    <a:pt x="232958" y="847100"/>
                    <a:pt x="234967" y="845092"/>
                  </a:cubicBezTo>
                  <a:cubicBezTo>
                    <a:pt x="252712" y="826342"/>
                    <a:pt x="270793" y="811944"/>
                    <a:pt x="288873" y="802569"/>
                  </a:cubicBezTo>
                  <a:cubicBezTo>
                    <a:pt x="306619" y="793529"/>
                    <a:pt x="324699" y="788841"/>
                    <a:pt x="343114" y="788841"/>
                  </a:cubicBezTo>
                  <a:cubicBezTo>
                    <a:pt x="377601" y="788841"/>
                    <a:pt x="406396" y="801565"/>
                    <a:pt x="430838" y="828016"/>
                  </a:cubicBezTo>
                  <a:cubicBezTo>
                    <a:pt x="454946" y="854132"/>
                    <a:pt x="467334" y="888618"/>
                    <a:pt x="467334" y="929802"/>
                  </a:cubicBezTo>
                  <a:cubicBezTo>
                    <a:pt x="467334" y="972324"/>
                    <a:pt x="454275" y="1007480"/>
                    <a:pt x="428160" y="1034266"/>
                  </a:cubicBezTo>
                  <a:cubicBezTo>
                    <a:pt x="401708" y="1061387"/>
                    <a:pt x="370570" y="1074780"/>
                    <a:pt x="333070" y="1074780"/>
                  </a:cubicBezTo>
                  <a:cubicBezTo>
                    <a:pt x="306284" y="1074780"/>
                    <a:pt x="281172" y="1067414"/>
                    <a:pt x="259074" y="1053351"/>
                  </a:cubicBezTo>
                  <a:cubicBezTo>
                    <a:pt x="236641" y="1038954"/>
                    <a:pt x="218561" y="1017860"/>
                    <a:pt x="204833" y="989735"/>
                  </a:cubicBezTo>
                  <a:cubicBezTo>
                    <a:pt x="203494" y="986721"/>
                    <a:pt x="200481" y="985047"/>
                    <a:pt x="197132" y="985047"/>
                  </a:cubicBezTo>
                  <a:lnTo>
                    <a:pt x="8627" y="985047"/>
                  </a:lnTo>
                  <a:cubicBezTo>
                    <a:pt x="5948" y="985047"/>
                    <a:pt x="3605" y="986052"/>
                    <a:pt x="1931" y="988061"/>
                  </a:cubicBezTo>
                  <a:cubicBezTo>
                    <a:pt x="257" y="990070"/>
                    <a:pt x="-413" y="992748"/>
                    <a:pt x="257" y="995092"/>
                  </a:cubicBezTo>
                  <a:cubicBezTo>
                    <a:pt x="18672" y="1076119"/>
                    <a:pt x="57846" y="1140740"/>
                    <a:pt x="116775" y="1187615"/>
                  </a:cubicBezTo>
                  <a:cubicBezTo>
                    <a:pt x="175703" y="1234155"/>
                    <a:pt x="247021" y="1257928"/>
                    <a:pt x="329052" y="1257928"/>
                  </a:cubicBezTo>
                  <a:cubicBezTo>
                    <a:pt x="340771" y="1257928"/>
                    <a:pt x="352154" y="1257258"/>
                    <a:pt x="363539" y="1256253"/>
                  </a:cubicBezTo>
                  <a:cubicBezTo>
                    <a:pt x="509521" y="1431700"/>
                    <a:pt x="723807" y="1532147"/>
                    <a:pt x="952157" y="1532147"/>
                  </a:cubicBezTo>
                  <a:cubicBezTo>
                    <a:pt x="1156733" y="1532147"/>
                    <a:pt x="1348921" y="1452459"/>
                    <a:pt x="1493565" y="1307816"/>
                  </a:cubicBezTo>
                  <a:cubicBezTo>
                    <a:pt x="1636869" y="1164512"/>
                    <a:pt x="1716221" y="974668"/>
                    <a:pt x="1717896" y="772435"/>
                  </a:cubicBezTo>
                  <a:cubicBezTo>
                    <a:pt x="1719570" y="570202"/>
                    <a:pt x="1640551" y="374666"/>
                    <a:pt x="1498921" y="230358"/>
                  </a:cubicBezTo>
                  <a:cubicBezTo>
                    <a:pt x="1353273" y="81697"/>
                    <a:pt x="1158742" y="0"/>
                    <a:pt x="951822" y="0"/>
                  </a:cubicBezTo>
                  <a:cubicBezTo>
                    <a:pt x="757960" y="0"/>
                    <a:pt x="573137" y="72656"/>
                    <a:pt x="431173" y="204242"/>
                  </a:cubicBezTo>
                  <a:cubicBezTo>
                    <a:pt x="427825" y="207255"/>
                    <a:pt x="427155" y="212277"/>
                    <a:pt x="429834" y="215626"/>
                  </a:cubicBezTo>
                  <a:cubicBezTo>
                    <a:pt x="432847" y="219643"/>
                    <a:pt x="438539" y="219978"/>
                    <a:pt x="442222" y="216630"/>
                  </a:cubicBezTo>
                  <a:cubicBezTo>
                    <a:pt x="580838" y="87723"/>
                    <a:pt x="761978" y="16741"/>
                    <a:pt x="951822" y="16741"/>
                  </a:cubicBezTo>
                  <a:cubicBezTo>
                    <a:pt x="1364992" y="16741"/>
                    <a:pt x="1700819" y="352903"/>
                    <a:pt x="1700819" y="765739"/>
                  </a:cubicBezTo>
                  <a:cubicBezTo>
                    <a:pt x="1700819" y="1178575"/>
                    <a:pt x="1364658" y="1514736"/>
                    <a:pt x="951822" y="1514736"/>
                  </a:cubicBezTo>
                  <a:cubicBezTo>
                    <a:pt x="727156" y="1514736"/>
                    <a:pt x="516217" y="1415294"/>
                    <a:pt x="373248" y="1241521"/>
                  </a:cubicBezTo>
                  <a:cubicBezTo>
                    <a:pt x="373248" y="1241521"/>
                    <a:pt x="373248" y="1241521"/>
                    <a:pt x="373248" y="1241521"/>
                  </a:cubicBezTo>
                  <a:cubicBezTo>
                    <a:pt x="372914" y="1241186"/>
                    <a:pt x="372579" y="1240852"/>
                    <a:pt x="371909" y="1240517"/>
                  </a:cubicBezTo>
                  <a:cubicBezTo>
                    <a:pt x="371574" y="1240182"/>
                    <a:pt x="371240" y="1240182"/>
                    <a:pt x="370905" y="1239847"/>
                  </a:cubicBezTo>
                  <a:cubicBezTo>
                    <a:pt x="370905" y="1239847"/>
                    <a:pt x="370570" y="1239512"/>
                    <a:pt x="370570" y="1239512"/>
                  </a:cubicBezTo>
                  <a:cubicBezTo>
                    <a:pt x="368896" y="1238843"/>
                    <a:pt x="367221" y="1238508"/>
                    <a:pt x="365547" y="1238508"/>
                  </a:cubicBezTo>
                  <a:cubicBezTo>
                    <a:pt x="353494" y="1239847"/>
                    <a:pt x="341106" y="1240517"/>
                    <a:pt x="328383" y="1240517"/>
                  </a:cubicBezTo>
                  <a:cubicBezTo>
                    <a:pt x="250369" y="1240517"/>
                    <a:pt x="182400" y="1218084"/>
                    <a:pt x="126484" y="1173887"/>
                  </a:cubicBezTo>
                  <a:cubicBezTo>
                    <a:pt x="73248" y="1131700"/>
                    <a:pt x="36752" y="1073440"/>
                    <a:pt x="18337" y="1001119"/>
                  </a:cubicBezTo>
                  <a:lnTo>
                    <a:pt x="191105" y="1001119"/>
                  </a:lnTo>
                  <a:cubicBezTo>
                    <a:pt x="205837" y="1029579"/>
                    <a:pt x="225592" y="1051677"/>
                    <a:pt x="249030" y="1066744"/>
                  </a:cubicBezTo>
                  <a:cubicBezTo>
                    <a:pt x="274141" y="1082815"/>
                    <a:pt x="301931" y="1090851"/>
                    <a:pt x="332065" y="1090851"/>
                  </a:cubicBezTo>
                  <a:cubicBezTo>
                    <a:pt x="373918" y="1090851"/>
                    <a:pt x="410079" y="1075449"/>
                    <a:pt x="439208" y="1045315"/>
                  </a:cubicBezTo>
                  <a:cubicBezTo>
                    <a:pt x="468338" y="1015181"/>
                    <a:pt x="483070" y="976007"/>
                    <a:pt x="483070" y="929132"/>
                  </a:cubicBezTo>
                  <a:cubicBezTo>
                    <a:pt x="483070" y="883596"/>
                    <a:pt x="469342" y="845426"/>
                    <a:pt x="442222" y="815962"/>
                  </a:cubicBezTo>
                  <a:cubicBezTo>
                    <a:pt x="414767" y="786163"/>
                    <a:pt x="381285" y="771431"/>
                    <a:pt x="342110" y="771431"/>
                  </a:cubicBezTo>
                  <a:cubicBezTo>
                    <a:pt x="321351" y="771431"/>
                    <a:pt x="300257" y="776788"/>
                    <a:pt x="280168" y="787167"/>
                  </a:cubicBezTo>
                  <a:cubicBezTo>
                    <a:pt x="261418" y="796877"/>
                    <a:pt x="243003" y="810940"/>
                    <a:pt x="225257" y="829690"/>
                  </a:cubicBezTo>
                  <a:lnTo>
                    <a:pt x="91998" y="799891"/>
                  </a:lnTo>
                  <a:lnTo>
                    <a:pt x="202824" y="290961"/>
                  </a:lnTo>
                  <a:lnTo>
                    <a:pt x="629388" y="290961"/>
                  </a:lnTo>
                  <a:lnTo>
                    <a:pt x="629388" y="440291"/>
                  </a:lnTo>
                  <a:lnTo>
                    <a:pt x="330726" y="440291"/>
                  </a:lnTo>
                  <a:cubicBezTo>
                    <a:pt x="326708" y="440291"/>
                    <a:pt x="323360" y="442970"/>
                    <a:pt x="322691" y="446988"/>
                  </a:cubicBezTo>
                  <a:lnTo>
                    <a:pt x="284186" y="618082"/>
                  </a:lnTo>
                  <a:cubicBezTo>
                    <a:pt x="283516" y="621095"/>
                    <a:pt x="284520" y="624109"/>
                    <a:pt x="286530" y="626118"/>
                  </a:cubicBezTo>
                  <a:cubicBezTo>
                    <a:pt x="288538" y="628127"/>
                    <a:pt x="291552" y="628796"/>
                    <a:pt x="294565" y="628127"/>
                  </a:cubicBezTo>
                  <a:cubicBezTo>
                    <a:pt x="304945" y="625113"/>
                    <a:pt x="314990" y="623104"/>
                    <a:pt x="325034" y="621765"/>
                  </a:cubicBezTo>
                  <a:cubicBezTo>
                    <a:pt x="334744" y="620426"/>
                    <a:pt x="344454" y="619756"/>
                    <a:pt x="353159" y="619756"/>
                  </a:cubicBezTo>
                  <a:cubicBezTo>
                    <a:pt x="432847" y="619756"/>
                    <a:pt x="500481" y="646207"/>
                    <a:pt x="554388" y="698774"/>
                  </a:cubicBezTo>
                  <a:cubicBezTo>
                    <a:pt x="557736" y="701453"/>
                    <a:pt x="562758" y="701453"/>
                    <a:pt x="566106" y="698105"/>
                  </a:cubicBezTo>
                  <a:lnTo>
                    <a:pt x="566106" y="698105"/>
                  </a:lnTo>
                  <a:close/>
                </a:path>
              </a:pathLst>
            </a:custGeom>
            <a:solidFill>
              <a:schemeClr val="bg1">
                <a:lumMod val="50000"/>
              </a:schemeClr>
            </a:solidFill>
            <a:ln w="3175" cap="flat">
              <a:solidFill>
                <a:schemeClr val="bg1">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6B6F7B">
                    <a:lumMod val="50000"/>
                  </a:srgbClr>
                </a:solidFill>
                <a:effectLst/>
                <a:uLnTx/>
                <a:uFillTx/>
                <a:latin typeface="Calibri"/>
                <a:ea typeface="+mn-ea"/>
                <a:cs typeface="+mn-cs"/>
              </a:endParaRPr>
            </a:p>
          </p:txBody>
        </p:sp>
        <p:sp>
          <p:nvSpPr>
            <p:cNvPr id="18" name="Shape 815">
              <a:extLst>
                <a:ext uri="{FF2B5EF4-FFF2-40B4-BE49-F238E27FC236}">
                  <a16:creationId xmlns:a16="http://schemas.microsoft.com/office/drawing/2014/main" id="{75C6C71E-07B2-4340-B86A-7F538F5A0F35}"/>
                </a:ext>
              </a:extLst>
            </p:cNvPr>
            <p:cNvSpPr/>
            <p:nvPr/>
          </p:nvSpPr>
          <p:spPr>
            <a:xfrm>
              <a:off x="7450162" y="2000822"/>
              <a:ext cx="991536" cy="720197"/>
            </a:xfrm>
            <a:prstGeom prst="rect">
              <a:avLst/>
            </a:prstGeom>
            <a:ln w="12700">
              <a:noFill/>
              <a:miter lim="400000"/>
            </a:ln>
            <a:extLst>
              <a:ext uri="{C572A759-6A51-4108-AA02-DFA0A04FC94B}">
                <ma14:wrappingTextBoxFlag xmlns:ma14="http://schemas.microsoft.com/office/mac/drawingml/2011/main" xmlns="" val="1"/>
              </a:ext>
            </a:extLst>
          </p:spPr>
          <p:txBody>
            <a:bodyPr wrap="square" lIns="0" tIns="0" rIns="0" bIns="0" anchor="t" anchorCtr="0">
              <a:spAutoFit/>
            </a:bodyPr>
            <a:lstStyle/>
            <a:p>
              <a:pPr marL="0" marR="0" lvl="0" indent="0" algn="l" defTabSz="1219170" rtl="0" eaLnBrk="1" fontAlgn="auto" latinLnBrk="0" hangingPunct="1">
                <a:lnSpc>
                  <a:spcPct val="90000"/>
                </a:lnSpc>
                <a:spcBef>
                  <a:spcPts val="0"/>
                </a:spcBef>
                <a:spcAft>
                  <a:spcPts val="1200"/>
                </a:spcAft>
                <a:buClr>
                  <a:srgbClr val="F0E8D7">
                    <a:lumMod val="90000"/>
                  </a:srgbClr>
                </a:buClr>
                <a:buSzTx/>
                <a:buFontTx/>
                <a:buNone/>
                <a:tabLst/>
                <a:defRPr/>
              </a:pPr>
              <a:r>
                <a:rPr kumimoji="0" lang="lv-LV" sz="1300" b="1" i="0" u="none" strike="noStrike" kern="1200" cap="none" spc="0" normalizeH="0" baseline="0" noProof="0">
                  <a:ln>
                    <a:noFill/>
                  </a:ln>
                  <a:solidFill>
                    <a:srgbClr val="6B6F7B">
                      <a:lumMod val="50000"/>
                    </a:srgbClr>
                  </a:solidFill>
                  <a:effectLst/>
                  <a:uLnTx/>
                  <a:uFillTx/>
                  <a:latin typeface="Calibri"/>
                  <a:ea typeface="+mn-ea"/>
                  <a:cs typeface="Calibri Light"/>
                </a:rPr>
                <a:t>Provizoriskais remontdarbu novēršanas plāns</a:t>
              </a:r>
            </a:p>
          </p:txBody>
        </p:sp>
      </p:grpSp>
      <p:pic>
        <p:nvPicPr>
          <p:cNvPr id="2" name="Graphic 1">
            <a:extLst>
              <a:ext uri="{FF2B5EF4-FFF2-40B4-BE49-F238E27FC236}">
                <a16:creationId xmlns:a16="http://schemas.microsoft.com/office/drawing/2014/main" id="{E8D766F6-A325-48BE-9685-A40757B152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33981" y="2040106"/>
            <a:ext cx="331217" cy="623467"/>
          </a:xfrm>
          <a:prstGeom prst="rect">
            <a:avLst/>
          </a:prstGeom>
        </p:spPr>
      </p:pic>
      <p:pic>
        <p:nvPicPr>
          <p:cNvPr id="25" name="Graphic 24">
            <a:extLst>
              <a:ext uri="{FF2B5EF4-FFF2-40B4-BE49-F238E27FC236}">
                <a16:creationId xmlns:a16="http://schemas.microsoft.com/office/drawing/2014/main" id="{13886F62-BA27-41AE-93C0-1C0119EE78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09014" y="2040106"/>
            <a:ext cx="331217" cy="623467"/>
          </a:xfrm>
          <a:prstGeom prst="rect">
            <a:avLst/>
          </a:prstGeom>
        </p:spPr>
      </p:pic>
      <p:pic>
        <p:nvPicPr>
          <p:cNvPr id="35" name="Graphic 34">
            <a:extLst>
              <a:ext uri="{FF2B5EF4-FFF2-40B4-BE49-F238E27FC236}">
                <a16:creationId xmlns:a16="http://schemas.microsoft.com/office/drawing/2014/main" id="{7424E364-0385-4DD4-AE1F-9D59FB8A8F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15030" y="3534208"/>
            <a:ext cx="331217" cy="623467"/>
          </a:xfrm>
          <a:prstGeom prst="rect">
            <a:avLst/>
          </a:prstGeom>
        </p:spPr>
      </p:pic>
      <p:pic>
        <p:nvPicPr>
          <p:cNvPr id="36" name="Graphic 35">
            <a:extLst>
              <a:ext uri="{FF2B5EF4-FFF2-40B4-BE49-F238E27FC236}">
                <a16:creationId xmlns:a16="http://schemas.microsoft.com/office/drawing/2014/main" id="{38BAE63D-9BD3-49BD-ABC3-ECA438F50A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12452" y="3534208"/>
            <a:ext cx="331217" cy="623467"/>
          </a:xfrm>
          <a:prstGeom prst="rect">
            <a:avLst/>
          </a:prstGeom>
        </p:spPr>
      </p:pic>
    </p:spTree>
    <p:extLst>
      <p:ext uri="{BB962C8B-B14F-4D97-AF65-F5344CB8AC3E}">
        <p14:creationId xmlns:p14="http://schemas.microsoft.com/office/powerpoint/2010/main" val="394748889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anim calcmode="lin" valueType="num">
                                      <p:cBhvr>
                                        <p:cTn id="8" dur="500" fill="hold"/>
                                        <p:tgtEl>
                                          <p:spTgt spid="34"/>
                                        </p:tgtEl>
                                        <p:attrNameLst>
                                          <p:attrName>ppt_x</p:attrName>
                                        </p:attrNameLst>
                                      </p:cBhvr>
                                      <p:tavLst>
                                        <p:tav tm="0">
                                          <p:val>
                                            <p:strVal val="#ppt_x"/>
                                          </p:val>
                                        </p:tav>
                                        <p:tav tm="100000">
                                          <p:val>
                                            <p:strVal val="#ppt_x"/>
                                          </p:val>
                                        </p:tav>
                                      </p:tavLst>
                                    </p:anim>
                                    <p:anim calcmode="lin" valueType="num">
                                      <p:cBhvr>
                                        <p:cTn id="9"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up)">
                                      <p:cBhvr>
                                        <p:cTn id="14" dur="500"/>
                                        <p:tgtEl>
                                          <p:spTgt spid="35"/>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anim calcmode="lin" valueType="num">
                                      <p:cBhvr>
                                        <p:cTn id="19" dur="500" fill="hold"/>
                                        <p:tgtEl>
                                          <p:spTgt spid="33"/>
                                        </p:tgtEl>
                                        <p:attrNameLst>
                                          <p:attrName>ppt_x</p:attrName>
                                        </p:attrNameLst>
                                      </p:cBhvr>
                                      <p:tavLst>
                                        <p:tav tm="0">
                                          <p:val>
                                            <p:strVal val="#ppt_x"/>
                                          </p:val>
                                        </p:tav>
                                        <p:tav tm="100000">
                                          <p:val>
                                            <p:strVal val="#ppt_x"/>
                                          </p:val>
                                        </p:tav>
                                      </p:tavLst>
                                    </p:anim>
                                    <p:anim calcmode="lin" valueType="num">
                                      <p:cBhvr>
                                        <p:cTn id="20"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par>
                          <p:cTn id="26" fill="hold">
                            <p:stCondLst>
                              <p:cond delay="500"/>
                            </p:stCondLst>
                            <p:childTnLst>
                              <p:par>
                                <p:cTn id="27" presetID="42" presetClass="entr" presetSubtype="0"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anim calcmode="lin" valueType="num">
                                      <p:cBhvr>
                                        <p:cTn id="30" dur="500" fill="hold"/>
                                        <p:tgtEl>
                                          <p:spTgt spid="30"/>
                                        </p:tgtEl>
                                        <p:attrNameLst>
                                          <p:attrName>ppt_x</p:attrName>
                                        </p:attrNameLst>
                                      </p:cBhvr>
                                      <p:tavLst>
                                        <p:tav tm="0">
                                          <p:val>
                                            <p:strVal val="#ppt_x"/>
                                          </p:val>
                                        </p:tav>
                                        <p:tav tm="100000">
                                          <p:val>
                                            <p:strVal val="#ppt_x"/>
                                          </p:val>
                                        </p:tav>
                                      </p:tavLst>
                                    </p:anim>
                                    <p:anim calcmode="lin" valueType="num">
                                      <p:cBhvr>
                                        <p:cTn id="31"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up)">
                                      <p:cBhvr>
                                        <p:cTn id="36" dur="500"/>
                                        <p:tgtEl>
                                          <p:spTgt spid="36"/>
                                        </p:tgtEl>
                                      </p:cBhvr>
                                    </p:animEffect>
                                  </p:childTnLst>
                                </p:cTn>
                              </p:par>
                            </p:childTnLst>
                          </p:cTn>
                        </p:par>
                        <p:par>
                          <p:cTn id="37" fill="hold">
                            <p:stCondLst>
                              <p:cond delay="500"/>
                            </p:stCondLst>
                            <p:childTnLst>
                              <p:par>
                                <p:cTn id="38" presetID="42" presetClass="entr" presetSubtype="0" fill="hold"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anim calcmode="lin" valueType="num">
                                      <p:cBhvr>
                                        <p:cTn id="41" dur="500" fill="hold"/>
                                        <p:tgtEl>
                                          <p:spTgt spid="31"/>
                                        </p:tgtEl>
                                        <p:attrNameLst>
                                          <p:attrName>ppt_x</p:attrName>
                                        </p:attrNameLst>
                                      </p:cBhvr>
                                      <p:tavLst>
                                        <p:tav tm="0">
                                          <p:val>
                                            <p:strVal val="#ppt_x"/>
                                          </p:val>
                                        </p:tav>
                                        <p:tav tm="100000">
                                          <p:val>
                                            <p:strVal val="#ppt_x"/>
                                          </p:val>
                                        </p:tav>
                                      </p:tavLst>
                                    </p:anim>
                                    <p:anim calcmode="lin" valueType="num">
                                      <p:cBhvr>
                                        <p:cTn id="42"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up)">
                                      <p:cBhvr>
                                        <p:cTn id="47" dur="500"/>
                                        <p:tgtEl>
                                          <p:spTgt spid="25"/>
                                        </p:tgtEl>
                                      </p:cBhvr>
                                    </p:animEffect>
                                  </p:childTnLst>
                                </p:cTn>
                              </p:par>
                            </p:childTnLst>
                          </p:cTn>
                        </p:par>
                        <p:par>
                          <p:cTn id="48" fill="hold">
                            <p:stCondLst>
                              <p:cond delay="500"/>
                            </p:stCondLst>
                            <p:childTnLst>
                              <p:par>
                                <p:cTn id="49" presetID="42" presetClass="entr" presetSubtype="0" fill="hold" nodeType="after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anim calcmode="lin" valueType="num">
                                      <p:cBhvr>
                                        <p:cTn id="52" dur="500" fill="hold"/>
                                        <p:tgtEl>
                                          <p:spTgt spid="32"/>
                                        </p:tgtEl>
                                        <p:attrNameLst>
                                          <p:attrName>ppt_x</p:attrName>
                                        </p:attrNameLst>
                                      </p:cBhvr>
                                      <p:tavLst>
                                        <p:tav tm="0">
                                          <p:val>
                                            <p:strVal val="#ppt_x"/>
                                          </p:val>
                                        </p:tav>
                                        <p:tav tm="100000">
                                          <p:val>
                                            <p:strVal val="#ppt_x"/>
                                          </p:val>
                                        </p:tav>
                                      </p:tavLst>
                                    </p:anim>
                                    <p:anim calcmode="lin" valueType="num">
                                      <p:cBhvr>
                                        <p:cTn id="53"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90000"/>
          </a:schemeClr>
        </a:solidFill>
        <a:effectLst/>
      </p:bgPr>
    </p:bg>
    <p:spTree>
      <p:nvGrpSpPr>
        <p:cNvPr id="1" name=""/>
        <p:cNvGrpSpPr/>
        <p:nvPr/>
      </p:nvGrpSpPr>
      <p:grpSpPr>
        <a:xfrm>
          <a:off x="0" y="0"/>
          <a:ext cx="0" cy="0"/>
          <a:chOff x="0" y="0"/>
          <a:chExt cx="0" cy="0"/>
        </a:xfrm>
      </p:grpSpPr>
      <p:pic>
        <p:nvPicPr>
          <p:cNvPr id="10" name="Picture 9" descr="A person in a safety vest and hard hat&#10;&#10;Description automatically generated">
            <a:extLst>
              <a:ext uri="{FF2B5EF4-FFF2-40B4-BE49-F238E27FC236}">
                <a16:creationId xmlns:a16="http://schemas.microsoft.com/office/drawing/2014/main" id="{ECEED6C1-9ADC-72C4-2699-6DB9C5934C96}"/>
              </a:ext>
            </a:extLst>
          </p:cNvPr>
          <p:cNvPicPr>
            <a:picLocks noChangeAspect="1"/>
          </p:cNvPicPr>
          <p:nvPr/>
        </p:nvPicPr>
        <p:blipFill rotWithShape="1">
          <a:blip r:embed="rId3" cstate="print">
            <a:alphaModFix amt="70000"/>
            <a:extLst>
              <a:ext uri="{28A0092B-C50C-407E-A947-70E740481C1C}">
                <a14:useLocalDpi xmlns:a14="http://schemas.microsoft.com/office/drawing/2010/main" val="0"/>
              </a:ext>
            </a:extLst>
          </a:blip>
          <a:srcRect l="20790" r="18202" b="11765"/>
          <a:stretch/>
        </p:blipFill>
        <p:spPr>
          <a:xfrm>
            <a:off x="3814762" y="0"/>
            <a:ext cx="5329237" cy="5143500"/>
          </a:xfrm>
          <a:prstGeom prst="rect">
            <a:avLst/>
          </a:prstGeom>
        </p:spPr>
      </p:pic>
      <p:sp>
        <p:nvSpPr>
          <p:cNvPr id="8" name="Rectangle 7">
            <a:extLst>
              <a:ext uri="{FF2B5EF4-FFF2-40B4-BE49-F238E27FC236}">
                <a16:creationId xmlns:a16="http://schemas.microsoft.com/office/drawing/2014/main" id="{EAF7C3FA-9369-7316-886A-BC880F33DD57}"/>
              </a:ext>
            </a:extLst>
          </p:cNvPr>
          <p:cNvSpPr/>
          <p:nvPr/>
        </p:nvSpPr>
        <p:spPr>
          <a:xfrm flipH="1">
            <a:off x="3814760" y="0"/>
            <a:ext cx="4662489" cy="5143500"/>
          </a:xfrm>
          <a:prstGeom prst="rect">
            <a:avLst/>
          </a:prstGeom>
          <a:gradFill>
            <a:gsLst>
              <a:gs pos="27000">
                <a:schemeClr val="accent4">
                  <a:lumMod val="90000"/>
                </a:schemeClr>
              </a:gs>
              <a:gs pos="100000">
                <a:schemeClr val="accent4">
                  <a:lumMod val="90000"/>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FFFFFF">
                  <a:alpha val="0"/>
                </a:srgbClr>
              </a:solidFill>
              <a:effectLst/>
              <a:uLnTx/>
              <a:uFillTx/>
              <a:latin typeface="Calibri"/>
              <a:ea typeface="+mn-ea"/>
              <a:cs typeface="+mn-cs"/>
            </a:endParaRPr>
          </a:p>
        </p:txBody>
      </p:sp>
      <p:sp>
        <p:nvSpPr>
          <p:cNvPr id="6" name="Title 5">
            <a:extLst>
              <a:ext uri="{FF2B5EF4-FFF2-40B4-BE49-F238E27FC236}">
                <a16:creationId xmlns:a16="http://schemas.microsoft.com/office/drawing/2014/main" id="{81BC3CBC-3D5D-4A7C-976A-7387DD0DDBAF}"/>
              </a:ext>
            </a:extLst>
          </p:cNvPr>
          <p:cNvSpPr>
            <a:spLocks noGrp="1"/>
          </p:cNvSpPr>
          <p:nvPr>
            <p:ph type="title"/>
          </p:nvPr>
        </p:nvSpPr>
        <p:spPr>
          <a:xfrm>
            <a:off x="666750" y="411163"/>
            <a:ext cx="7812087" cy="581867"/>
          </a:xfrm>
        </p:spPr>
        <p:txBody>
          <a:bodyPr/>
          <a:lstStyle/>
          <a:p>
            <a:r>
              <a:rPr lang="lv-LV" dirty="0">
                <a:solidFill>
                  <a:schemeClr val="bg1">
                    <a:lumMod val="75000"/>
                  </a:schemeClr>
                </a:solidFill>
              </a:rPr>
              <a:t>Tehniskā apsekošanas </a:t>
            </a:r>
            <a:r>
              <a:rPr lang="lv-LV" b="1" dirty="0">
                <a:solidFill>
                  <a:schemeClr val="bg1">
                    <a:lumMod val="75000"/>
                  </a:schemeClr>
                </a:solidFill>
              </a:rPr>
              <a:t>nepilnības</a:t>
            </a:r>
          </a:p>
        </p:txBody>
      </p:sp>
      <p:sp>
        <p:nvSpPr>
          <p:cNvPr id="7" name="Content Placeholder 6">
            <a:extLst>
              <a:ext uri="{FF2B5EF4-FFF2-40B4-BE49-F238E27FC236}">
                <a16:creationId xmlns:a16="http://schemas.microsoft.com/office/drawing/2014/main" id="{BD70E7A0-64EA-49D0-BF0E-356008BD373E}"/>
              </a:ext>
            </a:extLst>
          </p:cNvPr>
          <p:cNvSpPr>
            <a:spLocks noGrp="1"/>
          </p:cNvSpPr>
          <p:nvPr>
            <p:ph sz="half" idx="1"/>
          </p:nvPr>
        </p:nvSpPr>
        <p:spPr>
          <a:xfrm>
            <a:off x="666751" y="1224280"/>
            <a:ext cx="4438649" cy="3383940"/>
          </a:xfrm>
        </p:spPr>
        <p:txBody>
          <a:bodyPr>
            <a:spAutoFit/>
          </a:bodyPr>
          <a:lstStyle/>
          <a:p>
            <a:pPr marL="182563" indent="-182563">
              <a:spcAft>
                <a:spcPts val="1000"/>
              </a:spcAft>
              <a:buClr>
                <a:schemeClr val="bg1">
                  <a:lumMod val="75000"/>
                </a:schemeClr>
              </a:buClr>
              <a:buFont typeface="Wingdings" panose="05000000000000000000" pitchFamily="2" charset="2"/>
              <a:buChar char="§"/>
            </a:pPr>
            <a:r>
              <a:rPr lang="lv-LV" dirty="0">
                <a:solidFill>
                  <a:schemeClr val="bg1">
                    <a:lumMod val="75000"/>
                  </a:schemeClr>
                </a:solidFill>
              </a:rPr>
              <a:t>Secinājumi un ieteikumi ir nepilnīgi, netiek pamatoti</a:t>
            </a:r>
          </a:p>
          <a:p>
            <a:pPr marL="182563" indent="-182563">
              <a:spcAft>
                <a:spcPts val="1000"/>
              </a:spcAft>
              <a:buClr>
                <a:schemeClr val="bg1">
                  <a:lumMod val="75000"/>
                </a:schemeClr>
              </a:buClr>
              <a:buFont typeface="Wingdings" panose="05000000000000000000" pitchFamily="2" charset="2"/>
              <a:buChar char="§"/>
            </a:pPr>
            <a:r>
              <a:rPr lang="lv-LV" dirty="0">
                <a:solidFill>
                  <a:schemeClr val="bg1">
                    <a:lumMod val="75000"/>
                  </a:schemeClr>
                </a:solidFill>
              </a:rPr>
              <a:t>Secinājumi izdarīti bez padziļinātas tehniskās izpētes  </a:t>
            </a:r>
          </a:p>
          <a:p>
            <a:pPr marL="182563" indent="-182563">
              <a:spcAft>
                <a:spcPts val="1000"/>
              </a:spcAft>
              <a:buClr>
                <a:schemeClr val="bg1">
                  <a:lumMod val="75000"/>
                </a:schemeClr>
              </a:buClr>
              <a:buFont typeface="Wingdings" panose="05000000000000000000" pitchFamily="2" charset="2"/>
              <a:buChar char="§"/>
            </a:pPr>
            <a:r>
              <a:rPr lang="lv-LV" dirty="0">
                <a:solidFill>
                  <a:schemeClr val="bg1">
                    <a:lumMod val="75000"/>
                  </a:schemeClr>
                </a:solidFill>
              </a:rPr>
              <a:t>Kļūdaini un neskaidri remontdarbu apjomi </a:t>
            </a:r>
          </a:p>
          <a:p>
            <a:pPr marL="182563" indent="-182563">
              <a:spcAft>
                <a:spcPts val="1000"/>
              </a:spcAft>
              <a:buClr>
                <a:schemeClr val="bg1">
                  <a:lumMod val="75000"/>
                </a:schemeClr>
              </a:buClr>
              <a:buFont typeface="Wingdings" panose="05000000000000000000" pitchFamily="2" charset="2"/>
              <a:buChar char="§"/>
            </a:pPr>
            <a:r>
              <a:rPr lang="lv-LV" dirty="0">
                <a:solidFill>
                  <a:schemeClr val="bg1">
                    <a:lumMod val="75000"/>
                  </a:schemeClr>
                </a:solidFill>
              </a:rPr>
              <a:t>Tiek norādīti darbu komplekti, no kuriem nav izsecināmi prognozētie darba apjomi, detalizētas izmaksas</a:t>
            </a:r>
          </a:p>
          <a:p>
            <a:pPr marL="182563" indent="-182563">
              <a:spcAft>
                <a:spcPts val="1000"/>
              </a:spcAft>
              <a:buClr>
                <a:schemeClr val="bg1">
                  <a:lumMod val="75000"/>
                </a:schemeClr>
              </a:buClr>
              <a:buFont typeface="Wingdings" panose="05000000000000000000" pitchFamily="2" charset="2"/>
              <a:buChar char="§"/>
            </a:pPr>
            <a:r>
              <a:rPr lang="lv-LV" dirty="0">
                <a:solidFill>
                  <a:schemeClr val="bg1">
                    <a:lumMod val="75000"/>
                  </a:schemeClr>
                </a:solidFill>
              </a:rPr>
              <a:t>Nepamatoti nolietojumi</a:t>
            </a:r>
          </a:p>
          <a:p>
            <a:pPr marL="182563" indent="-182563">
              <a:spcAft>
                <a:spcPts val="1000"/>
              </a:spcAft>
              <a:buClr>
                <a:schemeClr val="bg1">
                  <a:lumMod val="75000"/>
                </a:schemeClr>
              </a:buClr>
              <a:buFont typeface="Wingdings" panose="05000000000000000000" pitchFamily="2" charset="2"/>
              <a:buChar char="§"/>
            </a:pPr>
            <a:r>
              <a:rPr lang="lv-LV" dirty="0">
                <a:solidFill>
                  <a:schemeClr val="bg1">
                    <a:lumMod val="75000"/>
                  </a:schemeClr>
                </a:solidFill>
              </a:rPr>
              <a:t>Netiek fiksēti bojājumi</a:t>
            </a:r>
          </a:p>
          <a:p>
            <a:pPr marL="182563" indent="-182563">
              <a:spcAft>
                <a:spcPts val="1000"/>
              </a:spcAft>
              <a:buClr>
                <a:schemeClr val="bg1">
                  <a:lumMod val="75000"/>
                </a:schemeClr>
              </a:buClr>
              <a:buFont typeface="Wingdings" panose="05000000000000000000" pitchFamily="2" charset="2"/>
              <a:buChar char="§"/>
            </a:pPr>
            <a:r>
              <a:rPr lang="lv-LV" dirty="0">
                <a:solidFill>
                  <a:schemeClr val="bg1">
                    <a:lumMod val="75000"/>
                  </a:schemeClr>
                </a:solidFill>
              </a:rPr>
              <a:t>Nepietiekams grafiskais noformējums</a:t>
            </a:r>
          </a:p>
          <a:p>
            <a:pPr marL="182563" indent="-182563">
              <a:spcAft>
                <a:spcPts val="1000"/>
              </a:spcAft>
              <a:buClr>
                <a:schemeClr val="bg1">
                  <a:lumMod val="75000"/>
                </a:schemeClr>
              </a:buClr>
              <a:buFont typeface="Wingdings" panose="05000000000000000000" pitchFamily="2" charset="2"/>
              <a:buChar char="§"/>
            </a:pPr>
            <a:r>
              <a:rPr lang="lv-LV" dirty="0">
                <a:solidFill>
                  <a:schemeClr val="bg1">
                    <a:lumMod val="75000"/>
                  </a:schemeClr>
                </a:solidFill>
              </a:rPr>
              <a:t>Nepārskatāmi noformēts dokuments</a:t>
            </a:r>
          </a:p>
          <a:p>
            <a:pPr marL="182563" indent="-182563">
              <a:spcAft>
                <a:spcPts val="1000"/>
              </a:spcAft>
              <a:buClr>
                <a:schemeClr val="bg1">
                  <a:lumMod val="75000"/>
                </a:schemeClr>
              </a:buClr>
              <a:buFont typeface="Wingdings" panose="05000000000000000000" pitchFamily="2" charset="2"/>
              <a:buChar char="§"/>
            </a:pPr>
            <a:r>
              <a:rPr lang="lv-LV" dirty="0">
                <a:solidFill>
                  <a:schemeClr val="bg1">
                    <a:lumMod val="75000"/>
                  </a:schemeClr>
                </a:solidFill>
              </a:rPr>
              <a:t>Netiek lietota tehniskā terminoloģija</a:t>
            </a:r>
          </a:p>
        </p:txBody>
      </p:sp>
      <p:sp>
        <p:nvSpPr>
          <p:cNvPr id="5" name="Slide Number Placeholder 4">
            <a:extLst>
              <a:ext uri="{FF2B5EF4-FFF2-40B4-BE49-F238E27FC236}">
                <a16:creationId xmlns:a16="http://schemas.microsoft.com/office/drawing/2014/main" id="{8628CDE2-6720-4FAE-808F-9FC56211E7F6}"/>
              </a:ext>
            </a:extLst>
          </p:cNvPr>
          <p:cNvSpPr>
            <a:spLocks noGrp="1"/>
          </p:cNvSpPr>
          <p:nvPr>
            <p:ph type="sldNum" sz="quarter" idx="12"/>
          </p:nvPr>
        </p:nvSpPr>
        <p:spPr/>
        <p:txBody>
          <a:bodyPr/>
          <a:lstStyle/>
          <a:p>
            <a:fld id="{7D818A06-01C8-4740-BA7B-FC4932E60795}" type="slidenum">
              <a:rPr lang="lv-LV" smtClean="0"/>
              <a:pPr/>
              <a:t>9</a:t>
            </a:fld>
            <a:endParaRPr lang="lv-LV"/>
          </a:p>
        </p:txBody>
      </p:sp>
    </p:spTree>
    <p:extLst>
      <p:ext uri="{BB962C8B-B14F-4D97-AF65-F5344CB8AC3E}">
        <p14:creationId xmlns:p14="http://schemas.microsoft.com/office/powerpoint/2010/main" val="3397648522"/>
      </p:ext>
    </p:extLst>
  </p:cSld>
  <p:clrMapOvr>
    <a:masterClrMapping/>
  </p:clrMapOvr>
  <p:transition spd="slow">
    <p:push dir="u"/>
  </p:transition>
</p:sld>
</file>

<file path=ppt/theme/theme1.xml><?xml version="1.0" encoding="utf-8"?>
<a:theme xmlns:a="http://schemas.openxmlformats.org/drawingml/2006/main" name="Office Theme">
  <a:themeElements>
    <a:clrScheme name="Custom 1">
      <a:dk1>
        <a:srgbClr val="6B6F7B"/>
      </a:dk1>
      <a:lt1>
        <a:srgbClr val="FFFFFF"/>
      </a:lt1>
      <a:dk2>
        <a:srgbClr val="6B6F7B"/>
      </a:dk2>
      <a:lt2>
        <a:srgbClr val="FFFFFF"/>
      </a:lt2>
      <a:accent1>
        <a:srgbClr val="D5DE3D"/>
      </a:accent1>
      <a:accent2>
        <a:srgbClr val="FFFFFF"/>
      </a:accent2>
      <a:accent3>
        <a:srgbClr val="F0E8D7"/>
      </a:accent3>
      <a:accent4>
        <a:srgbClr val="D1DDDF"/>
      </a:accent4>
      <a:accent5>
        <a:srgbClr val="00B4FF"/>
      </a:accent5>
      <a:accent6>
        <a:srgbClr val="B2E9FF"/>
      </a:accent6>
      <a:hlink>
        <a:srgbClr val="D5DE3D"/>
      </a:hlink>
      <a:folHlink>
        <a:srgbClr val="EEF1B1"/>
      </a:folHlink>
    </a:clrScheme>
    <a:fontScheme name="VNĪ">
      <a:majorFont>
        <a:latin typeface="Roboto Slab"/>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VNĪ">
      <a:dk1>
        <a:srgbClr val="6B6F7B"/>
      </a:dk1>
      <a:lt1>
        <a:srgbClr val="FFFFFF"/>
      </a:lt1>
      <a:dk2>
        <a:srgbClr val="6B6F7B"/>
      </a:dk2>
      <a:lt2>
        <a:srgbClr val="FFFFFF"/>
      </a:lt2>
      <a:accent1>
        <a:srgbClr val="D5DE3D"/>
      </a:accent1>
      <a:accent2>
        <a:srgbClr val="FFFFFF"/>
      </a:accent2>
      <a:accent3>
        <a:srgbClr val="F0E8D7"/>
      </a:accent3>
      <a:accent4>
        <a:srgbClr val="D1DDDF"/>
      </a:accent4>
      <a:accent5>
        <a:srgbClr val="00B4FF"/>
      </a:accent5>
      <a:accent6>
        <a:srgbClr val="B2E9FF"/>
      </a:accent6>
      <a:hlink>
        <a:srgbClr val="0000FF"/>
      </a:hlink>
      <a:folHlink>
        <a:srgbClr val="800080"/>
      </a:folHlink>
    </a:clrScheme>
    <a:fontScheme name="VNĪ">
      <a:majorFont>
        <a:latin typeface="Roboto Slab"/>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VNĪ">
      <a:dk1>
        <a:srgbClr val="6B6F7B"/>
      </a:dk1>
      <a:lt1>
        <a:srgbClr val="FFFFFF"/>
      </a:lt1>
      <a:dk2>
        <a:srgbClr val="6B6F7B"/>
      </a:dk2>
      <a:lt2>
        <a:srgbClr val="FFFFFF"/>
      </a:lt2>
      <a:accent1>
        <a:srgbClr val="D5DE3D"/>
      </a:accent1>
      <a:accent2>
        <a:srgbClr val="FFFFFF"/>
      </a:accent2>
      <a:accent3>
        <a:srgbClr val="F0E8D7"/>
      </a:accent3>
      <a:accent4>
        <a:srgbClr val="D1DDDF"/>
      </a:accent4>
      <a:accent5>
        <a:srgbClr val="00B4FF"/>
      </a:accent5>
      <a:accent6>
        <a:srgbClr val="B2E9FF"/>
      </a:accent6>
      <a:hlink>
        <a:srgbClr val="0000FF"/>
      </a:hlink>
      <a:folHlink>
        <a:srgbClr val="800080"/>
      </a:folHlink>
    </a:clrScheme>
    <a:fontScheme name="VNĪ">
      <a:majorFont>
        <a:latin typeface="Roboto Slab"/>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VNI Colors 01">
      <a:dk1>
        <a:srgbClr val="6B6F7B"/>
      </a:dk1>
      <a:lt1>
        <a:srgbClr val="FFFFFF"/>
      </a:lt1>
      <a:dk2>
        <a:srgbClr val="6B6F7B"/>
      </a:dk2>
      <a:lt2>
        <a:srgbClr val="FFFFFF"/>
      </a:lt2>
      <a:accent1>
        <a:srgbClr val="D5DE3D"/>
      </a:accent1>
      <a:accent2>
        <a:srgbClr val="FFFFFF"/>
      </a:accent2>
      <a:accent3>
        <a:srgbClr val="F0E8D7"/>
      </a:accent3>
      <a:accent4>
        <a:srgbClr val="D1DDDF"/>
      </a:accent4>
      <a:accent5>
        <a:srgbClr val="00B4FF"/>
      </a:accent5>
      <a:accent6>
        <a:srgbClr val="B2E9FF"/>
      </a:accent6>
      <a:hlink>
        <a:srgbClr val="0000FF"/>
      </a:hlink>
      <a:folHlink>
        <a:srgbClr val="800080"/>
      </a:folHlink>
    </a:clrScheme>
    <a:fontScheme name="VNĪ">
      <a:majorFont>
        <a:latin typeface="Roboto Slab"/>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6843FA6C6FA8F46BEF62769F0050EC4" ma:contentTypeVersion="34" ma:contentTypeDescription="Create a new document." ma:contentTypeScope="" ma:versionID="b85b8ccd6768708a0de27800dd351c7a">
  <xsd:schema xmlns:xsd="http://www.w3.org/2001/XMLSchema" xmlns:xs="http://www.w3.org/2001/XMLSchema" xmlns:p="http://schemas.microsoft.com/office/2006/metadata/properties" xmlns:ns1="http://schemas.microsoft.com/sharepoint/v3" xmlns:ns2="f9cd5629-f60f-4448-bc28-9cb9136c4131" xmlns:ns3="7b566e8c-374e-400d-b257-90511ddda2e4" targetNamespace="http://schemas.microsoft.com/office/2006/metadata/properties" ma:root="true" ma:fieldsID="997a2e0e9cce28da0d701d3639414f7b" ns1:_="" ns2:_="" ns3:_="">
    <xsd:import namespace="http://schemas.microsoft.com/sharepoint/v3"/>
    <xsd:import namespace="f9cd5629-f60f-4448-bc28-9cb9136c4131"/>
    <xsd:import namespace="7b566e8c-374e-400d-b257-90511ddda2e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AutoKeyPoints" minOccurs="0"/>
                <xsd:element ref="ns2:MediaServiceKeyPoints" minOccurs="0"/>
                <xsd:element ref="ns2:Datums" minOccurs="0"/>
                <xsd:element ref="ns2:Objekts" minOccurs="0"/>
                <xsd:element ref="ns2:Adrese" minOccurs="0"/>
                <xsd:element ref="ns2:ac9d3b25-6afb-4b3f-a2fd-d3f019e0fd9cCountryOrRegion" minOccurs="0"/>
                <xsd:element ref="ns2:ac9d3b25-6afb-4b3f-a2fd-d3f019e0fd9cState" minOccurs="0"/>
                <xsd:element ref="ns2:ac9d3b25-6afb-4b3f-a2fd-d3f019e0fd9cCity" minOccurs="0"/>
                <xsd:element ref="ns2:ac9d3b25-6afb-4b3f-a2fd-d3f019e0fd9cPostalCode" minOccurs="0"/>
                <xsd:element ref="ns2:ac9d3b25-6afb-4b3f-a2fd-d3f019e0fd9cStreet" minOccurs="0"/>
                <xsd:element ref="ns2:ac9d3b25-6afb-4b3f-a2fd-d3f019e0fd9cGeoLoc" minOccurs="0"/>
                <xsd:element ref="ns2:ac9d3b25-6afb-4b3f-a2fd-d3f019e0fd9cDispName" minOccurs="0"/>
                <xsd:element ref="ns2:Pas_x0101_kums" minOccurs="0"/>
                <xsd:element ref="ns2:Publicit_x0101_te" minOccurs="0"/>
                <xsd:element ref="ns2:MediaLengthInSeconds" minOccurs="0"/>
                <xsd:element ref="ns2:Persona" minOccurs="0"/>
                <xsd:element ref="ns3:TaxKeywordTaxHTField" minOccurs="0"/>
                <xsd:element ref="ns3: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cd5629-f60f-4448-bc28-9cb9136c41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Datums" ma:index="22" nillable="true" ma:displayName="Datums" ma:description="Pasākuma vai fotogrāfij uzņemšanas datums" ma:format="DateOnly" ma:internalName="Datums">
      <xsd:simpleType>
        <xsd:restriction base="dms:DateTime"/>
      </xsd:simpleType>
    </xsd:element>
    <xsd:element name="Objekts" ma:index="23" nillable="true" ma:displayName="Objekts" ma:description="Objekta nosaukums, ko izmantojam medijos " ma:format="Dropdown" ma:internalName="Objekts">
      <xsd:simpleType>
        <xsd:restriction base="dms:Text">
          <xsd:maxLength value="255"/>
        </xsd:restriction>
      </xsd:simpleType>
    </xsd:element>
    <xsd:element name="Adrese" ma:index="24" nillable="true" ma:displayName="Adrese" ma:description="Objekta adrese" ma:format="Dropdown" ma:internalName="Adrese">
      <xsd:simpleType>
        <xsd:restriction base="dms:Unknown"/>
      </xsd:simpleType>
    </xsd:element>
    <xsd:element name="ac9d3b25-6afb-4b3f-a2fd-d3f019e0fd9cCountryOrRegion" ma:index="25" nillable="true" ma:displayName="Adrese: Country/Region" ma:internalName="CountryOrRegion" ma:readOnly="true">
      <xsd:simpleType>
        <xsd:restriction base="dms:Text"/>
      </xsd:simpleType>
    </xsd:element>
    <xsd:element name="ac9d3b25-6afb-4b3f-a2fd-d3f019e0fd9cState" ma:index="26" nillable="true" ma:displayName="Adrese: State" ma:internalName="State" ma:readOnly="true">
      <xsd:simpleType>
        <xsd:restriction base="dms:Text"/>
      </xsd:simpleType>
    </xsd:element>
    <xsd:element name="ac9d3b25-6afb-4b3f-a2fd-d3f019e0fd9cCity" ma:index="27" nillable="true" ma:displayName="Adrese: City" ma:internalName="City" ma:readOnly="true">
      <xsd:simpleType>
        <xsd:restriction base="dms:Text"/>
      </xsd:simpleType>
    </xsd:element>
    <xsd:element name="ac9d3b25-6afb-4b3f-a2fd-d3f019e0fd9cPostalCode" ma:index="28" nillable="true" ma:displayName="Adrese: Postal Code" ma:internalName="PostalCode" ma:readOnly="true">
      <xsd:simpleType>
        <xsd:restriction base="dms:Text"/>
      </xsd:simpleType>
    </xsd:element>
    <xsd:element name="ac9d3b25-6afb-4b3f-a2fd-d3f019e0fd9cStreet" ma:index="29" nillable="true" ma:displayName="Adrese: Street" ma:internalName="Street" ma:readOnly="true">
      <xsd:simpleType>
        <xsd:restriction base="dms:Text"/>
      </xsd:simpleType>
    </xsd:element>
    <xsd:element name="ac9d3b25-6afb-4b3f-a2fd-d3f019e0fd9cGeoLoc" ma:index="30" nillable="true" ma:displayName="Adrese: Coordinates" ma:internalName="GeoLoc" ma:readOnly="true">
      <xsd:simpleType>
        <xsd:restriction base="dms:Unknown"/>
      </xsd:simpleType>
    </xsd:element>
    <xsd:element name="ac9d3b25-6afb-4b3f-a2fd-d3f019e0fd9cDispName" ma:index="31" nillable="true" ma:displayName="Adrese: Name" ma:internalName="DispName" ma:readOnly="true">
      <xsd:simpleType>
        <xsd:restriction base="dms:Text"/>
      </xsd:simpleType>
    </xsd:element>
    <xsd:element name="Pas_x0101_kums" ma:index="32" nillable="true" ma:displayName="Pasākums" ma:internalName="Pas_x0101_kums">
      <xsd:simpleType>
        <xsd:restriction base="dms:Text">
          <xsd:maxLength value="255"/>
        </xsd:restriction>
      </xsd:simpleType>
    </xsd:element>
    <xsd:element name="Publicit_x0101_te" ma:index="33" nillable="true" ma:displayName="Publicitāte" ma:format="Dropdown" ma:internalName="Publicit_x0101_te">
      <xsd:simpleType>
        <xsd:union memberTypes="dms:Text">
          <xsd:simpleType>
            <xsd:restriction base="dms:Choice">
              <xsd:enumeration value="Sociālie mediji"/>
              <xsd:enumeration value="Mājas lapa"/>
              <xsd:enumeration value="Iekštīkls"/>
              <xsd:enumeration value="Mediji"/>
            </xsd:restriction>
          </xsd:simpleType>
        </xsd:union>
      </xsd:simpleType>
    </xsd:element>
    <xsd:element name="MediaLengthInSeconds" ma:index="34" nillable="true" ma:displayName="Length (seconds)" ma:internalName="MediaLengthInSeconds" ma:readOnly="true">
      <xsd:simpleType>
        <xsd:restriction base="dms:Unknown"/>
      </xsd:simpleType>
    </xsd:element>
    <xsd:element name="Persona" ma:index="35" nillable="true" ma:displayName="Persona " ma:format="Dropdown" ma:list="UserInfo" ma:SharePointGroup="0" ma:internalName="Persona">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cf76f155ced4ddcb4097134ff3c332f" ma:index="40" nillable="true" ma:taxonomy="true" ma:internalName="lcf76f155ced4ddcb4097134ff3c332f" ma:taxonomyFieldName="MediaServiceImageTags" ma:displayName="Image Tags" ma:readOnly="false" ma:fieldId="{5cf76f15-5ced-4ddc-b409-7134ff3c332f}" ma:taxonomyMulti="true" ma:sspId="2d670e09-1a66-4566-9c30-fc6678b8969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566e8c-374e-400d-b257-90511ddda2e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KeywordTaxHTField" ma:index="37" nillable="true" ma:taxonomy="true" ma:internalName="TaxKeywordTaxHTField" ma:taxonomyFieldName="TaxKeyword" ma:displayName="Enterprise Keywords" ma:fieldId="{23f27201-bee3-471e-b2e7-b64fd8b7ca38}" ma:taxonomyMulti="true" ma:sspId="2d670e09-1a66-4566-9c30-fc6678b89698" ma:termSetId="00000000-0000-0000-0000-000000000000" ma:anchorId="00000000-0000-0000-0000-000000000000" ma:open="true" ma:isKeyword="true">
      <xsd:complexType>
        <xsd:sequence>
          <xsd:element ref="pc:Terms" minOccurs="0" maxOccurs="1"/>
        </xsd:sequence>
      </xsd:complexType>
    </xsd:element>
    <xsd:element name="TaxCatchAll" ma:index="38" nillable="true" ma:displayName="Taxonomy Catch All Column" ma:hidden="true" ma:list="{e2ecc54b-9cc2-42e9-b23f-11a8540e404c}" ma:internalName="TaxCatchAll" ma:showField="CatchAllData" ma:web="7b566e8c-374e-400d-b257-90511ddda2e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KeywordTaxHTField xmlns="7b566e8c-374e-400d-b257-90511ddda2e4">
      <Terms xmlns="http://schemas.microsoft.com/office/infopath/2007/PartnerControls"/>
    </TaxKeywordTaxHTField>
    <_ip_UnifiedCompliancePolicyUIAction xmlns="http://schemas.microsoft.com/sharepoint/v3" xsi:nil="true"/>
    <Publicit_x0101_te xmlns="f9cd5629-f60f-4448-bc28-9cb9136c4131" xsi:nil="true"/>
    <Persona xmlns="f9cd5629-f60f-4448-bc28-9cb9136c4131">
      <UserInfo>
        <DisplayName/>
        <AccountId xsi:nil="true"/>
        <AccountType/>
      </UserInfo>
    </Persona>
    <Objekts xmlns="f9cd5629-f60f-4448-bc28-9cb9136c4131" xsi:nil="true"/>
    <_ip_UnifiedCompliancePolicyProperties xmlns="http://schemas.microsoft.com/sharepoint/v3" xsi:nil="true"/>
    <Adrese xmlns="f9cd5629-f60f-4448-bc28-9cb9136c4131" xsi:nil="true"/>
    <Datums xmlns="f9cd5629-f60f-4448-bc28-9cb9136c4131">2023-08-29T21:00:00+00:00</Datums>
    <Pas_x0101_kums xmlns="f9cd5629-f60f-4448-bc28-9cb9136c4131" xsi:nil="true"/>
    <TaxCatchAll xmlns="7b566e8c-374e-400d-b257-90511ddda2e4" xsi:nil="true"/>
    <lcf76f155ced4ddcb4097134ff3c332f xmlns="f9cd5629-f60f-4448-bc28-9cb9136c4131">
      <Terms xmlns="http://schemas.microsoft.com/office/infopath/2007/PartnerControls"/>
    </lcf76f155ced4ddcb4097134ff3c332f>
    <SharedWithUsers xmlns="7b566e8c-374e-400d-b257-90511ddda2e4">
      <UserInfo>
        <DisplayName>Arnis Minikovičs</DisplayName>
        <AccountId>497</AccountId>
        <AccountType/>
      </UserInfo>
      <UserInfo>
        <DisplayName>Marks Paņkins</DisplayName>
        <AccountId>44</AccountId>
        <AccountType/>
      </UserInfo>
    </SharedWithUsers>
  </documentManagement>
</p:properties>
</file>

<file path=customXml/itemProps1.xml><?xml version="1.0" encoding="utf-8"?>
<ds:datastoreItem xmlns:ds="http://schemas.openxmlformats.org/officeDocument/2006/customXml" ds:itemID="{6DBA9BBE-0251-410F-B379-99CB1C8C6294}">
  <ds:schemaRefs>
    <ds:schemaRef ds:uri="http://schemas.microsoft.com/sharepoint/v3/contenttype/forms"/>
  </ds:schemaRefs>
</ds:datastoreItem>
</file>

<file path=customXml/itemProps2.xml><?xml version="1.0" encoding="utf-8"?>
<ds:datastoreItem xmlns:ds="http://schemas.openxmlformats.org/officeDocument/2006/customXml" ds:itemID="{67EB34A5-7496-47DE-95FA-8E4E1B397C13}">
  <ds:schemaRefs>
    <ds:schemaRef ds:uri="7b566e8c-374e-400d-b257-90511ddda2e4"/>
    <ds:schemaRef ds:uri="f9cd5629-f60f-4448-bc28-9cb9136c41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2401345-FEA5-4ECC-859B-B9C5818EA9AB}">
  <ds:schemaRefs>
    <ds:schemaRef ds:uri="7b566e8c-374e-400d-b257-90511ddda2e4"/>
    <ds:schemaRef ds:uri="f9cd5629-f60f-4448-bc28-9cb9136c413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13164</TotalTime>
  <Words>920</Words>
  <Application>Microsoft Office PowerPoint</Application>
  <PresentationFormat>On-screen Show (16:9)</PresentationFormat>
  <Paragraphs>163</Paragraphs>
  <Slides>14</Slides>
  <Notes>11</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14</vt:i4>
      </vt:variant>
    </vt:vector>
  </HeadingPairs>
  <TitlesOfParts>
    <vt:vector size="24" baseType="lpstr">
      <vt:lpstr>Calibri</vt:lpstr>
      <vt:lpstr>Arial</vt:lpstr>
      <vt:lpstr>Wingdings</vt:lpstr>
      <vt:lpstr>Constantia</vt:lpstr>
      <vt:lpstr>Roboto Slab</vt:lpstr>
      <vt:lpstr>Courier New</vt:lpstr>
      <vt:lpstr>Office Theme</vt:lpstr>
      <vt:lpstr>3_Office Theme</vt:lpstr>
      <vt:lpstr>1_Office Theme</vt:lpstr>
      <vt:lpstr>2_Office Theme</vt:lpstr>
      <vt:lpstr>Pasūtītāja ieteikumi  būvju tehniskajā apsekošanā</vt:lpstr>
      <vt:lpstr>PowerPoint Presentation</vt:lpstr>
      <vt:lpstr>PowerPoint Presentation</vt:lpstr>
      <vt:lpstr>Esošais iepirkums</vt:lpstr>
      <vt:lpstr>Prasības pretendentiem</vt:lpstr>
      <vt:lpstr>PowerPoint Presentation</vt:lpstr>
      <vt:lpstr>Apsekošanas veidi</vt:lpstr>
      <vt:lpstr>PowerPoint Presentation</vt:lpstr>
      <vt:lpstr>Tehniskā apsekošanas nepilnības</vt:lpstr>
      <vt:lpstr>Tehniskās izpētes nepilnības</vt:lpstr>
      <vt:lpstr>Nepilnīgas Tehniskās izpētes rezultātā</vt:lpstr>
      <vt:lpstr>Ieteikumi tehniskajā apsekošanā</vt:lpstr>
      <vt:lpstr>Ieteikumi tehniskajā izpētē</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Marks.Pankins@vni.lv</dc:creator>
  <cp:lastModifiedBy>Arnis Minikovičs</cp:lastModifiedBy>
  <cp:revision>21</cp:revision>
  <dcterms:created xsi:type="dcterms:W3CDTF">2018-09-19T07:20:46Z</dcterms:created>
  <dcterms:modified xsi:type="dcterms:W3CDTF">2023-12-01T11:02:37Z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0x01010036843FA6C6FA8F46BEF62769F0050EC4</vt:lpwstr>
  </property>
  <property fmtid="{D5CDD505-2E9C-101B-9397-08002B2CF9AE}" pid="3" name="TaxKeyword">
    <vt:lpwstr/>
  </property>
  <property fmtid="{D5CDD505-2E9C-101B-9397-08002B2CF9AE}" pid="4" name="MediaServiceImageTags">
    <vt:lpwstr/>
  </property>
</Properties>
</file>