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780" r:id="rId1"/>
    <p:sldMasterId id="2147483785" r:id="rId2"/>
    <p:sldMasterId id="2147483855" r:id="rId3"/>
    <p:sldMasterId id="2147483894" r:id="rId4"/>
    <p:sldMasterId id="2147483908" r:id="rId5"/>
    <p:sldMasterId id="2147483926" r:id="rId6"/>
  </p:sldMasterIdLst>
  <p:notesMasterIdLst>
    <p:notesMasterId r:id="rId41"/>
  </p:notesMasterIdLst>
  <p:sldIdLst>
    <p:sldId id="275" r:id="rId7"/>
    <p:sldId id="2007577522" r:id="rId8"/>
    <p:sldId id="2007577541" r:id="rId9"/>
    <p:sldId id="2007577532" r:id="rId10"/>
    <p:sldId id="2007577524" r:id="rId11"/>
    <p:sldId id="2007577525" r:id="rId12"/>
    <p:sldId id="2007577526" r:id="rId13"/>
    <p:sldId id="2007577527" r:id="rId14"/>
    <p:sldId id="2007577529" r:id="rId15"/>
    <p:sldId id="586" r:id="rId16"/>
    <p:sldId id="585" r:id="rId17"/>
    <p:sldId id="2007577535" r:id="rId18"/>
    <p:sldId id="2007577536" r:id="rId19"/>
    <p:sldId id="2007577519" r:id="rId20"/>
    <p:sldId id="2007577496" r:id="rId21"/>
    <p:sldId id="589" r:id="rId22"/>
    <p:sldId id="2007577543" r:id="rId23"/>
    <p:sldId id="2007577540" r:id="rId24"/>
    <p:sldId id="2007577544" r:id="rId25"/>
    <p:sldId id="2007577545" r:id="rId26"/>
    <p:sldId id="2007577530" r:id="rId27"/>
    <p:sldId id="2007577537" r:id="rId28"/>
    <p:sldId id="2007577538" r:id="rId29"/>
    <p:sldId id="2007577542" r:id="rId30"/>
    <p:sldId id="588" r:id="rId31"/>
    <p:sldId id="2007577516" r:id="rId32"/>
    <p:sldId id="2007577513" r:id="rId33"/>
    <p:sldId id="578" r:id="rId34"/>
    <p:sldId id="875" r:id="rId35"/>
    <p:sldId id="2007577533" r:id="rId36"/>
    <p:sldId id="2007577502" r:id="rId37"/>
    <p:sldId id="2007577521" r:id="rId38"/>
    <p:sldId id="2007577534" r:id="rId39"/>
    <p:sldId id="285" r:id="rId4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ānis Ikaunieks" initials="JI" lastIdx="2" clrIdx="0">
    <p:extLst>
      <p:ext uri="{19B8F6BF-5375-455C-9EA6-DF929625EA0E}">
        <p15:presenceInfo xmlns:p15="http://schemas.microsoft.com/office/powerpoint/2012/main" userId="S::Ikaunieks.Janis@riga.lv::15d32e72-11d7-444d-8e60-acb6adf552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620"/>
    <a:srgbClr val="3B538A"/>
    <a:srgbClr val="AAD0FF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Vidējs stils 1 - izcēlum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3792" autoAdjust="0"/>
  </p:normalViewPr>
  <p:slideViewPr>
    <p:cSldViewPr snapToGrid="0" snapToObjects="1">
      <p:cViewPr varScale="1">
        <p:scale>
          <a:sx n="62" d="100"/>
          <a:sy n="62" d="100"/>
        </p:scale>
        <p:origin x="764" y="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kaunieks3\AppData\Local\Microsoft\Windows\INetCache\Content.Outlook\8EFE12R4\Atskaite%20eku%20EPI%202021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kaunieks3\Desktop\energoparva\zoo\sau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kaunieks3\Desktop\energoparva\zoo\sau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kaunieks3\Desktop\energoparva\zoo\sau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61206189725842E-2"/>
          <c:y val="4.0498340800991434E-2"/>
          <c:w val="0.92954664023095124"/>
          <c:h val="0.8056672630436938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490191974153632E-3"/>
                  <c:y val="-2.4356270483479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A-42C6-95CD-8262025D8C49}"/>
                </c:ext>
              </c:extLst>
            </c:dLbl>
            <c:dLbl>
              <c:idx val="1"/>
              <c:layout>
                <c:manualLayout>
                  <c:x val="-1.1245095987076816E-3"/>
                  <c:y val="-2.922752458017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A-42C6-95CD-8262025D8C49}"/>
                </c:ext>
              </c:extLst>
            </c:dLbl>
            <c:dLbl>
              <c:idx val="2"/>
              <c:layout>
                <c:manualLayout>
                  <c:x val="-5.6225479935384081E-4"/>
                  <c:y val="-4.1405659821915387E-2"/>
                </c:manualLayout>
              </c:layout>
              <c:tx>
                <c:rich>
                  <a:bodyPr/>
                  <a:lstStyle/>
                  <a:p>
                    <a:fld id="{49DA1E81-18F0-48E9-8266-458BD76A1BF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00970336676401E-2"/>
                      <c:h val="5.21224188346464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D5A-42C6-95CD-8262025D8C49}"/>
                </c:ext>
              </c:extLst>
            </c:dLbl>
            <c:dLbl>
              <c:idx val="3"/>
              <c:layout>
                <c:manualLayout>
                  <c:x val="-3.3735287961230453E-3"/>
                  <c:y val="-2.922752458017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5A-42C6-95CD-8262025D8C49}"/>
                </c:ext>
              </c:extLst>
            </c:dLbl>
            <c:dLbl>
              <c:idx val="4"/>
              <c:layout>
                <c:manualLayout>
                  <c:x val="-1.1245095987075992E-3"/>
                  <c:y val="-3.409877867687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5A-42C6-95CD-8262025D8C49}"/>
                </c:ext>
              </c:extLst>
            </c:dLbl>
            <c:dLbl>
              <c:idx val="5"/>
              <c:layout>
                <c:manualLayout>
                  <c:x val="1.1245095987076816E-3"/>
                  <c:y val="-3.166315162852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5A-42C6-95CD-8262025D8C49}"/>
                </c:ext>
              </c:extLst>
            </c:dLbl>
            <c:dLbl>
              <c:idx val="6"/>
              <c:layout>
                <c:manualLayout>
                  <c:x val="-1.1245095987076816E-3"/>
                  <c:y val="-4.140565982191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5A-42C6-95CD-8262025D8C49}"/>
                </c:ext>
              </c:extLst>
            </c:dLbl>
            <c:dLbl>
              <c:idx val="7"/>
              <c:layout>
                <c:manualLayout>
                  <c:x val="-8.2463084617972967E-17"/>
                  <c:y val="-4.140565982191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5A-42C6-95CD-8262025D8C49}"/>
                </c:ext>
              </c:extLst>
            </c:dLbl>
            <c:dLbl>
              <c:idx val="8"/>
              <c:layout>
                <c:manualLayout>
                  <c:x val="-3.3735287961232101E-3"/>
                  <c:y val="-4.87125409669592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45472618102735E-2"/>
                      <c:h val="5.279231216377079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BD5A-42C6-95CD-8262025D8C49}"/>
                </c:ext>
              </c:extLst>
            </c:dLbl>
            <c:dLbl>
              <c:idx val="9"/>
              <c:layout>
                <c:manualLayout>
                  <c:x val="0"/>
                  <c:y val="-2.435627048347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5A-42C6-95CD-8262025D8C49}"/>
                </c:ext>
              </c:extLst>
            </c:dLbl>
            <c:dLbl>
              <c:idx val="10"/>
              <c:layout>
                <c:manualLayout>
                  <c:x val="-1.1245095987078466E-3"/>
                  <c:y val="-0.18023640157774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5A-42C6-95CD-8262025D8C49}"/>
                </c:ext>
              </c:extLst>
            </c:dLbl>
            <c:dLbl>
              <c:idx val="11"/>
              <c:layout>
                <c:manualLayout>
                  <c:x val="-1.1245095987076816E-3"/>
                  <c:y val="-0.309324635140191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D5A-42C6-95CD-8262025D8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Lapa1!$A$2:$A$13</c:f>
              <c:strCache>
                <c:ptCount val="12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  <c:pt idx="6">
                  <c:v>2020.g.</c:v>
                </c:pt>
                <c:pt idx="7">
                  <c:v>2021.g.</c:v>
                </c:pt>
                <c:pt idx="8">
                  <c:v>2022.g. plāns</c:v>
                </c:pt>
                <c:pt idx="9">
                  <c:v>2022.gada grozījumi</c:v>
                </c:pt>
                <c:pt idx="10">
                  <c:v>2023.gada bāze</c:v>
                </c:pt>
                <c:pt idx="11">
                  <c:v>2023.gads negatīvā prognoze</c:v>
                </c:pt>
              </c:strCache>
            </c:strRef>
          </c:cat>
          <c:val>
            <c:numRef>
              <c:f>Lapa1!$B$2:$B$13</c:f>
              <c:numCache>
                <c:formatCode>General</c:formatCode>
                <c:ptCount val="12"/>
                <c:pt idx="0">
                  <c:v>20.3</c:v>
                </c:pt>
                <c:pt idx="1">
                  <c:v>22.3</c:v>
                </c:pt>
                <c:pt idx="2">
                  <c:v>21</c:v>
                </c:pt>
                <c:pt idx="3">
                  <c:v>22.7</c:v>
                </c:pt>
                <c:pt idx="4">
                  <c:v>23.4</c:v>
                </c:pt>
                <c:pt idx="5">
                  <c:v>24.2</c:v>
                </c:pt>
                <c:pt idx="6">
                  <c:v>21.9</c:v>
                </c:pt>
                <c:pt idx="7">
                  <c:v>22.9</c:v>
                </c:pt>
                <c:pt idx="8">
                  <c:v>32.4</c:v>
                </c:pt>
                <c:pt idx="9">
                  <c:v>32.4</c:v>
                </c:pt>
                <c:pt idx="10">
                  <c:v>43.3</c:v>
                </c:pt>
                <c:pt idx="11">
                  <c:v>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5A-42C6-95CD-8262025D8C49}"/>
            </c:ext>
          </c:extLst>
        </c:ser>
        <c:ser>
          <c:idx val="2"/>
          <c:order val="1"/>
          <c:tx>
            <c:strRef>
              <c:f>Lapa1!$C$1</c:f>
              <c:strCache>
                <c:ptCount val="1"/>
                <c:pt idx="0">
                  <c:v>Sērija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982110C8-6B00-4A0F-B062-B301A4D0928D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D5A-42C6-95CD-8262025D8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Lapa1!$A$2:$A$13</c:f>
              <c:strCache>
                <c:ptCount val="12"/>
                <c:pt idx="0">
                  <c:v>2014.g.</c:v>
                </c:pt>
                <c:pt idx="1">
                  <c:v>2015.g.</c:v>
                </c:pt>
                <c:pt idx="2">
                  <c:v>2016.g.</c:v>
                </c:pt>
                <c:pt idx="3">
                  <c:v>2017.g.</c:v>
                </c:pt>
                <c:pt idx="4">
                  <c:v>2018.g.</c:v>
                </c:pt>
                <c:pt idx="5">
                  <c:v>2019.g.</c:v>
                </c:pt>
                <c:pt idx="6">
                  <c:v>2020.g.</c:v>
                </c:pt>
                <c:pt idx="7">
                  <c:v>2021.g.</c:v>
                </c:pt>
                <c:pt idx="8">
                  <c:v>2022.g. plāns</c:v>
                </c:pt>
                <c:pt idx="9">
                  <c:v>2022.gada grozījumi</c:v>
                </c:pt>
                <c:pt idx="10">
                  <c:v>2023.gada bāze</c:v>
                </c:pt>
                <c:pt idx="11">
                  <c:v>2023.gads negatīvā prognoze</c:v>
                </c:pt>
              </c:strCache>
            </c:strRef>
          </c:cat>
          <c:val>
            <c:numRef>
              <c:f>Lapa1!$C$2:$C$13</c:f>
              <c:numCache>
                <c:formatCode>General</c:formatCode>
                <c:ptCount val="12"/>
                <c:pt idx="9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5A-42C6-95CD-8262025D8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915680"/>
        <c:axId val="648921584"/>
      </c:barChart>
      <c:catAx>
        <c:axId val="6489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648921584"/>
        <c:crosses val="autoZero"/>
        <c:auto val="1"/>
        <c:lblAlgn val="ctr"/>
        <c:lblOffset val="100"/>
        <c:noMultiLvlLbl val="0"/>
      </c:catAx>
      <c:valAx>
        <c:axId val="64892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Izdevumi enerģija</a:t>
                </a:r>
                <a:r>
                  <a:rPr lang="lv-LV" baseline="0" dirty="0"/>
                  <a:t> Rīgas </a:t>
                </a:r>
                <a:r>
                  <a:rPr lang="lv-LV" baseline="0" dirty="0" err="1"/>
                  <a:t>valstspilsēta</a:t>
                </a:r>
                <a:r>
                  <a:rPr lang="lv-LV" baseline="0" dirty="0"/>
                  <a:t>, </a:t>
                </a:r>
                <a:r>
                  <a:rPr lang="lv-LV" baseline="0" dirty="0" err="1"/>
                  <a:t>milj.EUR</a:t>
                </a:r>
                <a:endParaRPr lang="lv-LV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648915680"/>
        <c:crosses val="autoZero"/>
        <c:crossBetween val="between"/>
      </c:valAx>
      <c:spPr>
        <a:solidFill>
          <a:schemeClr val="bg2"/>
        </a:solidFill>
        <a:ln>
          <a:solidFill>
            <a:schemeClr val="tx2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A3A3A3"/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2"/>
                </a:solidFill>
                <a:latin typeface="GILROY-SEMIBOLD"/>
                <a:ea typeface="+mn-ea"/>
                <a:cs typeface="+mn-cs"/>
              </a:defRPr>
            </a:pPr>
            <a:r>
              <a:rPr lang="lv-LV" sz="1600"/>
              <a:t>Energoefektivitātes līmeņa apzināšana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2"/>
              </a:solidFill>
              <a:latin typeface="GILROY-SEMIBOLD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6573231906818645"/>
          <c:y val="6.6442901533859997E-2"/>
          <c:w val="0.83426768093181358"/>
          <c:h val="0.52360147838663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Lapa1!$E$4</c:f>
              <c:strCache>
                <c:ptCount val="1"/>
                <c:pt idx="0">
                  <c:v>Elektroenerģija, kWh/m2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Lapa1!$A$59:$A$70</c:f>
              <c:strCache>
                <c:ptCount val="12"/>
                <c:pt idx="0">
                  <c:v>Rīgas 1. pamatskola-attīstības centrs</c:v>
                </c:pt>
                <c:pt idx="1">
                  <c:v>Rīgas 10. vidusskola</c:v>
                </c:pt>
                <c:pt idx="2">
                  <c:v>Rīgas 104. pirmsskolas izglītības iestāde</c:v>
                </c:pt>
                <c:pt idx="3">
                  <c:v>Rīgas 106. pirmsskolas izglītības iestāde</c:v>
                </c:pt>
                <c:pt idx="4">
                  <c:v>Rīgas 11. pirmsskolas izglītības iestāde</c:v>
                </c:pt>
                <c:pt idx="5">
                  <c:v>Rīgas 110. pirmsskolas izglītības iestāde</c:v>
                </c:pt>
                <c:pt idx="6">
                  <c:v>Rīgas 112. pirmsskolas izglītības iestāde</c:v>
                </c:pt>
                <c:pt idx="7">
                  <c:v>Rīgas 123. pirmsskolas izglītības iestāde</c:v>
                </c:pt>
                <c:pt idx="8">
                  <c:v>Rīgas 124. pirmsskolas izglītības iestāde "Dzērvenīte"</c:v>
                </c:pt>
                <c:pt idx="9">
                  <c:v>Rīgas 125. pirmsskolas izglītības iestāde</c:v>
                </c:pt>
                <c:pt idx="10">
                  <c:v>Rīgas 126. pirmsskolas izglītības iestāde</c:v>
                </c:pt>
                <c:pt idx="11">
                  <c:v>Rīgas 13. pirmsskolas izglītības iestāde "Ābecītis"</c:v>
                </c:pt>
              </c:strCache>
            </c:strRef>
          </c:cat>
          <c:val>
            <c:numRef>
              <c:f>Lapa1!$F$59:$F$70</c:f>
              <c:numCache>
                <c:formatCode>0.0</c:formatCode>
                <c:ptCount val="12"/>
                <c:pt idx="0">
                  <c:v>49.060701562071763</c:v>
                </c:pt>
                <c:pt idx="1">
                  <c:v>39.827349293180959</c:v>
                </c:pt>
                <c:pt idx="2">
                  <c:v>20.298378545006173</c:v>
                </c:pt>
                <c:pt idx="3">
                  <c:v>14.153436451189261</c:v>
                </c:pt>
                <c:pt idx="4">
                  <c:v>27.91642233856896</c:v>
                </c:pt>
                <c:pt idx="5">
                  <c:v>11.094552574570905</c:v>
                </c:pt>
                <c:pt idx="6">
                  <c:v>18.890220785013415</c:v>
                </c:pt>
                <c:pt idx="7">
                  <c:v>18.777735990974062</c:v>
                </c:pt>
                <c:pt idx="8">
                  <c:v>16.172582904673309</c:v>
                </c:pt>
                <c:pt idx="9">
                  <c:v>26.934527550091072</c:v>
                </c:pt>
                <c:pt idx="10">
                  <c:v>24.348605015673975</c:v>
                </c:pt>
                <c:pt idx="11">
                  <c:v>44.769005613472324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E-422F-BE45-40E97C68A124}"/>
            </c:ext>
          </c:extLst>
        </c:ser>
        <c:ser>
          <c:idx val="1"/>
          <c:order val="1"/>
          <c:tx>
            <c:strRef>
              <c:f>Lapa1!$G$4</c:f>
              <c:strCache>
                <c:ptCount val="1"/>
                <c:pt idx="0">
                  <c:v>Siltumenerģija, kWh/m2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Lapa1!$A$59:$A$70</c:f>
              <c:strCache>
                <c:ptCount val="12"/>
                <c:pt idx="0">
                  <c:v>Rīgas 1. pamatskola-attīstības centrs</c:v>
                </c:pt>
                <c:pt idx="1">
                  <c:v>Rīgas 10. vidusskola</c:v>
                </c:pt>
                <c:pt idx="2">
                  <c:v>Rīgas 104. pirmsskolas izglītības iestāde</c:v>
                </c:pt>
                <c:pt idx="3">
                  <c:v>Rīgas 106. pirmsskolas izglītības iestāde</c:v>
                </c:pt>
                <c:pt idx="4">
                  <c:v>Rīgas 11. pirmsskolas izglītības iestāde</c:v>
                </c:pt>
                <c:pt idx="5">
                  <c:v>Rīgas 110. pirmsskolas izglītības iestāde</c:v>
                </c:pt>
                <c:pt idx="6">
                  <c:v>Rīgas 112. pirmsskolas izglītības iestāde</c:v>
                </c:pt>
                <c:pt idx="7">
                  <c:v>Rīgas 123. pirmsskolas izglītības iestāde</c:v>
                </c:pt>
                <c:pt idx="8">
                  <c:v>Rīgas 124. pirmsskolas izglītības iestāde "Dzērvenīte"</c:v>
                </c:pt>
                <c:pt idx="9">
                  <c:v>Rīgas 125. pirmsskolas izglītības iestāde</c:v>
                </c:pt>
                <c:pt idx="10">
                  <c:v>Rīgas 126. pirmsskolas izglītības iestāde</c:v>
                </c:pt>
                <c:pt idx="11">
                  <c:v>Rīgas 13. pirmsskolas izglītības iestāde "Ābecītis"</c:v>
                </c:pt>
              </c:strCache>
            </c:strRef>
          </c:cat>
          <c:val>
            <c:numRef>
              <c:f>Lapa1!$H$59:$H$70</c:f>
              <c:numCache>
                <c:formatCode>0.0</c:formatCode>
                <c:ptCount val="12"/>
                <c:pt idx="0">
                  <c:v>148.56810084954782</c:v>
                </c:pt>
                <c:pt idx="1">
                  <c:v>133.93814656339705</c:v>
                </c:pt>
                <c:pt idx="2">
                  <c:v>125.37376695437733</c:v>
                </c:pt>
                <c:pt idx="3">
                  <c:v>115.09193054136875</c:v>
                </c:pt>
                <c:pt idx="4">
                  <c:v>108.86561954624783</c:v>
                </c:pt>
                <c:pt idx="5">
                  <c:v>75.495750708215297</c:v>
                </c:pt>
                <c:pt idx="6">
                  <c:v>280.73148974130248</c:v>
                </c:pt>
                <c:pt idx="7">
                  <c:v>160.12598721323806</c:v>
                </c:pt>
                <c:pt idx="8">
                  <c:v>231.62963773667505</c:v>
                </c:pt>
                <c:pt idx="9">
                  <c:v>159.92714025500908</c:v>
                </c:pt>
                <c:pt idx="10">
                  <c:v>204.7865927176272</c:v>
                </c:pt>
                <c:pt idx="11">
                  <c:v>111.99579980187742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E-422F-BE45-40E97C68A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661640"/>
        <c:axId val="439590488"/>
      </c:barChart>
      <c:lineChart>
        <c:grouping val="standard"/>
        <c:varyColors val="0"/>
        <c:ser>
          <c:idx val="2"/>
          <c:order val="2"/>
          <c:tx>
            <c:v>avg siltums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Lapa1!$K$59:$K$70</c:f>
              <c:numCache>
                <c:formatCode>0.0</c:formatCode>
                <c:ptCount val="12"/>
                <c:pt idx="0">
                  <c:v>154.71083021907359</c:v>
                </c:pt>
                <c:pt idx="1">
                  <c:v>154.71083021907359</c:v>
                </c:pt>
                <c:pt idx="2">
                  <c:v>154.71083021907359</c:v>
                </c:pt>
                <c:pt idx="3">
                  <c:v>154.71083021907359</c:v>
                </c:pt>
                <c:pt idx="4">
                  <c:v>154.71083021907359</c:v>
                </c:pt>
                <c:pt idx="5">
                  <c:v>154.71083021907359</c:v>
                </c:pt>
                <c:pt idx="6">
                  <c:v>154.71083021907359</c:v>
                </c:pt>
                <c:pt idx="7">
                  <c:v>154.71083021907359</c:v>
                </c:pt>
                <c:pt idx="8">
                  <c:v>154.71083021907359</c:v>
                </c:pt>
                <c:pt idx="9">
                  <c:v>154.71083021907359</c:v>
                </c:pt>
                <c:pt idx="10">
                  <c:v>154.71083021907359</c:v>
                </c:pt>
                <c:pt idx="11">
                  <c:v>154.71083021907359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2E-422F-BE45-40E97C68A124}"/>
            </c:ext>
          </c:extLst>
        </c:ser>
        <c:ser>
          <c:idx val="3"/>
          <c:order val="3"/>
          <c:tx>
            <c:v>AVG elektrība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Lapa1!$L$59:$L$70</c:f>
              <c:numCache>
                <c:formatCode>0.0</c:formatCode>
                <c:ptCount val="12"/>
                <c:pt idx="0">
                  <c:v>26.020293218707181</c:v>
                </c:pt>
                <c:pt idx="1">
                  <c:v>26.020293218707181</c:v>
                </c:pt>
                <c:pt idx="2">
                  <c:v>26.020293218707181</c:v>
                </c:pt>
                <c:pt idx="3">
                  <c:v>26.020293218707181</c:v>
                </c:pt>
                <c:pt idx="4">
                  <c:v>26.020293218707181</c:v>
                </c:pt>
                <c:pt idx="5">
                  <c:v>26.020293218707181</c:v>
                </c:pt>
                <c:pt idx="6">
                  <c:v>26.020293218707181</c:v>
                </c:pt>
                <c:pt idx="7">
                  <c:v>26.020293218707181</c:v>
                </c:pt>
                <c:pt idx="8">
                  <c:v>26.020293218707181</c:v>
                </c:pt>
                <c:pt idx="9">
                  <c:v>26.020293218707181</c:v>
                </c:pt>
                <c:pt idx="10">
                  <c:v>26.020293218707181</c:v>
                </c:pt>
                <c:pt idx="11">
                  <c:v>26.020293218707181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2E-422F-BE45-40E97C68A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661640"/>
        <c:axId val="439590488"/>
      </c:lineChart>
      <c:catAx>
        <c:axId val="68266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9590488"/>
        <c:crosses val="autoZero"/>
        <c:auto val="1"/>
        <c:lblAlgn val="ctr"/>
        <c:lblOffset val="100"/>
        <c:noMultiLvlLbl val="0"/>
      </c:catAx>
      <c:valAx>
        <c:axId val="43959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Enerģijas patēriņš, kWh/m</a:t>
                </a:r>
                <a:r>
                  <a:rPr lang="lv-LV" baseline="30000" dirty="0"/>
                  <a:t>2</a:t>
                </a:r>
                <a:r>
                  <a:rPr lang="lv-LV" dirty="0"/>
                  <a:t> </a:t>
                </a:r>
                <a:r>
                  <a:rPr lang="lv-LV" dirty="0" err="1"/>
                  <a:t>gdā</a:t>
                </a:r>
                <a:endParaRPr lang="lv-LV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8266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50042012611152"/>
          <c:y val="0.15303673247740585"/>
          <c:w val="0.2509466494466201"/>
          <c:h val="6.7713432372677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/>
          </a:solidFill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No saules uzreiz patērētais un iepirktais no tīkla</a:t>
            </a:r>
          </a:p>
        </c:rich>
      </c:tx>
      <c:layout>
        <c:manualLayout>
          <c:xMode val="edge"/>
          <c:yMode val="edge"/>
          <c:x val="0.1725561111111111"/>
          <c:y val="3.527777777777777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384314886463788"/>
          <c:y val="0.12117916666666667"/>
          <c:w val="0.85661341200730934"/>
          <c:h val="0.657806111111111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kopsavilkums!$A$7</c:f>
              <c:strCache>
                <c:ptCount val="1"/>
                <c:pt idx="0">
                  <c:v>Uzreiz patērētais no PV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[1]REZULTATI!$E$38:$P$38</c:f>
              <c:strCache>
                <c:ptCount val="12"/>
                <c:pt idx="0">
                  <c:v>January</c:v>
                </c:pt>
                <c:pt idx="1">
                  <c:v>Febrary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kopsavilkums!$C$7:$N$7</c:f>
              <c:numCache>
                <c:formatCode>#,##0</c:formatCode>
                <c:ptCount val="12"/>
                <c:pt idx="0">
                  <c:v>1044.2943771478697</c:v>
                </c:pt>
                <c:pt idx="1">
                  <c:v>2121.528754012531</c:v>
                </c:pt>
                <c:pt idx="2">
                  <c:v>7880.5430284962404</c:v>
                </c:pt>
                <c:pt idx="3">
                  <c:v>12645.62151486215</c:v>
                </c:pt>
                <c:pt idx="4">
                  <c:v>14424.036376578448</c:v>
                </c:pt>
                <c:pt idx="5">
                  <c:v>14232.660035764406</c:v>
                </c:pt>
                <c:pt idx="6">
                  <c:v>14435.854497616539</c:v>
                </c:pt>
                <c:pt idx="7">
                  <c:v>11001.165853934832</c:v>
                </c:pt>
                <c:pt idx="8">
                  <c:v>8668.352498556389</c:v>
                </c:pt>
                <c:pt idx="9">
                  <c:v>4308.4909684095228</c:v>
                </c:pt>
                <c:pt idx="10">
                  <c:v>1480.0216738922311</c:v>
                </c:pt>
                <c:pt idx="11">
                  <c:v>504.27683503007529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8-4A26-B252-4534790A6C01}"/>
            </c:ext>
          </c:extLst>
        </c:ser>
        <c:ser>
          <c:idx val="1"/>
          <c:order val="1"/>
          <c:tx>
            <c:strRef>
              <c:f>kopsavilkums!$A$11</c:f>
              <c:strCache>
                <c:ptCount val="1"/>
                <c:pt idx="0">
                  <c:v>Atlikušais elektroenerģijas patēriņš no tīkla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[1]REZULTATI!$E$38:$P$38</c:f>
              <c:strCache>
                <c:ptCount val="12"/>
                <c:pt idx="0">
                  <c:v>January</c:v>
                </c:pt>
                <c:pt idx="1">
                  <c:v>Febrary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kopsavilkums!$C$11:$N$11</c:f>
              <c:numCache>
                <c:formatCode>#,##0</c:formatCode>
                <c:ptCount val="12"/>
                <c:pt idx="0">
                  <c:v>83598.851222852099</c:v>
                </c:pt>
                <c:pt idx="1">
                  <c:v>78476.854845987502</c:v>
                </c:pt>
                <c:pt idx="2">
                  <c:v>68375.41457150389</c:v>
                </c:pt>
                <c:pt idx="3">
                  <c:v>46939.236485137793</c:v>
                </c:pt>
                <c:pt idx="4">
                  <c:v>37174.283623421623</c:v>
                </c:pt>
                <c:pt idx="5">
                  <c:v>27258.11156423558</c:v>
                </c:pt>
                <c:pt idx="6">
                  <c:v>24204.809902383433</c:v>
                </c:pt>
                <c:pt idx="7">
                  <c:v>27955.009346065166</c:v>
                </c:pt>
                <c:pt idx="8">
                  <c:v>37616.129501443647</c:v>
                </c:pt>
                <c:pt idx="9">
                  <c:v>52460.319831590372</c:v>
                </c:pt>
                <c:pt idx="10">
                  <c:v>62631.342726107701</c:v>
                </c:pt>
                <c:pt idx="11">
                  <c:v>84736.91036496991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8-4A26-B252-4534790A6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372288"/>
        <c:axId val="145518976"/>
      </c:barChart>
      <c:catAx>
        <c:axId val="1053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518976"/>
        <c:crosses val="autoZero"/>
        <c:auto val="1"/>
        <c:lblAlgn val="ctr"/>
        <c:lblOffset val="100"/>
        <c:noMultiLvlLbl val="0"/>
      </c:catAx>
      <c:valAx>
        <c:axId val="145518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kWh</a:t>
                </a:r>
              </a:p>
            </c:rich>
          </c:tx>
          <c:layout>
            <c:manualLayout>
              <c:xMode val="edge"/>
              <c:yMode val="edge"/>
              <c:x val="1.1531590391702482E-2"/>
              <c:y val="0.402263055555555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5372288"/>
        <c:crosses val="autoZero"/>
        <c:crossBetween val="between"/>
      </c:valAx>
      <c:spPr>
        <a:solidFill>
          <a:schemeClr val="accent1"/>
        </a:solidFill>
      </c:spPr>
    </c:plotArea>
    <c:legend>
      <c:legendPos val="b"/>
      <c:layout>
        <c:manualLayout>
          <c:xMode val="edge"/>
          <c:yMode val="edge"/>
          <c:x val="0"/>
          <c:y val="0.93980472222222222"/>
          <c:w val="0.67150995014512072"/>
          <c:h val="6.0195277777777778E-2"/>
        </c:manualLayout>
      </c:layout>
      <c:overlay val="0"/>
    </c:legend>
    <c:plotVisOnly val="1"/>
    <c:dispBlanksAs val="gap"/>
    <c:showDLblsOverMax val="0"/>
  </c:chart>
  <c:spPr>
    <a:solidFill>
      <a:schemeClr val="accent1"/>
    </a:solidFill>
    <a:ln>
      <a:solidFill>
        <a:sysClr val="windowText" lastClr="000000"/>
      </a:solidFill>
    </a:ln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Slodzes profila piemērs, 01.04. - 07.04.</a:t>
            </a:r>
          </a:p>
        </c:rich>
      </c:tx>
      <c:layout>
        <c:manualLayout>
          <c:xMode val="edge"/>
          <c:yMode val="edge"/>
          <c:x val="0.13530708333333336"/>
          <c:y val="7.055555555555555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74638888888889"/>
          <c:y val="0.10021476089073772"/>
          <c:w val="0.85463583333333337"/>
          <c:h val="0.449768593467755"/>
        </c:manualLayout>
      </c:layout>
      <c:lineChart>
        <c:grouping val="standard"/>
        <c:varyColors val="0"/>
        <c:ser>
          <c:idx val="0"/>
          <c:order val="0"/>
          <c:tx>
            <c:strRef>
              <c:f>kopsavilkums!$A$6</c:f>
              <c:strCache>
                <c:ptCount val="1"/>
                <c:pt idx="0">
                  <c:v>PV saražotais apjoms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aprekins!$A$2161:$A$2328</c:f>
              <c:strCache>
                <c:ptCount val="168"/>
                <c:pt idx="0">
                  <c:v>01.04.2021 00:00</c:v>
                </c:pt>
                <c:pt idx="1">
                  <c:v>01.04.2021 01:00</c:v>
                </c:pt>
                <c:pt idx="2">
                  <c:v>01.04.2021 02:00</c:v>
                </c:pt>
                <c:pt idx="3">
                  <c:v>01.04.2021 03:00</c:v>
                </c:pt>
                <c:pt idx="4">
                  <c:v>01.04.2021 04:00</c:v>
                </c:pt>
                <c:pt idx="5">
                  <c:v>01.04.2021 05:00</c:v>
                </c:pt>
                <c:pt idx="6">
                  <c:v>01.04.2021 06:00</c:v>
                </c:pt>
                <c:pt idx="7">
                  <c:v>01.04.2021 07:00</c:v>
                </c:pt>
                <c:pt idx="8">
                  <c:v>01.04.2021 08:00</c:v>
                </c:pt>
                <c:pt idx="9">
                  <c:v>01.04.2021 09:00</c:v>
                </c:pt>
                <c:pt idx="10">
                  <c:v>01.04.2021 10:00</c:v>
                </c:pt>
                <c:pt idx="11">
                  <c:v>01.04.2021 11:00</c:v>
                </c:pt>
                <c:pt idx="12">
                  <c:v>01.04.2021 12:00</c:v>
                </c:pt>
                <c:pt idx="13">
                  <c:v>01.04.2021 13:00</c:v>
                </c:pt>
                <c:pt idx="14">
                  <c:v>01.04.2021 14:00</c:v>
                </c:pt>
                <c:pt idx="15">
                  <c:v>01.04.2021 15:00</c:v>
                </c:pt>
                <c:pt idx="16">
                  <c:v>01.04.2021 16:00</c:v>
                </c:pt>
                <c:pt idx="17">
                  <c:v>01.04.2021 17:00</c:v>
                </c:pt>
                <c:pt idx="18">
                  <c:v>01.04.2021 18:00</c:v>
                </c:pt>
                <c:pt idx="19">
                  <c:v>01.04.2021 19:00</c:v>
                </c:pt>
                <c:pt idx="20">
                  <c:v>01.04.2021 20:00</c:v>
                </c:pt>
                <c:pt idx="21">
                  <c:v>01.04.2021 21:00</c:v>
                </c:pt>
                <c:pt idx="22">
                  <c:v>01.04.2021 22:00</c:v>
                </c:pt>
                <c:pt idx="23">
                  <c:v>01.04.2021 23:00</c:v>
                </c:pt>
                <c:pt idx="24">
                  <c:v>02.04.2021 00:00</c:v>
                </c:pt>
                <c:pt idx="25">
                  <c:v>02.04.2021 01:00</c:v>
                </c:pt>
                <c:pt idx="26">
                  <c:v>02.04.2021 02:00</c:v>
                </c:pt>
                <c:pt idx="27">
                  <c:v>02.04.2021 03:00</c:v>
                </c:pt>
                <c:pt idx="28">
                  <c:v>02.04.2021 04:00</c:v>
                </c:pt>
                <c:pt idx="29">
                  <c:v>02.04.2021 05:00</c:v>
                </c:pt>
                <c:pt idx="30">
                  <c:v>02.04.2021 06:00</c:v>
                </c:pt>
                <c:pt idx="31">
                  <c:v>02.04.2021 07:00</c:v>
                </c:pt>
                <c:pt idx="32">
                  <c:v>02.04.2021 08:00</c:v>
                </c:pt>
                <c:pt idx="33">
                  <c:v>02.04.2021 09:00</c:v>
                </c:pt>
                <c:pt idx="34">
                  <c:v>02.04.2021 10:00</c:v>
                </c:pt>
                <c:pt idx="35">
                  <c:v>02.04.2021 11:00</c:v>
                </c:pt>
                <c:pt idx="36">
                  <c:v>02.04.2021 12:00</c:v>
                </c:pt>
                <c:pt idx="37">
                  <c:v>02.04.2021 13:00</c:v>
                </c:pt>
                <c:pt idx="38">
                  <c:v>02.04.2021 14:00</c:v>
                </c:pt>
                <c:pt idx="39">
                  <c:v>02.04.2021 15:00</c:v>
                </c:pt>
                <c:pt idx="40">
                  <c:v>02.04.2021 16:00</c:v>
                </c:pt>
                <c:pt idx="41">
                  <c:v>02.04.2021 17:00</c:v>
                </c:pt>
                <c:pt idx="42">
                  <c:v>02.04.2021 18:00</c:v>
                </c:pt>
                <c:pt idx="43">
                  <c:v>02.04.2021 19:00</c:v>
                </c:pt>
                <c:pt idx="44">
                  <c:v>02.04.2021 20:00</c:v>
                </c:pt>
                <c:pt idx="45">
                  <c:v>02.04.2021 21:00</c:v>
                </c:pt>
                <c:pt idx="46">
                  <c:v>02.04.2021 22:00</c:v>
                </c:pt>
                <c:pt idx="47">
                  <c:v>02.04.2021 23:00</c:v>
                </c:pt>
                <c:pt idx="48">
                  <c:v>03.04.2021 00:00</c:v>
                </c:pt>
                <c:pt idx="49">
                  <c:v>03.04.2021 01:00</c:v>
                </c:pt>
                <c:pt idx="50">
                  <c:v>03.04.2021 02:00</c:v>
                </c:pt>
                <c:pt idx="51">
                  <c:v>03.04.2021 03:00</c:v>
                </c:pt>
                <c:pt idx="52">
                  <c:v>03.04.2021 04:00</c:v>
                </c:pt>
                <c:pt idx="53">
                  <c:v>03.04.2021 05:00</c:v>
                </c:pt>
                <c:pt idx="54">
                  <c:v>03.04.2021 06:00</c:v>
                </c:pt>
                <c:pt idx="55">
                  <c:v>03.04.2021 07:00</c:v>
                </c:pt>
                <c:pt idx="56">
                  <c:v>03.04.2021 08:00</c:v>
                </c:pt>
                <c:pt idx="57">
                  <c:v>03.04.2021 09:00</c:v>
                </c:pt>
                <c:pt idx="58">
                  <c:v>03.04.2021 10:00</c:v>
                </c:pt>
                <c:pt idx="59">
                  <c:v>03.04.2021 11:00</c:v>
                </c:pt>
                <c:pt idx="60">
                  <c:v>03.04.2021 12:00</c:v>
                </c:pt>
                <c:pt idx="61">
                  <c:v>03.04.2021 13:00</c:v>
                </c:pt>
                <c:pt idx="62">
                  <c:v>03.04.2021 14:00</c:v>
                </c:pt>
                <c:pt idx="63">
                  <c:v>03.04.2021 15:00</c:v>
                </c:pt>
                <c:pt idx="64">
                  <c:v>03.04.2021 16:00</c:v>
                </c:pt>
                <c:pt idx="65">
                  <c:v>03.04.2021 17:00</c:v>
                </c:pt>
                <c:pt idx="66">
                  <c:v>03.04.2021 18:00</c:v>
                </c:pt>
                <c:pt idx="67">
                  <c:v>03.04.2021 19:00</c:v>
                </c:pt>
                <c:pt idx="68">
                  <c:v>03.04.2021 20:00</c:v>
                </c:pt>
                <c:pt idx="69">
                  <c:v>03.04.2021 21:00</c:v>
                </c:pt>
                <c:pt idx="70">
                  <c:v>03.04.2021 22:00</c:v>
                </c:pt>
                <c:pt idx="71">
                  <c:v>03.04.2021 23:00</c:v>
                </c:pt>
                <c:pt idx="72">
                  <c:v>04.04.2021 00:00</c:v>
                </c:pt>
                <c:pt idx="73">
                  <c:v>04.04.2021 01:00</c:v>
                </c:pt>
                <c:pt idx="74">
                  <c:v>04.04.2021 02:00</c:v>
                </c:pt>
                <c:pt idx="75">
                  <c:v>04.04.2021 03:00</c:v>
                </c:pt>
                <c:pt idx="76">
                  <c:v>04.04.2021 04:00</c:v>
                </c:pt>
                <c:pt idx="77">
                  <c:v>04.04.2021 05:00</c:v>
                </c:pt>
                <c:pt idx="78">
                  <c:v>04.04.2021 06:00</c:v>
                </c:pt>
                <c:pt idx="79">
                  <c:v>04.04.2021 07:00</c:v>
                </c:pt>
                <c:pt idx="80">
                  <c:v>04.04.2021 08:00</c:v>
                </c:pt>
                <c:pt idx="81">
                  <c:v>04.04.2021 09:00</c:v>
                </c:pt>
                <c:pt idx="82">
                  <c:v>04.04.2021 10:00</c:v>
                </c:pt>
                <c:pt idx="83">
                  <c:v>04.04.2021 11:00</c:v>
                </c:pt>
                <c:pt idx="84">
                  <c:v>04.04.2021 12:00</c:v>
                </c:pt>
                <c:pt idx="85">
                  <c:v>04.04.2021 13:00</c:v>
                </c:pt>
                <c:pt idx="86">
                  <c:v>04.04.2021 14:00</c:v>
                </c:pt>
                <c:pt idx="87">
                  <c:v>04.04.2021 15:00</c:v>
                </c:pt>
                <c:pt idx="88">
                  <c:v>04.04.2021 16:00</c:v>
                </c:pt>
                <c:pt idx="89">
                  <c:v>04.04.2021 17:00</c:v>
                </c:pt>
                <c:pt idx="90">
                  <c:v>04.04.2021 18:00</c:v>
                </c:pt>
                <c:pt idx="91">
                  <c:v>04.04.2021 19:00</c:v>
                </c:pt>
                <c:pt idx="92">
                  <c:v>04.04.2021 20:00</c:v>
                </c:pt>
                <c:pt idx="93">
                  <c:v>04.04.2021 21:00</c:v>
                </c:pt>
                <c:pt idx="94">
                  <c:v>04.04.2021 22:00</c:v>
                </c:pt>
                <c:pt idx="95">
                  <c:v>04.04.2021 23:00</c:v>
                </c:pt>
                <c:pt idx="96">
                  <c:v>05.04.2021 00:00</c:v>
                </c:pt>
                <c:pt idx="97">
                  <c:v>05.04.2021 01:00</c:v>
                </c:pt>
                <c:pt idx="98">
                  <c:v>05.04.2021 02:00</c:v>
                </c:pt>
                <c:pt idx="99">
                  <c:v>05.04.2021 03:00</c:v>
                </c:pt>
                <c:pt idx="100">
                  <c:v>05.04.2021 04:00</c:v>
                </c:pt>
                <c:pt idx="101">
                  <c:v>05.04.2021 05:00</c:v>
                </c:pt>
                <c:pt idx="102">
                  <c:v>05.04.2021 06:00</c:v>
                </c:pt>
                <c:pt idx="103">
                  <c:v>05.04.2021 07:00</c:v>
                </c:pt>
                <c:pt idx="104">
                  <c:v>05.04.2021 08:00</c:v>
                </c:pt>
                <c:pt idx="105">
                  <c:v>05.04.2021 09:00</c:v>
                </c:pt>
                <c:pt idx="106">
                  <c:v>05.04.2021 10:00</c:v>
                </c:pt>
                <c:pt idx="107">
                  <c:v>05.04.2021 11:00</c:v>
                </c:pt>
                <c:pt idx="108">
                  <c:v>05.04.2021 12:00</c:v>
                </c:pt>
                <c:pt idx="109">
                  <c:v>05.04.2021 13:00</c:v>
                </c:pt>
                <c:pt idx="110">
                  <c:v>05.04.2021 14:00</c:v>
                </c:pt>
                <c:pt idx="111">
                  <c:v>05.04.2021 15:00</c:v>
                </c:pt>
                <c:pt idx="112">
                  <c:v>05.04.2021 16:00</c:v>
                </c:pt>
                <c:pt idx="113">
                  <c:v>05.04.2021 17:00</c:v>
                </c:pt>
                <c:pt idx="114">
                  <c:v>05.04.2021 18:00</c:v>
                </c:pt>
                <c:pt idx="115">
                  <c:v>05.04.2021 19:00</c:v>
                </c:pt>
                <c:pt idx="116">
                  <c:v>05.04.2021 20:00</c:v>
                </c:pt>
                <c:pt idx="117">
                  <c:v>05.04.2021 21:00</c:v>
                </c:pt>
                <c:pt idx="118">
                  <c:v>05.04.2021 22:00</c:v>
                </c:pt>
                <c:pt idx="119">
                  <c:v>05.04.2021 23:00</c:v>
                </c:pt>
                <c:pt idx="120">
                  <c:v>06.04.2021 00:00</c:v>
                </c:pt>
                <c:pt idx="121">
                  <c:v>06.04.2021 01:00</c:v>
                </c:pt>
                <c:pt idx="122">
                  <c:v>06.04.2021 02:00</c:v>
                </c:pt>
                <c:pt idx="123">
                  <c:v>06.04.2021 03:00</c:v>
                </c:pt>
                <c:pt idx="124">
                  <c:v>06.04.2021 04:00</c:v>
                </c:pt>
                <c:pt idx="125">
                  <c:v>06.04.2021 05:00</c:v>
                </c:pt>
                <c:pt idx="126">
                  <c:v>06.04.2021 06:00</c:v>
                </c:pt>
                <c:pt idx="127">
                  <c:v>06.04.2021 07:00</c:v>
                </c:pt>
                <c:pt idx="128">
                  <c:v>06.04.2021 08:00</c:v>
                </c:pt>
                <c:pt idx="129">
                  <c:v>06.04.2021 09:00</c:v>
                </c:pt>
                <c:pt idx="130">
                  <c:v>06.04.2021 10:00</c:v>
                </c:pt>
                <c:pt idx="131">
                  <c:v>06.04.2021 11:00</c:v>
                </c:pt>
                <c:pt idx="132">
                  <c:v>06.04.2021 12:00</c:v>
                </c:pt>
                <c:pt idx="133">
                  <c:v>06.04.2021 13:00</c:v>
                </c:pt>
                <c:pt idx="134">
                  <c:v>06.04.2021 14:00</c:v>
                </c:pt>
                <c:pt idx="135">
                  <c:v>06.04.2021 15:00</c:v>
                </c:pt>
                <c:pt idx="136">
                  <c:v>06.04.2021 16:00</c:v>
                </c:pt>
                <c:pt idx="137">
                  <c:v>06.04.2021 17:00</c:v>
                </c:pt>
                <c:pt idx="138">
                  <c:v>06.04.2021 18:00</c:v>
                </c:pt>
                <c:pt idx="139">
                  <c:v>06.04.2021 19:00</c:v>
                </c:pt>
                <c:pt idx="140">
                  <c:v>06.04.2021 20:00</c:v>
                </c:pt>
                <c:pt idx="141">
                  <c:v>06.04.2021 21:00</c:v>
                </c:pt>
                <c:pt idx="142">
                  <c:v>06.04.2021 22:00</c:v>
                </c:pt>
                <c:pt idx="143">
                  <c:v>06.04.2021 23:00</c:v>
                </c:pt>
                <c:pt idx="144">
                  <c:v>07.04.2021 00:00</c:v>
                </c:pt>
                <c:pt idx="145">
                  <c:v>07.04.2021 01:00</c:v>
                </c:pt>
                <c:pt idx="146">
                  <c:v>07.04.2021 02:00</c:v>
                </c:pt>
                <c:pt idx="147">
                  <c:v>07.04.2021 03:00</c:v>
                </c:pt>
                <c:pt idx="148">
                  <c:v>07.04.2021 04:00</c:v>
                </c:pt>
                <c:pt idx="149">
                  <c:v>07.04.2021 05:00</c:v>
                </c:pt>
                <c:pt idx="150">
                  <c:v>07.04.2021 06:00</c:v>
                </c:pt>
                <c:pt idx="151">
                  <c:v>07.04.2021 07:00</c:v>
                </c:pt>
                <c:pt idx="152">
                  <c:v>07.04.2021 08:00</c:v>
                </c:pt>
                <c:pt idx="153">
                  <c:v>07.04.2021 09:00</c:v>
                </c:pt>
                <c:pt idx="154">
                  <c:v>07.04.2021 10:00</c:v>
                </c:pt>
                <c:pt idx="155">
                  <c:v>07.04.2021 11:00</c:v>
                </c:pt>
                <c:pt idx="156">
                  <c:v>07.04.2021 12:00</c:v>
                </c:pt>
                <c:pt idx="157">
                  <c:v>07.04.2021 13:00</c:v>
                </c:pt>
                <c:pt idx="158">
                  <c:v>07.04.2021 14:00</c:v>
                </c:pt>
                <c:pt idx="159">
                  <c:v>07.04.2021 15:00</c:v>
                </c:pt>
                <c:pt idx="160">
                  <c:v>07.04.2021 16:00</c:v>
                </c:pt>
                <c:pt idx="161">
                  <c:v>07.04.2021 17:00</c:v>
                </c:pt>
                <c:pt idx="162">
                  <c:v>07.04.2021 18:00</c:v>
                </c:pt>
                <c:pt idx="163">
                  <c:v>07.04.2021 19:00</c:v>
                </c:pt>
                <c:pt idx="164">
                  <c:v>07.04.2021 20:00</c:v>
                </c:pt>
                <c:pt idx="165">
                  <c:v>07.04.2021 21:00</c:v>
                </c:pt>
                <c:pt idx="166">
                  <c:v>07.04.2021 22:00</c:v>
                </c:pt>
                <c:pt idx="167">
                  <c:v>07.04.2021 23:00</c:v>
                </c:pt>
              </c:strCache>
            </c:strRef>
          </c:cat>
          <c:val>
            <c:numRef>
              <c:f>aprekins!$E$2161:$E$2328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0.51717293233082706</c:v>
                </c:pt>
                <c:pt idx="9">
                  <c:v>15.54796992481203</c:v>
                </c:pt>
                <c:pt idx="10">
                  <c:v>39.807518796992483</c:v>
                </c:pt>
                <c:pt idx="11">
                  <c:v>63.299248120300746</c:v>
                </c:pt>
                <c:pt idx="12">
                  <c:v>79.046616541353373</c:v>
                </c:pt>
                <c:pt idx="13">
                  <c:v>91.04060150375939</c:v>
                </c:pt>
                <c:pt idx="14">
                  <c:v>92.207518796992474</c:v>
                </c:pt>
                <c:pt idx="15">
                  <c:v>90.153383458646616</c:v>
                </c:pt>
                <c:pt idx="16">
                  <c:v>75.545864661654136</c:v>
                </c:pt>
                <c:pt idx="17">
                  <c:v>57.043609022556389</c:v>
                </c:pt>
                <c:pt idx="18">
                  <c:v>36.282706766917293</c:v>
                </c:pt>
                <c:pt idx="19">
                  <c:v>15.039398496240597</c:v>
                </c:pt>
                <c:pt idx="20">
                  <c:v>0.26076390977443609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1.5938646616541354</c:v>
                </c:pt>
                <c:pt idx="33">
                  <c:v>11.695338345864661</c:v>
                </c:pt>
                <c:pt idx="34">
                  <c:v>18.670075187969921</c:v>
                </c:pt>
                <c:pt idx="35">
                  <c:v>17.948872180451126</c:v>
                </c:pt>
                <c:pt idx="36">
                  <c:v>30.276691729323304</c:v>
                </c:pt>
                <c:pt idx="37">
                  <c:v>37.533834586466163</c:v>
                </c:pt>
                <c:pt idx="38">
                  <c:v>13.742857142857144</c:v>
                </c:pt>
                <c:pt idx="39">
                  <c:v>9.8354887218045093</c:v>
                </c:pt>
                <c:pt idx="40">
                  <c:v>19.837593984962403</c:v>
                </c:pt>
                <c:pt idx="41">
                  <c:v>16.744962406015034</c:v>
                </c:pt>
                <c:pt idx="42">
                  <c:v>12.31609022556391</c:v>
                </c:pt>
                <c:pt idx="43">
                  <c:v>1.2055037593984961</c:v>
                </c:pt>
                <c:pt idx="44">
                  <c:v>1.5340751879699247E-2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1.6203007518796992</c:v>
                </c:pt>
                <c:pt idx="57">
                  <c:v>10.3993984962406</c:v>
                </c:pt>
                <c:pt idx="58">
                  <c:v>9.2514285714285709</c:v>
                </c:pt>
                <c:pt idx="59">
                  <c:v>2.7059248120300747</c:v>
                </c:pt>
                <c:pt idx="60">
                  <c:v>10.76751879699248</c:v>
                </c:pt>
                <c:pt idx="61">
                  <c:v>12.454736842105262</c:v>
                </c:pt>
                <c:pt idx="62">
                  <c:v>20.042105263157893</c:v>
                </c:pt>
                <c:pt idx="63">
                  <c:v>23.776541353383458</c:v>
                </c:pt>
                <c:pt idx="64">
                  <c:v>38.818045112781952</c:v>
                </c:pt>
                <c:pt idx="65">
                  <c:v>35.359398496240601</c:v>
                </c:pt>
                <c:pt idx="66">
                  <c:v>26.002706766917292</c:v>
                </c:pt>
                <c:pt idx="67">
                  <c:v>13.104661654135338</c:v>
                </c:pt>
                <c:pt idx="68">
                  <c:v>0.51572932330827059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3.8147368421052632</c:v>
                </c:pt>
                <c:pt idx="81">
                  <c:v>13.369323308270676</c:v>
                </c:pt>
                <c:pt idx="82">
                  <c:v>14.49924812030075</c:v>
                </c:pt>
                <c:pt idx="83">
                  <c:v>30.436090225563905</c:v>
                </c:pt>
                <c:pt idx="84">
                  <c:v>49.338345864661655</c:v>
                </c:pt>
                <c:pt idx="85">
                  <c:v>59.118796992481201</c:v>
                </c:pt>
                <c:pt idx="86">
                  <c:v>77.175939849624058</c:v>
                </c:pt>
                <c:pt idx="87">
                  <c:v>81.936842105263153</c:v>
                </c:pt>
                <c:pt idx="88">
                  <c:v>76.529323308270676</c:v>
                </c:pt>
                <c:pt idx="89">
                  <c:v>50.74887218045113</c:v>
                </c:pt>
                <c:pt idx="90">
                  <c:v>36.318796992481204</c:v>
                </c:pt>
                <c:pt idx="91">
                  <c:v>17.605714285714281</c:v>
                </c:pt>
                <c:pt idx="92">
                  <c:v>5.5320300751879694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6.700751879699248</c:v>
                </c:pt>
                <c:pt idx="105">
                  <c:v>21.792481203007519</c:v>
                </c:pt>
                <c:pt idx="106">
                  <c:v>37.807518796992483</c:v>
                </c:pt>
                <c:pt idx="107">
                  <c:v>64.965413533834578</c:v>
                </c:pt>
                <c:pt idx="108">
                  <c:v>75.320300751879699</c:v>
                </c:pt>
                <c:pt idx="109">
                  <c:v>75.94285714285715</c:v>
                </c:pt>
                <c:pt idx="110">
                  <c:v>59.470676691729324</c:v>
                </c:pt>
                <c:pt idx="111">
                  <c:v>53.097744360902254</c:v>
                </c:pt>
                <c:pt idx="112">
                  <c:v>33.196992481203004</c:v>
                </c:pt>
                <c:pt idx="113">
                  <c:v>5.21203007518797</c:v>
                </c:pt>
                <c:pt idx="114">
                  <c:v>5.7606015037593981</c:v>
                </c:pt>
                <c:pt idx="115">
                  <c:v>1.2183759398496241</c:v>
                </c:pt>
                <c:pt idx="116">
                  <c:v>0.16365714285714286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0.74908270676691724</c:v>
                </c:pt>
                <c:pt idx="129">
                  <c:v>6.6348872180451126</c:v>
                </c:pt>
                <c:pt idx="130">
                  <c:v>7.5741353383458634</c:v>
                </c:pt>
                <c:pt idx="131">
                  <c:v>20.338646616541354</c:v>
                </c:pt>
                <c:pt idx="132">
                  <c:v>37.846616541353377</c:v>
                </c:pt>
                <c:pt idx="133">
                  <c:v>38.387969924812026</c:v>
                </c:pt>
                <c:pt idx="134">
                  <c:v>42.457142857142856</c:v>
                </c:pt>
                <c:pt idx="135">
                  <c:v>38.333834586466168</c:v>
                </c:pt>
                <c:pt idx="136">
                  <c:v>34.748872180451123</c:v>
                </c:pt>
                <c:pt idx="137">
                  <c:v>32.845112781954889</c:v>
                </c:pt>
                <c:pt idx="138">
                  <c:v>27.591879699248118</c:v>
                </c:pt>
                <c:pt idx="139">
                  <c:v>12.559999999999999</c:v>
                </c:pt>
                <c:pt idx="140">
                  <c:v>5.2150375939849622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2.2572030075187968</c:v>
                </c:pt>
                <c:pt idx="153">
                  <c:v>10.799398496240602</c:v>
                </c:pt>
                <c:pt idx="154">
                  <c:v>27.099548872180449</c:v>
                </c:pt>
                <c:pt idx="155">
                  <c:v>26.621052631578944</c:v>
                </c:pt>
                <c:pt idx="156">
                  <c:v>29.830977443609019</c:v>
                </c:pt>
                <c:pt idx="157">
                  <c:v>38.526315789473678</c:v>
                </c:pt>
                <c:pt idx="158">
                  <c:v>29.318496240601501</c:v>
                </c:pt>
                <c:pt idx="159">
                  <c:v>40.30375939849624</c:v>
                </c:pt>
                <c:pt idx="160">
                  <c:v>51.464661654135334</c:v>
                </c:pt>
                <c:pt idx="161">
                  <c:v>36.712781954887213</c:v>
                </c:pt>
                <c:pt idx="162">
                  <c:v>29.290225563909772</c:v>
                </c:pt>
                <c:pt idx="163">
                  <c:v>17.72300751879699</c:v>
                </c:pt>
                <c:pt idx="164">
                  <c:v>5.7395488721804506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D-412C-99A2-C6921CC63126}"/>
            </c:ext>
          </c:extLst>
        </c:ser>
        <c:ser>
          <c:idx val="1"/>
          <c:order val="1"/>
          <c:tx>
            <c:strRef>
              <c:f>kopsavilkums!$A$5</c:f>
              <c:strCache>
                <c:ptCount val="1"/>
                <c:pt idx="0">
                  <c:v>Elektroenerģijas patēriņš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aprekins!$A$2161:$A$2328</c:f>
              <c:strCache>
                <c:ptCount val="168"/>
                <c:pt idx="0">
                  <c:v>01.04.2021 00:00</c:v>
                </c:pt>
                <c:pt idx="1">
                  <c:v>01.04.2021 01:00</c:v>
                </c:pt>
                <c:pt idx="2">
                  <c:v>01.04.2021 02:00</c:v>
                </c:pt>
                <c:pt idx="3">
                  <c:v>01.04.2021 03:00</c:v>
                </c:pt>
                <c:pt idx="4">
                  <c:v>01.04.2021 04:00</c:v>
                </c:pt>
                <c:pt idx="5">
                  <c:v>01.04.2021 05:00</c:v>
                </c:pt>
                <c:pt idx="6">
                  <c:v>01.04.2021 06:00</c:v>
                </c:pt>
                <c:pt idx="7">
                  <c:v>01.04.2021 07:00</c:v>
                </c:pt>
                <c:pt idx="8">
                  <c:v>01.04.2021 08:00</c:v>
                </c:pt>
                <c:pt idx="9">
                  <c:v>01.04.2021 09:00</c:v>
                </c:pt>
                <c:pt idx="10">
                  <c:v>01.04.2021 10:00</c:v>
                </c:pt>
                <c:pt idx="11">
                  <c:v>01.04.2021 11:00</c:v>
                </c:pt>
                <c:pt idx="12">
                  <c:v>01.04.2021 12:00</c:v>
                </c:pt>
                <c:pt idx="13">
                  <c:v>01.04.2021 13:00</c:v>
                </c:pt>
                <c:pt idx="14">
                  <c:v>01.04.2021 14:00</c:v>
                </c:pt>
                <c:pt idx="15">
                  <c:v>01.04.2021 15:00</c:v>
                </c:pt>
                <c:pt idx="16">
                  <c:v>01.04.2021 16:00</c:v>
                </c:pt>
                <c:pt idx="17">
                  <c:v>01.04.2021 17:00</c:v>
                </c:pt>
                <c:pt idx="18">
                  <c:v>01.04.2021 18:00</c:v>
                </c:pt>
                <c:pt idx="19">
                  <c:v>01.04.2021 19:00</c:v>
                </c:pt>
                <c:pt idx="20">
                  <c:v>01.04.2021 20:00</c:v>
                </c:pt>
                <c:pt idx="21">
                  <c:v>01.04.2021 21:00</c:v>
                </c:pt>
                <c:pt idx="22">
                  <c:v>01.04.2021 22:00</c:v>
                </c:pt>
                <c:pt idx="23">
                  <c:v>01.04.2021 23:00</c:v>
                </c:pt>
                <c:pt idx="24">
                  <c:v>02.04.2021 00:00</c:v>
                </c:pt>
                <c:pt idx="25">
                  <c:v>02.04.2021 01:00</c:v>
                </c:pt>
                <c:pt idx="26">
                  <c:v>02.04.2021 02:00</c:v>
                </c:pt>
                <c:pt idx="27">
                  <c:v>02.04.2021 03:00</c:v>
                </c:pt>
                <c:pt idx="28">
                  <c:v>02.04.2021 04:00</c:v>
                </c:pt>
                <c:pt idx="29">
                  <c:v>02.04.2021 05:00</c:v>
                </c:pt>
                <c:pt idx="30">
                  <c:v>02.04.2021 06:00</c:v>
                </c:pt>
                <c:pt idx="31">
                  <c:v>02.04.2021 07:00</c:v>
                </c:pt>
                <c:pt idx="32">
                  <c:v>02.04.2021 08:00</c:v>
                </c:pt>
                <c:pt idx="33">
                  <c:v>02.04.2021 09:00</c:v>
                </c:pt>
                <c:pt idx="34">
                  <c:v>02.04.2021 10:00</c:v>
                </c:pt>
                <c:pt idx="35">
                  <c:v>02.04.2021 11:00</c:v>
                </c:pt>
                <c:pt idx="36">
                  <c:v>02.04.2021 12:00</c:v>
                </c:pt>
                <c:pt idx="37">
                  <c:v>02.04.2021 13:00</c:v>
                </c:pt>
                <c:pt idx="38">
                  <c:v>02.04.2021 14:00</c:v>
                </c:pt>
                <c:pt idx="39">
                  <c:v>02.04.2021 15:00</c:v>
                </c:pt>
                <c:pt idx="40">
                  <c:v>02.04.2021 16:00</c:v>
                </c:pt>
                <c:pt idx="41">
                  <c:v>02.04.2021 17:00</c:v>
                </c:pt>
                <c:pt idx="42">
                  <c:v>02.04.2021 18:00</c:v>
                </c:pt>
                <c:pt idx="43">
                  <c:v>02.04.2021 19:00</c:v>
                </c:pt>
                <c:pt idx="44">
                  <c:v>02.04.2021 20:00</c:v>
                </c:pt>
                <c:pt idx="45">
                  <c:v>02.04.2021 21:00</c:v>
                </c:pt>
                <c:pt idx="46">
                  <c:v>02.04.2021 22:00</c:v>
                </c:pt>
                <c:pt idx="47">
                  <c:v>02.04.2021 23:00</c:v>
                </c:pt>
                <c:pt idx="48">
                  <c:v>03.04.2021 00:00</c:v>
                </c:pt>
                <c:pt idx="49">
                  <c:v>03.04.2021 01:00</c:v>
                </c:pt>
                <c:pt idx="50">
                  <c:v>03.04.2021 02:00</c:v>
                </c:pt>
                <c:pt idx="51">
                  <c:v>03.04.2021 03:00</c:v>
                </c:pt>
                <c:pt idx="52">
                  <c:v>03.04.2021 04:00</c:v>
                </c:pt>
                <c:pt idx="53">
                  <c:v>03.04.2021 05:00</c:v>
                </c:pt>
                <c:pt idx="54">
                  <c:v>03.04.2021 06:00</c:v>
                </c:pt>
                <c:pt idx="55">
                  <c:v>03.04.2021 07:00</c:v>
                </c:pt>
                <c:pt idx="56">
                  <c:v>03.04.2021 08:00</c:v>
                </c:pt>
                <c:pt idx="57">
                  <c:v>03.04.2021 09:00</c:v>
                </c:pt>
                <c:pt idx="58">
                  <c:v>03.04.2021 10:00</c:v>
                </c:pt>
                <c:pt idx="59">
                  <c:v>03.04.2021 11:00</c:v>
                </c:pt>
                <c:pt idx="60">
                  <c:v>03.04.2021 12:00</c:v>
                </c:pt>
                <c:pt idx="61">
                  <c:v>03.04.2021 13:00</c:v>
                </c:pt>
                <c:pt idx="62">
                  <c:v>03.04.2021 14:00</c:v>
                </c:pt>
                <c:pt idx="63">
                  <c:v>03.04.2021 15:00</c:v>
                </c:pt>
                <c:pt idx="64">
                  <c:v>03.04.2021 16:00</c:v>
                </c:pt>
                <c:pt idx="65">
                  <c:v>03.04.2021 17:00</c:v>
                </c:pt>
                <c:pt idx="66">
                  <c:v>03.04.2021 18:00</c:v>
                </c:pt>
                <c:pt idx="67">
                  <c:v>03.04.2021 19:00</c:v>
                </c:pt>
                <c:pt idx="68">
                  <c:v>03.04.2021 20:00</c:v>
                </c:pt>
                <c:pt idx="69">
                  <c:v>03.04.2021 21:00</c:v>
                </c:pt>
                <c:pt idx="70">
                  <c:v>03.04.2021 22:00</c:v>
                </c:pt>
                <c:pt idx="71">
                  <c:v>03.04.2021 23:00</c:v>
                </c:pt>
                <c:pt idx="72">
                  <c:v>04.04.2021 00:00</c:v>
                </c:pt>
                <c:pt idx="73">
                  <c:v>04.04.2021 01:00</c:v>
                </c:pt>
                <c:pt idx="74">
                  <c:v>04.04.2021 02:00</c:v>
                </c:pt>
                <c:pt idx="75">
                  <c:v>04.04.2021 03:00</c:v>
                </c:pt>
                <c:pt idx="76">
                  <c:v>04.04.2021 04:00</c:v>
                </c:pt>
                <c:pt idx="77">
                  <c:v>04.04.2021 05:00</c:v>
                </c:pt>
                <c:pt idx="78">
                  <c:v>04.04.2021 06:00</c:v>
                </c:pt>
                <c:pt idx="79">
                  <c:v>04.04.2021 07:00</c:v>
                </c:pt>
                <c:pt idx="80">
                  <c:v>04.04.2021 08:00</c:v>
                </c:pt>
                <c:pt idx="81">
                  <c:v>04.04.2021 09:00</c:v>
                </c:pt>
                <c:pt idx="82">
                  <c:v>04.04.2021 10:00</c:v>
                </c:pt>
                <c:pt idx="83">
                  <c:v>04.04.2021 11:00</c:v>
                </c:pt>
                <c:pt idx="84">
                  <c:v>04.04.2021 12:00</c:v>
                </c:pt>
                <c:pt idx="85">
                  <c:v>04.04.2021 13:00</c:v>
                </c:pt>
                <c:pt idx="86">
                  <c:v>04.04.2021 14:00</c:v>
                </c:pt>
                <c:pt idx="87">
                  <c:v>04.04.2021 15:00</c:v>
                </c:pt>
                <c:pt idx="88">
                  <c:v>04.04.2021 16:00</c:v>
                </c:pt>
                <c:pt idx="89">
                  <c:v>04.04.2021 17:00</c:v>
                </c:pt>
                <c:pt idx="90">
                  <c:v>04.04.2021 18:00</c:v>
                </c:pt>
                <c:pt idx="91">
                  <c:v>04.04.2021 19:00</c:v>
                </c:pt>
                <c:pt idx="92">
                  <c:v>04.04.2021 20:00</c:v>
                </c:pt>
                <c:pt idx="93">
                  <c:v>04.04.2021 21:00</c:v>
                </c:pt>
                <c:pt idx="94">
                  <c:v>04.04.2021 22:00</c:v>
                </c:pt>
                <c:pt idx="95">
                  <c:v>04.04.2021 23:00</c:v>
                </c:pt>
                <c:pt idx="96">
                  <c:v>05.04.2021 00:00</c:v>
                </c:pt>
                <c:pt idx="97">
                  <c:v>05.04.2021 01:00</c:v>
                </c:pt>
                <c:pt idx="98">
                  <c:v>05.04.2021 02:00</c:v>
                </c:pt>
                <c:pt idx="99">
                  <c:v>05.04.2021 03:00</c:v>
                </c:pt>
                <c:pt idx="100">
                  <c:v>05.04.2021 04:00</c:v>
                </c:pt>
                <c:pt idx="101">
                  <c:v>05.04.2021 05:00</c:v>
                </c:pt>
                <c:pt idx="102">
                  <c:v>05.04.2021 06:00</c:v>
                </c:pt>
                <c:pt idx="103">
                  <c:v>05.04.2021 07:00</c:v>
                </c:pt>
                <c:pt idx="104">
                  <c:v>05.04.2021 08:00</c:v>
                </c:pt>
                <c:pt idx="105">
                  <c:v>05.04.2021 09:00</c:v>
                </c:pt>
                <c:pt idx="106">
                  <c:v>05.04.2021 10:00</c:v>
                </c:pt>
                <c:pt idx="107">
                  <c:v>05.04.2021 11:00</c:v>
                </c:pt>
                <c:pt idx="108">
                  <c:v>05.04.2021 12:00</c:v>
                </c:pt>
                <c:pt idx="109">
                  <c:v>05.04.2021 13:00</c:v>
                </c:pt>
                <c:pt idx="110">
                  <c:v>05.04.2021 14:00</c:v>
                </c:pt>
                <c:pt idx="111">
                  <c:v>05.04.2021 15:00</c:v>
                </c:pt>
                <c:pt idx="112">
                  <c:v>05.04.2021 16:00</c:v>
                </c:pt>
                <c:pt idx="113">
                  <c:v>05.04.2021 17:00</c:v>
                </c:pt>
                <c:pt idx="114">
                  <c:v>05.04.2021 18:00</c:v>
                </c:pt>
                <c:pt idx="115">
                  <c:v>05.04.2021 19:00</c:v>
                </c:pt>
                <c:pt idx="116">
                  <c:v>05.04.2021 20:00</c:v>
                </c:pt>
                <c:pt idx="117">
                  <c:v>05.04.2021 21:00</c:v>
                </c:pt>
                <c:pt idx="118">
                  <c:v>05.04.2021 22:00</c:v>
                </c:pt>
                <c:pt idx="119">
                  <c:v>05.04.2021 23:00</c:v>
                </c:pt>
                <c:pt idx="120">
                  <c:v>06.04.2021 00:00</c:v>
                </c:pt>
                <c:pt idx="121">
                  <c:v>06.04.2021 01:00</c:v>
                </c:pt>
                <c:pt idx="122">
                  <c:v>06.04.2021 02:00</c:v>
                </c:pt>
                <c:pt idx="123">
                  <c:v>06.04.2021 03:00</c:v>
                </c:pt>
                <c:pt idx="124">
                  <c:v>06.04.2021 04:00</c:v>
                </c:pt>
                <c:pt idx="125">
                  <c:v>06.04.2021 05:00</c:v>
                </c:pt>
                <c:pt idx="126">
                  <c:v>06.04.2021 06:00</c:v>
                </c:pt>
                <c:pt idx="127">
                  <c:v>06.04.2021 07:00</c:v>
                </c:pt>
                <c:pt idx="128">
                  <c:v>06.04.2021 08:00</c:v>
                </c:pt>
                <c:pt idx="129">
                  <c:v>06.04.2021 09:00</c:v>
                </c:pt>
                <c:pt idx="130">
                  <c:v>06.04.2021 10:00</c:v>
                </c:pt>
                <c:pt idx="131">
                  <c:v>06.04.2021 11:00</c:v>
                </c:pt>
                <c:pt idx="132">
                  <c:v>06.04.2021 12:00</c:v>
                </c:pt>
                <c:pt idx="133">
                  <c:v>06.04.2021 13:00</c:v>
                </c:pt>
                <c:pt idx="134">
                  <c:v>06.04.2021 14:00</c:v>
                </c:pt>
                <c:pt idx="135">
                  <c:v>06.04.2021 15:00</c:v>
                </c:pt>
                <c:pt idx="136">
                  <c:v>06.04.2021 16:00</c:v>
                </c:pt>
                <c:pt idx="137">
                  <c:v>06.04.2021 17:00</c:v>
                </c:pt>
                <c:pt idx="138">
                  <c:v>06.04.2021 18:00</c:v>
                </c:pt>
                <c:pt idx="139">
                  <c:v>06.04.2021 19:00</c:v>
                </c:pt>
                <c:pt idx="140">
                  <c:v>06.04.2021 20:00</c:v>
                </c:pt>
                <c:pt idx="141">
                  <c:v>06.04.2021 21:00</c:v>
                </c:pt>
                <c:pt idx="142">
                  <c:v>06.04.2021 22:00</c:v>
                </c:pt>
                <c:pt idx="143">
                  <c:v>06.04.2021 23:00</c:v>
                </c:pt>
                <c:pt idx="144">
                  <c:v>07.04.2021 00:00</c:v>
                </c:pt>
                <c:pt idx="145">
                  <c:v>07.04.2021 01:00</c:v>
                </c:pt>
                <c:pt idx="146">
                  <c:v>07.04.2021 02:00</c:v>
                </c:pt>
                <c:pt idx="147">
                  <c:v>07.04.2021 03:00</c:v>
                </c:pt>
                <c:pt idx="148">
                  <c:v>07.04.2021 04:00</c:v>
                </c:pt>
                <c:pt idx="149">
                  <c:v>07.04.2021 05:00</c:v>
                </c:pt>
                <c:pt idx="150">
                  <c:v>07.04.2021 06:00</c:v>
                </c:pt>
                <c:pt idx="151">
                  <c:v>07.04.2021 07:00</c:v>
                </c:pt>
                <c:pt idx="152">
                  <c:v>07.04.2021 08:00</c:v>
                </c:pt>
                <c:pt idx="153">
                  <c:v>07.04.2021 09:00</c:v>
                </c:pt>
                <c:pt idx="154">
                  <c:v>07.04.2021 10:00</c:v>
                </c:pt>
                <c:pt idx="155">
                  <c:v>07.04.2021 11:00</c:v>
                </c:pt>
                <c:pt idx="156">
                  <c:v>07.04.2021 12:00</c:v>
                </c:pt>
                <c:pt idx="157">
                  <c:v>07.04.2021 13:00</c:v>
                </c:pt>
                <c:pt idx="158">
                  <c:v>07.04.2021 14:00</c:v>
                </c:pt>
                <c:pt idx="159">
                  <c:v>07.04.2021 15:00</c:v>
                </c:pt>
                <c:pt idx="160">
                  <c:v>07.04.2021 16:00</c:v>
                </c:pt>
                <c:pt idx="161">
                  <c:v>07.04.2021 17:00</c:v>
                </c:pt>
                <c:pt idx="162">
                  <c:v>07.04.2021 18:00</c:v>
                </c:pt>
                <c:pt idx="163">
                  <c:v>07.04.2021 19:00</c:v>
                </c:pt>
                <c:pt idx="164">
                  <c:v>07.04.2021 20:00</c:v>
                </c:pt>
                <c:pt idx="165">
                  <c:v>07.04.2021 21:00</c:v>
                </c:pt>
                <c:pt idx="166">
                  <c:v>07.04.2021 22:00</c:v>
                </c:pt>
                <c:pt idx="167">
                  <c:v>07.04.2021 23:00</c:v>
                </c:pt>
              </c:strCache>
            </c:strRef>
          </c:cat>
          <c:val>
            <c:numRef>
              <c:f>aprekins!$D$2161:$D$2328</c:f>
              <c:numCache>
                <c:formatCode>0.00</c:formatCode>
                <c:ptCount val="168"/>
                <c:pt idx="0">
                  <c:v>63.2532</c:v>
                </c:pt>
                <c:pt idx="1">
                  <c:v>63.954799999999999</c:v>
                </c:pt>
                <c:pt idx="2">
                  <c:v>71.618799999999993</c:v>
                </c:pt>
                <c:pt idx="3">
                  <c:v>73.724000000000004</c:v>
                </c:pt>
                <c:pt idx="4">
                  <c:v>74.705600000000004</c:v>
                </c:pt>
                <c:pt idx="5">
                  <c:v>72.5364</c:v>
                </c:pt>
                <c:pt idx="6">
                  <c:v>77.149199999999993</c:v>
                </c:pt>
                <c:pt idx="7">
                  <c:v>78.147199999999998</c:v>
                </c:pt>
                <c:pt idx="8">
                  <c:v>77.921199999999999</c:v>
                </c:pt>
                <c:pt idx="9">
                  <c:v>92.698400000000007</c:v>
                </c:pt>
                <c:pt idx="10">
                  <c:v>109.2664</c:v>
                </c:pt>
                <c:pt idx="11">
                  <c:v>115.7916</c:v>
                </c:pt>
                <c:pt idx="12">
                  <c:v>112.378</c:v>
                </c:pt>
                <c:pt idx="13">
                  <c:v>110.254</c:v>
                </c:pt>
                <c:pt idx="14">
                  <c:v>109.92959999999999</c:v>
                </c:pt>
                <c:pt idx="15">
                  <c:v>104.41800000000001</c:v>
                </c:pt>
                <c:pt idx="16">
                  <c:v>106.0192</c:v>
                </c:pt>
                <c:pt idx="17">
                  <c:v>99.592399999999998</c:v>
                </c:pt>
                <c:pt idx="18">
                  <c:v>92.7196</c:v>
                </c:pt>
                <c:pt idx="19">
                  <c:v>91.923599999999993</c:v>
                </c:pt>
                <c:pt idx="20">
                  <c:v>84.088399999999993</c:v>
                </c:pt>
                <c:pt idx="21">
                  <c:v>78.783600000000007</c:v>
                </c:pt>
                <c:pt idx="22">
                  <c:v>79.362799999999993</c:v>
                </c:pt>
                <c:pt idx="23">
                  <c:v>79.378</c:v>
                </c:pt>
                <c:pt idx="24">
                  <c:v>70.748400000000004</c:v>
                </c:pt>
                <c:pt idx="25">
                  <c:v>78.004800000000003</c:v>
                </c:pt>
                <c:pt idx="26">
                  <c:v>86.543199999999999</c:v>
                </c:pt>
                <c:pt idx="27">
                  <c:v>85.439599999999999</c:v>
                </c:pt>
                <c:pt idx="28">
                  <c:v>85.028800000000004</c:v>
                </c:pt>
                <c:pt idx="29">
                  <c:v>79.849599999999995</c:v>
                </c:pt>
                <c:pt idx="30">
                  <c:v>89.846000000000004</c:v>
                </c:pt>
                <c:pt idx="31">
                  <c:v>89.325199999999995</c:v>
                </c:pt>
                <c:pt idx="32">
                  <c:v>80.862399999999994</c:v>
                </c:pt>
                <c:pt idx="33">
                  <c:v>98.825599999999994</c:v>
                </c:pt>
                <c:pt idx="34">
                  <c:v>108.32040000000001</c:v>
                </c:pt>
                <c:pt idx="35">
                  <c:v>110.5</c:v>
                </c:pt>
                <c:pt idx="36">
                  <c:v>111.25960000000001</c:v>
                </c:pt>
                <c:pt idx="37">
                  <c:v>111.2872</c:v>
                </c:pt>
                <c:pt idx="38">
                  <c:v>110.4228</c:v>
                </c:pt>
                <c:pt idx="39">
                  <c:v>108.67359999999999</c:v>
                </c:pt>
                <c:pt idx="40">
                  <c:v>105.08920000000001</c:v>
                </c:pt>
                <c:pt idx="41">
                  <c:v>101.24679999999999</c:v>
                </c:pt>
                <c:pt idx="42">
                  <c:v>96.753600000000006</c:v>
                </c:pt>
                <c:pt idx="43">
                  <c:v>91.037999999999997</c:v>
                </c:pt>
                <c:pt idx="44">
                  <c:v>81.543199999999999</c:v>
                </c:pt>
                <c:pt idx="45">
                  <c:v>77.658000000000001</c:v>
                </c:pt>
                <c:pt idx="46">
                  <c:v>79.619200000000006</c:v>
                </c:pt>
                <c:pt idx="47">
                  <c:v>81.290800000000004</c:v>
                </c:pt>
                <c:pt idx="48">
                  <c:v>69.111999999999995</c:v>
                </c:pt>
                <c:pt idx="49">
                  <c:v>75.441599999999994</c:v>
                </c:pt>
                <c:pt idx="50">
                  <c:v>84.71</c:v>
                </c:pt>
                <c:pt idx="51">
                  <c:v>86.846000000000004</c:v>
                </c:pt>
                <c:pt idx="52">
                  <c:v>83.105999999999995</c:v>
                </c:pt>
                <c:pt idx="53">
                  <c:v>77.743200000000002</c:v>
                </c:pt>
                <c:pt idx="54">
                  <c:v>86.750799999999998</c:v>
                </c:pt>
                <c:pt idx="55">
                  <c:v>88.366399999999999</c:v>
                </c:pt>
                <c:pt idx="56">
                  <c:v>76.241200000000006</c:v>
                </c:pt>
                <c:pt idx="57">
                  <c:v>87.004800000000003</c:v>
                </c:pt>
                <c:pt idx="58">
                  <c:v>112.98439999999999</c:v>
                </c:pt>
                <c:pt idx="59">
                  <c:v>114.39319999999999</c:v>
                </c:pt>
                <c:pt idx="60">
                  <c:v>112.7736</c:v>
                </c:pt>
                <c:pt idx="61">
                  <c:v>111.5304</c:v>
                </c:pt>
                <c:pt idx="62">
                  <c:v>110.84520000000001</c:v>
                </c:pt>
                <c:pt idx="63">
                  <c:v>109.5792</c:v>
                </c:pt>
                <c:pt idx="64">
                  <c:v>103.38720000000001</c:v>
                </c:pt>
                <c:pt idx="65">
                  <c:v>98.766800000000003</c:v>
                </c:pt>
                <c:pt idx="66">
                  <c:v>97.521600000000007</c:v>
                </c:pt>
                <c:pt idx="67">
                  <c:v>92.998000000000005</c:v>
                </c:pt>
                <c:pt idx="68">
                  <c:v>83.554000000000002</c:v>
                </c:pt>
                <c:pt idx="69">
                  <c:v>77.951999999999998</c:v>
                </c:pt>
                <c:pt idx="70">
                  <c:v>79.4816</c:v>
                </c:pt>
                <c:pt idx="71">
                  <c:v>81.623599999999996</c:v>
                </c:pt>
                <c:pt idx="72">
                  <c:v>69.578000000000003</c:v>
                </c:pt>
                <c:pt idx="73">
                  <c:v>76.322400000000002</c:v>
                </c:pt>
                <c:pt idx="74">
                  <c:v>85.480400000000003</c:v>
                </c:pt>
                <c:pt idx="75">
                  <c:v>87.551199999999994</c:v>
                </c:pt>
                <c:pt idx="76">
                  <c:v>84.238399999999999</c:v>
                </c:pt>
                <c:pt idx="77">
                  <c:v>78.933199999999999</c:v>
                </c:pt>
                <c:pt idx="78">
                  <c:v>89.819599999999994</c:v>
                </c:pt>
                <c:pt idx="79">
                  <c:v>90.043999999999997</c:v>
                </c:pt>
                <c:pt idx="80">
                  <c:v>78.561199999999999</c:v>
                </c:pt>
                <c:pt idx="81">
                  <c:v>91.082400000000007</c:v>
                </c:pt>
                <c:pt idx="82">
                  <c:v>115.1764</c:v>
                </c:pt>
                <c:pt idx="83">
                  <c:v>111.3772</c:v>
                </c:pt>
                <c:pt idx="84">
                  <c:v>114.5004</c:v>
                </c:pt>
                <c:pt idx="85">
                  <c:v>110.5732</c:v>
                </c:pt>
                <c:pt idx="86">
                  <c:v>110.1636</c:v>
                </c:pt>
                <c:pt idx="87">
                  <c:v>111.32680000000001</c:v>
                </c:pt>
                <c:pt idx="88">
                  <c:v>102.1056</c:v>
                </c:pt>
                <c:pt idx="89">
                  <c:v>98.823999999999998</c:v>
                </c:pt>
                <c:pt idx="90">
                  <c:v>95.878</c:v>
                </c:pt>
                <c:pt idx="91">
                  <c:v>91.937600000000003</c:v>
                </c:pt>
                <c:pt idx="92">
                  <c:v>81.638000000000005</c:v>
                </c:pt>
                <c:pt idx="93">
                  <c:v>78.763999999999996</c:v>
                </c:pt>
                <c:pt idx="94">
                  <c:v>79.634799999999998</c:v>
                </c:pt>
                <c:pt idx="95">
                  <c:v>81.72</c:v>
                </c:pt>
                <c:pt idx="96">
                  <c:v>69.809600000000003</c:v>
                </c:pt>
                <c:pt idx="97">
                  <c:v>77.588800000000006</c:v>
                </c:pt>
                <c:pt idx="98">
                  <c:v>86.675200000000004</c:v>
                </c:pt>
                <c:pt idx="99">
                  <c:v>87.95</c:v>
                </c:pt>
                <c:pt idx="100">
                  <c:v>84.011200000000002</c:v>
                </c:pt>
                <c:pt idx="101">
                  <c:v>77.761600000000001</c:v>
                </c:pt>
                <c:pt idx="102">
                  <c:v>87.740799999999993</c:v>
                </c:pt>
                <c:pt idx="103">
                  <c:v>88.394400000000005</c:v>
                </c:pt>
                <c:pt idx="104">
                  <c:v>78.330399999999997</c:v>
                </c:pt>
                <c:pt idx="105">
                  <c:v>90.010800000000003</c:v>
                </c:pt>
                <c:pt idx="106">
                  <c:v>102.9824</c:v>
                </c:pt>
                <c:pt idx="107">
                  <c:v>105.8284</c:v>
                </c:pt>
                <c:pt idx="108">
                  <c:v>104.30119999999999</c:v>
                </c:pt>
                <c:pt idx="109">
                  <c:v>109.71</c:v>
                </c:pt>
                <c:pt idx="110">
                  <c:v>102.9716</c:v>
                </c:pt>
                <c:pt idx="111">
                  <c:v>99.341999999999999</c:v>
                </c:pt>
                <c:pt idx="112">
                  <c:v>94.866799999999998</c:v>
                </c:pt>
                <c:pt idx="113">
                  <c:v>88.896799999999999</c:v>
                </c:pt>
                <c:pt idx="114">
                  <c:v>89.335999999999999</c:v>
                </c:pt>
                <c:pt idx="115">
                  <c:v>88.164400000000001</c:v>
                </c:pt>
                <c:pt idx="116">
                  <c:v>82.587199999999996</c:v>
                </c:pt>
                <c:pt idx="117">
                  <c:v>80.107600000000005</c:v>
                </c:pt>
                <c:pt idx="118">
                  <c:v>76.180400000000006</c:v>
                </c:pt>
                <c:pt idx="119">
                  <c:v>76.988</c:v>
                </c:pt>
                <c:pt idx="120">
                  <c:v>73.583200000000005</c:v>
                </c:pt>
                <c:pt idx="121">
                  <c:v>76.197999999999993</c:v>
                </c:pt>
                <c:pt idx="122">
                  <c:v>81.867599999999996</c:v>
                </c:pt>
                <c:pt idx="123">
                  <c:v>81.717600000000004</c:v>
                </c:pt>
                <c:pt idx="124">
                  <c:v>80.071600000000004</c:v>
                </c:pt>
                <c:pt idx="125">
                  <c:v>80.3</c:v>
                </c:pt>
                <c:pt idx="126">
                  <c:v>83.617999999999995</c:v>
                </c:pt>
                <c:pt idx="127">
                  <c:v>81.998400000000004</c:v>
                </c:pt>
                <c:pt idx="128">
                  <c:v>79.553200000000004</c:v>
                </c:pt>
                <c:pt idx="129">
                  <c:v>97.983199999999997</c:v>
                </c:pt>
                <c:pt idx="130">
                  <c:v>103.86920000000001</c:v>
                </c:pt>
                <c:pt idx="131">
                  <c:v>115.2704</c:v>
                </c:pt>
                <c:pt idx="132">
                  <c:v>110.744</c:v>
                </c:pt>
                <c:pt idx="133">
                  <c:v>108.9716</c:v>
                </c:pt>
                <c:pt idx="134">
                  <c:v>108.0284</c:v>
                </c:pt>
                <c:pt idx="135">
                  <c:v>105.90560000000001</c:v>
                </c:pt>
                <c:pt idx="136">
                  <c:v>101.2968</c:v>
                </c:pt>
                <c:pt idx="137">
                  <c:v>96.811199999999999</c:v>
                </c:pt>
                <c:pt idx="138">
                  <c:v>95.074399999999997</c:v>
                </c:pt>
                <c:pt idx="139">
                  <c:v>88.605999999999995</c:v>
                </c:pt>
                <c:pt idx="140">
                  <c:v>85.601200000000006</c:v>
                </c:pt>
                <c:pt idx="141">
                  <c:v>82.452399999999997</c:v>
                </c:pt>
                <c:pt idx="142">
                  <c:v>81.108400000000003</c:v>
                </c:pt>
                <c:pt idx="143">
                  <c:v>76.685199999999995</c:v>
                </c:pt>
                <c:pt idx="144">
                  <c:v>78.566000000000003</c:v>
                </c:pt>
                <c:pt idx="145">
                  <c:v>80.904399999999995</c:v>
                </c:pt>
                <c:pt idx="146">
                  <c:v>87.995199999999997</c:v>
                </c:pt>
                <c:pt idx="147">
                  <c:v>85.481200000000001</c:v>
                </c:pt>
                <c:pt idx="148">
                  <c:v>82.143600000000006</c:v>
                </c:pt>
                <c:pt idx="149">
                  <c:v>86.7744</c:v>
                </c:pt>
                <c:pt idx="150">
                  <c:v>88.037199999999999</c:v>
                </c:pt>
                <c:pt idx="151">
                  <c:v>83.23</c:v>
                </c:pt>
                <c:pt idx="152">
                  <c:v>83.308000000000007</c:v>
                </c:pt>
                <c:pt idx="153">
                  <c:v>101.2932</c:v>
                </c:pt>
                <c:pt idx="154">
                  <c:v>113.2808</c:v>
                </c:pt>
                <c:pt idx="155">
                  <c:v>117.1156</c:v>
                </c:pt>
                <c:pt idx="156">
                  <c:v>115.2684</c:v>
                </c:pt>
                <c:pt idx="157">
                  <c:v>116.928</c:v>
                </c:pt>
                <c:pt idx="158">
                  <c:v>114.6592</c:v>
                </c:pt>
                <c:pt idx="159">
                  <c:v>107.884</c:v>
                </c:pt>
                <c:pt idx="160">
                  <c:v>104.8588</c:v>
                </c:pt>
                <c:pt idx="161">
                  <c:v>102.7788</c:v>
                </c:pt>
                <c:pt idx="162">
                  <c:v>99.717600000000004</c:v>
                </c:pt>
                <c:pt idx="163">
                  <c:v>91.659599999999998</c:v>
                </c:pt>
                <c:pt idx="164">
                  <c:v>82.670400000000001</c:v>
                </c:pt>
                <c:pt idx="165">
                  <c:v>82.405199999999994</c:v>
                </c:pt>
                <c:pt idx="166">
                  <c:v>84.782799999999995</c:v>
                </c:pt>
                <c:pt idx="167">
                  <c:v>76.183199999999999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D-412C-99A2-C6921CC63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54272"/>
        <c:axId val="105264256"/>
      </c:lineChart>
      <c:catAx>
        <c:axId val="10525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26425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0526425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kW</a:t>
                </a:r>
              </a:p>
            </c:rich>
          </c:tx>
          <c:layout>
            <c:manualLayout>
              <c:xMode val="edge"/>
              <c:yMode val="edge"/>
              <c:x val="1.5980000000000001E-2"/>
              <c:y val="0.3814794444444444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5254272"/>
        <c:crosses val="autoZero"/>
        <c:crossBetween val="between"/>
      </c:valAx>
      <c:spPr>
        <a:solidFill>
          <a:schemeClr val="accent1"/>
        </a:solidFill>
      </c:spPr>
    </c:plotArea>
    <c:legend>
      <c:legendPos val="b"/>
      <c:layout>
        <c:manualLayout>
          <c:xMode val="edge"/>
          <c:yMode val="edge"/>
          <c:x val="0.11235185087226496"/>
          <c:y val="0.90225811954140134"/>
          <c:w val="0.85408284018348457"/>
          <c:h val="6.0195277777777778E-2"/>
        </c:manualLayout>
      </c:layout>
      <c:overlay val="0"/>
    </c:legend>
    <c:plotVisOnly val="1"/>
    <c:dispBlanksAs val="gap"/>
    <c:showDLblsOverMax val="0"/>
  </c:chart>
  <c:spPr>
    <a:solidFill>
      <a:schemeClr val="accent1"/>
    </a:solidFill>
    <a:ln>
      <a:solidFill>
        <a:sysClr val="windowText" lastClr="000000"/>
      </a:solidFill>
    </a:ln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Slodzes profila piemērs, 01.07. - 07.07.</a:t>
            </a:r>
          </a:p>
        </c:rich>
      </c:tx>
      <c:layout>
        <c:manualLayout>
          <c:xMode val="edge"/>
          <c:yMode val="edge"/>
          <c:x val="0.13530708333333336"/>
          <c:y val="7.055555555555555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8476395693772"/>
          <c:y val="0.10021476089073772"/>
          <c:w val="0.83253467198442399"/>
          <c:h val="0.49226645422318394"/>
        </c:manualLayout>
      </c:layout>
      <c:lineChart>
        <c:grouping val="standard"/>
        <c:varyColors val="0"/>
        <c:ser>
          <c:idx val="0"/>
          <c:order val="0"/>
          <c:tx>
            <c:strRef>
              <c:f>kopsavilkums!$A$6</c:f>
              <c:strCache>
                <c:ptCount val="1"/>
                <c:pt idx="0">
                  <c:v>PV saražotais apjoms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aprekins!$A$4345:$A$4512</c:f>
              <c:strCache>
                <c:ptCount val="168"/>
                <c:pt idx="0">
                  <c:v>01.07.2021 00:00</c:v>
                </c:pt>
                <c:pt idx="1">
                  <c:v>01.07.2021 01:00</c:v>
                </c:pt>
                <c:pt idx="2">
                  <c:v>01.07.2021 02:00</c:v>
                </c:pt>
                <c:pt idx="3">
                  <c:v>01.07.2021 03:00</c:v>
                </c:pt>
                <c:pt idx="4">
                  <c:v>01.07.2021 04:00</c:v>
                </c:pt>
                <c:pt idx="5">
                  <c:v>01.07.2021 05:00</c:v>
                </c:pt>
                <c:pt idx="6">
                  <c:v>01.07.2021 06:00</c:v>
                </c:pt>
                <c:pt idx="7">
                  <c:v>01.07.2021 07:00</c:v>
                </c:pt>
                <c:pt idx="8">
                  <c:v>01.07.2021 08:00</c:v>
                </c:pt>
                <c:pt idx="9">
                  <c:v>01.07.2021 09:00</c:v>
                </c:pt>
                <c:pt idx="10">
                  <c:v>01.07.2021 10:00</c:v>
                </c:pt>
                <c:pt idx="11">
                  <c:v>01.07.2021 11:00</c:v>
                </c:pt>
                <c:pt idx="12">
                  <c:v>01.07.2021 12:00</c:v>
                </c:pt>
                <c:pt idx="13">
                  <c:v>01.07.2021 13:00</c:v>
                </c:pt>
                <c:pt idx="14">
                  <c:v>01.07.2021 14:00</c:v>
                </c:pt>
                <c:pt idx="15">
                  <c:v>01.07.2021 15:00</c:v>
                </c:pt>
                <c:pt idx="16">
                  <c:v>01.07.2021 16:00</c:v>
                </c:pt>
                <c:pt idx="17">
                  <c:v>01.07.2021 17:00</c:v>
                </c:pt>
                <c:pt idx="18">
                  <c:v>01.07.2021 18:00</c:v>
                </c:pt>
                <c:pt idx="19">
                  <c:v>01.07.2021 19:00</c:v>
                </c:pt>
                <c:pt idx="20">
                  <c:v>01.07.2021 20:00</c:v>
                </c:pt>
                <c:pt idx="21">
                  <c:v>01.07.2021 21:00</c:v>
                </c:pt>
                <c:pt idx="22">
                  <c:v>01.07.2021 22:00</c:v>
                </c:pt>
                <c:pt idx="23">
                  <c:v>01.07.2021 23:00</c:v>
                </c:pt>
                <c:pt idx="24">
                  <c:v>02.07.2021 00:00</c:v>
                </c:pt>
                <c:pt idx="25">
                  <c:v>02.07.2021 01:00</c:v>
                </c:pt>
                <c:pt idx="26">
                  <c:v>02.07.2021 02:00</c:v>
                </c:pt>
                <c:pt idx="27">
                  <c:v>02.07.2021 03:00</c:v>
                </c:pt>
                <c:pt idx="28">
                  <c:v>02.07.2021 04:00</c:v>
                </c:pt>
                <c:pt idx="29">
                  <c:v>02.07.2021 05:00</c:v>
                </c:pt>
                <c:pt idx="30">
                  <c:v>02.07.2021 06:00</c:v>
                </c:pt>
                <c:pt idx="31">
                  <c:v>02.07.2021 07:00</c:v>
                </c:pt>
                <c:pt idx="32">
                  <c:v>02.07.2021 08:00</c:v>
                </c:pt>
                <c:pt idx="33">
                  <c:v>02.07.2021 09:00</c:v>
                </c:pt>
                <c:pt idx="34">
                  <c:v>02.07.2021 10:00</c:v>
                </c:pt>
                <c:pt idx="35">
                  <c:v>02.07.2021 11:00</c:v>
                </c:pt>
                <c:pt idx="36">
                  <c:v>02.07.2021 12:00</c:v>
                </c:pt>
                <c:pt idx="37">
                  <c:v>02.07.2021 13:00</c:v>
                </c:pt>
                <c:pt idx="38">
                  <c:v>02.07.2021 14:00</c:v>
                </c:pt>
                <c:pt idx="39">
                  <c:v>02.07.2021 15:00</c:v>
                </c:pt>
                <c:pt idx="40">
                  <c:v>02.07.2021 16:00</c:v>
                </c:pt>
                <c:pt idx="41">
                  <c:v>02.07.2021 17:00</c:v>
                </c:pt>
                <c:pt idx="42">
                  <c:v>02.07.2021 18:00</c:v>
                </c:pt>
                <c:pt idx="43">
                  <c:v>02.07.2021 19:00</c:v>
                </c:pt>
                <c:pt idx="44">
                  <c:v>02.07.2021 20:00</c:v>
                </c:pt>
                <c:pt idx="45">
                  <c:v>02.07.2021 21:00</c:v>
                </c:pt>
                <c:pt idx="46">
                  <c:v>02.07.2021 22:00</c:v>
                </c:pt>
                <c:pt idx="47">
                  <c:v>02.07.2021 23:00</c:v>
                </c:pt>
                <c:pt idx="48">
                  <c:v>03.07.2021 00:00</c:v>
                </c:pt>
                <c:pt idx="49">
                  <c:v>03.07.2021 01:00</c:v>
                </c:pt>
                <c:pt idx="50">
                  <c:v>03.07.2021 02:00</c:v>
                </c:pt>
                <c:pt idx="51">
                  <c:v>03.07.2021 03:00</c:v>
                </c:pt>
                <c:pt idx="52">
                  <c:v>03.07.2021 04:00</c:v>
                </c:pt>
                <c:pt idx="53">
                  <c:v>03.07.2021 05:00</c:v>
                </c:pt>
                <c:pt idx="54">
                  <c:v>03.07.2021 06:00</c:v>
                </c:pt>
                <c:pt idx="55">
                  <c:v>03.07.2021 07:00</c:v>
                </c:pt>
                <c:pt idx="56">
                  <c:v>03.07.2021 08:00</c:v>
                </c:pt>
                <c:pt idx="57">
                  <c:v>03.07.2021 09:00</c:v>
                </c:pt>
                <c:pt idx="58">
                  <c:v>03.07.2021 10:00</c:v>
                </c:pt>
                <c:pt idx="59">
                  <c:v>03.07.2021 11:00</c:v>
                </c:pt>
                <c:pt idx="60">
                  <c:v>03.07.2021 12:00</c:v>
                </c:pt>
                <c:pt idx="61">
                  <c:v>03.07.2021 13:00</c:v>
                </c:pt>
                <c:pt idx="62">
                  <c:v>03.07.2021 14:00</c:v>
                </c:pt>
                <c:pt idx="63">
                  <c:v>03.07.2021 15:00</c:v>
                </c:pt>
                <c:pt idx="64">
                  <c:v>03.07.2021 16:00</c:v>
                </c:pt>
                <c:pt idx="65">
                  <c:v>03.07.2021 17:00</c:v>
                </c:pt>
                <c:pt idx="66">
                  <c:v>03.07.2021 18:00</c:v>
                </c:pt>
                <c:pt idx="67">
                  <c:v>03.07.2021 19:00</c:v>
                </c:pt>
                <c:pt idx="68">
                  <c:v>03.07.2021 20:00</c:v>
                </c:pt>
                <c:pt idx="69">
                  <c:v>03.07.2021 21:00</c:v>
                </c:pt>
                <c:pt idx="70">
                  <c:v>03.07.2021 22:00</c:v>
                </c:pt>
                <c:pt idx="71">
                  <c:v>03.07.2021 23:00</c:v>
                </c:pt>
                <c:pt idx="72">
                  <c:v>04.07.2021 00:00</c:v>
                </c:pt>
                <c:pt idx="73">
                  <c:v>04.07.2021 01:00</c:v>
                </c:pt>
                <c:pt idx="74">
                  <c:v>04.07.2021 02:00</c:v>
                </c:pt>
                <c:pt idx="75">
                  <c:v>04.07.2021 03:00</c:v>
                </c:pt>
                <c:pt idx="76">
                  <c:v>04.07.2021 04:00</c:v>
                </c:pt>
                <c:pt idx="77">
                  <c:v>04.07.2021 05:00</c:v>
                </c:pt>
                <c:pt idx="78">
                  <c:v>04.07.2021 06:00</c:v>
                </c:pt>
                <c:pt idx="79">
                  <c:v>04.07.2021 07:00</c:v>
                </c:pt>
                <c:pt idx="80">
                  <c:v>04.07.2021 08:00</c:v>
                </c:pt>
                <c:pt idx="81">
                  <c:v>04.07.2021 09:00</c:v>
                </c:pt>
                <c:pt idx="82">
                  <c:v>04.07.2021 10:00</c:v>
                </c:pt>
                <c:pt idx="83">
                  <c:v>04.07.2021 11:00</c:v>
                </c:pt>
                <c:pt idx="84">
                  <c:v>04.07.2021 12:00</c:v>
                </c:pt>
                <c:pt idx="85">
                  <c:v>04.07.2021 13:00</c:v>
                </c:pt>
                <c:pt idx="86">
                  <c:v>04.07.2021 14:00</c:v>
                </c:pt>
                <c:pt idx="87">
                  <c:v>04.07.2021 15:00</c:v>
                </c:pt>
                <c:pt idx="88">
                  <c:v>04.07.2021 16:00</c:v>
                </c:pt>
                <c:pt idx="89">
                  <c:v>04.07.2021 17:00</c:v>
                </c:pt>
                <c:pt idx="90">
                  <c:v>04.07.2021 18:00</c:v>
                </c:pt>
                <c:pt idx="91">
                  <c:v>04.07.2021 19:00</c:v>
                </c:pt>
                <c:pt idx="92">
                  <c:v>04.07.2021 20:00</c:v>
                </c:pt>
                <c:pt idx="93">
                  <c:v>04.07.2021 21:00</c:v>
                </c:pt>
                <c:pt idx="94">
                  <c:v>04.07.2021 22:00</c:v>
                </c:pt>
                <c:pt idx="95">
                  <c:v>04.07.2021 23:00</c:v>
                </c:pt>
                <c:pt idx="96">
                  <c:v>05.07.2021 00:00</c:v>
                </c:pt>
                <c:pt idx="97">
                  <c:v>05.07.2021 01:00</c:v>
                </c:pt>
                <c:pt idx="98">
                  <c:v>05.07.2021 02:00</c:v>
                </c:pt>
                <c:pt idx="99">
                  <c:v>05.07.2021 03:00</c:v>
                </c:pt>
                <c:pt idx="100">
                  <c:v>05.07.2021 04:00</c:v>
                </c:pt>
                <c:pt idx="101">
                  <c:v>05.07.2021 05:00</c:v>
                </c:pt>
                <c:pt idx="102">
                  <c:v>05.07.2021 06:00</c:v>
                </c:pt>
                <c:pt idx="103">
                  <c:v>05.07.2021 07:00</c:v>
                </c:pt>
                <c:pt idx="104">
                  <c:v>05.07.2021 08:00</c:v>
                </c:pt>
                <c:pt idx="105">
                  <c:v>05.07.2021 09:00</c:v>
                </c:pt>
                <c:pt idx="106">
                  <c:v>05.07.2021 10:00</c:v>
                </c:pt>
                <c:pt idx="107">
                  <c:v>05.07.2021 11:00</c:v>
                </c:pt>
                <c:pt idx="108">
                  <c:v>05.07.2021 12:00</c:v>
                </c:pt>
                <c:pt idx="109">
                  <c:v>05.07.2021 13:00</c:v>
                </c:pt>
                <c:pt idx="110">
                  <c:v>05.07.2021 14:00</c:v>
                </c:pt>
                <c:pt idx="111">
                  <c:v>05.07.2021 15:00</c:v>
                </c:pt>
                <c:pt idx="112">
                  <c:v>05.07.2021 16:00</c:v>
                </c:pt>
                <c:pt idx="113">
                  <c:v>05.07.2021 17:00</c:v>
                </c:pt>
                <c:pt idx="114">
                  <c:v>05.07.2021 18:00</c:v>
                </c:pt>
                <c:pt idx="115">
                  <c:v>05.07.2021 19:00</c:v>
                </c:pt>
                <c:pt idx="116">
                  <c:v>05.07.2021 20:00</c:v>
                </c:pt>
                <c:pt idx="117">
                  <c:v>05.07.2021 21:00</c:v>
                </c:pt>
                <c:pt idx="118">
                  <c:v>05.07.2021 22:00</c:v>
                </c:pt>
                <c:pt idx="119">
                  <c:v>05.07.2021 23:00</c:v>
                </c:pt>
                <c:pt idx="120">
                  <c:v>06.07.2021 00:00</c:v>
                </c:pt>
                <c:pt idx="121">
                  <c:v>06.07.2021 01:00</c:v>
                </c:pt>
                <c:pt idx="122">
                  <c:v>06.07.2021 02:00</c:v>
                </c:pt>
                <c:pt idx="123">
                  <c:v>06.07.2021 03:00</c:v>
                </c:pt>
                <c:pt idx="124">
                  <c:v>06.07.2021 04:00</c:v>
                </c:pt>
                <c:pt idx="125">
                  <c:v>06.07.2021 05:00</c:v>
                </c:pt>
                <c:pt idx="126">
                  <c:v>06.07.2021 06:00</c:v>
                </c:pt>
                <c:pt idx="127">
                  <c:v>06.07.2021 07:00</c:v>
                </c:pt>
                <c:pt idx="128">
                  <c:v>06.07.2021 08:00</c:v>
                </c:pt>
                <c:pt idx="129">
                  <c:v>06.07.2021 09:00</c:v>
                </c:pt>
                <c:pt idx="130">
                  <c:v>06.07.2021 10:00</c:v>
                </c:pt>
                <c:pt idx="131">
                  <c:v>06.07.2021 11:00</c:v>
                </c:pt>
                <c:pt idx="132">
                  <c:v>06.07.2021 12:00</c:v>
                </c:pt>
                <c:pt idx="133">
                  <c:v>06.07.2021 13:00</c:v>
                </c:pt>
                <c:pt idx="134">
                  <c:v>06.07.2021 14:00</c:v>
                </c:pt>
                <c:pt idx="135">
                  <c:v>06.07.2021 15:00</c:v>
                </c:pt>
                <c:pt idx="136">
                  <c:v>06.07.2021 16:00</c:v>
                </c:pt>
                <c:pt idx="137">
                  <c:v>06.07.2021 17:00</c:v>
                </c:pt>
                <c:pt idx="138">
                  <c:v>06.07.2021 18:00</c:v>
                </c:pt>
                <c:pt idx="139">
                  <c:v>06.07.2021 19:00</c:v>
                </c:pt>
                <c:pt idx="140">
                  <c:v>06.07.2021 20:00</c:v>
                </c:pt>
                <c:pt idx="141">
                  <c:v>06.07.2021 21:00</c:v>
                </c:pt>
                <c:pt idx="142">
                  <c:v>06.07.2021 22:00</c:v>
                </c:pt>
                <c:pt idx="143">
                  <c:v>06.07.2021 23:00</c:v>
                </c:pt>
                <c:pt idx="144">
                  <c:v>07.07.2021 00:00</c:v>
                </c:pt>
                <c:pt idx="145">
                  <c:v>07.07.2021 01:00</c:v>
                </c:pt>
                <c:pt idx="146">
                  <c:v>07.07.2021 02:00</c:v>
                </c:pt>
                <c:pt idx="147">
                  <c:v>07.07.2021 03:00</c:v>
                </c:pt>
                <c:pt idx="148">
                  <c:v>07.07.2021 04:00</c:v>
                </c:pt>
                <c:pt idx="149">
                  <c:v>07.07.2021 05:00</c:v>
                </c:pt>
                <c:pt idx="150">
                  <c:v>07.07.2021 06:00</c:v>
                </c:pt>
                <c:pt idx="151">
                  <c:v>07.07.2021 07:00</c:v>
                </c:pt>
                <c:pt idx="152">
                  <c:v>07.07.2021 08:00</c:v>
                </c:pt>
                <c:pt idx="153">
                  <c:v>07.07.2021 09:00</c:v>
                </c:pt>
                <c:pt idx="154">
                  <c:v>07.07.2021 10:00</c:v>
                </c:pt>
                <c:pt idx="155">
                  <c:v>07.07.2021 11:00</c:v>
                </c:pt>
                <c:pt idx="156">
                  <c:v>07.07.2021 12:00</c:v>
                </c:pt>
                <c:pt idx="157">
                  <c:v>07.07.2021 13:00</c:v>
                </c:pt>
                <c:pt idx="158">
                  <c:v>07.07.2021 14:00</c:v>
                </c:pt>
                <c:pt idx="159">
                  <c:v>07.07.2021 15:00</c:v>
                </c:pt>
                <c:pt idx="160">
                  <c:v>07.07.2021 16:00</c:v>
                </c:pt>
                <c:pt idx="161">
                  <c:v>07.07.2021 17:00</c:v>
                </c:pt>
                <c:pt idx="162">
                  <c:v>07.07.2021 18:00</c:v>
                </c:pt>
                <c:pt idx="163">
                  <c:v>07.07.2021 19:00</c:v>
                </c:pt>
                <c:pt idx="164">
                  <c:v>07.07.2021 20:00</c:v>
                </c:pt>
                <c:pt idx="165">
                  <c:v>07.07.2021 21:00</c:v>
                </c:pt>
                <c:pt idx="166">
                  <c:v>07.07.2021 22:00</c:v>
                </c:pt>
                <c:pt idx="167">
                  <c:v>07.07.2021 23:00</c:v>
                </c:pt>
              </c:strCache>
            </c:strRef>
          </c:cat>
          <c:val>
            <c:numRef>
              <c:f>aprekins!$E$4345:$E$4512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0.23003007518796992</c:v>
                </c:pt>
                <c:pt idx="7">
                  <c:v>1.3238195488721805</c:v>
                </c:pt>
                <c:pt idx="8">
                  <c:v>7.3726315789473675</c:v>
                </c:pt>
                <c:pt idx="9">
                  <c:v>13.211428571428572</c:v>
                </c:pt>
                <c:pt idx="10">
                  <c:v>21.161503759398496</c:v>
                </c:pt>
                <c:pt idx="11">
                  <c:v>24.374135338345862</c:v>
                </c:pt>
                <c:pt idx="12">
                  <c:v>34.409022556390973</c:v>
                </c:pt>
                <c:pt idx="13">
                  <c:v>34.288721804511276</c:v>
                </c:pt>
                <c:pt idx="14">
                  <c:v>41.960902255639098</c:v>
                </c:pt>
                <c:pt idx="15">
                  <c:v>33.996992481203009</c:v>
                </c:pt>
                <c:pt idx="16">
                  <c:v>29.592481203007516</c:v>
                </c:pt>
                <c:pt idx="17">
                  <c:v>20.901052631578949</c:v>
                </c:pt>
                <c:pt idx="18">
                  <c:v>17.301954887218042</c:v>
                </c:pt>
                <c:pt idx="19">
                  <c:v>13.01172932330827</c:v>
                </c:pt>
                <c:pt idx="20">
                  <c:v>6.7046616541353377</c:v>
                </c:pt>
                <c:pt idx="21">
                  <c:v>0.30532330827067666</c:v>
                </c:pt>
                <c:pt idx="22">
                  <c:v>6.0992481203007518E-3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4.2129323308270683</c:v>
                </c:pt>
                <c:pt idx="31">
                  <c:v>15.759398496240602</c:v>
                </c:pt>
                <c:pt idx="32">
                  <c:v>25.948872180451129</c:v>
                </c:pt>
                <c:pt idx="33">
                  <c:v>36.935338345864665</c:v>
                </c:pt>
                <c:pt idx="34">
                  <c:v>53.404511278195486</c:v>
                </c:pt>
                <c:pt idx="35">
                  <c:v>63.563909774436091</c:v>
                </c:pt>
                <c:pt idx="36">
                  <c:v>74.745864661654139</c:v>
                </c:pt>
                <c:pt idx="37">
                  <c:v>27.103458646616541</c:v>
                </c:pt>
                <c:pt idx="38">
                  <c:v>37.768421052631581</c:v>
                </c:pt>
                <c:pt idx="39">
                  <c:v>49.876691729323312</c:v>
                </c:pt>
                <c:pt idx="40">
                  <c:v>46.393984962406009</c:v>
                </c:pt>
                <c:pt idx="41">
                  <c:v>49.756390977443608</c:v>
                </c:pt>
                <c:pt idx="42">
                  <c:v>29.353082706766916</c:v>
                </c:pt>
                <c:pt idx="43">
                  <c:v>14.217744360902254</c:v>
                </c:pt>
                <c:pt idx="44">
                  <c:v>14.116090225563909</c:v>
                </c:pt>
                <c:pt idx="45">
                  <c:v>5.8772932330827068</c:v>
                </c:pt>
                <c:pt idx="46">
                  <c:v>5.8529323308270671E-3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0.58141353383458638</c:v>
                </c:pt>
                <c:pt idx="55">
                  <c:v>14.076691729323308</c:v>
                </c:pt>
                <c:pt idx="56">
                  <c:v>13.848421052631577</c:v>
                </c:pt>
                <c:pt idx="57">
                  <c:v>26.902556390977441</c:v>
                </c:pt>
                <c:pt idx="58">
                  <c:v>25.106766917293232</c:v>
                </c:pt>
                <c:pt idx="59">
                  <c:v>39.398496240601503</c:v>
                </c:pt>
                <c:pt idx="60">
                  <c:v>32.348872180451124</c:v>
                </c:pt>
                <c:pt idx="61">
                  <c:v>44.1984962406015</c:v>
                </c:pt>
                <c:pt idx="62">
                  <c:v>27.614436090225563</c:v>
                </c:pt>
                <c:pt idx="63">
                  <c:v>40.321804511278195</c:v>
                </c:pt>
                <c:pt idx="64">
                  <c:v>31.927819548872179</c:v>
                </c:pt>
                <c:pt idx="65">
                  <c:v>17.410225563909776</c:v>
                </c:pt>
                <c:pt idx="66">
                  <c:v>12.609022556390977</c:v>
                </c:pt>
                <c:pt idx="67">
                  <c:v>4.917593984962406</c:v>
                </c:pt>
                <c:pt idx="68">
                  <c:v>8.2078195488721803</c:v>
                </c:pt>
                <c:pt idx="69">
                  <c:v>0.15258947368421052</c:v>
                </c:pt>
                <c:pt idx="70">
                  <c:v>0.700812030075188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4.8309774436090223</c:v>
                </c:pt>
                <c:pt idx="79">
                  <c:v>13.030375939849623</c:v>
                </c:pt>
                <c:pt idx="80">
                  <c:v>11.631578947368421</c:v>
                </c:pt>
                <c:pt idx="81">
                  <c:v>33.320300751879699</c:v>
                </c:pt>
                <c:pt idx="82">
                  <c:v>52.496240601503757</c:v>
                </c:pt>
                <c:pt idx="83">
                  <c:v>72.980451127819549</c:v>
                </c:pt>
                <c:pt idx="84">
                  <c:v>94.381954887218029</c:v>
                </c:pt>
                <c:pt idx="85">
                  <c:v>32.165413533834581</c:v>
                </c:pt>
                <c:pt idx="86">
                  <c:v>46.947368421052623</c:v>
                </c:pt>
                <c:pt idx="87">
                  <c:v>45.15187969924812</c:v>
                </c:pt>
                <c:pt idx="88">
                  <c:v>38.869172932330827</c:v>
                </c:pt>
                <c:pt idx="89">
                  <c:v>30.514285714285712</c:v>
                </c:pt>
                <c:pt idx="90">
                  <c:v>32.345864661654133</c:v>
                </c:pt>
                <c:pt idx="91">
                  <c:v>10.010526315789473</c:v>
                </c:pt>
                <c:pt idx="92">
                  <c:v>2.9610827067669172</c:v>
                </c:pt>
                <c:pt idx="93">
                  <c:v>3.2339849624060149</c:v>
                </c:pt>
                <c:pt idx="94">
                  <c:v>0.46454135338345859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2.1475789473684212E-2</c:v>
                </c:pt>
                <c:pt idx="103">
                  <c:v>0.1347127819548872</c:v>
                </c:pt>
                <c:pt idx="104">
                  <c:v>1.894827067669173</c:v>
                </c:pt>
                <c:pt idx="105">
                  <c:v>14.112481203007517</c:v>
                </c:pt>
                <c:pt idx="106">
                  <c:v>18.263458646616538</c:v>
                </c:pt>
                <c:pt idx="107">
                  <c:v>14.732932330827067</c:v>
                </c:pt>
                <c:pt idx="108">
                  <c:v>26.708270676691725</c:v>
                </c:pt>
                <c:pt idx="109">
                  <c:v>38.917293233082702</c:v>
                </c:pt>
                <c:pt idx="110">
                  <c:v>45.627067669172931</c:v>
                </c:pt>
                <c:pt idx="111">
                  <c:v>44.929323308270675</c:v>
                </c:pt>
                <c:pt idx="112">
                  <c:v>36.863157894736844</c:v>
                </c:pt>
                <c:pt idx="113">
                  <c:v>45.206015037593986</c:v>
                </c:pt>
                <c:pt idx="114">
                  <c:v>46.409022556390973</c:v>
                </c:pt>
                <c:pt idx="115">
                  <c:v>14.775338345864661</c:v>
                </c:pt>
                <c:pt idx="116">
                  <c:v>0.67903759398496244</c:v>
                </c:pt>
                <c:pt idx="117">
                  <c:v>8.2078195488721803</c:v>
                </c:pt>
                <c:pt idx="118">
                  <c:v>0.4088120300751879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2.4228872180451124</c:v>
                </c:pt>
                <c:pt idx="127">
                  <c:v>0.35969924812030074</c:v>
                </c:pt>
                <c:pt idx="128">
                  <c:v>12.733533834586465</c:v>
                </c:pt>
                <c:pt idx="129">
                  <c:v>37.645112781954886</c:v>
                </c:pt>
                <c:pt idx="130">
                  <c:v>37.666165413533832</c:v>
                </c:pt>
                <c:pt idx="131">
                  <c:v>83.169924812030075</c:v>
                </c:pt>
                <c:pt idx="132">
                  <c:v>76.075187969924812</c:v>
                </c:pt>
                <c:pt idx="133">
                  <c:v>53.533834586466163</c:v>
                </c:pt>
                <c:pt idx="134">
                  <c:v>31.224060150375937</c:v>
                </c:pt>
                <c:pt idx="135">
                  <c:v>27.811729323308271</c:v>
                </c:pt>
                <c:pt idx="136">
                  <c:v>13.230375939849624</c:v>
                </c:pt>
                <c:pt idx="137">
                  <c:v>16.707669172932327</c:v>
                </c:pt>
                <c:pt idx="138">
                  <c:v>5.2637593984962399</c:v>
                </c:pt>
                <c:pt idx="139">
                  <c:v>1.8714887218045111</c:v>
                </c:pt>
                <c:pt idx="140">
                  <c:v>0.78288721804511274</c:v>
                </c:pt>
                <c:pt idx="141">
                  <c:v>0.17473984962406014</c:v>
                </c:pt>
                <c:pt idx="142">
                  <c:v>6.8324812030075184E-3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3.5076691729323306</c:v>
                </c:pt>
                <c:pt idx="151">
                  <c:v>13.566015037593985</c:v>
                </c:pt>
                <c:pt idx="152">
                  <c:v>17.748270676691732</c:v>
                </c:pt>
                <c:pt idx="153">
                  <c:v>35.248120300751879</c:v>
                </c:pt>
                <c:pt idx="154">
                  <c:v>54.216541353383448</c:v>
                </c:pt>
                <c:pt idx="155">
                  <c:v>69.759398496240607</c:v>
                </c:pt>
                <c:pt idx="156">
                  <c:v>81.548872180451127</c:v>
                </c:pt>
                <c:pt idx="157">
                  <c:v>87.35639097744361</c:v>
                </c:pt>
                <c:pt idx="158">
                  <c:v>89.801503759398486</c:v>
                </c:pt>
                <c:pt idx="159">
                  <c:v>85.187969924812023</c:v>
                </c:pt>
                <c:pt idx="160">
                  <c:v>78.959398496240595</c:v>
                </c:pt>
                <c:pt idx="161">
                  <c:v>66.676691729323309</c:v>
                </c:pt>
                <c:pt idx="162">
                  <c:v>50.430075187969926</c:v>
                </c:pt>
                <c:pt idx="163">
                  <c:v>33.428571428571423</c:v>
                </c:pt>
                <c:pt idx="164">
                  <c:v>18.310977443609023</c:v>
                </c:pt>
                <c:pt idx="165">
                  <c:v>9.6664661654135315</c:v>
                </c:pt>
                <c:pt idx="166">
                  <c:v>2.726285714285714</c:v>
                </c:pt>
                <c:pt idx="16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B2-480B-81A3-64C142A8AD81}"/>
            </c:ext>
          </c:extLst>
        </c:ser>
        <c:ser>
          <c:idx val="1"/>
          <c:order val="1"/>
          <c:tx>
            <c:strRef>
              <c:f>kopsavilkums!$A$5</c:f>
              <c:strCache>
                <c:ptCount val="1"/>
                <c:pt idx="0">
                  <c:v>Elektroenerģijas patēriņš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aprekins!$A$4345:$A$4512</c:f>
              <c:strCache>
                <c:ptCount val="168"/>
                <c:pt idx="0">
                  <c:v>01.07.2021 00:00</c:v>
                </c:pt>
                <c:pt idx="1">
                  <c:v>01.07.2021 01:00</c:v>
                </c:pt>
                <c:pt idx="2">
                  <c:v>01.07.2021 02:00</c:v>
                </c:pt>
                <c:pt idx="3">
                  <c:v>01.07.2021 03:00</c:v>
                </c:pt>
                <c:pt idx="4">
                  <c:v>01.07.2021 04:00</c:v>
                </c:pt>
                <c:pt idx="5">
                  <c:v>01.07.2021 05:00</c:v>
                </c:pt>
                <c:pt idx="6">
                  <c:v>01.07.2021 06:00</c:v>
                </c:pt>
                <c:pt idx="7">
                  <c:v>01.07.2021 07:00</c:v>
                </c:pt>
                <c:pt idx="8">
                  <c:v>01.07.2021 08:00</c:v>
                </c:pt>
                <c:pt idx="9">
                  <c:v>01.07.2021 09:00</c:v>
                </c:pt>
                <c:pt idx="10">
                  <c:v>01.07.2021 10:00</c:v>
                </c:pt>
                <c:pt idx="11">
                  <c:v>01.07.2021 11:00</c:v>
                </c:pt>
                <c:pt idx="12">
                  <c:v>01.07.2021 12:00</c:v>
                </c:pt>
                <c:pt idx="13">
                  <c:v>01.07.2021 13:00</c:v>
                </c:pt>
                <c:pt idx="14">
                  <c:v>01.07.2021 14:00</c:v>
                </c:pt>
                <c:pt idx="15">
                  <c:v>01.07.2021 15:00</c:v>
                </c:pt>
                <c:pt idx="16">
                  <c:v>01.07.2021 16:00</c:v>
                </c:pt>
                <c:pt idx="17">
                  <c:v>01.07.2021 17:00</c:v>
                </c:pt>
                <c:pt idx="18">
                  <c:v>01.07.2021 18:00</c:v>
                </c:pt>
                <c:pt idx="19">
                  <c:v>01.07.2021 19:00</c:v>
                </c:pt>
                <c:pt idx="20">
                  <c:v>01.07.2021 20:00</c:v>
                </c:pt>
                <c:pt idx="21">
                  <c:v>01.07.2021 21:00</c:v>
                </c:pt>
                <c:pt idx="22">
                  <c:v>01.07.2021 22:00</c:v>
                </c:pt>
                <c:pt idx="23">
                  <c:v>01.07.2021 23:00</c:v>
                </c:pt>
                <c:pt idx="24">
                  <c:v>02.07.2021 00:00</c:v>
                </c:pt>
                <c:pt idx="25">
                  <c:v>02.07.2021 01:00</c:v>
                </c:pt>
                <c:pt idx="26">
                  <c:v>02.07.2021 02:00</c:v>
                </c:pt>
                <c:pt idx="27">
                  <c:v>02.07.2021 03:00</c:v>
                </c:pt>
                <c:pt idx="28">
                  <c:v>02.07.2021 04:00</c:v>
                </c:pt>
                <c:pt idx="29">
                  <c:v>02.07.2021 05:00</c:v>
                </c:pt>
                <c:pt idx="30">
                  <c:v>02.07.2021 06:00</c:v>
                </c:pt>
                <c:pt idx="31">
                  <c:v>02.07.2021 07:00</c:v>
                </c:pt>
                <c:pt idx="32">
                  <c:v>02.07.2021 08:00</c:v>
                </c:pt>
                <c:pt idx="33">
                  <c:v>02.07.2021 09:00</c:v>
                </c:pt>
                <c:pt idx="34">
                  <c:v>02.07.2021 10:00</c:v>
                </c:pt>
                <c:pt idx="35">
                  <c:v>02.07.2021 11:00</c:v>
                </c:pt>
                <c:pt idx="36">
                  <c:v>02.07.2021 12:00</c:v>
                </c:pt>
                <c:pt idx="37">
                  <c:v>02.07.2021 13:00</c:v>
                </c:pt>
                <c:pt idx="38">
                  <c:v>02.07.2021 14:00</c:v>
                </c:pt>
                <c:pt idx="39">
                  <c:v>02.07.2021 15:00</c:v>
                </c:pt>
                <c:pt idx="40">
                  <c:v>02.07.2021 16:00</c:v>
                </c:pt>
                <c:pt idx="41">
                  <c:v>02.07.2021 17:00</c:v>
                </c:pt>
                <c:pt idx="42">
                  <c:v>02.07.2021 18:00</c:v>
                </c:pt>
                <c:pt idx="43">
                  <c:v>02.07.2021 19:00</c:v>
                </c:pt>
                <c:pt idx="44">
                  <c:v>02.07.2021 20:00</c:v>
                </c:pt>
                <c:pt idx="45">
                  <c:v>02.07.2021 21:00</c:v>
                </c:pt>
                <c:pt idx="46">
                  <c:v>02.07.2021 22:00</c:v>
                </c:pt>
                <c:pt idx="47">
                  <c:v>02.07.2021 23:00</c:v>
                </c:pt>
                <c:pt idx="48">
                  <c:v>03.07.2021 00:00</c:v>
                </c:pt>
                <c:pt idx="49">
                  <c:v>03.07.2021 01:00</c:v>
                </c:pt>
                <c:pt idx="50">
                  <c:v>03.07.2021 02:00</c:v>
                </c:pt>
                <c:pt idx="51">
                  <c:v>03.07.2021 03:00</c:v>
                </c:pt>
                <c:pt idx="52">
                  <c:v>03.07.2021 04:00</c:v>
                </c:pt>
                <c:pt idx="53">
                  <c:v>03.07.2021 05:00</c:v>
                </c:pt>
                <c:pt idx="54">
                  <c:v>03.07.2021 06:00</c:v>
                </c:pt>
                <c:pt idx="55">
                  <c:v>03.07.2021 07:00</c:v>
                </c:pt>
                <c:pt idx="56">
                  <c:v>03.07.2021 08:00</c:v>
                </c:pt>
                <c:pt idx="57">
                  <c:v>03.07.2021 09:00</c:v>
                </c:pt>
                <c:pt idx="58">
                  <c:v>03.07.2021 10:00</c:v>
                </c:pt>
                <c:pt idx="59">
                  <c:v>03.07.2021 11:00</c:v>
                </c:pt>
                <c:pt idx="60">
                  <c:v>03.07.2021 12:00</c:v>
                </c:pt>
                <c:pt idx="61">
                  <c:v>03.07.2021 13:00</c:v>
                </c:pt>
                <c:pt idx="62">
                  <c:v>03.07.2021 14:00</c:v>
                </c:pt>
                <c:pt idx="63">
                  <c:v>03.07.2021 15:00</c:v>
                </c:pt>
                <c:pt idx="64">
                  <c:v>03.07.2021 16:00</c:v>
                </c:pt>
                <c:pt idx="65">
                  <c:v>03.07.2021 17:00</c:v>
                </c:pt>
                <c:pt idx="66">
                  <c:v>03.07.2021 18:00</c:v>
                </c:pt>
                <c:pt idx="67">
                  <c:v>03.07.2021 19:00</c:v>
                </c:pt>
                <c:pt idx="68">
                  <c:v>03.07.2021 20:00</c:v>
                </c:pt>
                <c:pt idx="69">
                  <c:v>03.07.2021 21:00</c:v>
                </c:pt>
                <c:pt idx="70">
                  <c:v>03.07.2021 22:00</c:v>
                </c:pt>
                <c:pt idx="71">
                  <c:v>03.07.2021 23:00</c:v>
                </c:pt>
                <c:pt idx="72">
                  <c:v>04.07.2021 00:00</c:v>
                </c:pt>
                <c:pt idx="73">
                  <c:v>04.07.2021 01:00</c:v>
                </c:pt>
                <c:pt idx="74">
                  <c:v>04.07.2021 02:00</c:v>
                </c:pt>
                <c:pt idx="75">
                  <c:v>04.07.2021 03:00</c:v>
                </c:pt>
                <c:pt idx="76">
                  <c:v>04.07.2021 04:00</c:v>
                </c:pt>
                <c:pt idx="77">
                  <c:v>04.07.2021 05:00</c:v>
                </c:pt>
                <c:pt idx="78">
                  <c:v>04.07.2021 06:00</c:v>
                </c:pt>
                <c:pt idx="79">
                  <c:v>04.07.2021 07:00</c:v>
                </c:pt>
                <c:pt idx="80">
                  <c:v>04.07.2021 08:00</c:v>
                </c:pt>
                <c:pt idx="81">
                  <c:v>04.07.2021 09:00</c:v>
                </c:pt>
                <c:pt idx="82">
                  <c:v>04.07.2021 10:00</c:v>
                </c:pt>
                <c:pt idx="83">
                  <c:v>04.07.2021 11:00</c:v>
                </c:pt>
                <c:pt idx="84">
                  <c:v>04.07.2021 12:00</c:v>
                </c:pt>
                <c:pt idx="85">
                  <c:v>04.07.2021 13:00</c:v>
                </c:pt>
                <c:pt idx="86">
                  <c:v>04.07.2021 14:00</c:v>
                </c:pt>
                <c:pt idx="87">
                  <c:v>04.07.2021 15:00</c:v>
                </c:pt>
                <c:pt idx="88">
                  <c:v>04.07.2021 16:00</c:v>
                </c:pt>
                <c:pt idx="89">
                  <c:v>04.07.2021 17:00</c:v>
                </c:pt>
                <c:pt idx="90">
                  <c:v>04.07.2021 18:00</c:v>
                </c:pt>
                <c:pt idx="91">
                  <c:v>04.07.2021 19:00</c:v>
                </c:pt>
                <c:pt idx="92">
                  <c:v>04.07.2021 20:00</c:v>
                </c:pt>
                <c:pt idx="93">
                  <c:v>04.07.2021 21:00</c:v>
                </c:pt>
                <c:pt idx="94">
                  <c:v>04.07.2021 22:00</c:v>
                </c:pt>
                <c:pt idx="95">
                  <c:v>04.07.2021 23:00</c:v>
                </c:pt>
                <c:pt idx="96">
                  <c:v>05.07.2021 00:00</c:v>
                </c:pt>
                <c:pt idx="97">
                  <c:v>05.07.2021 01:00</c:v>
                </c:pt>
                <c:pt idx="98">
                  <c:v>05.07.2021 02:00</c:v>
                </c:pt>
                <c:pt idx="99">
                  <c:v>05.07.2021 03:00</c:v>
                </c:pt>
                <c:pt idx="100">
                  <c:v>05.07.2021 04:00</c:v>
                </c:pt>
                <c:pt idx="101">
                  <c:v>05.07.2021 05:00</c:v>
                </c:pt>
                <c:pt idx="102">
                  <c:v>05.07.2021 06:00</c:v>
                </c:pt>
                <c:pt idx="103">
                  <c:v>05.07.2021 07:00</c:v>
                </c:pt>
                <c:pt idx="104">
                  <c:v>05.07.2021 08:00</c:v>
                </c:pt>
                <c:pt idx="105">
                  <c:v>05.07.2021 09:00</c:v>
                </c:pt>
                <c:pt idx="106">
                  <c:v>05.07.2021 10:00</c:v>
                </c:pt>
                <c:pt idx="107">
                  <c:v>05.07.2021 11:00</c:v>
                </c:pt>
                <c:pt idx="108">
                  <c:v>05.07.2021 12:00</c:v>
                </c:pt>
                <c:pt idx="109">
                  <c:v>05.07.2021 13:00</c:v>
                </c:pt>
                <c:pt idx="110">
                  <c:v>05.07.2021 14:00</c:v>
                </c:pt>
                <c:pt idx="111">
                  <c:v>05.07.2021 15:00</c:v>
                </c:pt>
                <c:pt idx="112">
                  <c:v>05.07.2021 16:00</c:v>
                </c:pt>
                <c:pt idx="113">
                  <c:v>05.07.2021 17:00</c:v>
                </c:pt>
                <c:pt idx="114">
                  <c:v>05.07.2021 18:00</c:v>
                </c:pt>
                <c:pt idx="115">
                  <c:v>05.07.2021 19:00</c:v>
                </c:pt>
                <c:pt idx="116">
                  <c:v>05.07.2021 20:00</c:v>
                </c:pt>
                <c:pt idx="117">
                  <c:v>05.07.2021 21:00</c:v>
                </c:pt>
                <c:pt idx="118">
                  <c:v>05.07.2021 22:00</c:v>
                </c:pt>
                <c:pt idx="119">
                  <c:v>05.07.2021 23:00</c:v>
                </c:pt>
                <c:pt idx="120">
                  <c:v>06.07.2021 00:00</c:v>
                </c:pt>
                <c:pt idx="121">
                  <c:v>06.07.2021 01:00</c:v>
                </c:pt>
                <c:pt idx="122">
                  <c:v>06.07.2021 02:00</c:v>
                </c:pt>
                <c:pt idx="123">
                  <c:v>06.07.2021 03:00</c:v>
                </c:pt>
                <c:pt idx="124">
                  <c:v>06.07.2021 04:00</c:v>
                </c:pt>
                <c:pt idx="125">
                  <c:v>06.07.2021 05:00</c:v>
                </c:pt>
                <c:pt idx="126">
                  <c:v>06.07.2021 06:00</c:v>
                </c:pt>
                <c:pt idx="127">
                  <c:v>06.07.2021 07:00</c:v>
                </c:pt>
                <c:pt idx="128">
                  <c:v>06.07.2021 08:00</c:v>
                </c:pt>
                <c:pt idx="129">
                  <c:v>06.07.2021 09:00</c:v>
                </c:pt>
                <c:pt idx="130">
                  <c:v>06.07.2021 10:00</c:v>
                </c:pt>
                <c:pt idx="131">
                  <c:v>06.07.2021 11:00</c:v>
                </c:pt>
                <c:pt idx="132">
                  <c:v>06.07.2021 12:00</c:v>
                </c:pt>
                <c:pt idx="133">
                  <c:v>06.07.2021 13:00</c:v>
                </c:pt>
                <c:pt idx="134">
                  <c:v>06.07.2021 14:00</c:v>
                </c:pt>
                <c:pt idx="135">
                  <c:v>06.07.2021 15:00</c:v>
                </c:pt>
                <c:pt idx="136">
                  <c:v>06.07.2021 16:00</c:v>
                </c:pt>
                <c:pt idx="137">
                  <c:v>06.07.2021 17:00</c:v>
                </c:pt>
                <c:pt idx="138">
                  <c:v>06.07.2021 18:00</c:v>
                </c:pt>
                <c:pt idx="139">
                  <c:v>06.07.2021 19:00</c:v>
                </c:pt>
                <c:pt idx="140">
                  <c:v>06.07.2021 20:00</c:v>
                </c:pt>
                <c:pt idx="141">
                  <c:v>06.07.2021 21:00</c:v>
                </c:pt>
                <c:pt idx="142">
                  <c:v>06.07.2021 22:00</c:v>
                </c:pt>
                <c:pt idx="143">
                  <c:v>06.07.2021 23:00</c:v>
                </c:pt>
                <c:pt idx="144">
                  <c:v>07.07.2021 00:00</c:v>
                </c:pt>
                <c:pt idx="145">
                  <c:v>07.07.2021 01:00</c:v>
                </c:pt>
                <c:pt idx="146">
                  <c:v>07.07.2021 02:00</c:v>
                </c:pt>
                <c:pt idx="147">
                  <c:v>07.07.2021 03:00</c:v>
                </c:pt>
                <c:pt idx="148">
                  <c:v>07.07.2021 04:00</c:v>
                </c:pt>
                <c:pt idx="149">
                  <c:v>07.07.2021 05:00</c:v>
                </c:pt>
                <c:pt idx="150">
                  <c:v>07.07.2021 06:00</c:v>
                </c:pt>
                <c:pt idx="151">
                  <c:v>07.07.2021 07:00</c:v>
                </c:pt>
                <c:pt idx="152">
                  <c:v>07.07.2021 08:00</c:v>
                </c:pt>
                <c:pt idx="153">
                  <c:v>07.07.2021 09:00</c:v>
                </c:pt>
                <c:pt idx="154">
                  <c:v>07.07.2021 10:00</c:v>
                </c:pt>
                <c:pt idx="155">
                  <c:v>07.07.2021 11:00</c:v>
                </c:pt>
                <c:pt idx="156">
                  <c:v>07.07.2021 12:00</c:v>
                </c:pt>
                <c:pt idx="157">
                  <c:v>07.07.2021 13:00</c:v>
                </c:pt>
                <c:pt idx="158">
                  <c:v>07.07.2021 14:00</c:v>
                </c:pt>
                <c:pt idx="159">
                  <c:v>07.07.2021 15:00</c:v>
                </c:pt>
                <c:pt idx="160">
                  <c:v>07.07.2021 16:00</c:v>
                </c:pt>
                <c:pt idx="161">
                  <c:v>07.07.2021 17:00</c:v>
                </c:pt>
                <c:pt idx="162">
                  <c:v>07.07.2021 18:00</c:v>
                </c:pt>
                <c:pt idx="163">
                  <c:v>07.07.2021 19:00</c:v>
                </c:pt>
                <c:pt idx="164">
                  <c:v>07.07.2021 20:00</c:v>
                </c:pt>
                <c:pt idx="165">
                  <c:v>07.07.2021 21:00</c:v>
                </c:pt>
                <c:pt idx="166">
                  <c:v>07.07.2021 22:00</c:v>
                </c:pt>
                <c:pt idx="167">
                  <c:v>07.07.2021 23:00</c:v>
                </c:pt>
              </c:strCache>
            </c:strRef>
          </c:cat>
          <c:val>
            <c:numRef>
              <c:f>aprekins!$D$4355:$D$4512</c:f>
              <c:numCache>
                <c:formatCode>0.00</c:formatCode>
                <c:ptCount val="158"/>
                <c:pt idx="0">
                  <c:v>69.640799999999999</c:v>
                </c:pt>
                <c:pt idx="1">
                  <c:v>70.397999999999996</c:v>
                </c:pt>
                <c:pt idx="2">
                  <c:v>75.399600000000007</c:v>
                </c:pt>
                <c:pt idx="3">
                  <c:v>75.0548</c:v>
                </c:pt>
                <c:pt idx="4">
                  <c:v>74.957999999999998</c:v>
                </c:pt>
                <c:pt idx="5">
                  <c:v>73.703999999999994</c:v>
                </c:pt>
                <c:pt idx="6">
                  <c:v>73.823999999999998</c:v>
                </c:pt>
                <c:pt idx="7">
                  <c:v>69.425200000000004</c:v>
                </c:pt>
                <c:pt idx="8">
                  <c:v>60.686399999999999</c:v>
                </c:pt>
                <c:pt idx="9">
                  <c:v>56.188800000000001</c:v>
                </c:pt>
                <c:pt idx="10">
                  <c:v>50.55</c:v>
                </c:pt>
                <c:pt idx="11">
                  <c:v>45.447600000000001</c:v>
                </c:pt>
                <c:pt idx="12">
                  <c:v>42.606400000000001</c:v>
                </c:pt>
                <c:pt idx="13">
                  <c:v>43.555199999999999</c:v>
                </c:pt>
                <c:pt idx="14">
                  <c:v>43.410800000000002</c:v>
                </c:pt>
                <c:pt idx="15">
                  <c:v>41.844799999999999</c:v>
                </c:pt>
                <c:pt idx="16">
                  <c:v>43.7408</c:v>
                </c:pt>
                <c:pt idx="17">
                  <c:v>41.110799999999998</c:v>
                </c:pt>
                <c:pt idx="18">
                  <c:v>41.0276</c:v>
                </c:pt>
                <c:pt idx="19">
                  <c:v>41.716000000000001</c:v>
                </c:pt>
                <c:pt idx="20">
                  <c:v>42.143999999999998</c:v>
                </c:pt>
                <c:pt idx="21">
                  <c:v>39.822000000000003</c:v>
                </c:pt>
                <c:pt idx="22">
                  <c:v>43.748399999999997</c:v>
                </c:pt>
                <c:pt idx="23">
                  <c:v>62.660400000000003</c:v>
                </c:pt>
                <c:pt idx="24">
                  <c:v>72.182000000000002</c:v>
                </c:pt>
                <c:pt idx="25">
                  <c:v>71.600800000000007</c:v>
                </c:pt>
                <c:pt idx="26">
                  <c:v>80.901600000000002</c:v>
                </c:pt>
                <c:pt idx="27">
                  <c:v>77.252399999999994</c:v>
                </c:pt>
                <c:pt idx="28">
                  <c:v>77.44</c:v>
                </c:pt>
                <c:pt idx="29">
                  <c:v>74.775199999999998</c:v>
                </c:pt>
                <c:pt idx="30">
                  <c:v>71.016000000000005</c:v>
                </c:pt>
                <c:pt idx="31">
                  <c:v>66.425600000000003</c:v>
                </c:pt>
                <c:pt idx="32">
                  <c:v>59.776000000000003</c:v>
                </c:pt>
                <c:pt idx="33">
                  <c:v>51.535600000000002</c:v>
                </c:pt>
                <c:pt idx="34">
                  <c:v>52.615600000000001</c:v>
                </c:pt>
                <c:pt idx="35">
                  <c:v>45.483600000000003</c:v>
                </c:pt>
                <c:pt idx="36">
                  <c:v>43.073999999999998</c:v>
                </c:pt>
                <c:pt idx="37">
                  <c:v>41.125999999999998</c:v>
                </c:pt>
                <c:pt idx="38">
                  <c:v>43.246000000000002</c:v>
                </c:pt>
                <c:pt idx="39">
                  <c:v>40.358400000000003</c:v>
                </c:pt>
                <c:pt idx="40">
                  <c:v>40.582000000000001</c:v>
                </c:pt>
                <c:pt idx="41">
                  <c:v>41.894799999999996</c:v>
                </c:pt>
                <c:pt idx="42">
                  <c:v>41.499200000000002</c:v>
                </c:pt>
                <c:pt idx="43">
                  <c:v>42.883600000000001</c:v>
                </c:pt>
                <c:pt idx="44">
                  <c:v>38.5212</c:v>
                </c:pt>
                <c:pt idx="45">
                  <c:v>41.305999999999997</c:v>
                </c:pt>
                <c:pt idx="46">
                  <c:v>42.502000000000002</c:v>
                </c:pt>
                <c:pt idx="47">
                  <c:v>54.763599999999997</c:v>
                </c:pt>
                <c:pt idx="48">
                  <c:v>58.718400000000003</c:v>
                </c:pt>
                <c:pt idx="49">
                  <c:v>65.498800000000003</c:v>
                </c:pt>
                <c:pt idx="50">
                  <c:v>70.446399999999997</c:v>
                </c:pt>
                <c:pt idx="51">
                  <c:v>66.693600000000004</c:v>
                </c:pt>
                <c:pt idx="52">
                  <c:v>67.239999999999995</c:v>
                </c:pt>
                <c:pt idx="53">
                  <c:v>64.506</c:v>
                </c:pt>
                <c:pt idx="54">
                  <c:v>69.016400000000004</c:v>
                </c:pt>
                <c:pt idx="55">
                  <c:v>63.867199999999997</c:v>
                </c:pt>
                <c:pt idx="56">
                  <c:v>60.250399999999999</c:v>
                </c:pt>
                <c:pt idx="57">
                  <c:v>50.307600000000001</c:v>
                </c:pt>
                <c:pt idx="58">
                  <c:v>50.492400000000004</c:v>
                </c:pt>
                <c:pt idx="59">
                  <c:v>42.3504</c:v>
                </c:pt>
                <c:pt idx="60">
                  <c:v>40.8352</c:v>
                </c:pt>
                <c:pt idx="61">
                  <c:v>39.769599999999997</c:v>
                </c:pt>
                <c:pt idx="62">
                  <c:v>41.813600000000001</c:v>
                </c:pt>
                <c:pt idx="63">
                  <c:v>39.892800000000001</c:v>
                </c:pt>
                <c:pt idx="64">
                  <c:v>41.453600000000002</c:v>
                </c:pt>
                <c:pt idx="65">
                  <c:v>41.075600000000001</c:v>
                </c:pt>
                <c:pt idx="66">
                  <c:v>41.193600000000004</c:v>
                </c:pt>
                <c:pt idx="67">
                  <c:v>42.883600000000001</c:v>
                </c:pt>
                <c:pt idx="68">
                  <c:v>40.727200000000003</c:v>
                </c:pt>
                <c:pt idx="69">
                  <c:v>38.034799999999997</c:v>
                </c:pt>
                <c:pt idx="70">
                  <c:v>41.482399999999998</c:v>
                </c:pt>
                <c:pt idx="71">
                  <c:v>53.751199999999997</c:v>
                </c:pt>
                <c:pt idx="72">
                  <c:v>60.468800000000002</c:v>
                </c:pt>
                <c:pt idx="73">
                  <c:v>63.13</c:v>
                </c:pt>
                <c:pt idx="74">
                  <c:v>65.227599999999995</c:v>
                </c:pt>
                <c:pt idx="75">
                  <c:v>65.558000000000007</c:v>
                </c:pt>
                <c:pt idx="76">
                  <c:v>63.56</c:v>
                </c:pt>
                <c:pt idx="77">
                  <c:v>64.84</c:v>
                </c:pt>
                <c:pt idx="78">
                  <c:v>71.023200000000003</c:v>
                </c:pt>
                <c:pt idx="79">
                  <c:v>64.685599999999994</c:v>
                </c:pt>
                <c:pt idx="80">
                  <c:v>61.331200000000003</c:v>
                </c:pt>
                <c:pt idx="81">
                  <c:v>57.183999999999997</c:v>
                </c:pt>
                <c:pt idx="82">
                  <c:v>52.885199999999998</c:v>
                </c:pt>
                <c:pt idx="83">
                  <c:v>45.295999999999999</c:v>
                </c:pt>
                <c:pt idx="84">
                  <c:v>45.0152</c:v>
                </c:pt>
                <c:pt idx="85">
                  <c:v>38.526400000000002</c:v>
                </c:pt>
                <c:pt idx="86">
                  <c:v>43.004800000000003</c:v>
                </c:pt>
                <c:pt idx="87">
                  <c:v>40.466000000000001</c:v>
                </c:pt>
                <c:pt idx="88">
                  <c:v>41.457999999999998</c:v>
                </c:pt>
                <c:pt idx="89">
                  <c:v>41.260399999999997</c:v>
                </c:pt>
                <c:pt idx="90">
                  <c:v>41.3108</c:v>
                </c:pt>
                <c:pt idx="91">
                  <c:v>42.392000000000003</c:v>
                </c:pt>
                <c:pt idx="92">
                  <c:v>42.312800000000003</c:v>
                </c:pt>
                <c:pt idx="93">
                  <c:v>41.446399999999997</c:v>
                </c:pt>
                <c:pt idx="94">
                  <c:v>46.5792</c:v>
                </c:pt>
                <c:pt idx="95">
                  <c:v>57.703600000000002</c:v>
                </c:pt>
                <c:pt idx="96">
                  <c:v>71.224800000000002</c:v>
                </c:pt>
                <c:pt idx="97">
                  <c:v>78.323999999999998</c:v>
                </c:pt>
                <c:pt idx="98">
                  <c:v>73.3596</c:v>
                </c:pt>
                <c:pt idx="99">
                  <c:v>61.601599999999998</c:v>
                </c:pt>
                <c:pt idx="100">
                  <c:v>68.178799999999995</c:v>
                </c:pt>
                <c:pt idx="101">
                  <c:v>66.715199999999996</c:v>
                </c:pt>
                <c:pt idx="102">
                  <c:v>65.578400000000002</c:v>
                </c:pt>
                <c:pt idx="103">
                  <c:v>66.107600000000005</c:v>
                </c:pt>
                <c:pt idx="104">
                  <c:v>53.233600000000003</c:v>
                </c:pt>
                <c:pt idx="105">
                  <c:v>50.093600000000002</c:v>
                </c:pt>
                <c:pt idx="106">
                  <c:v>47.167999999999999</c:v>
                </c:pt>
                <c:pt idx="107">
                  <c:v>40.461199999999998</c:v>
                </c:pt>
                <c:pt idx="108">
                  <c:v>38.105200000000004</c:v>
                </c:pt>
                <c:pt idx="109">
                  <c:v>36.51</c:v>
                </c:pt>
                <c:pt idx="110">
                  <c:v>40.059600000000003</c:v>
                </c:pt>
                <c:pt idx="111">
                  <c:v>37.2288</c:v>
                </c:pt>
                <c:pt idx="112">
                  <c:v>39.728000000000002</c:v>
                </c:pt>
                <c:pt idx="113">
                  <c:v>40.698399999999999</c:v>
                </c:pt>
                <c:pt idx="114">
                  <c:v>39.467199999999998</c:v>
                </c:pt>
                <c:pt idx="115">
                  <c:v>40.403199999999998</c:v>
                </c:pt>
                <c:pt idx="116">
                  <c:v>39.192399999999999</c:v>
                </c:pt>
                <c:pt idx="117">
                  <c:v>39.178800000000003</c:v>
                </c:pt>
                <c:pt idx="118">
                  <c:v>44.205599999999997</c:v>
                </c:pt>
                <c:pt idx="119">
                  <c:v>59.112400000000001</c:v>
                </c:pt>
                <c:pt idx="120">
                  <c:v>64.464399999999998</c:v>
                </c:pt>
                <c:pt idx="121">
                  <c:v>66.097999999999999</c:v>
                </c:pt>
                <c:pt idx="122">
                  <c:v>75.238799999999998</c:v>
                </c:pt>
                <c:pt idx="123">
                  <c:v>74.157600000000002</c:v>
                </c:pt>
                <c:pt idx="124">
                  <c:v>71.884</c:v>
                </c:pt>
                <c:pt idx="125">
                  <c:v>68.658799999999999</c:v>
                </c:pt>
                <c:pt idx="126">
                  <c:v>68.313999999999993</c:v>
                </c:pt>
                <c:pt idx="127">
                  <c:v>63.013199999999998</c:v>
                </c:pt>
                <c:pt idx="128">
                  <c:v>52.907200000000003</c:v>
                </c:pt>
                <c:pt idx="129">
                  <c:v>50.366399999999999</c:v>
                </c:pt>
                <c:pt idx="130">
                  <c:v>47.489199999999997</c:v>
                </c:pt>
                <c:pt idx="131">
                  <c:v>38.988799999999998</c:v>
                </c:pt>
                <c:pt idx="132">
                  <c:v>38.368400000000001</c:v>
                </c:pt>
                <c:pt idx="133">
                  <c:v>34.042400000000001</c:v>
                </c:pt>
                <c:pt idx="134">
                  <c:v>39.437199999999997</c:v>
                </c:pt>
                <c:pt idx="135">
                  <c:v>37.550800000000002</c:v>
                </c:pt>
                <c:pt idx="136">
                  <c:v>38.183599999999998</c:v>
                </c:pt>
                <c:pt idx="137">
                  <c:v>38.957999999999998</c:v>
                </c:pt>
                <c:pt idx="138">
                  <c:v>38.895200000000003</c:v>
                </c:pt>
                <c:pt idx="139">
                  <c:v>39.931199999999997</c:v>
                </c:pt>
                <c:pt idx="140">
                  <c:v>37.107599999999998</c:v>
                </c:pt>
                <c:pt idx="141">
                  <c:v>37.165999999999997</c:v>
                </c:pt>
                <c:pt idx="142">
                  <c:v>43.618400000000001</c:v>
                </c:pt>
                <c:pt idx="143">
                  <c:v>58.5944</c:v>
                </c:pt>
                <c:pt idx="144">
                  <c:v>66.085599999999999</c:v>
                </c:pt>
                <c:pt idx="145">
                  <c:v>67.972399999999993</c:v>
                </c:pt>
                <c:pt idx="146">
                  <c:v>74.549199999999999</c:v>
                </c:pt>
                <c:pt idx="147">
                  <c:v>73.343199999999996</c:v>
                </c:pt>
                <c:pt idx="148">
                  <c:v>69.712800000000001</c:v>
                </c:pt>
                <c:pt idx="149">
                  <c:v>70.001999999999995</c:v>
                </c:pt>
                <c:pt idx="150">
                  <c:v>69.069599999999994</c:v>
                </c:pt>
                <c:pt idx="151">
                  <c:v>62.7012</c:v>
                </c:pt>
                <c:pt idx="152">
                  <c:v>58.441200000000002</c:v>
                </c:pt>
                <c:pt idx="153">
                  <c:v>51.0428</c:v>
                </c:pt>
                <c:pt idx="154">
                  <c:v>46.845999999999997</c:v>
                </c:pt>
                <c:pt idx="155">
                  <c:v>43.222000000000001</c:v>
                </c:pt>
                <c:pt idx="156">
                  <c:v>39.783200000000001</c:v>
                </c:pt>
                <c:pt idx="157">
                  <c:v>38.370399999999997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B2-480B-81A3-64C142A8A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54272"/>
        <c:axId val="105264256"/>
      </c:lineChart>
      <c:catAx>
        <c:axId val="10525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26425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0526425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kW</a:t>
                </a:r>
              </a:p>
            </c:rich>
          </c:tx>
          <c:layout>
            <c:manualLayout>
              <c:xMode val="edge"/>
              <c:yMode val="edge"/>
              <c:x val="1.5980000000000001E-2"/>
              <c:y val="0.3814794444444444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5254272"/>
        <c:crosses val="autoZero"/>
        <c:crossBetween val="between"/>
      </c:valAx>
      <c:spPr>
        <a:solidFill>
          <a:schemeClr val="accent1"/>
        </a:solidFill>
      </c:spPr>
    </c:plotArea>
    <c:legend>
      <c:legendPos val="b"/>
      <c:layout>
        <c:manualLayout>
          <c:xMode val="edge"/>
          <c:yMode val="edge"/>
          <c:x val="0.11246743375910483"/>
          <c:y val="0.93647129220984526"/>
          <c:w val="0.5800337802174601"/>
          <c:h val="6.0195277777777778E-2"/>
        </c:manualLayout>
      </c:layout>
      <c:overlay val="0"/>
    </c:legend>
    <c:plotVisOnly val="1"/>
    <c:dispBlanksAs val="gap"/>
    <c:showDLblsOverMax val="0"/>
  </c:chart>
  <c:spPr>
    <a:solidFill>
      <a:schemeClr val="accent1"/>
    </a:solidFill>
    <a:ln>
      <a:solidFill>
        <a:sysClr val="windowText" lastClr="000000"/>
      </a:solidFill>
    </a:ln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75706-8B73-4F1D-A307-0E1B7821B7C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73873BC-C066-4D37-BEE7-74D83B0265E9}">
      <dgm:prSet phldrT="[Teksts]"/>
      <dgm:spPr/>
      <dgm:t>
        <a:bodyPr/>
        <a:lstStyle/>
        <a:p>
          <a:r>
            <a:rPr lang="lv-LV" dirty="0"/>
            <a:t>Atbalsts, resursi un pilnvaras</a:t>
          </a:r>
        </a:p>
      </dgm:t>
    </dgm:pt>
    <dgm:pt modelId="{1330E73D-8C6E-4621-BBEE-9A9CA48F6626}" type="parTrans" cxnId="{910C1227-B4CF-4993-9234-85DC1CFAA50A}">
      <dgm:prSet/>
      <dgm:spPr/>
      <dgm:t>
        <a:bodyPr/>
        <a:lstStyle/>
        <a:p>
          <a:endParaRPr lang="lv-LV"/>
        </a:p>
      </dgm:t>
    </dgm:pt>
    <dgm:pt modelId="{A0F1D46F-F1DD-4A0A-85FD-0C243F846F3E}" type="sibTrans" cxnId="{910C1227-B4CF-4993-9234-85DC1CFAA50A}">
      <dgm:prSet/>
      <dgm:spPr/>
      <dgm:t>
        <a:bodyPr/>
        <a:lstStyle/>
        <a:p>
          <a:r>
            <a:rPr lang="lv-LV" dirty="0"/>
            <a:t>Dome, Rīgas mērs</a:t>
          </a:r>
        </a:p>
      </dgm:t>
    </dgm:pt>
    <dgm:pt modelId="{A2B2EB5D-9E34-4013-9AFA-908CD2FBC78E}" type="asst">
      <dgm:prSet phldrT="[Teksts]"/>
      <dgm:spPr/>
      <dgm:t>
        <a:bodyPr/>
        <a:lstStyle/>
        <a:p>
          <a:r>
            <a:rPr lang="lv-LV" dirty="0"/>
            <a:t>Projekta vadība, komunikācija, informācija, lietotāju iesaiste</a:t>
          </a:r>
        </a:p>
      </dgm:t>
    </dgm:pt>
    <dgm:pt modelId="{94723565-5BCF-41E3-8B4B-65F2F6F8BD67}" type="parTrans" cxnId="{A97B0C71-DE0A-4E1C-AD44-0745F1780129}">
      <dgm:prSet/>
      <dgm:spPr/>
      <dgm:t>
        <a:bodyPr/>
        <a:lstStyle/>
        <a:p>
          <a:endParaRPr lang="lv-LV"/>
        </a:p>
      </dgm:t>
    </dgm:pt>
    <dgm:pt modelId="{C75C43E6-75E7-466A-849E-E899CAF309CD}" type="sibTrans" cxnId="{A97B0C71-DE0A-4E1C-AD44-0745F1780129}">
      <dgm:prSet/>
      <dgm:spPr/>
      <dgm:t>
        <a:bodyPr/>
        <a:lstStyle/>
        <a:p>
          <a:r>
            <a:rPr lang="lv-LV" dirty="0"/>
            <a:t>Vadības grupa, REA</a:t>
          </a:r>
        </a:p>
      </dgm:t>
    </dgm:pt>
    <dgm:pt modelId="{DA5E2691-652B-4609-A485-E8799B2371F2}">
      <dgm:prSet phldrT="[Teksts]"/>
      <dgm:spPr/>
      <dgm:t>
        <a:bodyPr/>
        <a:lstStyle/>
        <a:p>
          <a:r>
            <a:rPr lang="lv-LV" dirty="0"/>
            <a:t>Esošās situācijas pārzināšana, atbildība par ēku/objektu</a:t>
          </a:r>
        </a:p>
      </dgm:t>
    </dgm:pt>
    <dgm:pt modelId="{67F80A8C-0FC8-4F23-8C58-A7BF1B60EA78}" type="parTrans" cxnId="{C3D3A543-4F96-41D0-A950-DD59835B328A}">
      <dgm:prSet/>
      <dgm:spPr/>
      <dgm:t>
        <a:bodyPr/>
        <a:lstStyle/>
        <a:p>
          <a:endParaRPr lang="lv-LV"/>
        </a:p>
      </dgm:t>
    </dgm:pt>
    <dgm:pt modelId="{7D4A03C3-1F8A-4918-8EA0-E38CADF65CCB}" type="sibTrans" cxnId="{C3D3A543-4F96-41D0-A950-DD59835B328A}">
      <dgm:prSet/>
      <dgm:spPr/>
      <dgm:t>
        <a:bodyPr/>
        <a:lstStyle/>
        <a:p>
          <a:r>
            <a:rPr lang="lv-LV" dirty="0"/>
            <a:t>IKSD objekts 1</a:t>
          </a:r>
        </a:p>
      </dgm:t>
    </dgm:pt>
    <dgm:pt modelId="{CE354F12-E649-4EC0-B4EE-24BE34C411AB}">
      <dgm:prSet phldrT="[Teksts]"/>
      <dgm:spPr/>
      <dgm:t>
        <a:bodyPr/>
        <a:lstStyle/>
        <a:p>
          <a:r>
            <a:rPr lang="lv-LV" dirty="0"/>
            <a:t>Esošās situācijas pārzināšana, atbildība par ēku/objektu</a:t>
          </a:r>
        </a:p>
      </dgm:t>
    </dgm:pt>
    <dgm:pt modelId="{19CCDAEE-3F6D-4FC1-B805-25CD31FC6285}" type="parTrans" cxnId="{F49FDE53-6E7A-4A10-B0C6-C46E321BD82F}">
      <dgm:prSet/>
      <dgm:spPr/>
      <dgm:t>
        <a:bodyPr/>
        <a:lstStyle/>
        <a:p>
          <a:endParaRPr lang="lv-LV"/>
        </a:p>
      </dgm:t>
    </dgm:pt>
    <dgm:pt modelId="{F6731B3B-1260-43B1-8C48-AFB108C29B46}" type="sibTrans" cxnId="{F49FDE53-6E7A-4A10-B0C6-C46E321BD82F}">
      <dgm:prSet/>
      <dgm:spPr/>
      <dgm:t>
        <a:bodyPr/>
        <a:lstStyle/>
        <a:p>
          <a:r>
            <a:rPr lang="lv-LV" dirty="0"/>
            <a:t>IKSD objekts 2</a:t>
          </a:r>
        </a:p>
      </dgm:t>
    </dgm:pt>
    <dgm:pt modelId="{DB175ACD-5786-4BA4-AA2E-69E998711BA7}">
      <dgm:prSet phldrT="[Teksts]"/>
      <dgm:spPr/>
      <dgm:t>
        <a:bodyPr/>
        <a:lstStyle/>
        <a:p>
          <a:r>
            <a:rPr lang="lv-LV" dirty="0"/>
            <a:t>Esošās situācijas pārzināšana, atbildība par ēku/objektu</a:t>
          </a:r>
        </a:p>
      </dgm:t>
    </dgm:pt>
    <dgm:pt modelId="{1F3C58B8-FAE3-4D47-BF1B-A39E28A9E1C9}" type="parTrans" cxnId="{FE8306D4-A4B6-4D7F-A519-AFC4532BE0F6}">
      <dgm:prSet/>
      <dgm:spPr/>
      <dgm:t>
        <a:bodyPr/>
        <a:lstStyle/>
        <a:p>
          <a:endParaRPr lang="lv-LV"/>
        </a:p>
      </dgm:t>
    </dgm:pt>
    <dgm:pt modelId="{B4358426-1D00-4686-B05F-A8E231ED79F8}" type="sibTrans" cxnId="{FE8306D4-A4B6-4D7F-A519-AFC4532BE0F6}">
      <dgm:prSet/>
      <dgm:spPr/>
      <dgm:t>
        <a:bodyPr/>
        <a:lstStyle/>
        <a:p>
          <a:r>
            <a:rPr lang="lv-LV" dirty="0"/>
            <a:t>objekts 355+</a:t>
          </a:r>
        </a:p>
      </dgm:t>
    </dgm:pt>
    <dgm:pt modelId="{675D4E81-C386-4F8B-A1EB-6C222D477319}" type="asst">
      <dgm:prSet phldrT="[Teksts]"/>
      <dgm:spPr/>
      <dgm:t>
        <a:bodyPr/>
        <a:lstStyle/>
        <a:p>
          <a:r>
            <a:rPr lang="lv-LV" dirty="0"/>
            <a:t>Iekārtu darbības optimizēšana, esošās situācijas novērtējums</a:t>
          </a:r>
        </a:p>
      </dgm:t>
    </dgm:pt>
    <dgm:pt modelId="{9DE872E0-DA3F-4CD1-B552-5A810B5C9864}" type="parTrans" cxnId="{1B352A49-4384-424F-A7B2-E14F1D7CF6CB}">
      <dgm:prSet/>
      <dgm:spPr/>
      <dgm:t>
        <a:bodyPr/>
        <a:lstStyle/>
        <a:p>
          <a:endParaRPr lang="lv-LV"/>
        </a:p>
      </dgm:t>
    </dgm:pt>
    <dgm:pt modelId="{20634A81-5582-40E0-BBF4-9F9E8EC796EB}" type="sibTrans" cxnId="{1B352A49-4384-424F-A7B2-E14F1D7CF6CB}">
      <dgm:prSet/>
      <dgm:spPr/>
      <dgm:t>
        <a:bodyPr/>
        <a:lstStyle/>
        <a:p>
          <a:r>
            <a:rPr lang="lv-LV" dirty="0"/>
            <a:t>Rīgas Nami</a:t>
          </a:r>
        </a:p>
      </dgm:t>
    </dgm:pt>
    <dgm:pt modelId="{CDBC454D-8205-4EB4-8722-08C0C50CE35B}" type="asst">
      <dgm:prSet phldrT="[Teksts]"/>
      <dgm:spPr/>
      <dgm:t>
        <a:bodyPr/>
        <a:lstStyle/>
        <a:p>
          <a:r>
            <a:rPr lang="lv-LV" dirty="0"/>
            <a:t>Finanšu instrumenti, speciāla ekspertīze, brīvprātīgie</a:t>
          </a:r>
        </a:p>
      </dgm:t>
    </dgm:pt>
    <dgm:pt modelId="{BEC3B732-3F55-49DF-9014-BC713198EEB0}" type="parTrans" cxnId="{0C5501AB-6859-4246-B82C-D738E4BA0482}">
      <dgm:prSet/>
      <dgm:spPr/>
      <dgm:t>
        <a:bodyPr/>
        <a:lstStyle/>
        <a:p>
          <a:endParaRPr lang="lv-LV"/>
        </a:p>
      </dgm:t>
    </dgm:pt>
    <dgm:pt modelId="{850492B8-4F93-4937-B8C7-ED81F824C279}" type="sibTrans" cxnId="{0C5501AB-6859-4246-B82C-D738E4BA0482}">
      <dgm:prSet/>
      <dgm:spPr/>
      <dgm:t>
        <a:bodyPr/>
        <a:lstStyle/>
        <a:p>
          <a:r>
            <a:rPr lang="lv-LV" dirty="0"/>
            <a:t>Atbalstītāji</a:t>
          </a:r>
        </a:p>
      </dgm:t>
    </dgm:pt>
    <dgm:pt modelId="{93631A28-8968-442A-A91D-EA40CD2B7A43}">
      <dgm:prSet/>
      <dgm:spPr/>
      <dgm:t>
        <a:bodyPr/>
        <a:lstStyle/>
        <a:p>
          <a:r>
            <a:rPr lang="lv-LV" dirty="0"/>
            <a:t>Esošās situācijas pārzināšana, atbildība par ēku/objektu</a:t>
          </a:r>
        </a:p>
      </dgm:t>
    </dgm:pt>
    <dgm:pt modelId="{824CBE8E-6D59-49E3-B816-4DD33043AC09}" type="parTrans" cxnId="{260F8464-3C83-4D4E-92C3-3B5098A3FC4B}">
      <dgm:prSet/>
      <dgm:spPr/>
      <dgm:t>
        <a:bodyPr/>
        <a:lstStyle/>
        <a:p>
          <a:endParaRPr lang="lv-LV"/>
        </a:p>
      </dgm:t>
    </dgm:pt>
    <dgm:pt modelId="{DF9CDBB7-6DE0-459C-9AB9-03258074C128}" type="sibTrans" cxnId="{260F8464-3C83-4D4E-92C3-3B5098A3FC4B}">
      <dgm:prSet/>
      <dgm:spPr/>
      <dgm:t>
        <a:bodyPr/>
        <a:lstStyle/>
        <a:p>
          <a:r>
            <a:rPr lang="lv-LV" dirty="0"/>
            <a:t>IKSD objekts 3</a:t>
          </a:r>
        </a:p>
      </dgm:t>
    </dgm:pt>
    <dgm:pt modelId="{63A52245-6534-4ADC-93DA-02FDBE97F3F8}">
      <dgm:prSet phldrT="[Teksts]"/>
      <dgm:spPr/>
      <dgm:t>
        <a:bodyPr/>
        <a:lstStyle/>
        <a:p>
          <a:r>
            <a:rPr lang="lv-LV" dirty="0"/>
            <a:t>Esošās situācijas pārzināšana, atbildība par ēku/objektu</a:t>
          </a:r>
        </a:p>
      </dgm:t>
    </dgm:pt>
    <dgm:pt modelId="{AAA0C470-C058-4B47-9127-84A4065B3209}" type="parTrans" cxnId="{938C97FE-A9FF-4D4D-A3BD-02323E8C7C8D}">
      <dgm:prSet/>
      <dgm:spPr/>
      <dgm:t>
        <a:bodyPr/>
        <a:lstStyle/>
        <a:p>
          <a:endParaRPr lang="lv-LV"/>
        </a:p>
      </dgm:t>
    </dgm:pt>
    <dgm:pt modelId="{DE2F3DDD-AADA-4613-82EE-52F3999B7906}" type="sibTrans" cxnId="{938C97FE-A9FF-4D4D-A3BD-02323E8C7C8D}">
      <dgm:prSet/>
      <dgm:spPr/>
      <dgm:t>
        <a:bodyPr/>
        <a:lstStyle/>
        <a:p>
          <a:r>
            <a:rPr lang="lv-LV" dirty="0"/>
            <a:t>IKSD objekts 4</a:t>
          </a:r>
        </a:p>
      </dgm:t>
    </dgm:pt>
    <dgm:pt modelId="{5108DAC7-FF49-4C8D-8320-540FD472060C}" type="pres">
      <dgm:prSet presAssocID="{7E975706-8B73-4F1D-A307-0E1B7821B7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57848C-8241-43D0-8989-655D77B2793B}" type="pres">
      <dgm:prSet presAssocID="{973873BC-C066-4D37-BEE7-74D83B0265E9}" presName="hierRoot1" presStyleCnt="0">
        <dgm:presLayoutVars>
          <dgm:hierBranch val="init"/>
        </dgm:presLayoutVars>
      </dgm:prSet>
      <dgm:spPr/>
    </dgm:pt>
    <dgm:pt modelId="{8A77C2C6-C76A-45BF-9243-158291E2A40B}" type="pres">
      <dgm:prSet presAssocID="{973873BC-C066-4D37-BEE7-74D83B0265E9}" presName="rootComposite1" presStyleCnt="0"/>
      <dgm:spPr/>
    </dgm:pt>
    <dgm:pt modelId="{39AA1688-8FDB-4B95-AD0B-1FCCE379BF20}" type="pres">
      <dgm:prSet presAssocID="{973873BC-C066-4D37-BEE7-74D83B0265E9}" presName="rootText1" presStyleLbl="node0" presStyleIdx="0" presStyleCnt="1">
        <dgm:presLayoutVars>
          <dgm:chMax/>
          <dgm:chPref val="3"/>
        </dgm:presLayoutVars>
      </dgm:prSet>
      <dgm:spPr/>
    </dgm:pt>
    <dgm:pt modelId="{0C43D2B7-BB56-4B2C-8596-B587B0F8ED12}" type="pres">
      <dgm:prSet presAssocID="{973873BC-C066-4D37-BEE7-74D83B0265E9}" presName="titleText1" presStyleLbl="fgAcc0" presStyleIdx="0" presStyleCnt="1">
        <dgm:presLayoutVars>
          <dgm:chMax val="0"/>
          <dgm:chPref val="0"/>
        </dgm:presLayoutVars>
      </dgm:prSet>
      <dgm:spPr/>
    </dgm:pt>
    <dgm:pt modelId="{F533DC19-7127-4D1A-82A3-E4C6E7580F14}" type="pres">
      <dgm:prSet presAssocID="{973873BC-C066-4D37-BEE7-74D83B0265E9}" presName="rootConnector1" presStyleLbl="node1" presStyleIdx="0" presStyleCnt="5"/>
      <dgm:spPr/>
    </dgm:pt>
    <dgm:pt modelId="{5C470A5F-3517-4059-84B3-FBC7691CA2A8}" type="pres">
      <dgm:prSet presAssocID="{973873BC-C066-4D37-BEE7-74D83B0265E9}" presName="hierChild2" presStyleCnt="0"/>
      <dgm:spPr/>
    </dgm:pt>
    <dgm:pt modelId="{CD0CBC01-4BCE-4C32-AE8A-059A782BCACD}" type="pres">
      <dgm:prSet presAssocID="{67F80A8C-0FC8-4F23-8C58-A7BF1B60EA78}" presName="Name37" presStyleLbl="parChTrans1D2" presStyleIdx="0" presStyleCnt="8"/>
      <dgm:spPr/>
    </dgm:pt>
    <dgm:pt modelId="{F980970E-C182-4416-A9F3-4D2A38560CAF}" type="pres">
      <dgm:prSet presAssocID="{DA5E2691-652B-4609-A485-E8799B2371F2}" presName="hierRoot2" presStyleCnt="0">
        <dgm:presLayoutVars>
          <dgm:hierBranch val="init"/>
        </dgm:presLayoutVars>
      </dgm:prSet>
      <dgm:spPr/>
    </dgm:pt>
    <dgm:pt modelId="{498B11CD-0291-4547-953F-EBF74427A696}" type="pres">
      <dgm:prSet presAssocID="{DA5E2691-652B-4609-A485-E8799B2371F2}" presName="rootComposite" presStyleCnt="0"/>
      <dgm:spPr/>
    </dgm:pt>
    <dgm:pt modelId="{E54EB809-DF5C-41F7-ABAA-3FD147A24D42}" type="pres">
      <dgm:prSet presAssocID="{DA5E2691-652B-4609-A485-E8799B2371F2}" presName="rootText" presStyleLbl="node1" presStyleIdx="0" presStyleCnt="5" custScaleX="104808">
        <dgm:presLayoutVars>
          <dgm:chMax/>
          <dgm:chPref val="3"/>
        </dgm:presLayoutVars>
      </dgm:prSet>
      <dgm:spPr/>
    </dgm:pt>
    <dgm:pt modelId="{8AB41251-B823-4E65-990C-A1ECDA65E59A}" type="pres">
      <dgm:prSet presAssocID="{DA5E2691-652B-4609-A485-E8799B2371F2}" presName="titleText2" presStyleLbl="fgAcc1" presStyleIdx="0" presStyleCnt="5">
        <dgm:presLayoutVars>
          <dgm:chMax val="0"/>
          <dgm:chPref val="0"/>
        </dgm:presLayoutVars>
      </dgm:prSet>
      <dgm:spPr/>
    </dgm:pt>
    <dgm:pt modelId="{FF748A5A-A792-41BE-8B20-1EBC7D6D18BC}" type="pres">
      <dgm:prSet presAssocID="{DA5E2691-652B-4609-A485-E8799B2371F2}" presName="rootConnector" presStyleLbl="node2" presStyleIdx="0" presStyleCnt="0"/>
      <dgm:spPr/>
    </dgm:pt>
    <dgm:pt modelId="{BABF9EEE-AEED-43D4-B0DF-2E064E635779}" type="pres">
      <dgm:prSet presAssocID="{DA5E2691-652B-4609-A485-E8799B2371F2}" presName="hierChild4" presStyleCnt="0"/>
      <dgm:spPr/>
    </dgm:pt>
    <dgm:pt modelId="{A3156016-B4C6-45F7-BF2F-63A4478E7D08}" type="pres">
      <dgm:prSet presAssocID="{DA5E2691-652B-4609-A485-E8799B2371F2}" presName="hierChild5" presStyleCnt="0"/>
      <dgm:spPr/>
    </dgm:pt>
    <dgm:pt modelId="{046423CE-3F8D-43F4-8B04-12EFE9A9DEC3}" type="pres">
      <dgm:prSet presAssocID="{19CCDAEE-3F6D-4FC1-B805-25CD31FC6285}" presName="Name37" presStyleLbl="parChTrans1D2" presStyleIdx="1" presStyleCnt="8"/>
      <dgm:spPr/>
    </dgm:pt>
    <dgm:pt modelId="{539AB1F3-D529-4D8D-8886-FEF682BFC2A5}" type="pres">
      <dgm:prSet presAssocID="{CE354F12-E649-4EC0-B4EE-24BE34C411AB}" presName="hierRoot2" presStyleCnt="0">
        <dgm:presLayoutVars>
          <dgm:hierBranch val="init"/>
        </dgm:presLayoutVars>
      </dgm:prSet>
      <dgm:spPr/>
    </dgm:pt>
    <dgm:pt modelId="{B5B5A9BD-71B0-4C95-BD7C-B2BB065D721F}" type="pres">
      <dgm:prSet presAssocID="{CE354F12-E649-4EC0-B4EE-24BE34C411AB}" presName="rootComposite" presStyleCnt="0"/>
      <dgm:spPr/>
    </dgm:pt>
    <dgm:pt modelId="{A5203C44-2855-4869-84A6-894676B0A626}" type="pres">
      <dgm:prSet presAssocID="{CE354F12-E649-4EC0-B4EE-24BE34C411AB}" presName="rootText" presStyleLbl="node1" presStyleIdx="1" presStyleCnt="5" custScaleX="109694">
        <dgm:presLayoutVars>
          <dgm:chMax/>
          <dgm:chPref val="3"/>
        </dgm:presLayoutVars>
      </dgm:prSet>
      <dgm:spPr/>
    </dgm:pt>
    <dgm:pt modelId="{EEAB45A2-021D-498E-81A4-BCD857FC7FDC}" type="pres">
      <dgm:prSet presAssocID="{CE354F12-E649-4EC0-B4EE-24BE34C411AB}" presName="titleText2" presStyleLbl="fgAcc1" presStyleIdx="1" presStyleCnt="5">
        <dgm:presLayoutVars>
          <dgm:chMax val="0"/>
          <dgm:chPref val="0"/>
        </dgm:presLayoutVars>
      </dgm:prSet>
      <dgm:spPr/>
    </dgm:pt>
    <dgm:pt modelId="{7AA7A33A-8EA9-48E8-8E17-E6D0B7349308}" type="pres">
      <dgm:prSet presAssocID="{CE354F12-E649-4EC0-B4EE-24BE34C411AB}" presName="rootConnector" presStyleLbl="node2" presStyleIdx="0" presStyleCnt="0"/>
      <dgm:spPr/>
    </dgm:pt>
    <dgm:pt modelId="{CB5FD550-BA31-4B92-AC6C-6F30D5AEFBAB}" type="pres">
      <dgm:prSet presAssocID="{CE354F12-E649-4EC0-B4EE-24BE34C411AB}" presName="hierChild4" presStyleCnt="0"/>
      <dgm:spPr/>
    </dgm:pt>
    <dgm:pt modelId="{146D80E2-82AE-4AD6-8F9D-A3CE616856F2}" type="pres">
      <dgm:prSet presAssocID="{CE354F12-E649-4EC0-B4EE-24BE34C411AB}" presName="hierChild5" presStyleCnt="0"/>
      <dgm:spPr/>
    </dgm:pt>
    <dgm:pt modelId="{4B39A76E-7AFC-43B7-9EED-58ED14E44379}" type="pres">
      <dgm:prSet presAssocID="{824CBE8E-6D59-49E3-B816-4DD33043AC09}" presName="Name37" presStyleLbl="parChTrans1D2" presStyleIdx="2" presStyleCnt="8"/>
      <dgm:spPr/>
    </dgm:pt>
    <dgm:pt modelId="{BACBDEF0-0E7D-4407-89C0-19E164F13D7A}" type="pres">
      <dgm:prSet presAssocID="{93631A28-8968-442A-A91D-EA40CD2B7A43}" presName="hierRoot2" presStyleCnt="0">
        <dgm:presLayoutVars>
          <dgm:hierBranch val="init"/>
        </dgm:presLayoutVars>
      </dgm:prSet>
      <dgm:spPr/>
    </dgm:pt>
    <dgm:pt modelId="{7667EB68-1627-4DD8-B442-A2FD779E13D9}" type="pres">
      <dgm:prSet presAssocID="{93631A28-8968-442A-A91D-EA40CD2B7A43}" presName="rootComposite" presStyleCnt="0"/>
      <dgm:spPr/>
    </dgm:pt>
    <dgm:pt modelId="{6D520C12-43E8-4FA3-A57F-62D14D62CD59}" type="pres">
      <dgm:prSet presAssocID="{93631A28-8968-442A-A91D-EA40CD2B7A43}" presName="rootText" presStyleLbl="node1" presStyleIdx="2" presStyleCnt="5" custScaleX="109726">
        <dgm:presLayoutVars>
          <dgm:chMax/>
          <dgm:chPref val="3"/>
        </dgm:presLayoutVars>
      </dgm:prSet>
      <dgm:spPr/>
    </dgm:pt>
    <dgm:pt modelId="{BA6A2C1B-F5ED-48E7-B4C2-E150DA31CA89}" type="pres">
      <dgm:prSet presAssocID="{93631A28-8968-442A-A91D-EA40CD2B7A43}" presName="titleText2" presStyleLbl="fgAcc1" presStyleIdx="2" presStyleCnt="5">
        <dgm:presLayoutVars>
          <dgm:chMax val="0"/>
          <dgm:chPref val="0"/>
        </dgm:presLayoutVars>
      </dgm:prSet>
      <dgm:spPr/>
    </dgm:pt>
    <dgm:pt modelId="{31D75A30-F76C-4329-97B7-61CD54C55861}" type="pres">
      <dgm:prSet presAssocID="{93631A28-8968-442A-A91D-EA40CD2B7A43}" presName="rootConnector" presStyleLbl="node2" presStyleIdx="0" presStyleCnt="0"/>
      <dgm:spPr/>
    </dgm:pt>
    <dgm:pt modelId="{ECFB8FC4-A61A-482C-87F4-32FAD7D7E035}" type="pres">
      <dgm:prSet presAssocID="{93631A28-8968-442A-A91D-EA40CD2B7A43}" presName="hierChild4" presStyleCnt="0"/>
      <dgm:spPr/>
    </dgm:pt>
    <dgm:pt modelId="{1CB6C4A5-DE3B-4897-9A78-40CA01D24F29}" type="pres">
      <dgm:prSet presAssocID="{93631A28-8968-442A-A91D-EA40CD2B7A43}" presName="hierChild5" presStyleCnt="0"/>
      <dgm:spPr/>
    </dgm:pt>
    <dgm:pt modelId="{55799564-4728-46ED-8707-DBDAE932FFE4}" type="pres">
      <dgm:prSet presAssocID="{AAA0C470-C058-4B47-9127-84A4065B3209}" presName="Name37" presStyleLbl="parChTrans1D2" presStyleIdx="3" presStyleCnt="8"/>
      <dgm:spPr/>
    </dgm:pt>
    <dgm:pt modelId="{20756CF3-0077-4811-8E85-07AC0BFF27E7}" type="pres">
      <dgm:prSet presAssocID="{63A52245-6534-4ADC-93DA-02FDBE97F3F8}" presName="hierRoot2" presStyleCnt="0">
        <dgm:presLayoutVars>
          <dgm:hierBranch val="init"/>
        </dgm:presLayoutVars>
      </dgm:prSet>
      <dgm:spPr/>
    </dgm:pt>
    <dgm:pt modelId="{DC854F7D-9006-4321-BC0F-12F84A21DEE4}" type="pres">
      <dgm:prSet presAssocID="{63A52245-6534-4ADC-93DA-02FDBE97F3F8}" presName="rootComposite" presStyleCnt="0"/>
      <dgm:spPr/>
    </dgm:pt>
    <dgm:pt modelId="{BC336BE1-4EB7-4EEC-8C6B-219EF805E4EE}" type="pres">
      <dgm:prSet presAssocID="{63A52245-6534-4ADC-93DA-02FDBE97F3F8}" presName="rootText" presStyleLbl="node1" presStyleIdx="3" presStyleCnt="5" custScaleX="120526">
        <dgm:presLayoutVars>
          <dgm:chMax/>
          <dgm:chPref val="3"/>
        </dgm:presLayoutVars>
      </dgm:prSet>
      <dgm:spPr/>
    </dgm:pt>
    <dgm:pt modelId="{2F0D291E-83E9-48D3-88AD-DCA644B4D827}" type="pres">
      <dgm:prSet presAssocID="{63A52245-6534-4ADC-93DA-02FDBE97F3F8}" presName="titleText2" presStyleLbl="fgAcc1" presStyleIdx="3" presStyleCnt="5">
        <dgm:presLayoutVars>
          <dgm:chMax val="0"/>
          <dgm:chPref val="0"/>
        </dgm:presLayoutVars>
      </dgm:prSet>
      <dgm:spPr/>
    </dgm:pt>
    <dgm:pt modelId="{5E8C0D1B-DBB6-46F1-B050-D3D9971B2D8F}" type="pres">
      <dgm:prSet presAssocID="{63A52245-6534-4ADC-93DA-02FDBE97F3F8}" presName="rootConnector" presStyleLbl="node2" presStyleIdx="0" presStyleCnt="0"/>
      <dgm:spPr/>
    </dgm:pt>
    <dgm:pt modelId="{F1AED69F-A101-4309-9F1B-B1179219CF7D}" type="pres">
      <dgm:prSet presAssocID="{63A52245-6534-4ADC-93DA-02FDBE97F3F8}" presName="hierChild4" presStyleCnt="0"/>
      <dgm:spPr/>
    </dgm:pt>
    <dgm:pt modelId="{294BD5AA-242D-4C18-8C07-6EE6083BDB62}" type="pres">
      <dgm:prSet presAssocID="{63A52245-6534-4ADC-93DA-02FDBE97F3F8}" presName="hierChild5" presStyleCnt="0"/>
      <dgm:spPr/>
    </dgm:pt>
    <dgm:pt modelId="{CE69DA3B-C09A-4588-AC55-6E5D3189E0E1}" type="pres">
      <dgm:prSet presAssocID="{1F3C58B8-FAE3-4D47-BF1B-A39E28A9E1C9}" presName="Name37" presStyleLbl="parChTrans1D2" presStyleIdx="4" presStyleCnt="8"/>
      <dgm:spPr/>
    </dgm:pt>
    <dgm:pt modelId="{C39E5156-413F-405E-B857-94E7B439624E}" type="pres">
      <dgm:prSet presAssocID="{DB175ACD-5786-4BA4-AA2E-69E998711BA7}" presName="hierRoot2" presStyleCnt="0">
        <dgm:presLayoutVars>
          <dgm:hierBranch val="init"/>
        </dgm:presLayoutVars>
      </dgm:prSet>
      <dgm:spPr/>
    </dgm:pt>
    <dgm:pt modelId="{24B2C040-11C9-4941-94B6-AC80740FA7F4}" type="pres">
      <dgm:prSet presAssocID="{DB175ACD-5786-4BA4-AA2E-69E998711BA7}" presName="rootComposite" presStyleCnt="0"/>
      <dgm:spPr/>
    </dgm:pt>
    <dgm:pt modelId="{BF8516E5-3C92-49CD-95D4-467E09043DF8}" type="pres">
      <dgm:prSet presAssocID="{DB175ACD-5786-4BA4-AA2E-69E998711BA7}" presName="rootText" presStyleLbl="node1" presStyleIdx="4" presStyleCnt="5" custScaleX="107997">
        <dgm:presLayoutVars>
          <dgm:chMax/>
          <dgm:chPref val="3"/>
        </dgm:presLayoutVars>
      </dgm:prSet>
      <dgm:spPr/>
    </dgm:pt>
    <dgm:pt modelId="{8D23ED5F-B7D3-47C8-AAF5-D9E129600867}" type="pres">
      <dgm:prSet presAssocID="{DB175ACD-5786-4BA4-AA2E-69E998711BA7}" presName="titleText2" presStyleLbl="fgAcc1" presStyleIdx="4" presStyleCnt="5">
        <dgm:presLayoutVars>
          <dgm:chMax val="0"/>
          <dgm:chPref val="0"/>
        </dgm:presLayoutVars>
      </dgm:prSet>
      <dgm:spPr/>
    </dgm:pt>
    <dgm:pt modelId="{8F22F152-30ED-4A79-BA3C-8D17E4C0928F}" type="pres">
      <dgm:prSet presAssocID="{DB175ACD-5786-4BA4-AA2E-69E998711BA7}" presName="rootConnector" presStyleLbl="node2" presStyleIdx="0" presStyleCnt="0"/>
      <dgm:spPr/>
    </dgm:pt>
    <dgm:pt modelId="{33A44782-3EBD-4419-B739-46C36FF95963}" type="pres">
      <dgm:prSet presAssocID="{DB175ACD-5786-4BA4-AA2E-69E998711BA7}" presName="hierChild4" presStyleCnt="0"/>
      <dgm:spPr/>
    </dgm:pt>
    <dgm:pt modelId="{0A0394E9-F1BD-422C-8EE2-27E42FE9FE9E}" type="pres">
      <dgm:prSet presAssocID="{DB175ACD-5786-4BA4-AA2E-69E998711BA7}" presName="hierChild5" presStyleCnt="0"/>
      <dgm:spPr/>
    </dgm:pt>
    <dgm:pt modelId="{43BEF4A2-5CA0-4AA4-A89F-DFF2DC1BE4ED}" type="pres">
      <dgm:prSet presAssocID="{973873BC-C066-4D37-BEE7-74D83B0265E9}" presName="hierChild3" presStyleCnt="0"/>
      <dgm:spPr/>
    </dgm:pt>
    <dgm:pt modelId="{71F648B9-2FF1-472F-8524-E107673AD701}" type="pres">
      <dgm:prSet presAssocID="{94723565-5BCF-41E3-8B4B-65F2F6F8BD67}" presName="Name96" presStyleLbl="parChTrans1D2" presStyleIdx="5" presStyleCnt="8"/>
      <dgm:spPr/>
    </dgm:pt>
    <dgm:pt modelId="{E5F512B0-2491-4170-9E7A-B80678852478}" type="pres">
      <dgm:prSet presAssocID="{A2B2EB5D-9E34-4013-9AFA-908CD2FBC78E}" presName="hierRoot3" presStyleCnt="0">
        <dgm:presLayoutVars>
          <dgm:hierBranch val="init"/>
        </dgm:presLayoutVars>
      </dgm:prSet>
      <dgm:spPr/>
    </dgm:pt>
    <dgm:pt modelId="{F82F0F5E-F785-4CC4-A91A-DB7AF924A447}" type="pres">
      <dgm:prSet presAssocID="{A2B2EB5D-9E34-4013-9AFA-908CD2FBC78E}" presName="rootComposite3" presStyleCnt="0"/>
      <dgm:spPr/>
    </dgm:pt>
    <dgm:pt modelId="{D23BBEA6-3EA5-4E74-B224-A69ED0557BF5}" type="pres">
      <dgm:prSet presAssocID="{A2B2EB5D-9E34-4013-9AFA-908CD2FBC78E}" presName="rootText3" presStyleLbl="asst1" presStyleIdx="0" presStyleCnt="3" custScaleX="167053">
        <dgm:presLayoutVars>
          <dgm:chPref val="3"/>
        </dgm:presLayoutVars>
      </dgm:prSet>
      <dgm:spPr/>
    </dgm:pt>
    <dgm:pt modelId="{114DBC02-C79C-4CD9-B528-46E422AF806E}" type="pres">
      <dgm:prSet presAssocID="{A2B2EB5D-9E34-4013-9AFA-908CD2FBC78E}" presName="titleText3" presStyleLbl="fgAcc2" presStyleIdx="0" presStyleCnt="3">
        <dgm:presLayoutVars>
          <dgm:chMax val="0"/>
          <dgm:chPref val="0"/>
        </dgm:presLayoutVars>
      </dgm:prSet>
      <dgm:spPr/>
    </dgm:pt>
    <dgm:pt modelId="{CA5588DC-2A1D-4C85-AEAD-3539999BEA88}" type="pres">
      <dgm:prSet presAssocID="{A2B2EB5D-9E34-4013-9AFA-908CD2FBC78E}" presName="rootConnector3" presStyleLbl="asst1" presStyleIdx="0" presStyleCnt="3"/>
      <dgm:spPr/>
    </dgm:pt>
    <dgm:pt modelId="{AF7AED65-35AD-400E-BC25-380DF6B80700}" type="pres">
      <dgm:prSet presAssocID="{A2B2EB5D-9E34-4013-9AFA-908CD2FBC78E}" presName="hierChild6" presStyleCnt="0"/>
      <dgm:spPr/>
    </dgm:pt>
    <dgm:pt modelId="{FEF2CB14-2B0C-4F0D-9DDF-E5A57DF7F8AE}" type="pres">
      <dgm:prSet presAssocID="{A2B2EB5D-9E34-4013-9AFA-908CD2FBC78E}" presName="hierChild7" presStyleCnt="0"/>
      <dgm:spPr/>
    </dgm:pt>
    <dgm:pt modelId="{6CCFA6CC-94D0-4478-AB45-9B75D3C2BDC2}" type="pres">
      <dgm:prSet presAssocID="{9DE872E0-DA3F-4CD1-B552-5A810B5C9864}" presName="Name96" presStyleLbl="parChTrans1D2" presStyleIdx="6" presStyleCnt="8"/>
      <dgm:spPr/>
    </dgm:pt>
    <dgm:pt modelId="{270CAA74-9186-4BC5-A218-D9192AC2554E}" type="pres">
      <dgm:prSet presAssocID="{675D4E81-C386-4F8B-A1EB-6C222D477319}" presName="hierRoot3" presStyleCnt="0">
        <dgm:presLayoutVars>
          <dgm:hierBranch val="init"/>
        </dgm:presLayoutVars>
      </dgm:prSet>
      <dgm:spPr/>
    </dgm:pt>
    <dgm:pt modelId="{3CD0C1A6-4AA0-4686-A9C2-0ED4A25EB825}" type="pres">
      <dgm:prSet presAssocID="{675D4E81-C386-4F8B-A1EB-6C222D477319}" presName="rootComposite3" presStyleCnt="0"/>
      <dgm:spPr/>
    </dgm:pt>
    <dgm:pt modelId="{B67DE157-93D7-4E23-B2C6-B06B4631A82B}" type="pres">
      <dgm:prSet presAssocID="{675D4E81-C386-4F8B-A1EB-6C222D477319}" presName="rootText3" presStyleLbl="asst1" presStyleIdx="1" presStyleCnt="3" custScaleX="117020">
        <dgm:presLayoutVars>
          <dgm:chPref val="3"/>
        </dgm:presLayoutVars>
      </dgm:prSet>
      <dgm:spPr/>
    </dgm:pt>
    <dgm:pt modelId="{0E46AEA1-8698-4E2B-A562-ABDCE361446A}" type="pres">
      <dgm:prSet presAssocID="{675D4E81-C386-4F8B-A1EB-6C222D477319}" presName="titleText3" presStyleLbl="fgAcc2" presStyleIdx="1" presStyleCnt="3">
        <dgm:presLayoutVars>
          <dgm:chMax val="0"/>
          <dgm:chPref val="0"/>
        </dgm:presLayoutVars>
      </dgm:prSet>
      <dgm:spPr/>
    </dgm:pt>
    <dgm:pt modelId="{2D188B8F-5C34-409C-8BB5-68F1BA23AD59}" type="pres">
      <dgm:prSet presAssocID="{675D4E81-C386-4F8B-A1EB-6C222D477319}" presName="rootConnector3" presStyleLbl="asst1" presStyleIdx="1" presStyleCnt="3"/>
      <dgm:spPr/>
    </dgm:pt>
    <dgm:pt modelId="{A49714D7-E7CB-40EE-AA7C-FD97EF13F4C7}" type="pres">
      <dgm:prSet presAssocID="{675D4E81-C386-4F8B-A1EB-6C222D477319}" presName="hierChild6" presStyleCnt="0"/>
      <dgm:spPr/>
    </dgm:pt>
    <dgm:pt modelId="{71EF53FF-31C0-4E6E-A3FC-01C4ABCF21B0}" type="pres">
      <dgm:prSet presAssocID="{675D4E81-C386-4F8B-A1EB-6C222D477319}" presName="hierChild7" presStyleCnt="0"/>
      <dgm:spPr/>
    </dgm:pt>
    <dgm:pt modelId="{60DD7B9D-620D-4B4B-B4F6-E151260D656C}" type="pres">
      <dgm:prSet presAssocID="{BEC3B732-3F55-49DF-9014-BC713198EEB0}" presName="Name96" presStyleLbl="parChTrans1D2" presStyleIdx="7" presStyleCnt="8"/>
      <dgm:spPr/>
    </dgm:pt>
    <dgm:pt modelId="{1E4D6E13-BE6D-4530-916D-53DFFE9E6C94}" type="pres">
      <dgm:prSet presAssocID="{CDBC454D-8205-4EB4-8722-08C0C50CE35B}" presName="hierRoot3" presStyleCnt="0">
        <dgm:presLayoutVars>
          <dgm:hierBranch val="init"/>
        </dgm:presLayoutVars>
      </dgm:prSet>
      <dgm:spPr/>
    </dgm:pt>
    <dgm:pt modelId="{4FFCE43D-9E1D-49A4-ADAC-620E6A6F7CB3}" type="pres">
      <dgm:prSet presAssocID="{CDBC454D-8205-4EB4-8722-08C0C50CE35B}" presName="rootComposite3" presStyleCnt="0"/>
      <dgm:spPr/>
    </dgm:pt>
    <dgm:pt modelId="{F19F044F-A33A-41A7-A9DE-F95E26FA5C70}" type="pres">
      <dgm:prSet presAssocID="{CDBC454D-8205-4EB4-8722-08C0C50CE35B}" presName="rootText3" presStyleLbl="asst1" presStyleIdx="2" presStyleCnt="3">
        <dgm:presLayoutVars>
          <dgm:chPref val="3"/>
        </dgm:presLayoutVars>
      </dgm:prSet>
      <dgm:spPr/>
    </dgm:pt>
    <dgm:pt modelId="{8F48170F-627E-4FA8-AFAA-D94623B54999}" type="pres">
      <dgm:prSet presAssocID="{CDBC454D-8205-4EB4-8722-08C0C50CE35B}" presName="titleText3" presStyleLbl="fgAcc2" presStyleIdx="2" presStyleCnt="3">
        <dgm:presLayoutVars>
          <dgm:chMax val="0"/>
          <dgm:chPref val="0"/>
        </dgm:presLayoutVars>
      </dgm:prSet>
      <dgm:spPr/>
    </dgm:pt>
    <dgm:pt modelId="{0DECAABD-7200-4684-90C8-AFC9C95F4F33}" type="pres">
      <dgm:prSet presAssocID="{CDBC454D-8205-4EB4-8722-08C0C50CE35B}" presName="rootConnector3" presStyleLbl="asst1" presStyleIdx="2" presStyleCnt="3"/>
      <dgm:spPr/>
    </dgm:pt>
    <dgm:pt modelId="{3A8F9307-95BD-4490-A6B3-76AA4AA1D0D2}" type="pres">
      <dgm:prSet presAssocID="{CDBC454D-8205-4EB4-8722-08C0C50CE35B}" presName="hierChild6" presStyleCnt="0"/>
      <dgm:spPr/>
    </dgm:pt>
    <dgm:pt modelId="{518803F2-C66C-4695-9BDB-BCD30A40AFC3}" type="pres">
      <dgm:prSet presAssocID="{CDBC454D-8205-4EB4-8722-08C0C50CE35B}" presName="hierChild7" presStyleCnt="0"/>
      <dgm:spPr/>
    </dgm:pt>
  </dgm:ptLst>
  <dgm:cxnLst>
    <dgm:cxn modelId="{BB07DE03-50F7-4D2E-A9B9-847CB3FFAE49}" type="presOf" srcId="{DF9CDBB7-6DE0-459C-9AB9-03258074C128}" destId="{BA6A2C1B-F5ED-48E7-B4C2-E150DA31CA89}" srcOrd="0" destOrd="0" presId="urn:microsoft.com/office/officeart/2008/layout/NameandTitleOrganizationalChart"/>
    <dgm:cxn modelId="{C4DEC506-E8A4-43CE-B1E5-D5F5937D1DE4}" type="presOf" srcId="{93631A28-8968-442A-A91D-EA40CD2B7A43}" destId="{6D520C12-43E8-4FA3-A57F-62D14D62CD59}" srcOrd="0" destOrd="0" presId="urn:microsoft.com/office/officeart/2008/layout/NameandTitleOrganizationalChart"/>
    <dgm:cxn modelId="{1E394F08-8168-4961-9EE7-328ADB60A834}" type="presOf" srcId="{675D4E81-C386-4F8B-A1EB-6C222D477319}" destId="{B67DE157-93D7-4E23-B2C6-B06B4631A82B}" srcOrd="0" destOrd="0" presId="urn:microsoft.com/office/officeart/2008/layout/NameandTitleOrganizationalChart"/>
    <dgm:cxn modelId="{26FA5B10-19E4-4D6D-B798-CBE8E30190F5}" type="presOf" srcId="{A2B2EB5D-9E34-4013-9AFA-908CD2FBC78E}" destId="{D23BBEA6-3EA5-4E74-B224-A69ED0557BF5}" srcOrd="0" destOrd="0" presId="urn:microsoft.com/office/officeart/2008/layout/NameandTitleOrganizationalChart"/>
    <dgm:cxn modelId="{FB9B6510-AD42-4ABE-BF3E-DBDEB33B79CF}" type="presOf" srcId="{CDBC454D-8205-4EB4-8722-08C0C50CE35B}" destId="{F19F044F-A33A-41A7-A9DE-F95E26FA5C70}" srcOrd="0" destOrd="0" presId="urn:microsoft.com/office/officeart/2008/layout/NameandTitleOrganizationalChart"/>
    <dgm:cxn modelId="{61A4481F-AD48-4E85-8058-F3FF49C7F688}" type="presOf" srcId="{CE354F12-E649-4EC0-B4EE-24BE34C411AB}" destId="{A5203C44-2855-4869-84A6-894676B0A626}" srcOrd="0" destOrd="0" presId="urn:microsoft.com/office/officeart/2008/layout/NameandTitleOrganizationalChart"/>
    <dgm:cxn modelId="{910C1227-B4CF-4993-9234-85DC1CFAA50A}" srcId="{7E975706-8B73-4F1D-A307-0E1B7821B7C0}" destId="{973873BC-C066-4D37-BEE7-74D83B0265E9}" srcOrd="0" destOrd="0" parTransId="{1330E73D-8C6E-4621-BBEE-9A9CA48F6626}" sibTransId="{A0F1D46F-F1DD-4A0A-85FD-0C243F846F3E}"/>
    <dgm:cxn modelId="{51925832-AFC7-4D7D-B4FE-A008D237D604}" type="presOf" srcId="{B4358426-1D00-4686-B05F-A8E231ED79F8}" destId="{8D23ED5F-B7D3-47C8-AAF5-D9E129600867}" srcOrd="0" destOrd="0" presId="urn:microsoft.com/office/officeart/2008/layout/NameandTitleOrganizationalChart"/>
    <dgm:cxn modelId="{84AB293F-3957-4C2D-96AE-E5F98E831A3C}" type="presOf" srcId="{DA5E2691-652B-4609-A485-E8799B2371F2}" destId="{E54EB809-DF5C-41F7-ABAA-3FD147A24D42}" srcOrd="0" destOrd="0" presId="urn:microsoft.com/office/officeart/2008/layout/NameandTitleOrganizationalChart"/>
    <dgm:cxn modelId="{4D12AC5B-D6ED-4588-BF2E-89CA432F6308}" type="presOf" srcId="{CDBC454D-8205-4EB4-8722-08C0C50CE35B}" destId="{0DECAABD-7200-4684-90C8-AFC9C95F4F33}" srcOrd="1" destOrd="0" presId="urn:microsoft.com/office/officeart/2008/layout/NameandTitleOrganizationalChart"/>
    <dgm:cxn modelId="{BD52935C-CCBE-485C-9FC0-B26953762221}" type="presOf" srcId="{850492B8-4F93-4937-B8C7-ED81F824C279}" destId="{8F48170F-627E-4FA8-AFAA-D94623B54999}" srcOrd="0" destOrd="0" presId="urn:microsoft.com/office/officeart/2008/layout/NameandTitleOrganizationalChart"/>
    <dgm:cxn modelId="{54D71761-A3CA-4BEA-B056-FD2A00CB4948}" type="presOf" srcId="{675D4E81-C386-4F8B-A1EB-6C222D477319}" destId="{2D188B8F-5C34-409C-8BB5-68F1BA23AD59}" srcOrd="1" destOrd="0" presId="urn:microsoft.com/office/officeart/2008/layout/NameandTitleOrganizationalChart"/>
    <dgm:cxn modelId="{364A7041-8BD6-4AD7-BDCE-02AD9AC72A48}" type="presOf" srcId="{973873BC-C066-4D37-BEE7-74D83B0265E9}" destId="{39AA1688-8FDB-4B95-AD0B-1FCCE379BF20}" srcOrd="0" destOrd="0" presId="urn:microsoft.com/office/officeart/2008/layout/NameandTitleOrganizationalChart"/>
    <dgm:cxn modelId="{66D79D61-EB7A-4A39-AA93-93936628BA8F}" type="presOf" srcId="{DA5E2691-652B-4609-A485-E8799B2371F2}" destId="{FF748A5A-A792-41BE-8B20-1EBC7D6D18BC}" srcOrd="1" destOrd="0" presId="urn:microsoft.com/office/officeart/2008/layout/NameandTitleOrganizationalChart"/>
    <dgm:cxn modelId="{C3D3A543-4F96-41D0-A950-DD59835B328A}" srcId="{973873BC-C066-4D37-BEE7-74D83B0265E9}" destId="{DA5E2691-652B-4609-A485-E8799B2371F2}" srcOrd="3" destOrd="0" parTransId="{67F80A8C-0FC8-4F23-8C58-A7BF1B60EA78}" sibTransId="{7D4A03C3-1F8A-4918-8EA0-E38CADF65CCB}"/>
    <dgm:cxn modelId="{260F8464-3C83-4D4E-92C3-3B5098A3FC4B}" srcId="{973873BC-C066-4D37-BEE7-74D83B0265E9}" destId="{93631A28-8968-442A-A91D-EA40CD2B7A43}" srcOrd="5" destOrd="0" parTransId="{824CBE8E-6D59-49E3-B816-4DD33043AC09}" sibTransId="{DF9CDBB7-6DE0-459C-9AB9-03258074C128}"/>
    <dgm:cxn modelId="{CAE4AD44-D79C-4DA4-BCAC-E8FDEC513E37}" type="presOf" srcId="{C75C43E6-75E7-466A-849E-E899CAF309CD}" destId="{114DBC02-C79C-4CD9-B528-46E422AF806E}" srcOrd="0" destOrd="0" presId="urn:microsoft.com/office/officeart/2008/layout/NameandTitleOrganizationalChart"/>
    <dgm:cxn modelId="{1B352A49-4384-424F-A7B2-E14F1D7CF6CB}" srcId="{973873BC-C066-4D37-BEE7-74D83B0265E9}" destId="{675D4E81-C386-4F8B-A1EB-6C222D477319}" srcOrd="1" destOrd="0" parTransId="{9DE872E0-DA3F-4CD1-B552-5A810B5C9864}" sibTransId="{20634A81-5582-40E0-BBF4-9F9E8EC796EB}"/>
    <dgm:cxn modelId="{BE7F6269-67FF-4461-AFBF-0023AEC80C2B}" type="presOf" srcId="{CE354F12-E649-4EC0-B4EE-24BE34C411AB}" destId="{7AA7A33A-8EA9-48E8-8E17-E6D0B7349308}" srcOrd="1" destOrd="0" presId="urn:microsoft.com/office/officeart/2008/layout/NameandTitleOrganizationalChart"/>
    <dgm:cxn modelId="{011EF46A-852C-4424-858D-C761A7A67F43}" type="presOf" srcId="{DB175ACD-5786-4BA4-AA2E-69E998711BA7}" destId="{BF8516E5-3C92-49CD-95D4-467E09043DF8}" srcOrd="0" destOrd="0" presId="urn:microsoft.com/office/officeart/2008/layout/NameandTitleOrganizationalChart"/>
    <dgm:cxn modelId="{1275736D-C6B7-4C1D-B6D0-D8267A4BE243}" type="presOf" srcId="{824CBE8E-6D59-49E3-B816-4DD33043AC09}" destId="{4B39A76E-7AFC-43B7-9EED-58ED14E44379}" srcOrd="0" destOrd="0" presId="urn:microsoft.com/office/officeart/2008/layout/NameandTitleOrganizationalChart"/>
    <dgm:cxn modelId="{A97B0C71-DE0A-4E1C-AD44-0745F1780129}" srcId="{973873BC-C066-4D37-BEE7-74D83B0265E9}" destId="{A2B2EB5D-9E34-4013-9AFA-908CD2FBC78E}" srcOrd="0" destOrd="0" parTransId="{94723565-5BCF-41E3-8B4B-65F2F6F8BD67}" sibTransId="{C75C43E6-75E7-466A-849E-E899CAF309CD}"/>
    <dgm:cxn modelId="{F49FDE53-6E7A-4A10-B0C6-C46E321BD82F}" srcId="{973873BC-C066-4D37-BEE7-74D83B0265E9}" destId="{CE354F12-E649-4EC0-B4EE-24BE34C411AB}" srcOrd="4" destOrd="0" parTransId="{19CCDAEE-3F6D-4FC1-B805-25CD31FC6285}" sibTransId="{F6731B3B-1260-43B1-8C48-AFB108C29B46}"/>
    <dgm:cxn modelId="{2E69BF75-EA32-4D9D-B9E0-429907074AB9}" type="presOf" srcId="{AAA0C470-C058-4B47-9127-84A4065B3209}" destId="{55799564-4728-46ED-8707-DBDAE932FFE4}" srcOrd="0" destOrd="0" presId="urn:microsoft.com/office/officeart/2008/layout/NameandTitleOrganizationalChart"/>
    <dgm:cxn modelId="{13B09780-F32D-4F6C-AC63-CBDC7F3EB106}" type="presOf" srcId="{BEC3B732-3F55-49DF-9014-BC713198EEB0}" destId="{60DD7B9D-620D-4B4B-B4F6-E151260D656C}" srcOrd="0" destOrd="0" presId="urn:microsoft.com/office/officeart/2008/layout/NameandTitleOrganizationalChart"/>
    <dgm:cxn modelId="{0E571B8B-2211-43BC-B968-51B9500536D4}" type="presOf" srcId="{7D4A03C3-1F8A-4918-8EA0-E38CADF65CCB}" destId="{8AB41251-B823-4E65-990C-A1ECDA65E59A}" srcOrd="0" destOrd="0" presId="urn:microsoft.com/office/officeart/2008/layout/NameandTitleOrganizationalChart"/>
    <dgm:cxn modelId="{5B480B91-7B6E-48D0-A9A9-DF0D26202D7E}" type="presOf" srcId="{A0F1D46F-F1DD-4A0A-85FD-0C243F846F3E}" destId="{0C43D2B7-BB56-4B2C-8596-B587B0F8ED12}" srcOrd="0" destOrd="0" presId="urn:microsoft.com/office/officeart/2008/layout/NameandTitleOrganizationalChart"/>
    <dgm:cxn modelId="{83457F92-2161-40F8-8644-0CC924430B4B}" type="presOf" srcId="{DB175ACD-5786-4BA4-AA2E-69E998711BA7}" destId="{8F22F152-30ED-4A79-BA3C-8D17E4C0928F}" srcOrd="1" destOrd="0" presId="urn:microsoft.com/office/officeart/2008/layout/NameandTitleOrganizationalChart"/>
    <dgm:cxn modelId="{42379B9B-8C69-4307-957A-EE7B54F6D82B}" type="presOf" srcId="{DE2F3DDD-AADA-4613-82EE-52F3999B7906}" destId="{2F0D291E-83E9-48D3-88AD-DCA644B4D827}" srcOrd="0" destOrd="0" presId="urn:microsoft.com/office/officeart/2008/layout/NameandTitleOrganizationalChart"/>
    <dgm:cxn modelId="{0C5501AB-6859-4246-B82C-D738E4BA0482}" srcId="{973873BC-C066-4D37-BEE7-74D83B0265E9}" destId="{CDBC454D-8205-4EB4-8722-08C0C50CE35B}" srcOrd="2" destOrd="0" parTransId="{BEC3B732-3F55-49DF-9014-BC713198EEB0}" sibTransId="{850492B8-4F93-4937-B8C7-ED81F824C279}"/>
    <dgm:cxn modelId="{EDE3C1AB-0993-4F78-8D81-D0BBEB0DC5B7}" type="presOf" srcId="{19CCDAEE-3F6D-4FC1-B805-25CD31FC6285}" destId="{046423CE-3F8D-43F4-8B04-12EFE9A9DEC3}" srcOrd="0" destOrd="0" presId="urn:microsoft.com/office/officeart/2008/layout/NameandTitleOrganizationalChart"/>
    <dgm:cxn modelId="{7BF472B6-A45E-46F2-A7CC-6693A3E5911A}" type="presOf" srcId="{93631A28-8968-442A-A91D-EA40CD2B7A43}" destId="{31D75A30-F76C-4329-97B7-61CD54C55861}" srcOrd="1" destOrd="0" presId="urn:microsoft.com/office/officeart/2008/layout/NameandTitleOrganizationalChart"/>
    <dgm:cxn modelId="{41CC83BC-15CD-4CC7-B309-8C6D558D54F9}" type="presOf" srcId="{973873BC-C066-4D37-BEE7-74D83B0265E9}" destId="{F533DC19-7127-4D1A-82A3-E4C6E7580F14}" srcOrd="1" destOrd="0" presId="urn:microsoft.com/office/officeart/2008/layout/NameandTitleOrganizationalChart"/>
    <dgm:cxn modelId="{B6AC4CC9-41A9-4743-8366-9CD31B8B1D17}" type="presOf" srcId="{94723565-5BCF-41E3-8B4B-65F2F6F8BD67}" destId="{71F648B9-2FF1-472F-8524-E107673AD701}" srcOrd="0" destOrd="0" presId="urn:microsoft.com/office/officeart/2008/layout/NameandTitleOrganizationalChart"/>
    <dgm:cxn modelId="{2BD189CB-0543-4A95-A3D4-6123DCA74A4B}" type="presOf" srcId="{63A52245-6534-4ADC-93DA-02FDBE97F3F8}" destId="{5E8C0D1B-DBB6-46F1-B050-D3D9971B2D8F}" srcOrd="1" destOrd="0" presId="urn:microsoft.com/office/officeart/2008/layout/NameandTitleOrganizationalChart"/>
    <dgm:cxn modelId="{0BEAF7D0-7DD8-4B37-85E1-C048BE7A87D8}" type="presOf" srcId="{1F3C58B8-FAE3-4D47-BF1B-A39E28A9E1C9}" destId="{CE69DA3B-C09A-4588-AC55-6E5D3189E0E1}" srcOrd="0" destOrd="0" presId="urn:microsoft.com/office/officeart/2008/layout/NameandTitleOrganizationalChart"/>
    <dgm:cxn modelId="{12FF72D2-C73B-49AF-A8F1-5ED75529E741}" type="presOf" srcId="{7E975706-8B73-4F1D-A307-0E1B7821B7C0}" destId="{5108DAC7-FF49-4C8D-8320-540FD472060C}" srcOrd="0" destOrd="0" presId="urn:microsoft.com/office/officeart/2008/layout/NameandTitleOrganizationalChart"/>
    <dgm:cxn modelId="{FE8306D4-A4B6-4D7F-A519-AFC4532BE0F6}" srcId="{973873BC-C066-4D37-BEE7-74D83B0265E9}" destId="{DB175ACD-5786-4BA4-AA2E-69E998711BA7}" srcOrd="7" destOrd="0" parTransId="{1F3C58B8-FAE3-4D47-BF1B-A39E28A9E1C9}" sibTransId="{B4358426-1D00-4686-B05F-A8E231ED79F8}"/>
    <dgm:cxn modelId="{6058C0D7-1BA9-419E-9940-B7398D364D49}" type="presOf" srcId="{F6731B3B-1260-43B1-8C48-AFB108C29B46}" destId="{EEAB45A2-021D-498E-81A4-BCD857FC7FDC}" srcOrd="0" destOrd="0" presId="urn:microsoft.com/office/officeart/2008/layout/NameandTitleOrganizationalChart"/>
    <dgm:cxn modelId="{AD39F0E1-EE44-4C8C-BEAD-072C403BCFCB}" type="presOf" srcId="{20634A81-5582-40E0-BBF4-9F9E8EC796EB}" destId="{0E46AEA1-8698-4E2B-A562-ABDCE361446A}" srcOrd="0" destOrd="0" presId="urn:microsoft.com/office/officeart/2008/layout/NameandTitleOrganizationalChart"/>
    <dgm:cxn modelId="{8A9C73E6-AC48-4E1F-8B1D-C4C2E93F11B0}" type="presOf" srcId="{A2B2EB5D-9E34-4013-9AFA-908CD2FBC78E}" destId="{CA5588DC-2A1D-4C85-AEAD-3539999BEA88}" srcOrd="1" destOrd="0" presId="urn:microsoft.com/office/officeart/2008/layout/NameandTitleOrganizationalChart"/>
    <dgm:cxn modelId="{DBBA89E6-DEF4-4AB2-A224-85933F8459C1}" type="presOf" srcId="{63A52245-6534-4ADC-93DA-02FDBE97F3F8}" destId="{BC336BE1-4EB7-4EEC-8C6B-219EF805E4EE}" srcOrd="0" destOrd="0" presId="urn:microsoft.com/office/officeart/2008/layout/NameandTitleOrganizationalChart"/>
    <dgm:cxn modelId="{7154C4EA-2E5A-4D00-B9BB-66E1AED78595}" type="presOf" srcId="{9DE872E0-DA3F-4CD1-B552-5A810B5C9864}" destId="{6CCFA6CC-94D0-4478-AB45-9B75D3C2BDC2}" srcOrd="0" destOrd="0" presId="urn:microsoft.com/office/officeart/2008/layout/NameandTitleOrganizationalChart"/>
    <dgm:cxn modelId="{BFA4B6FC-BCB9-416D-99A6-A33C68CC17F4}" type="presOf" srcId="{67F80A8C-0FC8-4F23-8C58-A7BF1B60EA78}" destId="{CD0CBC01-4BCE-4C32-AE8A-059A782BCACD}" srcOrd="0" destOrd="0" presId="urn:microsoft.com/office/officeart/2008/layout/NameandTitleOrganizationalChart"/>
    <dgm:cxn modelId="{938C97FE-A9FF-4D4D-A3BD-02323E8C7C8D}" srcId="{973873BC-C066-4D37-BEE7-74D83B0265E9}" destId="{63A52245-6534-4ADC-93DA-02FDBE97F3F8}" srcOrd="6" destOrd="0" parTransId="{AAA0C470-C058-4B47-9127-84A4065B3209}" sibTransId="{DE2F3DDD-AADA-4613-82EE-52F3999B7906}"/>
    <dgm:cxn modelId="{E3A0E689-8669-4310-9A47-41DD846D4BC0}" type="presParOf" srcId="{5108DAC7-FF49-4C8D-8320-540FD472060C}" destId="{1A57848C-8241-43D0-8989-655D77B2793B}" srcOrd="0" destOrd="0" presId="urn:microsoft.com/office/officeart/2008/layout/NameandTitleOrganizationalChart"/>
    <dgm:cxn modelId="{E6C51ACE-3370-4DAC-A536-3EFD596907B1}" type="presParOf" srcId="{1A57848C-8241-43D0-8989-655D77B2793B}" destId="{8A77C2C6-C76A-45BF-9243-158291E2A40B}" srcOrd="0" destOrd="0" presId="urn:microsoft.com/office/officeart/2008/layout/NameandTitleOrganizationalChart"/>
    <dgm:cxn modelId="{929A0F5D-C776-49DB-91BF-687676BAD809}" type="presParOf" srcId="{8A77C2C6-C76A-45BF-9243-158291E2A40B}" destId="{39AA1688-8FDB-4B95-AD0B-1FCCE379BF20}" srcOrd="0" destOrd="0" presId="urn:microsoft.com/office/officeart/2008/layout/NameandTitleOrganizationalChart"/>
    <dgm:cxn modelId="{E5F55728-39E6-4D3E-BA3D-C29C30EF2F43}" type="presParOf" srcId="{8A77C2C6-C76A-45BF-9243-158291E2A40B}" destId="{0C43D2B7-BB56-4B2C-8596-B587B0F8ED12}" srcOrd="1" destOrd="0" presId="urn:microsoft.com/office/officeart/2008/layout/NameandTitleOrganizationalChart"/>
    <dgm:cxn modelId="{EE5F41A5-CA11-45FC-8BA1-B48847DE1480}" type="presParOf" srcId="{8A77C2C6-C76A-45BF-9243-158291E2A40B}" destId="{F533DC19-7127-4D1A-82A3-E4C6E7580F14}" srcOrd="2" destOrd="0" presId="urn:microsoft.com/office/officeart/2008/layout/NameandTitleOrganizationalChart"/>
    <dgm:cxn modelId="{9FEEBC7F-9839-46B2-9C98-D6373D7F2A64}" type="presParOf" srcId="{1A57848C-8241-43D0-8989-655D77B2793B}" destId="{5C470A5F-3517-4059-84B3-FBC7691CA2A8}" srcOrd="1" destOrd="0" presId="urn:microsoft.com/office/officeart/2008/layout/NameandTitleOrganizationalChart"/>
    <dgm:cxn modelId="{AA6F61F1-4D4E-4F66-BDD2-76B90060DCD7}" type="presParOf" srcId="{5C470A5F-3517-4059-84B3-FBC7691CA2A8}" destId="{CD0CBC01-4BCE-4C32-AE8A-059A782BCACD}" srcOrd="0" destOrd="0" presId="urn:microsoft.com/office/officeart/2008/layout/NameandTitleOrganizationalChart"/>
    <dgm:cxn modelId="{7B3CFF24-EFD9-4AB9-8E2F-4ED546A3CB42}" type="presParOf" srcId="{5C470A5F-3517-4059-84B3-FBC7691CA2A8}" destId="{F980970E-C182-4416-A9F3-4D2A38560CAF}" srcOrd="1" destOrd="0" presId="urn:microsoft.com/office/officeart/2008/layout/NameandTitleOrganizationalChart"/>
    <dgm:cxn modelId="{78A4513E-E41C-4A6E-96F3-B1A05F305D02}" type="presParOf" srcId="{F980970E-C182-4416-A9F3-4D2A38560CAF}" destId="{498B11CD-0291-4547-953F-EBF74427A696}" srcOrd="0" destOrd="0" presId="urn:microsoft.com/office/officeart/2008/layout/NameandTitleOrganizationalChart"/>
    <dgm:cxn modelId="{405C1BD8-65BE-42E4-9267-18DCBA398F2B}" type="presParOf" srcId="{498B11CD-0291-4547-953F-EBF74427A696}" destId="{E54EB809-DF5C-41F7-ABAA-3FD147A24D42}" srcOrd="0" destOrd="0" presId="urn:microsoft.com/office/officeart/2008/layout/NameandTitleOrganizationalChart"/>
    <dgm:cxn modelId="{A3A09191-2DDE-4AE5-84FA-263839E060E2}" type="presParOf" srcId="{498B11CD-0291-4547-953F-EBF74427A696}" destId="{8AB41251-B823-4E65-990C-A1ECDA65E59A}" srcOrd="1" destOrd="0" presId="urn:microsoft.com/office/officeart/2008/layout/NameandTitleOrganizationalChart"/>
    <dgm:cxn modelId="{93B5BBBA-727A-4DDA-A09E-B9C6C1395F0F}" type="presParOf" srcId="{498B11CD-0291-4547-953F-EBF74427A696}" destId="{FF748A5A-A792-41BE-8B20-1EBC7D6D18BC}" srcOrd="2" destOrd="0" presId="urn:microsoft.com/office/officeart/2008/layout/NameandTitleOrganizationalChart"/>
    <dgm:cxn modelId="{56B488CF-CB92-4130-9131-B91DB8760255}" type="presParOf" srcId="{F980970E-C182-4416-A9F3-4D2A38560CAF}" destId="{BABF9EEE-AEED-43D4-B0DF-2E064E635779}" srcOrd="1" destOrd="0" presId="urn:microsoft.com/office/officeart/2008/layout/NameandTitleOrganizationalChart"/>
    <dgm:cxn modelId="{631FEAE5-A878-4168-B161-16BE0D918DD5}" type="presParOf" srcId="{F980970E-C182-4416-A9F3-4D2A38560CAF}" destId="{A3156016-B4C6-45F7-BF2F-63A4478E7D08}" srcOrd="2" destOrd="0" presId="urn:microsoft.com/office/officeart/2008/layout/NameandTitleOrganizationalChart"/>
    <dgm:cxn modelId="{309C1256-A7DB-40F6-A65B-402B4A7DE430}" type="presParOf" srcId="{5C470A5F-3517-4059-84B3-FBC7691CA2A8}" destId="{046423CE-3F8D-43F4-8B04-12EFE9A9DEC3}" srcOrd="2" destOrd="0" presId="urn:microsoft.com/office/officeart/2008/layout/NameandTitleOrganizationalChart"/>
    <dgm:cxn modelId="{6837929C-DAB4-4D1E-9A21-77CBFC989584}" type="presParOf" srcId="{5C470A5F-3517-4059-84B3-FBC7691CA2A8}" destId="{539AB1F3-D529-4D8D-8886-FEF682BFC2A5}" srcOrd="3" destOrd="0" presId="urn:microsoft.com/office/officeart/2008/layout/NameandTitleOrganizationalChart"/>
    <dgm:cxn modelId="{D2B44A47-A10E-44DF-BD71-C44E2AD7B8CD}" type="presParOf" srcId="{539AB1F3-D529-4D8D-8886-FEF682BFC2A5}" destId="{B5B5A9BD-71B0-4C95-BD7C-B2BB065D721F}" srcOrd="0" destOrd="0" presId="urn:microsoft.com/office/officeart/2008/layout/NameandTitleOrganizationalChart"/>
    <dgm:cxn modelId="{EA6E946B-EE78-40F5-9EDE-7727165D1A47}" type="presParOf" srcId="{B5B5A9BD-71B0-4C95-BD7C-B2BB065D721F}" destId="{A5203C44-2855-4869-84A6-894676B0A626}" srcOrd="0" destOrd="0" presId="urn:microsoft.com/office/officeart/2008/layout/NameandTitleOrganizationalChart"/>
    <dgm:cxn modelId="{3F88375D-3005-470D-850C-3D6CCC618481}" type="presParOf" srcId="{B5B5A9BD-71B0-4C95-BD7C-B2BB065D721F}" destId="{EEAB45A2-021D-498E-81A4-BCD857FC7FDC}" srcOrd="1" destOrd="0" presId="urn:microsoft.com/office/officeart/2008/layout/NameandTitleOrganizationalChart"/>
    <dgm:cxn modelId="{1CAF62CC-0755-4BE0-950B-B8432BA1CD7E}" type="presParOf" srcId="{B5B5A9BD-71B0-4C95-BD7C-B2BB065D721F}" destId="{7AA7A33A-8EA9-48E8-8E17-E6D0B7349308}" srcOrd="2" destOrd="0" presId="urn:microsoft.com/office/officeart/2008/layout/NameandTitleOrganizationalChart"/>
    <dgm:cxn modelId="{8DAF60D5-8BD6-4158-B945-6C8F72174FFE}" type="presParOf" srcId="{539AB1F3-D529-4D8D-8886-FEF682BFC2A5}" destId="{CB5FD550-BA31-4B92-AC6C-6F30D5AEFBAB}" srcOrd="1" destOrd="0" presId="urn:microsoft.com/office/officeart/2008/layout/NameandTitleOrganizationalChart"/>
    <dgm:cxn modelId="{E8546E3C-287C-4D34-93D7-E8146CA02BB4}" type="presParOf" srcId="{539AB1F3-D529-4D8D-8886-FEF682BFC2A5}" destId="{146D80E2-82AE-4AD6-8F9D-A3CE616856F2}" srcOrd="2" destOrd="0" presId="urn:microsoft.com/office/officeart/2008/layout/NameandTitleOrganizationalChart"/>
    <dgm:cxn modelId="{847EFC5A-69AE-4C00-8D04-92D4E1F50437}" type="presParOf" srcId="{5C470A5F-3517-4059-84B3-FBC7691CA2A8}" destId="{4B39A76E-7AFC-43B7-9EED-58ED14E44379}" srcOrd="4" destOrd="0" presId="urn:microsoft.com/office/officeart/2008/layout/NameandTitleOrganizationalChart"/>
    <dgm:cxn modelId="{1F27EDF1-36EB-48F4-9AAC-A6E05061B36F}" type="presParOf" srcId="{5C470A5F-3517-4059-84B3-FBC7691CA2A8}" destId="{BACBDEF0-0E7D-4407-89C0-19E164F13D7A}" srcOrd="5" destOrd="0" presId="urn:microsoft.com/office/officeart/2008/layout/NameandTitleOrganizationalChart"/>
    <dgm:cxn modelId="{C91717C5-F845-4263-8FC6-1FF1BCCD339A}" type="presParOf" srcId="{BACBDEF0-0E7D-4407-89C0-19E164F13D7A}" destId="{7667EB68-1627-4DD8-B442-A2FD779E13D9}" srcOrd="0" destOrd="0" presId="urn:microsoft.com/office/officeart/2008/layout/NameandTitleOrganizationalChart"/>
    <dgm:cxn modelId="{E3EBE466-9353-4568-9948-5DCA88928198}" type="presParOf" srcId="{7667EB68-1627-4DD8-B442-A2FD779E13D9}" destId="{6D520C12-43E8-4FA3-A57F-62D14D62CD59}" srcOrd="0" destOrd="0" presId="urn:microsoft.com/office/officeart/2008/layout/NameandTitleOrganizationalChart"/>
    <dgm:cxn modelId="{F9696DA6-0E67-47CD-840B-8D07BBC7D160}" type="presParOf" srcId="{7667EB68-1627-4DD8-B442-A2FD779E13D9}" destId="{BA6A2C1B-F5ED-48E7-B4C2-E150DA31CA89}" srcOrd="1" destOrd="0" presId="urn:microsoft.com/office/officeart/2008/layout/NameandTitleOrganizationalChart"/>
    <dgm:cxn modelId="{1187233C-A542-46D7-B357-36C98A1EE804}" type="presParOf" srcId="{7667EB68-1627-4DD8-B442-A2FD779E13D9}" destId="{31D75A30-F76C-4329-97B7-61CD54C55861}" srcOrd="2" destOrd="0" presId="urn:microsoft.com/office/officeart/2008/layout/NameandTitleOrganizationalChart"/>
    <dgm:cxn modelId="{C2D21658-D6D8-4E39-B178-3419BCEF1766}" type="presParOf" srcId="{BACBDEF0-0E7D-4407-89C0-19E164F13D7A}" destId="{ECFB8FC4-A61A-482C-87F4-32FAD7D7E035}" srcOrd="1" destOrd="0" presId="urn:microsoft.com/office/officeart/2008/layout/NameandTitleOrganizationalChart"/>
    <dgm:cxn modelId="{F673DE33-67E4-4BF4-9486-E5B1E1CD0CC5}" type="presParOf" srcId="{BACBDEF0-0E7D-4407-89C0-19E164F13D7A}" destId="{1CB6C4A5-DE3B-4897-9A78-40CA01D24F29}" srcOrd="2" destOrd="0" presId="urn:microsoft.com/office/officeart/2008/layout/NameandTitleOrganizationalChart"/>
    <dgm:cxn modelId="{3DA7A4D4-74C9-4673-B460-D987BB2AB641}" type="presParOf" srcId="{5C470A5F-3517-4059-84B3-FBC7691CA2A8}" destId="{55799564-4728-46ED-8707-DBDAE932FFE4}" srcOrd="6" destOrd="0" presId="urn:microsoft.com/office/officeart/2008/layout/NameandTitleOrganizationalChart"/>
    <dgm:cxn modelId="{33E248B9-A090-489C-B2C5-13E43E2EC368}" type="presParOf" srcId="{5C470A5F-3517-4059-84B3-FBC7691CA2A8}" destId="{20756CF3-0077-4811-8E85-07AC0BFF27E7}" srcOrd="7" destOrd="0" presId="urn:microsoft.com/office/officeart/2008/layout/NameandTitleOrganizationalChart"/>
    <dgm:cxn modelId="{79599906-FDD9-4BBA-8D89-6073EB8E62DA}" type="presParOf" srcId="{20756CF3-0077-4811-8E85-07AC0BFF27E7}" destId="{DC854F7D-9006-4321-BC0F-12F84A21DEE4}" srcOrd="0" destOrd="0" presId="urn:microsoft.com/office/officeart/2008/layout/NameandTitleOrganizationalChart"/>
    <dgm:cxn modelId="{4CB413EE-9BFB-46C4-B7DA-CEC260090AF6}" type="presParOf" srcId="{DC854F7D-9006-4321-BC0F-12F84A21DEE4}" destId="{BC336BE1-4EB7-4EEC-8C6B-219EF805E4EE}" srcOrd="0" destOrd="0" presId="urn:microsoft.com/office/officeart/2008/layout/NameandTitleOrganizationalChart"/>
    <dgm:cxn modelId="{EBC136E9-CA30-468B-83DC-07FFE25C7FA1}" type="presParOf" srcId="{DC854F7D-9006-4321-BC0F-12F84A21DEE4}" destId="{2F0D291E-83E9-48D3-88AD-DCA644B4D827}" srcOrd="1" destOrd="0" presId="urn:microsoft.com/office/officeart/2008/layout/NameandTitleOrganizationalChart"/>
    <dgm:cxn modelId="{DE55ACBA-2E6F-48B8-9364-7CED56DA7D19}" type="presParOf" srcId="{DC854F7D-9006-4321-BC0F-12F84A21DEE4}" destId="{5E8C0D1B-DBB6-46F1-B050-D3D9971B2D8F}" srcOrd="2" destOrd="0" presId="urn:microsoft.com/office/officeart/2008/layout/NameandTitleOrganizationalChart"/>
    <dgm:cxn modelId="{429763D5-42C3-477E-AAB8-347C0DB2AA41}" type="presParOf" srcId="{20756CF3-0077-4811-8E85-07AC0BFF27E7}" destId="{F1AED69F-A101-4309-9F1B-B1179219CF7D}" srcOrd="1" destOrd="0" presId="urn:microsoft.com/office/officeart/2008/layout/NameandTitleOrganizationalChart"/>
    <dgm:cxn modelId="{DBBB5CFB-6E0B-43B6-B0E2-92ACA99D052A}" type="presParOf" srcId="{20756CF3-0077-4811-8E85-07AC0BFF27E7}" destId="{294BD5AA-242D-4C18-8C07-6EE6083BDB62}" srcOrd="2" destOrd="0" presId="urn:microsoft.com/office/officeart/2008/layout/NameandTitleOrganizationalChart"/>
    <dgm:cxn modelId="{7EE6B853-8E06-49CD-B7FD-2B929ABF8F8C}" type="presParOf" srcId="{5C470A5F-3517-4059-84B3-FBC7691CA2A8}" destId="{CE69DA3B-C09A-4588-AC55-6E5D3189E0E1}" srcOrd="8" destOrd="0" presId="urn:microsoft.com/office/officeart/2008/layout/NameandTitleOrganizationalChart"/>
    <dgm:cxn modelId="{3020EB24-0F3B-4314-BC5E-FFBD4238D213}" type="presParOf" srcId="{5C470A5F-3517-4059-84B3-FBC7691CA2A8}" destId="{C39E5156-413F-405E-B857-94E7B439624E}" srcOrd="9" destOrd="0" presId="urn:microsoft.com/office/officeart/2008/layout/NameandTitleOrganizationalChart"/>
    <dgm:cxn modelId="{357C756C-ECA5-4BA4-A82E-B31552FF1FFE}" type="presParOf" srcId="{C39E5156-413F-405E-B857-94E7B439624E}" destId="{24B2C040-11C9-4941-94B6-AC80740FA7F4}" srcOrd="0" destOrd="0" presId="urn:microsoft.com/office/officeart/2008/layout/NameandTitleOrganizationalChart"/>
    <dgm:cxn modelId="{DA30EBA7-E22B-481F-BBB2-A31CEC5F5811}" type="presParOf" srcId="{24B2C040-11C9-4941-94B6-AC80740FA7F4}" destId="{BF8516E5-3C92-49CD-95D4-467E09043DF8}" srcOrd="0" destOrd="0" presId="urn:microsoft.com/office/officeart/2008/layout/NameandTitleOrganizationalChart"/>
    <dgm:cxn modelId="{B015D25C-1F32-47F8-954E-3C9EDBBC843F}" type="presParOf" srcId="{24B2C040-11C9-4941-94B6-AC80740FA7F4}" destId="{8D23ED5F-B7D3-47C8-AAF5-D9E129600867}" srcOrd="1" destOrd="0" presId="urn:microsoft.com/office/officeart/2008/layout/NameandTitleOrganizationalChart"/>
    <dgm:cxn modelId="{22D89901-2EE6-451B-8F9B-CBF4FCCBC7AD}" type="presParOf" srcId="{24B2C040-11C9-4941-94B6-AC80740FA7F4}" destId="{8F22F152-30ED-4A79-BA3C-8D17E4C0928F}" srcOrd="2" destOrd="0" presId="urn:microsoft.com/office/officeart/2008/layout/NameandTitleOrganizationalChart"/>
    <dgm:cxn modelId="{209E9F2A-8DAE-496E-91D8-C8D38EC0FF45}" type="presParOf" srcId="{C39E5156-413F-405E-B857-94E7B439624E}" destId="{33A44782-3EBD-4419-B739-46C36FF95963}" srcOrd="1" destOrd="0" presId="urn:microsoft.com/office/officeart/2008/layout/NameandTitleOrganizationalChart"/>
    <dgm:cxn modelId="{3E508E30-9B25-4623-A925-AC606BCCC63C}" type="presParOf" srcId="{C39E5156-413F-405E-B857-94E7B439624E}" destId="{0A0394E9-F1BD-422C-8EE2-27E42FE9FE9E}" srcOrd="2" destOrd="0" presId="urn:microsoft.com/office/officeart/2008/layout/NameandTitleOrganizationalChart"/>
    <dgm:cxn modelId="{089B5E62-7209-4417-BE95-385A04C96E8D}" type="presParOf" srcId="{1A57848C-8241-43D0-8989-655D77B2793B}" destId="{43BEF4A2-5CA0-4AA4-A89F-DFF2DC1BE4ED}" srcOrd="2" destOrd="0" presId="urn:microsoft.com/office/officeart/2008/layout/NameandTitleOrganizationalChart"/>
    <dgm:cxn modelId="{638203BF-7C4D-4F44-8366-092E112F537C}" type="presParOf" srcId="{43BEF4A2-5CA0-4AA4-A89F-DFF2DC1BE4ED}" destId="{71F648B9-2FF1-472F-8524-E107673AD701}" srcOrd="0" destOrd="0" presId="urn:microsoft.com/office/officeart/2008/layout/NameandTitleOrganizationalChart"/>
    <dgm:cxn modelId="{136A95D4-0584-4B3D-A1F0-F5429EE10F97}" type="presParOf" srcId="{43BEF4A2-5CA0-4AA4-A89F-DFF2DC1BE4ED}" destId="{E5F512B0-2491-4170-9E7A-B80678852478}" srcOrd="1" destOrd="0" presId="urn:microsoft.com/office/officeart/2008/layout/NameandTitleOrganizationalChart"/>
    <dgm:cxn modelId="{5090EC91-838E-494D-BFFA-4522BF113B26}" type="presParOf" srcId="{E5F512B0-2491-4170-9E7A-B80678852478}" destId="{F82F0F5E-F785-4CC4-A91A-DB7AF924A447}" srcOrd="0" destOrd="0" presId="urn:microsoft.com/office/officeart/2008/layout/NameandTitleOrganizationalChart"/>
    <dgm:cxn modelId="{F74F9B3F-5509-466A-8104-B1626D45A0B1}" type="presParOf" srcId="{F82F0F5E-F785-4CC4-A91A-DB7AF924A447}" destId="{D23BBEA6-3EA5-4E74-B224-A69ED0557BF5}" srcOrd="0" destOrd="0" presId="urn:microsoft.com/office/officeart/2008/layout/NameandTitleOrganizationalChart"/>
    <dgm:cxn modelId="{DB31F56B-65C1-4D69-AC27-04F264CB3FC9}" type="presParOf" srcId="{F82F0F5E-F785-4CC4-A91A-DB7AF924A447}" destId="{114DBC02-C79C-4CD9-B528-46E422AF806E}" srcOrd="1" destOrd="0" presId="urn:microsoft.com/office/officeart/2008/layout/NameandTitleOrganizationalChart"/>
    <dgm:cxn modelId="{6A40D7E7-2D23-48AE-A6D3-B928ECEFC80D}" type="presParOf" srcId="{F82F0F5E-F785-4CC4-A91A-DB7AF924A447}" destId="{CA5588DC-2A1D-4C85-AEAD-3539999BEA88}" srcOrd="2" destOrd="0" presId="urn:microsoft.com/office/officeart/2008/layout/NameandTitleOrganizationalChart"/>
    <dgm:cxn modelId="{2DEB2B8A-D9CD-4459-9C22-241B104E37FD}" type="presParOf" srcId="{E5F512B0-2491-4170-9E7A-B80678852478}" destId="{AF7AED65-35AD-400E-BC25-380DF6B80700}" srcOrd="1" destOrd="0" presId="urn:microsoft.com/office/officeart/2008/layout/NameandTitleOrganizationalChart"/>
    <dgm:cxn modelId="{96681149-B74B-4E97-88BD-1099D37CA59A}" type="presParOf" srcId="{E5F512B0-2491-4170-9E7A-B80678852478}" destId="{FEF2CB14-2B0C-4F0D-9DDF-E5A57DF7F8AE}" srcOrd="2" destOrd="0" presId="urn:microsoft.com/office/officeart/2008/layout/NameandTitleOrganizationalChart"/>
    <dgm:cxn modelId="{E3634F3F-0F6C-4600-BF6A-26FBF0AB7135}" type="presParOf" srcId="{43BEF4A2-5CA0-4AA4-A89F-DFF2DC1BE4ED}" destId="{6CCFA6CC-94D0-4478-AB45-9B75D3C2BDC2}" srcOrd="2" destOrd="0" presId="urn:microsoft.com/office/officeart/2008/layout/NameandTitleOrganizationalChart"/>
    <dgm:cxn modelId="{5218B9F8-C345-4314-8FE6-606008D9934D}" type="presParOf" srcId="{43BEF4A2-5CA0-4AA4-A89F-DFF2DC1BE4ED}" destId="{270CAA74-9186-4BC5-A218-D9192AC2554E}" srcOrd="3" destOrd="0" presId="urn:microsoft.com/office/officeart/2008/layout/NameandTitleOrganizationalChart"/>
    <dgm:cxn modelId="{461E4FAE-7DF5-4F6A-918D-D067AE1EC1B7}" type="presParOf" srcId="{270CAA74-9186-4BC5-A218-D9192AC2554E}" destId="{3CD0C1A6-4AA0-4686-A9C2-0ED4A25EB825}" srcOrd="0" destOrd="0" presId="urn:microsoft.com/office/officeart/2008/layout/NameandTitleOrganizationalChart"/>
    <dgm:cxn modelId="{1DF8D03B-02FD-42F0-A96F-5C4DB1C0285D}" type="presParOf" srcId="{3CD0C1A6-4AA0-4686-A9C2-0ED4A25EB825}" destId="{B67DE157-93D7-4E23-B2C6-B06B4631A82B}" srcOrd="0" destOrd="0" presId="urn:microsoft.com/office/officeart/2008/layout/NameandTitleOrganizationalChart"/>
    <dgm:cxn modelId="{C4AFBC94-206C-44FC-AD0A-124EC1823FB8}" type="presParOf" srcId="{3CD0C1A6-4AA0-4686-A9C2-0ED4A25EB825}" destId="{0E46AEA1-8698-4E2B-A562-ABDCE361446A}" srcOrd="1" destOrd="0" presId="urn:microsoft.com/office/officeart/2008/layout/NameandTitleOrganizationalChart"/>
    <dgm:cxn modelId="{9F40821D-47D1-4C88-B7A5-3D4165B9ECCD}" type="presParOf" srcId="{3CD0C1A6-4AA0-4686-A9C2-0ED4A25EB825}" destId="{2D188B8F-5C34-409C-8BB5-68F1BA23AD59}" srcOrd="2" destOrd="0" presId="urn:microsoft.com/office/officeart/2008/layout/NameandTitleOrganizationalChart"/>
    <dgm:cxn modelId="{CE5AA115-FB4D-40C5-856E-123FC9F1A3BF}" type="presParOf" srcId="{270CAA74-9186-4BC5-A218-D9192AC2554E}" destId="{A49714D7-E7CB-40EE-AA7C-FD97EF13F4C7}" srcOrd="1" destOrd="0" presId="urn:microsoft.com/office/officeart/2008/layout/NameandTitleOrganizationalChart"/>
    <dgm:cxn modelId="{B0E3416B-6B5D-48B6-BD7F-67D2498839E2}" type="presParOf" srcId="{270CAA74-9186-4BC5-A218-D9192AC2554E}" destId="{71EF53FF-31C0-4E6E-A3FC-01C4ABCF21B0}" srcOrd="2" destOrd="0" presId="urn:microsoft.com/office/officeart/2008/layout/NameandTitleOrganizationalChart"/>
    <dgm:cxn modelId="{B7902D22-5225-4AE3-AD69-E4003A2B9DD0}" type="presParOf" srcId="{43BEF4A2-5CA0-4AA4-A89F-DFF2DC1BE4ED}" destId="{60DD7B9D-620D-4B4B-B4F6-E151260D656C}" srcOrd="4" destOrd="0" presId="urn:microsoft.com/office/officeart/2008/layout/NameandTitleOrganizationalChart"/>
    <dgm:cxn modelId="{02D6F1BF-3144-467B-B467-2A90D83F0245}" type="presParOf" srcId="{43BEF4A2-5CA0-4AA4-A89F-DFF2DC1BE4ED}" destId="{1E4D6E13-BE6D-4530-916D-53DFFE9E6C94}" srcOrd="5" destOrd="0" presId="urn:microsoft.com/office/officeart/2008/layout/NameandTitleOrganizationalChart"/>
    <dgm:cxn modelId="{44359EF8-17E5-4F98-8ED6-1090461BCEBD}" type="presParOf" srcId="{1E4D6E13-BE6D-4530-916D-53DFFE9E6C94}" destId="{4FFCE43D-9E1D-49A4-ADAC-620E6A6F7CB3}" srcOrd="0" destOrd="0" presId="urn:microsoft.com/office/officeart/2008/layout/NameandTitleOrganizationalChart"/>
    <dgm:cxn modelId="{1BEF68D5-523B-4F73-B86A-2468FE497309}" type="presParOf" srcId="{4FFCE43D-9E1D-49A4-ADAC-620E6A6F7CB3}" destId="{F19F044F-A33A-41A7-A9DE-F95E26FA5C70}" srcOrd="0" destOrd="0" presId="urn:microsoft.com/office/officeart/2008/layout/NameandTitleOrganizationalChart"/>
    <dgm:cxn modelId="{C0D9E20F-8B09-47AE-97C1-58E4AADC17D9}" type="presParOf" srcId="{4FFCE43D-9E1D-49A4-ADAC-620E6A6F7CB3}" destId="{8F48170F-627E-4FA8-AFAA-D94623B54999}" srcOrd="1" destOrd="0" presId="urn:microsoft.com/office/officeart/2008/layout/NameandTitleOrganizationalChart"/>
    <dgm:cxn modelId="{01B902EE-55F0-42C0-B2BC-41DF1B5D831A}" type="presParOf" srcId="{4FFCE43D-9E1D-49A4-ADAC-620E6A6F7CB3}" destId="{0DECAABD-7200-4684-90C8-AFC9C95F4F33}" srcOrd="2" destOrd="0" presId="urn:microsoft.com/office/officeart/2008/layout/NameandTitleOrganizationalChart"/>
    <dgm:cxn modelId="{F8F078AE-C8FB-45AD-A048-23422E3F31B6}" type="presParOf" srcId="{1E4D6E13-BE6D-4530-916D-53DFFE9E6C94}" destId="{3A8F9307-95BD-4490-A6B3-76AA4AA1D0D2}" srcOrd="1" destOrd="0" presId="urn:microsoft.com/office/officeart/2008/layout/NameandTitleOrganizationalChart"/>
    <dgm:cxn modelId="{7B55A68C-327E-4490-BD86-D4C4A2F14E32}" type="presParOf" srcId="{1E4D6E13-BE6D-4530-916D-53DFFE9E6C94}" destId="{518803F2-C66C-4695-9BDB-BCD30A40AFC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4B844-0E00-40E6-AB17-F04EB4CEA8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548C1E03-D0BF-41F6-B350-203DAC4ED744}">
      <dgm:prSet phldrT="[Teksts]"/>
      <dgm:spPr/>
      <dgm:t>
        <a:bodyPr/>
        <a:lstStyle/>
        <a:p>
          <a:r>
            <a:rPr lang="lv-LV" dirty="0"/>
            <a:t>Iestāde</a:t>
          </a:r>
        </a:p>
      </dgm:t>
    </dgm:pt>
    <dgm:pt modelId="{D6859D1F-B18E-4F12-9253-3783D17603FB}" type="parTrans" cxnId="{608422CE-79F8-4489-8BCE-4689C87432DD}">
      <dgm:prSet/>
      <dgm:spPr/>
      <dgm:t>
        <a:bodyPr/>
        <a:lstStyle/>
        <a:p>
          <a:endParaRPr lang="lv-LV"/>
        </a:p>
      </dgm:t>
    </dgm:pt>
    <dgm:pt modelId="{33273952-B908-446B-914B-5087A45D8827}" type="sibTrans" cxnId="{608422CE-79F8-4489-8BCE-4689C87432DD}">
      <dgm:prSet/>
      <dgm:spPr/>
      <dgm:t>
        <a:bodyPr/>
        <a:lstStyle/>
        <a:p>
          <a:endParaRPr lang="lv-LV"/>
        </a:p>
      </dgm:t>
    </dgm:pt>
    <dgm:pt modelId="{C022A5BA-D425-43A9-BA5F-7FDE65E2D213}">
      <dgm:prSet phldrT="[Teksts]"/>
      <dgm:spPr/>
      <dgm:t>
        <a:bodyPr/>
        <a:lstStyle/>
        <a:p>
          <a:r>
            <a:rPr lang="lv-LV" dirty="0"/>
            <a:t>Objekti</a:t>
          </a:r>
        </a:p>
      </dgm:t>
    </dgm:pt>
    <dgm:pt modelId="{2B7C7179-6127-4E95-88EF-AFC323C6F445}" type="parTrans" cxnId="{5B6A2692-8842-460C-8B45-637DBE675C1C}">
      <dgm:prSet/>
      <dgm:spPr/>
      <dgm:t>
        <a:bodyPr/>
        <a:lstStyle/>
        <a:p>
          <a:endParaRPr lang="lv-LV"/>
        </a:p>
      </dgm:t>
    </dgm:pt>
    <dgm:pt modelId="{EF444BCB-40C7-4280-BB0E-055E0A4F4A82}" type="sibTrans" cxnId="{5B6A2692-8842-460C-8B45-637DBE675C1C}">
      <dgm:prSet/>
      <dgm:spPr/>
      <dgm:t>
        <a:bodyPr/>
        <a:lstStyle/>
        <a:p>
          <a:endParaRPr lang="lv-LV"/>
        </a:p>
      </dgm:t>
    </dgm:pt>
    <dgm:pt modelId="{E2047A19-61BD-418C-80AC-E90F1173870E}">
      <dgm:prSet phldrT="[Teksts]"/>
      <dgm:spPr/>
      <dgm:t>
        <a:bodyPr/>
        <a:lstStyle/>
        <a:p>
          <a:r>
            <a:rPr lang="lv-LV" dirty="0"/>
            <a:t>Energoresursi</a:t>
          </a:r>
        </a:p>
      </dgm:t>
    </dgm:pt>
    <dgm:pt modelId="{3F484F74-388A-4D3F-9A61-98ABB2210625}" type="parTrans" cxnId="{778D3226-ABE1-4411-B4B4-6103419D72A6}">
      <dgm:prSet/>
      <dgm:spPr/>
      <dgm:t>
        <a:bodyPr/>
        <a:lstStyle/>
        <a:p>
          <a:endParaRPr lang="lv-LV"/>
        </a:p>
      </dgm:t>
    </dgm:pt>
    <dgm:pt modelId="{2942B060-9838-4B55-BC0B-A89707956982}" type="sibTrans" cxnId="{778D3226-ABE1-4411-B4B4-6103419D72A6}">
      <dgm:prSet/>
      <dgm:spPr/>
      <dgm:t>
        <a:bodyPr/>
        <a:lstStyle/>
        <a:p>
          <a:endParaRPr lang="lv-LV"/>
        </a:p>
      </dgm:t>
    </dgm:pt>
    <dgm:pt modelId="{274A4C2C-E687-45BB-A3D9-C336A675FA02}">
      <dgm:prSet phldrT="[Teksts]"/>
      <dgm:spPr/>
      <dgm:t>
        <a:bodyPr/>
        <a:lstStyle/>
        <a:p>
          <a:r>
            <a:rPr lang="lv-LV" dirty="0"/>
            <a:t>Atskaite</a:t>
          </a:r>
        </a:p>
      </dgm:t>
    </dgm:pt>
    <dgm:pt modelId="{4F2E20D6-D332-4BEF-A178-E09131C800B5}" type="parTrans" cxnId="{D60F1788-5015-4F99-805B-CDC531443020}">
      <dgm:prSet/>
      <dgm:spPr/>
      <dgm:t>
        <a:bodyPr/>
        <a:lstStyle/>
        <a:p>
          <a:endParaRPr lang="lv-LV"/>
        </a:p>
      </dgm:t>
    </dgm:pt>
    <dgm:pt modelId="{44B7E684-C77A-4472-9C60-00CB3D2A6131}" type="sibTrans" cxnId="{D60F1788-5015-4F99-805B-CDC531443020}">
      <dgm:prSet/>
      <dgm:spPr/>
      <dgm:t>
        <a:bodyPr/>
        <a:lstStyle/>
        <a:p>
          <a:endParaRPr lang="lv-LV"/>
        </a:p>
      </dgm:t>
    </dgm:pt>
    <dgm:pt modelId="{EA02A70D-68E6-4D02-A346-75A27E8D80C7}">
      <dgm:prSet/>
      <dgm:spPr/>
      <dgm:t>
        <a:bodyPr/>
        <a:lstStyle/>
        <a:p>
          <a:r>
            <a:rPr lang="lv-LV" dirty="0"/>
            <a:t>Info par iestādi, atbildīgo personu, tālrunis</a:t>
          </a:r>
        </a:p>
      </dgm:t>
    </dgm:pt>
    <dgm:pt modelId="{87EA7991-5275-45AB-8C85-5CE218F7ECF9}" type="parTrans" cxnId="{DEDC1603-75AF-4B65-9D97-E0D4E3BDF9F9}">
      <dgm:prSet/>
      <dgm:spPr/>
      <dgm:t>
        <a:bodyPr/>
        <a:lstStyle/>
        <a:p>
          <a:endParaRPr lang="lv-LV"/>
        </a:p>
      </dgm:t>
    </dgm:pt>
    <dgm:pt modelId="{A98F448A-FB14-48E1-8906-51623A4281FD}" type="sibTrans" cxnId="{DEDC1603-75AF-4B65-9D97-E0D4E3BDF9F9}">
      <dgm:prSet/>
      <dgm:spPr/>
      <dgm:t>
        <a:bodyPr/>
        <a:lstStyle/>
        <a:p>
          <a:endParaRPr lang="lv-LV"/>
        </a:p>
      </dgm:t>
    </dgm:pt>
    <dgm:pt modelId="{4B89206E-7FE4-4B3B-9439-491696B21DC8}">
      <dgm:prSet/>
      <dgm:spPr/>
      <dgm:t>
        <a:bodyPr/>
        <a:lstStyle/>
        <a:p>
          <a:r>
            <a:rPr lang="lv-LV" dirty="0"/>
            <a:t>Info par iestādes objektiem (adreses, platības, izmantošanas veids, …</a:t>
          </a:r>
        </a:p>
      </dgm:t>
    </dgm:pt>
    <dgm:pt modelId="{80773B15-FC8B-4A55-8AB4-33C3C691F151}" type="parTrans" cxnId="{5CE3D66C-3945-4254-ACBC-AFF9518F32C5}">
      <dgm:prSet/>
      <dgm:spPr/>
      <dgm:t>
        <a:bodyPr/>
        <a:lstStyle/>
        <a:p>
          <a:endParaRPr lang="lv-LV"/>
        </a:p>
      </dgm:t>
    </dgm:pt>
    <dgm:pt modelId="{9CF81CD5-90D7-43D3-ACBE-013208C84D63}" type="sibTrans" cxnId="{5CE3D66C-3945-4254-ACBC-AFF9518F32C5}">
      <dgm:prSet/>
      <dgm:spPr/>
      <dgm:t>
        <a:bodyPr/>
        <a:lstStyle/>
        <a:p>
          <a:endParaRPr lang="lv-LV"/>
        </a:p>
      </dgm:t>
    </dgm:pt>
    <dgm:pt modelId="{2242580E-79A5-4362-BBE0-FF5091B159A5}">
      <dgm:prSet/>
      <dgm:spPr/>
      <dgm:t>
        <a:bodyPr/>
        <a:lstStyle/>
        <a:p>
          <a:r>
            <a:rPr lang="lv-LV" dirty="0"/>
            <a:t>Objektā izmantotie energoresursi (siltums, elektrība, ūdens)</a:t>
          </a:r>
        </a:p>
      </dgm:t>
    </dgm:pt>
    <dgm:pt modelId="{F55D21BC-1F9D-4543-8B36-4CFB217ED323}" type="parTrans" cxnId="{C84616E3-B515-486C-B05C-9CCD98990950}">
      <dgm:prSet/>
      <dgm:spPr/>
      <dgm:t>
        <a:bodyPr/>
        <a:lstStyle/>
        <a:p>
          <a:endParaRPr lang="lv-LV"/>
        </a:p>
      </dgm:t>
    </dgm:pt>
    <dgm:pt modelId="{98805808-0C6D-4A1C-87FD-680464B8AE34}" type="sibTrans" cxnId="{C84616E3-B515-486C-B05C-9CCD98990950}">
      <dgm:prSet/>
      <dgm:spPr/>
      <dgm:t>
        <a:bodyPr/>
        <a:lstStyle/>
        <a:p>
          <a:endParaRPr lang="lv-LV"/>
        </a:p>
      </dgm:t>
    </dgm:pt>
    <dgm:pt modelId="{8B66B9A6-6AEB-4873-A0AA-963ECAFC5FF1}">
      <dgm:prSet/>
      <dgm:spPr/>
      <dgm:t>
        <a:bodyPr/>
        <a:lstStyle/>
        <a:p>
          <a:r>
            <a:rPr lang="lv-LV" dirty="0"/>
            <a:t>REA katru mēnesi sagatavo pārskatu par iepriekšējo mēnesi</a:t>
          </a:r>
        </a:p>
      </dgm:t>
    </dgm:pt>
    <dgm:pt modelId="{715153CC-0A93-44AA-88FF-BA64E320A184}" type="parTrans" cxnId="{6BF75EBE-FE11-4B58-81D7-56BD9EF9D139}">
      <dgm:prSet/>
      <dgm:spPr/>
      <dgm:t>
        <a:bodyPr/>
        <a:lstStyle/>
        <a:p>
          <a:endParaRPr lang="lv-LV"/>
        </a:p>
      </dgm:t>
    </dgm:pt>
    <dgm:pt modelId="{9D37408F-FB7F-42B3-AE4A-E45571DF8CBA}" type="sibTrans" cxnId="{6BF75EBE-FE11-4B58-81D7-56BD9EF9D139}">
      <dgm:prSet/>
      <dgm:spPr/>
      <dgm:t>
        <a:bodyPr/>
        <a:lstStyle/>
        <a:p>
          <a:endParaRPr lang="lv-LV"/>
        </a:p>
      </dgm:t>
    </dgm:pt>
    <dgm:pt modelId="{EBA02569-B033-4925-B8A2-477B60E62F36}">
      <dgm:prSet/>
      <dgm:spPr/>
      <dgm:t>
        <a:bodyPr/>
        <a:lstStyle/>
        <a:p>
          <a:r>
            <a:rPr lang="lv-LV" dirty="0"/>
            <a:t>REA kopā ar departamentu nosaka kopējās emisijas</a:t>
          </a:r>
        </a:p>
      </dgm:t>
    </dgm:pt>
    <dgm:pt modelId="{8486CCA1-93DB-45C4-B2ED-430D955F2A8F}" type="parTrans" cxnId="{715ED694-BD79-4C25-89E1-14BBBF877490}">
      <dgm:prSet/>
      <dgm:spPr/>
      <dgm:t>
        <a:bodyPr/>
        <a:lstStyle/>
        <a:p>
          <a:endParaRPr lang="lv-LV"/>
        </a:p>
      </dgm:t>
    </dgm:pt>
    <dgm:pt modelId="{B95BCC3E-17C2-4130-8CA4-BF9D81328126}" type="sibTrans" cxnId="{715ED694-BD79-4C25-89E1-14BBBF877490}">
      <dgm:prSet/>
      <dgm:spPr/>
      <dgm:t>
        <a:bodyPr/>
        <a:lstStyle/>
        <a:p>
          <a:endParaRPr lang="lv-LV"/>
        </a:p>
      </dgm:t>
    </dgm:pt>
    <dgm:pt modelId="{9AB5F9ED-15A6-45EC-9455-67A809922A1D}" type="pres">
      <dgm:prSet presAssocID="{3E44B844-0E00-40E6-AB17-F04EB4CEA803}" presName="linearFlow" presStyleCnt="0">
        <dgm:presLayoutVars>
          <dgm:dir/>
          <dgm:animLvl val="lvl"/>
          <dgm:resizeHandles val="exact"/>
        </dgm:presLayoutVars>
      </dgm:prSet>
      <dgm:spPr/>
    </dgm:pt>
    <dgm:pt modelId="{99484072-45D8-4E90-9D1E-6A8E18EB9A1F}" type="pres">
      <dgm:prSet presAssocID="{548C1E03-D0BF-41F6-B350-203DAC4ED744}" presName="composite" presStyleCnt="0"/>
      <dgm:spPr/>
    </dgm:pt>
    <dgm:pt modelId="{47D800EB-5EA8-434F-9B54-4D2440677017}" type="pres">
      <dgm:prSet presAssocID="{548C1E03-D0BF-41F6-B350-203DAC4ED74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AF3B925-FBC6-4176-AF00-8CE584A43A2F}" type="pres">
      <dgm:prSet presAssocID="{548C1E03-D0BF-41F6-B350-203DAC4ED744}" presName="descendantText" presStyleLbl="alignAcc1" presStyleIdx="0" presStyleCnt="4">
        <dgm:presLayoutVars>
          <dgm:bulletEnabled val="1"/>
        </dgm:presLayoutVars>
      </dgm:prSet>
      <dgm:spPr/>
    </dgm:pt>
    <dgm:pt modelId="{96916B55-4965-4F6D-B9A4-C43270F6BDB9}" type="pres">
      <dgm:prSet presAssocID="{33273952-B908-446B-914B-5087A45D8827}" presName="sp" presStyleCnt="0"/>
      <dgm:spPr/>
    </dgm:pt>
    <dgm:pt modelId="{B4A17A16-7BB7-4C57-839F-E0FBC3550AB7}" type="pres">
      <dgm:prSet presAssocID="{C022A5BA-D425-43A9-BA5F-7FDE65E2D213}" presName="composite" presStyleCnt="0"/>
      <dgm:spPr/>
    </dgm:pt>
    <dgm:pt modelId="{DA00FA3D-8B3A-4373-AC7B-0BAC2CD3A2E3}" type="pres">
      <dgm:prSet presAssocID="{C022A5BA-D425-43A9-BA5F-7FDE65E2D213}" presName="parentText" presStyleLbl="alignNode1" presStyleIdx="1" presStyleCnt="4" custLinFactNeighborX="0" custLinFactNeighborY="0">
        <dgm:presLayoutVars>
          <dgm:chMax val="1"/>
          <dgm:bulletEnabled val="1"/>
        </dgm:presLayoutVars>
      </dgm:prSet>
      <dgm:spPr/>
    </dgm:pt>
    <dgm:pt modelId="{2C3D6B03-785A-4DDA-A6DD-CAA0C3AE71A6}" type="pres">
      <dgm:prSet presAssocID="{C022A5BA-D425-43A9-BA5F-7FDE65E2D213}" presName="descendantText" presStyleLbl="alignAcc1" presStyleIdx="1" presStyleCnt="4">
        <dgm:presLayoutVars>
          <dgm:bulletEnabled val="1"/>
        </dgm:presLayoutVars>
      </dgm:prSet>
      <dgm:spPr/>
    </dgm:pt>
    <dgm:pt modelId="{72CCEF67-DE87-4533-929A-202BB41AA8DC}" type="pres">
      <dgm:prSet presAssocID="{EF444BCB-40C7-4280-BB0E-055E0A4F4A82}" presName="sp" presStyleCnt="0"/>
      <dgm:spPr/>
    </dgm:pt>
    <dgm:pt modelId="{E26E7E68-261D-4617-8D64-F4B4BFF199E0}" type="pres">
      <dgm:prSet presAssocID="{E2047A19-61BD-418C-80AC-E90F1173870E}" presName="composite" presStyleCnt="0"/>
      <dgm:spPr/>
    </dgm:pt>
    <dgm:pt modelId="{1B296BCF-A71E-41F1-B89A-96EB0F2E3D99}" type="pres">
      <dgm:prSet presAssocID="{E2047A19-61BD-418C-80AC-E90F1173870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EDB0473-60AF-42C9-A10B-4EAD27A47CBD}" type="pres">
      <dgm:prSet presAssocID="{E2047A19-61BD-418C-80AC-E90F1173870E}" presName="descendantText" presStyleLbl="alignAcc1" presStyleIdx="2" presStyleCnt="4">
        <dgm:presLayoutVars>
          <dgm:bulletEnabled val="1"/>
        </dgm:presLayoutVars>
      </dgm:prSet>
      <dgm:spPr/>
    </dgm:pt>
    <dgm:pt modelId="{C5B881E1-EE68-4CB4-825F-29404C96522C}" type="pres">
      <dgm:prSet presAssocID="{2942B060-9838-4B55-BC0B-A89707956982}" presName="sp" presStyleCnt="0"/>
      <dgm:spPr/>
    </dgm:pt>
    <dgm:pt modelId="{31226BC9-43E0-4BA2-AB31-A1730C071C4C}" type="pres">
      <dgm:prSet presAssocID="{274A4C2C-E687-45BB-A3D9-C336A675FA02}" presName="composite" presStyleCnt="0"/>
      <dgm:spPr/>
    </dgm:pt>
    <dgm:pt modelId="{58F20DD6-2D44-414C-8EC6-6D0B39AD9CC6}" type="pres">
      <dgm:prSet presAssocID="{274A4C2C-E687-45BB-A3D9-C336A675FA0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7396F62-6BA6-4129-A5A8-67168B4CE18C}" type="pres">
      <dgm:prSet presAssocID="{274A4C2C-E687-45BB-A3D9-C336A675FA0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EDC1603-75AF-4B65-9D97-E0D4E3BDF9F9}" srcId="{548C1E03-D0BF-41F6-B350-203DAC4ED744}" destId="{EA02A70D-68E6-4D02-A346-75A27E8D80C7}" srcOrd="0" destOrd="0" parTransId="{87EA7991-5275-45AB-8C85-5CE218F7ECF9}" sibTransId="{A98F448A-FB14-48E1-8906-51623A4281FD}"/>
    <dgm:cxn modelId="{1C161016-3A25-447D-87B3-77F573866032}" type="presOf" srcId="{4B89206E-7FE4-4B3B-9439-491696B21DC8}" destId="{2C3D6B03-785A-4DDA-A6DD-CAA0C3AE71A6}" srcOrd="0" destOrd="0" presId="urn:microsoft.com/office/officeart/2005/8/layout/chevron2"/>
    <dgm:cxn modelId="{778D3226-ABE1-4411-B4B4-6103419D72A6}" srcId="{3E44B844-0E00-40E6-AB17-F04EB4CEA803}" destId="{E2047A19-61BD-418C-80AC-E90F1173870E}" srcOrd="2" destOrd="0" parTransId="{3F484F74-388A-4D3F-9A61-98ABB2210625}" sibTransId="{2942B060-9838-4B55-BC0B-A89707956982}"/>
    <dgm:cxn modelId="{8F28C15B-E078-4F95-917C-B78638C498B7}" type="presOf" srcId="{8B66B9A6-6AEB-4873-A0AA-963ECAFC5FF1}" destId="{47396F62-6BA6-4129-A5A8-67168B4CE18C}" srcOrd="0" destOrd="0" presId="urn:microsoft.com/office/officeart/2005/8/layout/chevron2"/>
    <dgm:cxn modelId="{694FB669-7084-4F4F-90BD-657A7FFD1A8B}" type="presOf" srcId="{EA02A70D-68E6-4D02-A346-75A27E8D80C7}" destId="{2AF3B925-FBC6-4176-AF00-8CE584A43A2F}" srcOrd="0" destOrd="0" presId="urn:microsoft.com/office/officeart/2005/8/layout/chevron2"/>
    <dgm:cxn modelId="{5CE3D66C-3945-4254-ACBC-AFF9518F32C5}" srcId="{C022A5BA-D425-43A9-BA5F-7FDE65E2D213}" destId="{4B89206E-7FE4-4B3B-9439-491696B21DC8}" srcOrd="0" destOrd="0" parTransId="{80773B15-FC8B-4A55-8AB4-33C3C691F151}" sibTransId="{9CF81CD5-90D7-43D3-ACBE-013208C84D63}"/>
    <dgm:cxn modelId="{1110AD6E-F83A-4823-AAB9-CAB0F6BA85B1}" type="presOf" srcId="{E2047A19-61BD-418C-80AC-E90F1173870E}" destId="{1B296BCF-A71E-41F1-B89A-96EB0F2E3D99}" srcOrd="0" destOrd="0" presId="urn:microsoft.com/office/officeart/2005/8/layout/chevron2"/>
    <dgm:cxn modelId="{D60F1788-5015-4F99-805B-CDC531443020}" srcId="{3E44B844-0E00-40E6-AB17-F04EB4CEA803}" destId="{274A4C2C-E687-45BB-A3D9-C336A675FA02}" srcOrd="3" destOrd="0" parTransId="{4F2E20D6-D332-4BEF-A178-E09131C800B5}" sibTransId="{44B7E684-C77A-4472-9C60-00CB3D2A6131}"/>
    <dgm:cxn modelId="{5B6A2692-8842-460C-8B45-637DBE675C1C}" srcId="{3E44B844-0E00-40E6-AB17-F04EB4CEA803}" destId="{C022A5BA-D425-43A9-BA5F-7FDE65E2D213}" srcOrd="1" destOrd="0" parTransId="{2B7C7179-6127-4E95-88EF-AFC323C6F445}" sibTransId="{EF444BCB-40C7-4280-BB0E-055E0A4F4A82}"/>
    <dgm:cxn modelId="{DBD8C192-748F-421E-ADC1-E8B530DF7E1D}" type="presOf" srcId="{3E44B844-0E00-40E6-AB17-F04EB4CEA803}" destId="{9AB5F9ED-15A6-45EC-9455-67A809922A1D}" srcOrd="0" destOrd="0" presId="urn:microsoft.com/office/officeart/2005/8/layout/chevron2"/>
    <dgm:cxn modelId="{715ED694-BD79-4C25-89E1-14BBBF877490}" srcId="{274A4C2C-E687-45BB-A3D9-C336A675FA02}" destId="{EBA02569-B033-4925-B8A2-477B60E62F36}" srcOrd="1" destOrd="0" parTransId="{8486CCA1-93DB-45C4-B2ED-430D955F2A8F}" sibTransId="{B95BCC3E-17C2-4130-8CA4-BF9D81328126}"/>
    <dgm:cxn modelId="{9BBBF0B9-E197-42DA-80BC-D2960FCF65D5}" type="presOf" srcId="{EBA02569-B033-4925-B8A2-477B60E62F36}" destId="{47396F62-6BA6-4129-A5A8-67168B4CE18C}" srcOrd="0" destOrd="1" presId="urn:microsoft.com/office/officeart/2005/8/layout/chevron2"/>
    <dgm:cxn modelId="{6BF75EBE-FE11-4B58-81D7-56BD9EF9D139}" srcId="{274A4C2C-E687-45BB-A3D9-C336A675FA02}" destId="{8B66B9A6-6AEB-4873-A0AA-963ECAFC5FF1}" srcOrd="0" destOrd="0" parTransId="{715153CC-0A93-44AA-88FF-BA64E320A184}" sibTransId="{9D37408F-FB7F-42B3-AE4A-E45571DF8CBA}"/>
    <dgm:cxn modelId="{608422CE-79F8-4489-8BCE-4689C87432DD}" srcId="{3E44B844-0E00-40E6-AB17-F04EB4CEA803}" destId="{548C1E03-D0BF-41F6-B350-203DAC4ED744}" srcOrd="0" destOrd="0" parTransId="{D6859D1F-B18E-4F12-9253-3783D17603FB}" sibTransId="{33273952-B908-446B-914B-5087A45D8827}"/>
    <dgm:cxn modelId="{553474D0-E8F8-4D1C-869B-6329C8F6F28D}" type="presOf" srcId="{2242580E-79A5-4362-BBE0-FF5091B159A5}" destId="{6EDB0473-60AF-42C9-A10B-4EAD27A47CBD}" srcOrd="0" destOrd="0" presId="urn:microsoft.com/office/officeart/2005/8/layout/chevron2"/>
    <dgm:cxn modelId="{536C86DF-C8B3-4E5E-9118-B5871174BBC8}" type="presOf" srcId="{C022A5BA-D425-43A9-BA5F-7FDE65E2D213}" destId="{DA00FA3D-8B3A-4373-AC7B-0BAC2CD3A2E3}" srcOrd="0" destOrd="0" presId="urn:microsoft.com/office/officeart/2005/8/layout/chevron2"/>
    <dgm:cxn modelId="{C84616E3-B515-486C-B05C-9CCD98990950}" srcId="{E2047A19-61BD-418C-80AC-E90F1173870E}" destId="{2242580E-79A5-4362-BBE0-FF5091B159A5}" srcOrd="0" destOrd="0" parTransId="{F55D21BC-1F9D-4543-8B36-4CFB217ED323}" sibTransId="{98805808-0C6D-4A1C-87FD-680464B8AE34}"/>
    <dgm:cxn modelId="{6B7D14F3-61B3-4560-89C6-BDCAAAD27D71}" type="presOf" srcId="{274A4C2C-E687-45BB-A3D9-C336A675FA02}" destId="{58F20DD6-2D44-414C-8EC6-6D0B39AD9CC6}" srcOrd="0" destOrd="0" presId="urn:microsoft.com/office/officeart/2005/8/layout/chevron2"/>
    <dgm:cxn modelId="{232F4EF5-6B91-4C9C-A52E-122C8BD02752}" type="presOf" srcId="{548C1E03-D0BF-41F6-B350-203DAC4ED744}" destId="{47D800EB-5EA8-434F-9B54-4D2440677017}" srcOrd="0" destOrd="0" presId="urn:microsoft.com/office/officeart/2005/8/layout/chevron2"/>
    <dgm:cxn modelId="{2C45E197-154F-4048-9B09-B365DEF671D1}" type="presParOf" srcId="{9AB5F9ED-15A6-45EC-9455-67A809922A1D}" destId="{99484072-45D8-4E90-9D1E-6A8E18EB9A1F}" srcOrd="0" destOrd="0" presId="urn:microsoft.com/office/officeart/2005/8/layout/chevron2"/>
    <dgm:cxn modelId="{DEB90840-3FBB-4E49-BA96-7BF02F65C82C}" type="presParOf" srcId="{99484072-45D8-4E90-9D1E-6A8E18EB9A1F}" destId="{47D800EB-5EA8-434F-9B54-4D2440677017}" srcOrd="0" destOrd="0" presId="urn:microsoft.com/office/officeart/2005/8/layout/chevron2"/>
    <dgm:cxn modelId="{C70E3296-F8C7-4802-BF34-1EE9C934789D}" type="presParOf" srcId="{99484072-45D8-4E90-9D1E-6A8E18EB9A1F}" destId="{2AF3B925-FBC6-4176-AF00-8CE584A43A2F}" srcOrd="1" destOrd="0" presId="urn:microsoft.com/office/officeart/2005/8/layout/chevron2"/>
    <dgm:cxn modelId="{69B5E958-19E5-4B24-8B82-8C6F019676AF}" type="presParOf" srcId="{9AB5F9ED-15A6-45EC-9455-67A809922A1D}" destId="{96916B55-4965-4F6D-B9A4-C43270F6BDB9}" srcOrd="1" destOrd="0" presId="urn:microsoft.com/office/officeart/2005/8/layout/chevron2"/>
    <dgm:cxn modelId="{D7694707-3360-4472-B636-30205CE889A1}" type="presParOf" srcId="{9AB5F9ED-15A6-45EC-9455-67A809922A1D}" destId="{B4A17A16-7BB7-4C57-839F-E0FBC3550AB7}" srcOrd="2" destOrd="0" presId="urn:microsoft.com/office/officeart/2005/8/layout/chevron2"/>
    <dgm:cxn modelId="{6443805A-FA35-455E-8ED9-5652E3B723BA}" type="presParOf" srcId="{B4A17A16-7BB7-4C57-839F-E0FBC3550AB7}" destId="{DA00FA3D-8B3A-4373-AC7B-0BAC2CD3A2E3}" srcOrd="0" destOrd="0" presId="urn:microsoft.com/office/officeart/2005/8/layout/chevron2"/>
    <dgm:cxn modelId="{9873C81B-3B57-4862-A2E4-6F198427A082}" type="presParOf" srcId="{B4A17A16-7BB7-4C57-839F-E0FBC3550AB7}" destId="{2C3D6B03-785A-4DDA-A6DD-CAA0C3AE71A6}" srcOrd="1" destOrd="0" presId="urn:microsoft.com/office/officeart/2005/8/layout/chevron2"/>
    <dgm:cxn modelId="{C0F3DB2B-EF0C-452A-B9EE-D9CEAB063A4F}" type="presParOf" srcId="{9AB5F9ED-15A6-45EC-9455-67A809922A1D}" destId="{72CCEF67-DE87-4533-929A-202BB41AA8DC}" srcOrd="3" destOrd="0" presId="urn:microsoft.com/office/officeart/2005/8/layout/chevron2"/>
    <dgm:cxn modelId="{F108DB16-BAB3-44E7-ADA0-B3701C75FD48}" type="presParOf" srcId="{9AB5F9ED-15A6-45EC-9455-67A809922A1D}" destId="{E26E7E68-261D-4617-8D64-F4B4BFF199E0}" srcOrd="4" destOrd="0" presId="urn:microsoft.com/office/officeart/2005/8/layout/chevron2"/>
    <dgm:cxn modelId="{51165861-C8FC-456F-9483-F1B4ADEAD093}" type="presParOf" srcId="{E26E7E68-261D-4617-8D64-F4B4BFF199E0}" destId="{1B296BCF-A71E-41F1-B89A-96EB0F2E3D99}" srcOrd="0" destOrd="0" presId="urn:microsoft.com/office/officeart/2005/8/layout/chevron2"/>
    <dgm:cxn modelId="{95692FA5-B2F6-4021-BA35-B1FACB453D0C}" type="presParOf" srcId="{E26E7E68-261D-4617-8D64-F4B4BFF199E0}" destId="{6EDB0473-60AF-42C9-A10B-4EAD27A47CBD}" srcOrd="1" destOrd="0" presId="urn:microsoft.com/office/officeart/2005/8/layout/chevron2"/>
    <dgm:cxn modelId="{0C8B36D2-D379-40D8-BFC3-3B737FDF38EB}" type="presParOf" srcId="{9AB5F9ED-15A6-45EC-9455-67A809922A1D}" destId="{C5B881E1-EE68-4CB4-825F-29404C96522C}" srcOrd="5" destOrd="0" presId="urn:microsoft.com/office/officeart/2005/8/layout/chevron2"/>
    <dgm:cxn modelId="{AB13C3AC-E607-4483-A8C9-4C0C548EA5AA}" type="presParOf" srcId="{9AB5F9ED-15A6-45EC-9455-67A809922A1D}" destId="{31226BC9-43E0-4BA2-AB31-A1730C071C4C}" srcOrd="6" destOrd="0" presId="urn:microsoft.com/office/officeart/2005/8/layout/chevron2"/>
    <dgm:cxn modelId="{AA0EFC95-3A36-4967-A97E-E88BC81B70BB}" type="presParOf" srcId="{31226BC9-43E0-4BA2-AB31-A1730C071C4C}" destId="{58F20DD6-2D44-414C-8EC6-6D0B39AD9CC6}" srcOrd="0" destOrd="0" presId="urn:microsoft.com/office/officeart/2005/8/layout/chevron2"/>
    <dgm:cxn modelId="{F8481E3B-FA5C-4789-9079-91EC8B2416F0}" type="presParOf" srcId="{31226BC9-43E0-4BA2-AB31-A1730C071C4C}" destId="{47396F62-6BA6-4129-A5A8-67168B4CE1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D5CD7-A2FE-403E-BF2C-F83EF28801B5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206B6C2-D354-461A-9B28-6BC073EB1425}">
      <dgm:prSet phldrT="[Teksts]"/>
      <dgm:spPr/>
      <dgm:t>
        <a:bodyPr/>
        <a:lstStyle/>
        <a:p>
          <a:r>
            <a:rPr lang="lv-LV" noProof="0" dirty="0"/>
            <a:t>Iesaistītie darbinieki (20 000+)</a:t>
          </a:r>
          <a:endParaRPr lang="en-US" noProof="0" dirty="0"/>
        </a:p>
      </dgm:t>
    </dgm:pt>
    <dgm:pt modelId="{CBE8561B-AEB7-47CC-B2E7-52694CDE83BE}" type="parTrans" cxnId="{CB766F21-400A-40D9-9356-5DC300AE857B}">
      <dgm:prSet/>
      <dgm:spPr/>
      <dgm:t>
        <a:bodyPr/>
        <a:lstStyle/>
        <a:p>
          <a:endParaRPr lang="lv-LV"/>
        </a:p>
      </dgm:t>
    </dgm:pt>
    <dgm:pt modelId="{3480BF2F-8E6D-4514-A411-39E3380512AE}" type="sibTrans" cxnId="{CB766F21-400A-40D9-9356-5DC300AE857B}">
      <dgm:prSet/>
      <dgm:spPr/>
      <dgm:t>
        <a:bodyPr/>
        <a:lstStyle/>
        <a:p>
          <a:endParaRPr lang="lv-LV"/>
        </a:p>
      </dgm:t>
    </dgm:pt>
    <dgm:pt modelId="{9F37B7DB-6E3B-4BE9-8E7C-84BF05FA2502}">
      <dgm:prSet phldrT="[Teksts]"/>
      <dgm:spPr/>
      <dgm:t>
        <a:bodyPr/>
        <a:lstStyle/>
        <a:p>
          <a:r>
            <a:rPr lang="lv-LV" noProof="0" dirty="0"/>
            <a:t>Pilsētas vadība</a:t>
          </a:r>
          <a:endParaRPr lang="en-US" noProof="0" dirty="0"/>
        </a:p>
      </dgm:t>
    </dgm:pt>
    <dgm:pt modelId="{523C42BA-87D6-4641-8A40-6D002726E592}" type="parTrans" cxnId="{A6A8F1DD-7771-4BE5-8934-4A14083B9D69}">
      <dgm:prSet/>
      <dgm:spPr/>
      <dgm:t>
        <a:bodyPr/>
        <a:lstStyle/>
        <a:p>
          <a:endParaRPr lang="lv-LV"/>
        </a:p>
      </dgm:t>
    </dgm:pt>
    <dgm:pt modelId="{429DA1A4-051C-452F-A280-56B6DEC7B1B3}" type="sibTrans" cxnId="{A6A8F1DD-7771-4BE5-8934-4A14083B9D69}">
      <dgm:prSet/>
      <dgm:spPr/>
      <dgm:t>
        <a:bodyPr/>
        <a:lstStyle/>
        <a:p>
          <a:endParaRPr lang="lv-LV"/>
        </a:p>
      </dgm:t>
    </dgm:pt>
    <dgm:pt modelId="{750B2B03-9DB5-4C84-83B3-FA8F36EFC585}">
      <dgm:prSet phldrT="[Teksts]"/>
      <dgm:spPr/>
      <dgm:t>
        <a:bodyPr/>
        <a:lstStyle/>
        <a:p>
          <a:r>
            <a:rPr lang="lv-LV" noProof="0" dirty="0"/>
            <a:t>Mērs</a:t>
          </a:r>
          <a:endParaRPr lang="en-US" noProof="0" dirty="0"/>
        </a:p>
      </dgm:t>
    </dgm:pt>
    <dgm:pt modelId="{EDF42EB5-C666-4307-BEC3-1C09E782A9CB}" type="parTrans" cxnId="{CF4943DA-E06C-4A5B-BE69-A7805A974F56}">
      <dgm:prSet/>
      <dgm:spPr/>
      <dgm:t>
        <a:bodyPr/>
        <a:lstStyle/>
        <a:p>
          <a:endParaRPr lang="lv-LV"/>
        </a:p>
      </dgm:t>
    </dgm:pt>
    <dgm:pt modelId="{19F6DA50-7EA1-4604-BCA1-F8B0BBBE30FD}" type="sibTrans" cxnId="{CF4943DA-E06C-4A5B-BE69-A7805A974F56}">
      <dgm:prSet/>
      <dgm:spPr/>
      <dgm:t>
        <a:bodyPr/>
        <a:lstStyle/>
        <a:p>
          <a:endParaRPr lang="lv-LV"/>
        </a:p>
      </dgm:t>
    </dgm:pt>
    <dgm:pt modelId="{3D0505CF-32C0-4689-A845-B2AC06A62A1E}">
      <dgm:prSet phldrT="[Teksts]"/>
      <dgm:spPr/>
      <dgm:t>
        <a:bodyPr/>
        <a:lstStyle/>
        <a:p>
          <a:r>
            <a:rPr lang="lv-LV" noProof="0" dirty="0"/>
            <a:t>Iestāžu </a:t>
          </a:r>
          <a:r>
            <a:rPr lang="lv-LV" noProof="0" dirty="0" err="1"/>
            <a:t>apsekojumi</a:t>
          </a:r>
          <a:endParaRPr lang="en-US" noProof="0" dirty="0"/>
        </a:p>
      </dgm:t>
    </dgm:pt>
    <dgm:pt modelId="{D7DD6DE7-58BC-4E5D-8904-94715B82525F}" type="parTrans" cxnId="{30534F8A-AFF0-4505-BF9C-88F048E77AEC}">
      <dgm:prSet/>
      <dgm:spPr/>
      <dgm:t>
        <a:bodyPr/>
        <a:lstStyle/>
        <a:p>
          <a:endParaRPr lang="lv-LV"/>
        </a:p>
      </dgm:t>
    </dgm:pt>
    <dgm:pt modelId="{2E6D9D83-A2B2-4E6B-A38C-1E5D8AA7C7D0}" type="sibTrans" cxnId="{30534F8A-AFF0-4505-BF9C-88F048E77AEC}">
      <dgm:prSet/>
      <dgm:spPr/>
      <dgm:t>
        <a:bodyPr/>
        <a:lstStyle/>
        <a:p>
          <a:endParaRPr lang="lv-LV"/>
        </a:p>
      </dgm:t>
    </dgm:pt>
    <dgm:pt modelId="{68345FBD-2534-4AAB-AA07-70D19A00A41D}">
      <dgm:prSet phldrT="[Teksts]"/>
      <dgm:spPr/>
      <dgm:t>
        <a:bodyPr/>
        <a:lstStyle/>
        <a:p>
          <a:r>
            <a:rPr lang="lv-LV" noProof="0" dirty="0"/>
            <a:t>Darbinieku apmācības</a:t>
          </a:r>
          <a:endParaRPr lang="en-US" noProof="0" dirty="0"/>
        </a:p>
      </dgm:t>
    </dgm:pt>
    <dgm:pt modelId="{458C0BC6-FB19-4AD0-947E-16D7E98714CB}" type="parTrans" cxnId="{F2609BDE-9F47-47D7-B2DA-6CC33BFD4EAA}">
      <dgm:prSet/>
      <dgm:spPr/>
      <dgm:t>
        <a:bodyPr/>
        <a:lstStyle/>
        <a:p>
          <a:endParaRPr lang="lv-LV"/>
        </a:p>
      </dgm:t>
    </dgm:pt>
    <dgm:pt modelId="{B3CF3270-1754-445B-979D-960D30BC44F1}" type="sibTrans" cxnId="{F2609BDE-9F47-47D7-B2DA-6CC33BFD4EAA}">
      <dgm:prSet/>
      <dgm:spPr/>
      <dgm:t>
        <a:bodyPr/>
        <a:lstStyle/>
        <a:p>
          <a:endParaRPr lang="lv-LV"/>
        </a:p>
      </dgm:t>
    </dgm:pt>
    <dgm:pt modelId="{FF85906D-E4AC-4F49-9035-0DED7FB25089}">
      <dgm:prSet phldrT="[Teksts]"/>
      <dgm:spPr/>
      <dgm:t>
        <a:bodyPr/>
        <a:lstStyle/>
        <a:p>
          <a:r>
            <a:rPr lang="lv-LV" b="1" noProof="0" dirty="0"/>
            <a:t>Ikmēneša enerģijas pārskats</a:t>
          </a:r>
          <a:endParaRPr lang="en-US" b="1" noProof="0" dirty="0"/>
        </a:p>
      </dgm:t>
    </dgm:pt>
    <dgm:pt modelId="{A907CF62-8827-4376-A7D8-FE8A46DB7EFB}" type="parTrans" cxnId="{689665EF-6AAB-421B-B809-460673BA34BB}">
      <dgm:prSet/>
      <dgm:spPr/>
      <dgm:t>
        <a:bodyPr/>
        <a:lstStyle/>
        <a:p>
          <a:endParaRPr lang="lv-LV"/>
        </a:p>
      </dgm:t>
    </dgm:pt>
    <dgm:pt modelId="{14E88889-5490-421E-9C56-156DA60EC58F}" type="sibTrans" cxnId="{689665EF-6AAB-421B-B809-460673BA34BB}">
      <dgm:prSet/>
      <dgm:spPr/>
      <dgm:t>
        <a:bodyPr/>
        <a:lstStyle/>
        <a:p>
          <a:endParaRPr lang="lv-LV"/>
        </a:p>
      </dgm:t>
    </dgm:pt>
    <dgm:pt modelId="{AAD625A2-D9BE-454A-8376-3D85B34DC1C7}">
      <dgm:prSet phldrT="[Teksts]"/>
      <dgm:spPr/>
      <dgm:t>
        <a:bodyPr/>
        <a:lstStyle/>
        <a:p>
          <a:r>
            <a:rPr lang="lv-LV" noProof="0" dirty="0"/>
            <a:t>Obligātās prasības</a:t>
          </a:r>
          <a:endParaRPr lang="en-US" noProof="0" dirty="0"/>
        </a:p>
      </dgm:t>
    </dgm:pt>
    <dgm:pt modelId="{AC3394AD-E710-40EA-9110-E786996B4E9C}" type="parTrans" cxnId="{2B3FF46B-24E9-4592-ABE6-5AAF44360AE8}">
      <dgm:prSet/>
      <dgm:spPr/>
      <dgm:t>
        <a:bodyPr/>
        <a:lstStyle/>
        <a:p>
          <a:endParaRPr lang="lv-LV"/>
        </a:p>
      </dgm:t>
    </dgm:pt>
    <dgm:pt modelId="{80EB0F37-D75E-4298-AED9-FCE2082B1637}" type="sibTrans" cxnId="{2B3FF46B-24E9-4592-ABE6-5AAF44360AE8}">
      <dgm:prSet/>
      <dgm:spPr/>
      <dgm:t>
        <a:bodyPr/>
        <a:lstStyle/>
        <a:p>
          <a:endParaRPr lang="lv-LV"/>
        </a:p>
      </dgm:t>
    </dgm:pt>
    <dgm:pt modelId="{7CE457D7-D9C5-49BD-9399-797BFDF27D76}">
      <dgm:prSet phldrT="[Teksts]"/>
      <dgm:spPr/>
      <dgm:t>
        <a:bodyPr/>
        <a:lstStyle/>
        <a:p>
          <a:r>
            <a:rPr lang="lv-LV" b="1" noProof="0" dirty="0"/>
            <a:t>Enerģijas ietaupījums</a:t>
          </a:r>
          <a:endParaRPr lang="en-US" b="1" noProof="0" dirty="0"/>
        </a:p>
      </dgm:t>
    </dgm:pt>
    <dgm:pt modelId="{35E4AF4F-C182-4985-BDCD-E12B2EB902FE}" type="parTrans" cxnId="{64F2C57E-CC14-451E-980C-73C1865E6D47}">
      <dgm:prSet/>
      <dgm:spPr/>
      <dgm:t>
        <a:bodyPr/>
        <a:lstStyle/>
        <a:p>
          <a:endParaRPr lang="lv-LV"/>
        </a:p>
      </dgm:t>
    </dgm:pt>
    <dgm:pt modelId="{C7AFD311-B80F-4EEF-A2DB-F94986234DB6}" type="sibTrans" cxnId="{64F2C57E-CC14-451E-980C-73C1865E6D47}">
      <dgm:prSet/>
      <dgm:spPr/>
      <dgm:t>
        <a:bodyPr/>
        <a:lstStyle/>
        <a:p>
          <a:endParaRPr lang="lv-LV"/>
        </a:p>
      </dgm:t>
    </dgm:pt>
    <dgm:pt modelId="{A03EDBB3-AF06-4A5F-8DCA-B427588324E0}">
      <dgm:prSet phldrT="[Teksts]"/>
      <dgm:spPr/>
      <dgm:t>
        <a:bodyPr/>
        <a:lstStyle/>
        <a:p>
          <a:r>
            <a:rPr lang="lv-LV" b="1" noProof="0" dirty="0"/>
            <a:t>Līmeņatzīmes</a:t>
          </a:r>
          <a:endParaRPr lang="en-US" b="1" noProof="0" dirty="0"/>
        </a:p>
      </dgm:t>
    </dgm:pt>
    <dgm:pt modelId="{C1B00728-138E-4898-B9A3-820DF216B2F3}" type="parTrans" cxnId="{3EE55E34-52AA-443B-96B5-A5A2E00BA598}">
      <dgm:prSet/>
      <dgm:spPr/>
      <dgm:t>
        <a:bodyPr/>
        <a:lstStyle/>
        <a:p>
          <a:endParaRPr lang="lv-LV"/>
        </a:p>
      </dgm:t>
    </dgm:pt>
    <dgm:pt modelId="{D5C68A16-5136-42EC-9914-AC19FEC2D08D}" type="sibTrans" cxnId="{3EE55E34-52AA-443B-96B5-A5A2E00BA598}">
      <dgm:prSet/>
      <dgm:spPr/>
      <dgm:t>
        <a:bodyPr/>
        <a:lstStyle/>
        <a:p>
          <a:endParaRPr lang="lv-LV"/>
        </a:p>
      </dgm:t>
    </dgm:pt>
    <dgm:pt modelId="{63109F15-66C4-4605-A69D-1522B88E9578}">
      <dgm:prSet phldrT="[Teksts]"/>
      <dgm:spPr/>
      <dgm:t>
        <a:bodyPr/>
        <a:lstStyle/>
        <a:p>
          <a:r>
            <a:rPr lang="lv-LV" noProof="0" dirty="0"/>
            <a:t>Iestāžu vadītāju atbildības</a:t>
          </a:r>
          <a:endParaRPr lang="en-US" noProof="0" dirty="0"/>
        </a:p>
      </dgm:t>
    </dgm:pt>
    <dgm:pt modelId="{55B51F03-93B9-44CE-B0ED-EAA832B0213E}" type="parTrans" cxnId="{C325DDAE-216C-47F8-A2EC-70483C8E8E21}">
      <dgm:prSet/>
      <dgm:spPr/>
      <dgm:t>
        <a:bodyPr/>
        <a:lstStyle/>
        <a:p>
          <a:endParaRPr lang="lv-LV"/>
        </a:p>
      </dgm:t>
    </dgm:pt>
    <dgm:pt modelId="{719F1886-FAE4-467D-A21A-52FC7D7CD3E9}" type="sibTrans" cxnId="{C325DDAE-216C-47F8-A2EC-70483C8E8E21}">
      <dgm:prSet/>
      <dgm:spPr/>
      <dgm:t>
        <a:bodyPr/>
        <a:lstStyle/>
        <a:p>
          <a:endParaRPr lang="lv-LV"/>
        </a:p>
      </dgm:t>
    </dgm:pt>
    <dgm:pt modelId="{6B027EC3-B9FE-4537-9AFA-E46B02D027DD}" type="pres">
      <dgm:prSet presAssocID="{9D3D5CD7-A2FE-403E-BF2C-F83EF28801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1FB23E-D2A2-4928-A05B-787092FC1539}" type="pres">
      <dgm:prSet presAssocID="{5206B6C2-D354-461A-9B28-6BC073EB1425}" presName="vertOne" presStyleCnt="0"/>
      <dgm:spPr/>
    </dgm:pt>
    <dgm:pt modelId="{830CB34D-B1F9-4E45-94A6-9DC790768250}" type="pres">
      <dgm:prSet presAssocID="{5206B6C2-D354-461A-9B28-6BC073EB1425}" presName="txOne" presStyleLbl="node0" presStyleIdx="0" presStyleCnt="1">
        <dgm:presLayoutVars>
          <dgm:chPref val="3"/>
        </dgm:presLayoutVars>
      </dgm:prSet>
      <dgm:spPr/>
    </dgm:pt>
    <dgm:pt modelId="{3F41A9BE-F133-43E2-8912-FB52D2042E28}" type="pres">
      <dgm:prSet presAssocID="{5206B6C2-D354-461A-9B28-6BC073EB1425}" presName="parTransOne" presStyleCnt="0"/>
      <dgm:spPr/>
    </dgm:pt>
    <dgm:pt modelId="{2AEE8B8C-BCF7-40B9-A2D8-22E6D6729867}" type="pres">
      <dgm:prSet presAssocID="{5206B6C2-D354-461A-9B28-6BC073EB1425}" presName="horzOne" presStyleCnt="0"/>
      <dgm:spPr/>
    </dgm:pt>
    <dgm:pt modelId="{8A039680-E7CD-451A-B99D-4FCC6FC1B2DB}" type="pres">
      <dgm:prSet presAssocID="{9F37B7DB-6E3B-4BE9-8E7C-84BF05FA2502}" presName="vertTwo" presStyleCnt="0"/>
      <dgm:spPr/>
    </dgm:pt>
    <dgm:pt modelId="{A5378D04-9170-4C3D-B161-AC83D6FB44D1}" type="pres">
      <dgm:prSet presAssocID="{9F37B7DB-6E3B-4BE9-8E7C-84BF05FA2502}" presName="txTwo" presStyleLbl="node2" presStyleIdx="0" presStyleCnt="4">
        <dgm:presLayoutVars>
          <dgm:chPref val="3"/>
        </dgm:presLayoutVars>
      </dgm:prSet>
      <dgm:spPr/>
    </dgm:pt>
    <dgm:pt modelId="{483B9C35-2145-4DE4-88FE-789F7ABD567E}" type="pres">
      <dgm:prSet presAssocID="{9F37B7DB-6E3B-4BE9-8E7C-84BF05FA2502}" presName="horzTwo" presStyleCnt="0"/>
      <dgm:spPr/>
    </dgm:pt>
    <dgm:pt modelId="{AB6995C8-86FA-46FD-BC0D-EBAE5227215E}" type="pres">
      <dgm:prSet presAssocID="{429DA1A4-051C-452F-A280-56B6DEC7B1B3}" presName="sibSpaceTwo" presStyleCnt="0"/>
      <dgm:spPr/>
    </dgm:pt>
    <dgm:pt modelId="{66A5A98A-AD95-46C8-B5BC-11436507135F}" type="pres">
      <dgm:prSet presAssocID="{750B2B03-9DB5-4C84-83B3-FA8F36EFC585}" presName="vertTwo" presStyleCnt="0"/>
      <dgm:spPr/>
    </dgm:pt>
    <dgm:pt modelId="{FA69757B-420F-489B-B570-1FDAFDEA05D5}" type="pres">
      <dgm:prSet presAssocID="{750B2B03-9DB5-4C84-83B3-FA8F36EFC585}" presName="txTwo" presStyleLbl="node2" presStyleIdx="1" presStyleCnt="4">
        <dgm:presLayoutVars>
          <dgm:chPref val="3"/>
        </dgm:presLayoutVars>
      </dgm:prSet>
      <dgm:spPr/>
    </dgm:pt>
    <dgm:pt modelId="{ED8F4085-B7C9-4D10-9A69-EBD09C8483A5}" type="pres">
      <dgm:prSet presAssocID="{750B2B03-9DB5-4C84-83B3-FA8F36EFC585}" presName="horzTwo" presStyleCnt="0"/>
      <dgm:spPr/>
    </dgm:pt>
    <dgm:pt modelId="{8FC52AE5-1625-4C6C-88D7-37651BCC3663}" type="pres">
      <dgm:prSet presAssocID="{19F6DA50-7EA1-4604-BCA1-F8B0BBBE30FD}" presName="sibSpaceTwo" presStyleCnt="0"/>
      <dgm:spPr/>
    </dgm:pt>
    <dgm:pt modelId="{441CF5BF-28EF-48F7-8BC5-7229655C96D6}" type="pres">
      <dgm:prSet presAssocID="{68345FBD-2534-4AAB-AA07-70D19A00A41D}" presName="vertTwo" presStyleCnt="0"/>
      <dgm:spPr/>
    </dgm:pt>
    <dgm:pt modelId="{7D147DA7-EA03-4C6D-838C-FCCA8F9AB1A1}" type="pres">
      <dgm:prSet presAssocID="{68345FBD-2534-4AAB-AA07-70D19A00A41D}" presName="txTwo" presStyleLbl="node2" presStyleIdx="2" presStyleCnt="4" custScaleX="79769" custLinFactNeighborX="-10488" custLinFactNeighborY="0">
        <dgm:presLayoutVars>
          <dgm:chPref val="3"/>
        </dgm:presLayoutVars>
      </dgm:prSet>
      <dgm:spPr/>
    </dgm:pt>
    <dgm:pt modelId="{D6C58CB8-E223-4957-BC74-2B12B27222B8}" type="pres">
      <dgm:prSet presAssocID="{68345FBD-2534-4AAB-AA07-70D19A00A41D}" presName="parTransTwo" presStyleCnt="0"/>
      <dgm:spPr/>
    </dgm:pt>
    <dgm:pt modelId="{E9CFF13E-F3B3-451A-865A-15985EA782BE}" type="pres">
      <dgm:prSet presAssocID="{68345FBD-2534-4AAB-AA07-70D19A00A41D}" presName="horzTwo" presStyleCnt="0"/>
      <dgm:spPr/>
    </dgm:pt>
    <dgm:pt modelId="{EBAA23B3-9823-4886-A7EF-E78EE5278750}" type="pres">
      <dgm:prSet presAssocID="{3D0505CF-32C0-4689-A845-B2AC06A62A1E}" presName="vertThree" presStyleCnt="0"/>
      <dgm:spPr/>
    </dgm:pt>
    <dgm:pt modelId="{3C5DDB69-AC44-44FD-9051-FEAD20155026}" type="pres">
      <dgm:prSet presAssocID="{3D0505CF-32C0-4689-A845-B2AC06A62A1E}" presName="txThree" presStyleLbl="node3" presStyleIdx="0" presStyleCnt="5">
        <dgm:presLayoutVars>
          <dgm:chPref val="3"/>
        </dgm:presLayoutVars>
      </dgm:prSet>
      <dgm:spPr/>
    </dgm:pt>
    <dgm:pt modelId="{8D3B3672-F23A-4AB0-BCA0-2D9CE3F7B274}" type="pres">
      <dgm:prSet presAssocID="{3D0505CF-32C0-4689-A845-B2AC06A62A1E}" presName="horzThree" presStyleCnt="0"/>
      <dgm:spPr/>
    </dgm:pt>
    <dgm:pt modelId="{CF9A50E7-9052-45E1-B27E-D5E1C64C489D}" type="pres">
      <dgm:prSet presAssocID="{2E6D9D83-A2B2-4E6B-A38C-1E5D8AA7C7D0}" presName="sibSpaceThree" presStyleCnt="0"/>
      <dgm:spPr/>
    </dgm:pt>
    <dgm:pt modelId="{98213534-3709-4641-84B6-D285F5D3EAB0}" type="pres">
      <dgm:prSet presAssocID="{FF85906D-E4AC-4F49-9035-0DED7FB25089}" presName="vertThree" presStyleCnt="0"/>
      <dgm:spPr/>
    </dgm:pt>
    <dgm:pt modelId="{302FDB15-D233-4D9F-89EC-AB6F4D683F1D}" type="pres">
      <dgm:prSet presAssocID="{FF85906D-E4AC-4F49-9035-0DED7FB25089}" presName="txThree" presStyleLbl="node3" presStyleIdx="1" presStyleCnt="5">
        <dgm:presLayoutVars>
          <dgm:chPref val="3"/>
        </dgm:presLayoutVars>
      </dgm:prSet>
      <dgm:spPr/>
    </dgm:pt>
    <dgm:pt modelId="{E85E039A-17BA-4923-AA19-30F8A7774EB7}" type="pres">
      <dgm:prSet presAssocID="{FF85906D-E4AC-4F49-9035-0DED7FB25089}" presName="horzThree" presStyleCnt="0"/>
      <dgm:spPr/>
    </dgm:pt>
    <dgm:pt modelId="{58872E58-CD1B-40F1-B47D-39C2BB859740}" type="pres">
      <dgm:prSet presAssocID="{14E88889-5490-421E-9C56-156DA60EC58F}" presName="sibSpaceThree" presStyleCnt="0"/>
      <dgm:spPr/>
    </dgm:pt>
    <dgm:pt modelId="{A48F0537-C9DF-4F9F-817A-24E7E0B04E88}" type="pres">
      <dgm:prSet presAssocID="{AAD625A2-D9BE-454A-8376-3D85B34DC1C7}" presName="vertThree" presStyleCnt="0"/>
      <dgm:spPr/>
    </dgm:pt>
    <dgm:pt modelId="{CAAB32BE-BAD6-4714-884C-88EE5755CCF4}" type="pres">
      <dgm:prSet presAssocID="{AAD625A2-D9BE-454A-8376-3D85B34DC1C7}" presName="txThree" presStyleLbl="node3" presStyleIdx="2" presStyleCnt="5">
        <dgm:presLayoutVars>
          <dgm:chPref val="3"/>
        </dgm:presLayoutVars>
      </dgm:prSet>
      <dgm:spPr/>
    </dgm:pt>
    <dgm:pt modelId="{8F643D04-147B-4DC1-AB5D-BC545FB23DDB}" type="pres">
      <dgm:prSet presAssocID="{AAD625A2-D9BE-454A-8376-3D85B34DC1C7}" presName="horzThree" presStyleCnt="0"/>
      <dgm:spPr/>
    </dgm:pt>
    <dgm:pt modelId="{ECB33F23-4993-44B4-B021-8860BA8AF2E0}" type="pres">
      <dgm:prSet presAssocID="{80EB0F37-D75E-4298-AED9-FCE2082B1637}" presName="sibSpaceThree" presStyleCnt="0"/>
      <dgm:spPr/>
    </dgm:pt>
    <dgm:pt modelId="{3ACE0AC8-A03A-4907-A014-77A79D0EE855}" type="pres">
      <dgm:prSet presAssocID="{7CE457D7-D9C5-49BD-9399-797BFDF27D76}" presName="vertThree" presStyleCnt="0"/>
      <dgm:spPr/>
    </dgm:pt>
    <dgm:pt modelId="{B5D0FE2C-AB92-4F05-857D-E804346AC0CF}" type="pres">
      <dgm:prSet presAssocID="{7CE457D7-D9C5-49BD-9399-797BFDF27D76}" presName="txThree" presStyleLbl="node3" presStyleIdx="3" presStyleCnt="5">
        <dgm:presLayoutVars>
          <dgm:chPref val="3"/>
        </dgm:presLayoutVars>
      </dgm:prSet>
      <dgm:spPr/>
    </dgm:pt>
    <dgm:pt modelId="{410D79E3-312F-4977-8796-B1943DF7489C}" type="pres">
      <dgm:prSet presAssocID="{7CE457D7-D9C5-49BD-9399-797BFDF27D76}" presName="horzThree" presStyleCnt="0"/>
      <dgm:spPr/>
    </dgm:pt>
    <dgm:pt modelId="{8F75DF97-2C49-48FB-831E-2DAD92107C73}" type="pres">
      <dgm:prSet presAssocID="{C7AFD311-B80F-4EEF-A2DB-F94986234DB6}" presName="sibSpaceThree" presStyleCnt="0"/>
      <dgm:spPr/>
    </dgm:pt>
    <dgm:pt modelId="{B6A8BEBB-1331-4A67-9E93-A469FB7DB4EE}" type="pres">
      <dgm:prSet presAssocID="{A03EDBB3-AF06-4A5F-8DCA-B427588324E0}" presName="vertThree" presStyleCnt="0"/>
      <dgm:spPr/>
    </dgm:pt>
    <dgm:pt modelId="{191E0E0F-2A55-4668-B3F5-3202BC2F1FAB}" type="pres">
      <dgm:prSet presAssocID="{A03EDBB3-AF06-4A5F-8DCA-B427588324E0}" presName="txThree" presStyleLbl="node3" presStyleIdx="4" presStyleCnt="5">
        <dgm:presLayoutVars>
          <dgm:chPref val="3"/>
        </dgm:presLayoutVars>
      </dgm:prSet>
      <dgm:spPr/>
    </dgm:pt>
    <dgm:pt modelId="{68561E91-1589-4AEE-A4BC-956F31F341B1}" type="pres">
      <dgm:prSet presAssocID="{A03EDBB3-AF06-4A5F-8DCA-B427588324E0}" presName="horzThree" presStyleCnt="0"/>
      <dgm:spPr/>
    </dgm:pt>
    <dgm:pt modelId="{27D161B1-AD7D-41C3-8FF0-74D023F68505}" type="pres">
      <dgm:prSet presAssocID="{B3CF3270-1754-445B-979D-960D30BC44F1}" presName="sibSpaceTwo" presStyleCnt="0"/>
      <dgm:spPr/>
    </dgm:pt>
    <dgm:pt modelId="{A8B33EE4-8B7A-4762-9A19-FB4DC0F273D2}" type="pres">
      <dgm:prSet presAssocID="{63109F15-66C4-4605-A69D-1522B88E9578}" presName="vertTwo" presStyleCnt="0"/>
      <dgm:spPr/>
    </dgm:pt>
    <dgm:pt modelId="{A01D981E-8EB1-4E0C-9BAA-10A4B5375C17}" type="pres">
      <dgm:prSet presAssocID="{63109F15-66C4-4605-A69D-1522B88E9578}" presName="txTwo" presStyleLbl="node2" presStyleIdx="3" presStyleCnt="4" custLinFactX="-8333" custLinFactNeighborX="-100000" custLinFactNeighborY="703">
        <dgm:presLayoutVars>
          <dgm:chPref val="3"/>
        </dgm:presLayoutVars>
      </dgm:prSet>
      <dgm:spPr/>
    </dgm:pt>
    <dgm:pt modelId="{29CB41E6-6EFD-430C-A13C-72F16824FBC2}" type="pres">
      <dgm:prSet presAssocID="{63109F15-66C4-4605-A69D-1522B88E9578}" presName="horzTwo" presStyleCnt="0"/>
      <dgm:spPr/>
    </dgm:pt>
  </dgm:ptLst>
  <dgm:cxnLst>
    <dgm:cxn modelId="{CB766F21-400A-40D9-9356-5DC300AE857B}" srcId="{9D3D5CD7-A2FE-403E-BF2C-F83EF28801B5}" destId="{5206B6C2-D354-461A-9B28-6BC073EB1425}" srcOrd="0" destOrd="0" parTransId="{CBE8561B-AEB7-47CC-B2E7-52694CDE83BE}" sibTransId="{3480BF2F-8E6D-4514-A411-39E3380512AE}"/>
    <dgm:cxn modelId="{572F172B-647C-4332-9450-B865C1D526D8}" type="presOf" srcId="{A03EDBB3-AF06-4A5F-8DCA-B427588324E0}" destId="{191E0E0F-2A55-4668-B3F5-3202BC2F1FAB}" srcOrd="0" destOrd="0" presId="urn:microsoft.com/office/officeart/2005/8/layout/hierarchy4"/>
    <dgm:cxn modelId="{3EE55E34-52AA-443B-96B5-A5A2E00BA598}" srcId="{68345FBD-2534-4AAB-AA07-70D19A00A41D}" destId="{A03EDBB3-AF06-4A5F-8DCA-B427588324E0}" srcOrd="4" destOrd="0" parTransId="{C1B00728-138E-4898-B9A3-820DF216B2F3}" sibTransId="{D5C68A16-5136-42EC-9914-AC19FEC2D08D}"/>
    <dgm:cxn modelId="{2557D43F-40D6-4D8B-AB86-F4D0B1AB5EE1}" type="presOf" srcId="{5206B6C2-D354-461A-9B28-6BC073EB1425}" destId="{830CB34D-B1F9-4E45-94A6-9DC790768250}" srcOrd="0" destOrd="0" presId="urn:microsoft.com/office/officeart/2005/8/layout/hierarchy4"/>
    <dgm:cxn modelId="{5B46A85E-1646-4ECC-9A55-47041414E858}" type="presOf" srcId="{63109F15-66C4-4605-A69D-1522B88E9578}" destId="{A01D981E-8EB1-4E0C-9BAA-10A4B5375C17}" srcOrd="0" destOrd="0" presId="urn:microsoft.com/office/officeart/2005/8/layout/hierarchy4"/>
    <dgm:cxn modelId="{BE41D26A-D70E-4561-B723-CE80BFDEEFA5}" type="presOf" srcId="{7CE457D7-D9C5-49BD-9399-797BFDF27D76}" destId="{B5D0FE2C-AB92-4F05-857D-E804346AC0CF}" srcOrd="0" destOrd="0" presId="urn:microsoft.com/office/officeart/2005/8/layout/hierarchy4"/>
    <dgm:cxn modelId="{2B3FF46B-24E9-4592-ABE6-5AAF44360AE8}" srcId="{68345FBD-2534-4AAB-AA07-70D19A00A41D}" destId="{AAD625A2-D9BE-454A-8376-3D85B34DC1C7}" srcOrd="2" destOrd="0" parTransId="{AC3394AD-E710-40EA-9110-E786996B4E9C}" sibTransId="{80EB0F37-D75E-4298-AED9-FCE2082B1637}"/>
    <dgm:cxn modelId="{93FACC70-6E29-4121-B37F-E1876DA022E3}" type="presOf" srcId="{750B2B03-9DB5-4C84-83B3-FA8F36EFC585}" destId="{FA69757B-420F-489B-B570-1FDAFDEA05D5}" srcOrd="0" destOrd="0" presId="urn:microsoft.com/office/officeart/2005/8/layout/hierarchy4"/>
    <dgm:cxn modelId="{64F2C57E-CC14-451E-980C-73C1865E6D47}" srcId="{68345FBD-2534-4AAB-AA07-70D19A00A41D}" destId="{7CE457D7-D9C5-49BD-9399-797BFDF27D76}" srcOrd="3" destOrd="0" parTransId="{35E4AF4F-C182-4985-BDCD-E12B2EB902FE}" sibTransId="{C7AFD311-B80F-4EEF-A2DB-F94986234DB6}"/>
    <dgm:cxn modelId="{AB3DD37F-9A93-47DE-94BD-4834871FBD25}" type="presOf" srcId="{9F37B7DB-6E3B-4BE9-8E7C-84BF05FA2502}" destId="{A5378D04-9170-4C3D-B161-AC83D6FB44D1}" srcOrd="0" destOrd="0" presId="urn:microsoft.com/office/officeart/2005/8/layout/hierarchy4"/>
    <dgm:cxn modelId="{30534F8A-AFF0-4505-BF9C-88F048E77AEC}" srcId="{68345FBD-2534-4AAB-AA07-70D19A00A41D}" destId="{3D0505CF-32C0-4689-A845-B2AC06A62A1E}" srcOrd="0" destOrd="0" parTransId="{D7DD6DE7-58BC-4E5D-8904-94715B82525F}" sibTransId="{2E6D9D83-A2B2-4E6B-A38C-1E5D8AA7C7D0}"/>
    <dgm:cxn modelId="{0E97118D-E567-40E8-A8B4-6F27A88C38B0}" type="presOf" srcId="{FF85906D-E4AC-4F49-9035-0DED7FB25089}" destId="{302FDB15-D233-4D9F-89EC-AB6F4D683F1D}" srcOrd="0" destOrd="0" presId="urn:microsoft.com/office/officeart/2005/8/layout/hierarchy4"/>
    <dgm:cxn modelId="{C325DDAE-216C-47F8-A2EC-70483C8E8E21}" srcId="{5206B6C2-D354-461A-9B28-6BC073EB1425}" destId="{63109F15-66C4-4605-A69D-1522B88E9578}" srcOrd="3" destOrd="0" parTransId="{55B51F03-93B9-44CE-B0ED-EAA832B0213E}" sibTransId="{719F1886-FAE4-467D-A21A-52FC7D7CD3E9}"/>
    <dgm:cxn modelId="{233399B4-62AF-47C7-9CB0-DC97CFDE2629}" type="presOf" srcId="{68345FBD-2534-4AAB-AA07-70D19A00A41D}" destId="{7D147DA7-EA03-4C6D-838C-FCCA8F9AB1A1}" srcOrd="0" destOrd="0" presId="urn:microsoft.com/office/officeart/2005/8/layout/hierarchy4"/>
    <dgm:cxn modelId="{D66802BD-11E3-4241-BC0A-592A2BDA39E2}" type="presOf" srcId="{AAD625A2-D9BE-454A-8376-3D85B34DC1C7}" destId="{CAAB32BE-BAD6-4714-884C-88EE5755CCF4}" srcOrd="0" destOrd="0" presId="urn:microsoft.com/office/officeart/2005/8/layout/hierarchy4"/>
    <dgm:cxn modelId="{CF4943DA-E06C-4A5B-BE69-A7805A974F56}" srcId="{5206B6C2-D354-461A-9B28-6BC073EB1425}" destId="{750B2B03-9DB5-4C84-83B3-FA8F36EFC585}" srcOrd="1" destOrd="0" parTransId="{EDF42EB5-C666-4307-BEC3-1C09E782A9CB}" sibTransId="{19F6DA50-7EA1-4604-BCA1-F8B0BBBE30FD}"/>
    <dgm:cxn modelId="{5BDC2ADC-F845-447D-B673-711FF274107B}" type="presOf" srcId="{3D0505CF-32C0-4689-A845-B2AC06A62A1E}" destId="{3C5DDB69-AC44-44FD-9051-FEAD20155026}" srcOrd="0" destOrd="0" presId="urn:microsoft.com/office/officeart/2005/8/layout/hierarchy4"/>
    <dgm:cxn modelId="{BB3721DD-29A7-4734-AFF1-5CA7D1670506}" type="presOf" srcId="{9D3D5CD7-A2FE-403E-BF2C-F83EF28801B5}" destId="{6B027EC3-B9FE-4537-9AFA-E46B02D027DD}" srcOrd="0" destOrd="0" presId="urn:microsoft.com/office/officeart/2005/8/layout/hierarchy4"/>
    <dgm:cxn modelId="{A6A8F1DD-7771-4BE5-8934-4A14083B9D69}" srcId="{5206B6C2-D354-461A-9B28-6BC073EB1425}" destId="{9F37B7DB-6E3B-4BE9-8E7C-84BF05FA2502}" srcOrd="0" destOrd="0" parTransId="{523C42BA-87D6-4641-8A40-6D002726E592}" sibTransId="{429DA1A4-051C-452F-A280-56B6DEC7B1B3}"/>
    <dgm:cxn modelId="{F2609BDE-9F47-47D7-B2DA-6CC33BFD4EAA}" srcId="{5206B6C2-D354-461A-9B28-6BC073EB1425}" destId="{68345FBD-2534-4AAB-AA07-70D19A00A41D}" srcOrd="2" destOrd="0" parTransId="{458C0BC6-FB19-4AD0-947E-16D7E98714CB}" sibTransId="{B3CF3270-1754-445B-979D-960D30BC44F1}"/>
    <dgm:cxn modelId="{689665EF-6AAB-421B-B809-460673BA34BB}" srcId="{68345FBD-2534-4AAB-AA07-70D19A00A41D}" destId="{FF85906D-E4AC-4F49-9035-0DED7FB25089}" srcOrd="1" destOrd="0" parTransId="{A907CF62-8827-4376-A7D8-FE8A46DB7EFB}" sibTransId="{14E88889-5490-421E-9C56-156DA60EC58F}"/>
    <dgm:cxn modelId="{33425AF4-DF64-4863-A730-F33CCF068F8B}" type="presParOf" srcId="{6B027EC3-B9FE-4537-9AFA-E46B02D027DD}" destId="{6F1FB23E-D2A2-4928-A05B-787092FC1539}" srcOrd="0" destOrd="0" presId="urn:microsoft.com/office/officeart/2005/8/layout/hierarchy4"/>
    <dgm:cxn modelId="{1276246B-CEE6-48D0-A1AF-68EADB96C2FC}" type="presParOf" srcId="{6F1FB23E-D2A2-4928-A05B-787092FC1539}" destId="{830CB34D-B1F9-4E45-94A6-9DC790768250}" srcOrd="0" destOrd="0" presId="urn:microsoft.com/office/officeart/2005/8/layout/hierarchy4"/>
    <dgm:cxn modelId="{D20CEC72-186A-430A-9A72-A2A8DD9CEDDC}" type="presParOf" srcId="{6F1FB23E-D2A2-4928-A05B-787092FC1539}" destId="{3F41A9BE-F133-43E2-8912-FB52D2042E28}" srcOrd="1" destOrd="0" presId="urn:microsoft.com/office/officeart/2005/8/layout/hierarchy4"/>
    <dgm:cxn modelId="{6E64B98F-B16C-4EE1-86E3-D7B66A3D5EE8}" type="presParOf" srcId="{6F1FB23E-D2A2-4928-A05B-787092FC1539}" destId="{2AEE8B8C-BCF7-40B9-A2D8-22E6D6729867}" srcOrd="2" destOrd="0" presId="urn:microsoft.com/office/officeart/2005/8/layout/hierarchy4"/>
    <dgm:cxn modelId="{8A8C2715-547B-4A71-BC68-F86C555EB78F}" type="presParOf" srcId="{2AEE8B8C-BCF7-40B9-A2D8-22E6D6729867}" destId="{8A039680-E7CD-451A-B99D-4FCC6FC1B2DB}" srcOrd="0" destOrd="0" presId="urn:microsoft.com/office/officeart/2005/8/layout/hierarchy4"/>
    <dgm:cxn modelId="{474FEF70-C609-452A-90CD-32DAB4893016}" type="presParOf" srcId="{8A039680-E7CD-451A-B99D-4FCC6FC1B2DB}" destId="{A5378D04-9170-4C3D-B161-AC83D6FB44D1}" srcOrd="0" destOrd="0" presId="urn:microsoft.com/office/officeart/2005/8/layout/hierarchy4"/>
    <dgm:cxn modelId="{E5EC53AE-B924-403A-867C-211339270EE2}" type="presParOf" srcId="{8A039680-E7CD-451A-B99D-4FCC6FC1B2DB}" destId="{483B9C35-2145-4DE4-88FE-789F7ABD567E}" srcOrd="1" destOrd="0" presId="urn:microsoft.com/office/officeart/2005/8/layout/hierarchy4"/>
    <dgm:cxn modelId="{902A92B5-FD70-48A2-A1A7-F36B8A49A42F}" type="presParOf" srcId="{2AEE8B8C-BCF7-40B9-A2D8-22E6D6729867}" destId="{AB6995C8-86FA-46FD-BC0D-EBAE5227215E}" srcOrd="1" destOrd="0" presId="urn:microsoft.com/office/officeart/2005/8/layout/hierarchy4"/>
    <dgm:cxn modelId="{D1295DB9-752C-4CDC-B37E-2BC62A3DCE7D}" type="presParOf" srcId="{2AEE8B8C-BCF7-40B9-A2D8-22E6D6729867}" destId="{66A5A98A-AD95-46C8-B5BC-11436507135F}" srcOrd="2" destOrd="0" presId="urn:microsoft.com/office/officeart/2005/8/layout/hierarchy4"/>
    <dgm:cxn modelId="{875468FA-ADD0-4FDE-966B-248C16A2C587}" type="presParOf" srcId="{66A5A98A-AD95-46C8-B5BC-11436507135F}" destId="{FA69757B-420F-489B-B570-1FDAFDEA05D5}" srcOrd="0" destOrd="0" presId="urn:microsoft.com/office/officeart/2005/8/layout/hierarchy4"/>
    <dgm:cxn modelId="{FB95F68A-D886-4974-94EE-8EB37C830032}" type="presParOf" srcId="{66A5A98A-AD95-46C8-B5BC-11436507135F}" destId="{ED8F4085-B7C9-4D10-9A69-EBD09C8483A5}" srcOrd="1" destOrd="0" presId="urn:microsoft.com/office/officeart/2005/8/layout/hierarchy4"/>
    <dgm:cxn modelId="{1F48095D-D460-4BF1-A14E-C39F37C1095D}" type="presParOf" srcId="{2AEE8B8C-BCF7-40B9-A2D8-22E6D6729867}" destId="{8FC52AE5-1625-4C6C-88D7-37651BCC3663}" srcOrd="3" destOrd="0" presId="urn:microsoft.com/office/officeart/2005/8/layout/hierarchy4"/>
    <dgm:cxn modelId="{33DA1E2E-B31A-4A6A-8D0D-57FDC88906A5}" type="presParOf" srcId="{2AEE8B8C-BCF7-40B9-A2D8-22E6D6729867}" destId="{441CF5BF-28EF-48F7-8BC5-7229655C96D6}" srcOrd="4" destOrd="0" presId="urn:microsoft.com/office/officeart/2005/8/layout/hierarchy4"/>
    <dgm:cxn modelId="{AAF8269F-6AE8-47A5-B0EC-5451E0541CF7}" type="presParOf" srcId="{441CF5BF-28EF-48F7-8BC5-7229655C96D6}" destId="{7D147DA7-EA03-4C6D-838C-FCCA8F9AB1A1}" srcOrd="0" destOrd="0" presId="urn:microsoft.com/office/officeart/2005/8/layout/hierarchy4"/>
    <dgm:cxn modelId="{494B584B-14CC-4E9F-B6F3-EB12D577569D}" type="presParOf" srcId="{441CF5BF-28EF-48F7-8BC5-7229655C96D6}" destId="{D6C58CB8-E223-4957-BC74-2B12B27222B8}" srcOrd="1" destOrd="0" presId="urn:microsoft.com/office/officeart/2005/8/layout/hierarchy4"/>
    <dgm:cxn modelId="{9EBD9C2F-0993-4FF1-AC2D-EA73C412A916}" type="presParOf" srcId="{441CF5BF-28EF-48F7-8BC5-7229655C96D6}" destId="{E9CFF13E-F3B3-451A-865A-15985EA782BE}" srcOrd="2" destOrd="0" presId="urn:microsoft.com/office/officeart/2005/8/layout/hierarchy4"/>
    <dgm:cxn modelId="{9B3963B1-BB18-44CF-BECC-B7A0F3A3F5E5}" type="presParOf" srcId="{E9CFF13E-F3B3-451A-865A-15985EA782BE}" destId="{EBAA23B3-9823-4886-A7EF-E78EE5278750}" srcOrd="0" destOrd="0" presId="urn:microsoft.com/office/officeart/2005/8/layout/hierarchy4"/>
    <dgm:cxn modelId="{FD057856-AC05-468F-A7B8-8EBCA3EEE119}" type="presParOf" srcId="{EBAA23B3-9823-4886-A7EF-E78EE5278750}" destId="{3C5DDB69-AC44-44FD-9051-FEAD20155026}" srcOrd="0" destOrd="0" presId="urn:microsoft.com/office/officeart/2005/8/layout/hierarchy4"/>
    <dgm:cxn modelId="{0355F747-D30F-474C-A29C-EF57A9469929}" type="presParOf" srcId="{EBAA23B3-9823-4886-A7EF-E78EE5278750}" destId="{8D3B3672-F23A-4AB0-BCA0-2D9CE3F7B274}" srcOrd="1" destOrd="0" presId="urn:microsoft.com/office/officeart/2005/8/layout/hierarchy4"/>
    <dgm:cxn modelId="{3726DED8-E47E-4FC5-B2FB-C3A69293ACE3}" type="presParOf" srcId="{E9CFF13E-F3B3-451A-865A-15985EA782BE}" destId="{CF9A50E7-9052-45E1-B27E-D5E1C64C489D}" srcOrd="1" destOrd="0" presId="urn:microsoft.com/office/officeart/2005/8/layout/hierarchy4"/>
    <dgm:cxn modelId="{674C7293-3ED0-4995-B21E-EF404DF914E4}" type="presParOf" srcId="{E9CFF13E-F3B3-451A-865A-15985EA782BE}" destId="{98213534-3709-4641-84B6-D285F5D3EAB0}" srcOrd="2" destOrd="0" presId="urn:microsoft.com/office/officeart/2005/8/layout/hierarchy4"/>
    <dgm:cxn modelId="{7956419E-BFB3-46A3-A1F1-3EBAA53F9D2C}" type="presParOf" srcId="{98213534-3709-4641-84B6-D285F5D3EAB0}" destId="{302FDB15-D233-4D9F-89EC-AB6F4D683F1D}" srcOrd="0" destOrd="0" presId="urn:microsoft.com/office/officeart/2005/8/layout/hierarchy4"/>
    <dgm:cxn modelId="{66DC497F-AB21-48EF-B52C-DFEEF203E91C}" type="presParOf" srcId="{98213534-3709-4641-84B6-D285F5D3EAB0}" destId="{E85E039A-17BA-4923-AA19-30F8A7774EB7}" srcOrd="1" destOrd="0" presId="urn:microsoft.com/office/officeart/2005/8/layout/hierarchy4"/>
    <dgm:cxn modelId="{291DFCB5-E221-47EB-B3EF-9511D921EBDA}" type="presParOf" srcId="{E9CFF13E-F3B3-451A-865A-15985EA782BE}" destId="{58872E58-CD1B-40F1-B47D-39C2BB859740}" srcOrd="3" destOrd="0" presId="urn:microsoft.com/office/officeart/2005/8/layout/hierarchy4"/>
    <dgm:cxn modelId="{83649E18-1D44-4645-8462-32265594ACEE}" type="presParOf" srcId="{E9CFF13E-F3B3-451A-865A-15985EA782BE}" destId="{A48F0537-C9DF-4F9F-817A-24E7E0B04E88}" srcOrd="4" destOrd="0" presId="urn:microsoft.com/office/officeart/2005/8/layout/hierarchy4"/>
    <dgm:cxn modelId="{C218AF01-ED81-4EF3-8DBF-EE9031D72F3A}" type="presParOf" srcId="{A48F0537-C9DF-4F9F-817A-24E7E0B04E88}" destId="{CAAB32BE-BAD6-4714-884C-88EE5755CCF4}" srcOrd="0" destOrd="0" presId="urn:microsoft.com/office/officeart/2005/8/layout/hierarchy4"/>
    <dgm:cxn modelId="{AF3DE214-D58D-4CAA-A7DD-9CD1B93F902E}" type="presParOf" srcId="{A48F0537-C9DF-4F9F-817A-24E7E0B04E88}" destId="{8F643D04-147B-4DC1-AB5D-BC545FB23DDB}" srcOrd="1" destOrd="0" presId="urn:microsoft.com/office/officeart/2005/8/layout/hierarchy4"/>
    <dgm:cxn modelId="{B7EE46A6-9E86-420B-8029-448F45E10992}" type="presParOf" srcId="{E9CFF13E-F3B3-451A-865A-15985EA782BE}" destId="{ECB33F23-4993-44B4-B021-8860BA8AF2E0}" srcOrd="5" destOrd="0" presId="urn:microsoft.com/office/officeart/2005/8/layout/hierarchy4"/>
    <dgm:cxn modelId="{BC8C32C7-291D-4450-9DFE-AA25E97429A3}" type="presParOf" srcId="{E9CFF13E-F3B3-451A-865A-15985EA782BE}" destId="{3ACE0AC8-A03A-4907-A014-77A79D0EE855}" srcOrd="6" destOrd="0" presId="urn:microsoft.com/office/officeart/2005/8/layout/hierarchy4"/>
    <dgm:cxn modelId="{2E472A33-27D3-4404-9A33-BB955AD434F4}" type="presParOf" srcId="{3ACE0AC8-A03A-4907-A014-77A79D0EE855}" destId="{B5D0FE2C-AB92-4F05-857D-E804346AC0CF}" srcOrd="0" destOrd="0" presId="urn:microsoft.com/office/officeart/2005/8/layout/hierarchy4"/>
    <dgm:cxn modelId="{6B6448BD-9955-40F8-AE3D-A4FBB6D3190F}" type="presParOf" srcId="{3ACE0AC8-A03A-4907-A014-77A79D0EE855}" destId="{410D79E3-312F-4977-8796-B1943DF7489C}" srcOrd="1" destOrd="0" presId="urn:microsoft.com/office/officeart/2005/8/layout/hierarchy4"/>
    <dgm:cxn modelId="{C81AEB57-D44A-4FFA-886D-1AA32715929A}" type="presParOf" srcId="{E9CFF13E-F3B3-451A-865A-15985EA782BE}" destId="{8F75DF97-2C49-48FB-831E-2DAD92107C73}" srcOrd="7" destOrd="0" presId="urn:microsoft.com/office/officeart/2005/8/layout/hierarchy4"/>
    <dgm:cxn modelId="{EB66F5D7-3A73-483A-99A7-375F80FB7FB9}" type="presParOf" srcId="{E9CFF13E-F3B3-451A-865A-15985EA782BE}" destId="{B6A8BEBB-1331-4A67-9E93-A469FB7DB4EE}" srcOrd="8" destOrd="0" presId="urn:microsoft.com/office/officeart/2005/8/layout/hierarchy4"/>
    <dgm:cxn modelId="{905E17EB-5E1A-47A0-A8A4-0F20B7C541EC}" type="presParOf" srcId="{B6A8BEBB-1331-4A67-9E93-A469FB7DB4EE}" destId="{191E0E0F-2A55-4668-B3F5-3202BC2F1FAB}" srcOrd="0" destOrd="0" presId="urn:microsoft.com/office/officeart/2005/8/layout/hierarchy4"/>
    <dgm:cxn modelId="{9095BC83-38E5-4719-B67F-A9FA3CA7C7F0}" type="presParOf" srcId="{B6A8BEBB-1331-4A67-9E93-A469FB7DB4EE}" destId="{68561E91-1589-4AEE-A4BC-956F31F341B1}" srcOrd="1" destOrd="0" presId="urn:microsoft.com/office/officeart/2005/8/layout/hierarchy4"/>
    <dgm:cxn modelId="{7F4A1F98-1A39-40FA-A1B8-9E342511A1A9}" type="presParOf" srcId="{2AEE8B8C-BCF7-40B9-A2D8-22E6D6729867}" destId="{27D161B1-AD7D-41C3-8FF0-74D023F68505}" srcOrd="5" destOrd="0" presId="urn:microsoft.com/office/officeart/2005/8/layout/hierarchy4"/>
    <dgm:cxn modelId="{141D5B49-C460-4CAD-8E08-CF0EF7EF37A8}" type="presParOf" srcId="{2AEE8B8C-BCF7-40B9-A2D8-22E6D6729867}" destId="{A8B33EE4-8B7A-4762-9A19-FB4DC0F273D2}" srcOrd="6" destOrd="0" presId="urn:microsoft.com/office/officeart/2005/8/layout/hierarchy4"/>
    <dgm:cxn modelId="{8E5A892F-1DC9-4642-8EFF-762383456AC1}" type="presParOf" srcId="{A8B33EE4-8B7A-4762-9A19-FB4DC0F273D2}" destId="{A01D981E-8EB1-4E0C-9BAA-10A4B5375C17}" srcOrd="0" destOrd="0" presId="urn:microsoft.com/office/officeart/2005/8/layout/hierarchy4"/>
    <dgm:cxn modelId="{ACDBA7D1-4BEA-4A15-8341-B98725D6241B}" type="presParOf" srcId="{A8B33EE4-8B7A-4762-9A19-FB4DC0F273D2}" destId="{29CB41E6-6EFD-430C-A13C-72F16824FB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61D2A0-4C08-45AE-B2E9-DB593F75B81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E4E0B6C-6FBD-480D-B16E-DC9C27EE65F6}">
      <dgm:prSet phldrT="[Text]"/>
      <dgm:spPr/>
      <dgm:t>
        <a:bodyPr/>
        <a:lstStyle/>
        <a:p>
          <a:r>
            <a:rPr lang="lv-LV" dirty="0"/>
            <a:t>Pasākums1</a:t>
          </a:r>
        </a:p>
      </dgm:t>
    </dgm:pt>
    <dgm:pt modelId="{1C33EC8D-B4C2-4180-ACA5-12A1F60A14ED}" type="parTrans" cxnId="{C912E06E-76C0-440A-87FF-EDF23E241D7E}">
      <dgm:prSet/>
      <dgm:spPr/>
      <dgm:t>
        <a:bodyPr/>
        <a:lstStyle/>
        <a:p>
          <a:endParaRPr lang="lv-LV"/>
        </a:p>
      </dgm:t>
    </dgm:pt>
    <dgm:pt modelId="{6080957B-8150-4A68-AFCC-27B1DD0A343C}" type="sibTrans" cxnId="{C912E06E-76C0-440A-87FF-EDF23E241D7E}">
      <dgm:prSet/>
      <dgm:spPr/>
      <dgm:t>
        <a:bodyPr/>
        <a:lstStyle/>
        <a:p>
          <a:endParaRPr lang="lv-LV"/>
        </a:p>
      </dgm:t>
    </dgm:pt>
    <dgm:pt modelId="{92C0F50E-277C-45D2-91A9-E12DCD7850A4}">
      <dgm:prSet phldrT="[Text]"/>
      <dgm:spPr/>
      <dgm:t>
        <a:bodyPr/>
        <a:lstStyle/>
        <a:p>
          <a:r>
            <a:rPr lang="lv-LV" dirty="0"/>
            <a:t>Pasākums2</a:t>
          </a:r>
        </a:p>
      </dgm:t>
    </dgm:pt>
    <dgm:pt modelId="{D26A0E6E-95A1-46DA-BBE0-4C1604412289}" type="parTrans" cxnId="{BCE84960-B3E7-47E5-937E-E7B000497482}">
      <dgm:prSet/>
      <dgm:spPr/>
      <dgm:t>
        <a:bodyPr/>
        <a:lstStyle/>
        <a:p>
          <a:endParaRPr lang="lv-LV"/>
        </a:p>
      </dgm:t>
    </dgm:pt>
    <dgm:pt modelId="{D2639994-7A3B-4CE7-B844-F1C20892A986}" type="sibTrans" cxnId="{BCE84960-B3E7-47E5-937E-E7B000497482}">
      <dgm:prSet/>
      <dgm:spPr/>
      <dgm:t>
        <a:bodyPr/>
        <a:lstStyle/>
        <a:p>
          <a:endParaRPr lang="lv-LV"/>
        </a:p>
      </dgm:t>
    </dgm:pt>
    <dgm:pt modelId="{90EA7CF8-11B4-45C5-9C2A-FFFD1CEBA11B}">
      <dgm:prSet phldrT="[Text]"/>
      <dgm:spPr/>
      <dgm:t>
        <a:bodyPr/>
        <a:lstStyle/>
        <a:p>
          <a:r>
            <a:rPr lang="lv-LV" dirty="0"/>
            <a:t>Pasākums3</a:t>
          </a:r>
        </a:p>
      </dgm:t>
    </dgm:pt>
    <dgm:pt modelId="{8A13493E-2DEA-49A6-B970-2D582F21F92C}" type="parTrans" cxnId="{E808C837-9F37-4C5E-9A00-66847173060C}">
      <dgm:prSet/>
      <dgm:spPr/>
      <dgm:t>
        <a:bodyPr/>
        <a:lstStyle/>
        <a:p>
          <a:endParaRPr lang="lv-LV"/>
        </a:p>
      </dgm:t>
    </dgm:pt>
    <dgm:pt modelId="{511E7F3F-7390-4A86-BE3D-93DE5A052814}" type="sibTrans" cxnId="{E808C837-9F37-4C5E-9A00-66847173060C}">
      <dgm:prSet/>
      <dgm:spPr/>
      <dgm:t>
        <a:bodyPr/>
        <a:lstStyle/>
        <a:p>
          <a:endParaRPr lang="lv-LV"/>
        </a:p>
      </dgm:t>
    </dgm:pt>
    <dgm:pt modelId="{9D483906-4182-4F8E-BF87-3BEF8DFFA692}">
      <dgm:prSet phldrT="[Text]"/>
      <dgm:spPr/>
      <dgm:t>
        <a:bodyPr/>
        <a:lstStyle/>
        <a:p>
          <a:r>
            <a:rPr lang="lv-LV" dirty="0">
              <a:solidFill>
                <a:schemeClr val="bg2"/>
              </a:solidFill>
            </a:rPr>
            <a:t>Klimata programma, ES projekti, Zaļās obligācijas u.c.</a:t>
          </a:r>
        </a:p>
      </dgm:t>
    </dgm:pt>
    <dgm:pt modelId="{106813C8-3355-40BB-9B96-95C62E614BF7}" type="sibTrans" cxnId="{F80243C7-7CE1-48D2-BD87-043AA69EFB85}">
      <dgm:prSet/>
      <dgm:spPr/>
      <dgm:t>
        <a:bodyPr/>
        <a:lstStyle/>
        <a:p>
          <a:endParaRPr lang="lv-LV"/>
        </a:p>
      </dgm:t>
    </dgm:pt>
    <dgm:pt modelId="{0192D35C-2929-438D-8C53-FF05F6114BFC}" type="parTrans" cxnId="{F80243C7-7CE1-48D2-BD87-043AA69EFB85}">
      <dgm:prSet/>
      <dgm:spPr/>
      <dgm:t>
        <a:bodyPr/>
        <a:lstStyle/>
        <a:p>
          <a:endParaRPr lang="lv-LV"/>
        </a:p>
      </dgm:t>
    </dgm:pt>
    <dgm:pt modelId="{46FF2A46-15B5-4AF0-B5DE-A1052653B8C5}" type="pres">
      <dgm:prSet presAssocID="{9161D2A0-4C08-45AE-B2E9-DB593F75B810}" presName="Name0" presStyleCnt="0">
        <dgm:presLayoutVars>
          <dgm:chMax val="4"/>
          <dgm:resizeHandles val="exact"/>
        </dgm:presLayoutVars>
      </dgm:prSet>
      <dgm:spPr/>
    </dgm:pt>
    <dgm:pt modelId="{82226145-1246-4C82-B8FC-FE2124B940F6}" type="pres">
      <dgm:prSet presAssocID="{9161D2A0-4C08-45AE-B2E9-DB593F75B810}" presName="ellipse" presStyleLbl="trBgShp" presStyleIdx="0" presStyleCnt="1"/>
      <dgm:spPr/>
    </dgm:pt>
    <dgm:pt modelId="{638304FF-E8AC-4F67-A2FF-4DD4657FDE70}" type="pres">
      <dgm:prSet presAssocID="{9161D2A0-4C08-45AE-B2E9-DB593F75B810}" presName="arrow1" presStyleLbl="fgShp" presStyleIdx="0" presStyleCnt="1"/>
      <dgm:spPr/>
    </dgm:pt>
    <dgm:pt modelId="{515AB0EF-A714-4C78-B046-E45D352AA82F}" type="pres">
      <dgm:prSet presAssocID="{9161D2A0-4C08-45AE-B2E9-DB593F75B810}" presName="rectangle" presStyleLbl="revTx" presStyleIdx="0" presStyleCnt="1">
        <dgm:presLayoutVars>
          <dgm:bulletEnabled val="1"/>
        </dgm:presLayoutVars>
      </dgm:prSet>
      <dgm:spPr/>
    </dgm:pt>
    <dgm:pt modelId="{87079DBD-2A3A-4FA3-AC20-EA30C9CBFAE2}" type="pres">
      <dgm:prSet presAssocID="{92C0F50E-277C-45D2-91A9-E12DCD7850A4}" presName="item1" presStyleLbl="node1" presStyleIdx="0" presStyleCnt="3">
        <dgm:presLayoutVars>
          <dgm:bulletEnabled val="1"/>
        </dgm:presLayoutVars>
      </dgm:prSet>
      <dgm:spPr/>
    </dgm:pt>
    <dgm:pt modelId="{50E68F26-463F-4CC5-97A9-811B55A0D02E}" type="pres">
      <dgm:prSet presAssocID="{90EA7CF8-11B4-45C5-9C2A-FFFD1CEBA11B}" presName="item2" presStyleLbl="node1" presStyleIdx="1" presStyleCnt="3" custLinFactNeighborX="1364" custLinFactNeighborY="-3340">
        <dgm:presLayoutVars>
          <dgm:bulletEnabled val="1"/>
        </dgm:presLayoutVars>
      </dgm:prSet>
      <dgm:spPr/>
    </dgm:pt>
    <dgm:pt modelId="{CB62DF37-07F6-44E9-8060-333934543219}" type="pres">
      <dgm:prSet presAssocID="{9D483906-4182-4F8E-BF87-3BEF8DFFA692}" presName="item3" presStyleLbl="node1" presStyleIdx="2" presStyleCnt="3" custLinFactNeighborX="3409" custLinFactNeighborY="-1364">
        <dgm:presLayoutVars>
          <dgm:bulletEnabled val="1"/>
        </dgm:presLayoutVars>
      </dgm:prSet>
      <dgm:spPr/>
    </dgm:pt>
    <dgm:pt modelId="{23D4DB6F-55B0-491B-8C42-45624AE61CC7}" type="pres">
      <dgm:prSet presAssocID="{9161D2A0-4C08-45AE-B2E9-DB593F75B810}" presName="funnel" presStyleLbl="trAlignAcc1" presStyleIdx="0" presStyleCnt="1"/>
      <dgm:spPr/>
    </dgm:pt>
  </dgm:ptLst>
  <dgm:cxnLst>
    <dgm:cxn modelId="{530A9711-A86D-460E-B5BF-5A71C36A6684}" type="presOf" srcId="{92C0F50E-277C-45D2-91A9-E12DCD7850A4}" destId="{50E68F26-463F-4CC5-97A9-811B55A0D02E}" srcOrd="0" destOrd="0" presId="urn:microsoft.com/office/officeart/2005/8/layout/funnel1"/>
    <dgm:cxn modelId="{71A7871C-AECE-4DAF-9F8F-8162D60A5899}" type="presOf" srcId="{9161D2A0-4C08-45AE-B2E9-DB593F75B810}" destId="{46FF2A46-15B5-4AF0-B5DE-A1052653B8C5}" srcOrd="0" destOrd="0" presId="urn:microsoft.com/office/officeart/2005/8/layout/funnel1"/>
    <dgm:cxn modelId="{E808C837-9F37-4C5E-9A00-66847173060C}" srcId="{9161D2A0-4C08-45AE-B2E9-DB593F75B810}" destId="{90EA7CF8-11B4-45C5-9C2A-FFFD1CEBA11B}" srcOrd="2" destOrd="0" parTransId="{8A13493E-2DEA-49A6-B970-2D582F21F92C}" sibTransId="{511E7F3F-7390-4A86-BE3D-93DE5A052814}"/>
    <dgm:cxn modelId="{BCE84960-B3E7-47E5-937E-E7B000497482}" srcId="{9161D2A0-4C08-45AE-B2E9-DB593F75B810}" destId="{92C0F50E-277C-45D2-91A9-E12DCD7850A4}" srcOrd="1" destOrd="0" parTransId="{D26A0E6E-95A1-46DA-BBE0-4C1604412289}" sibTransId="{D2639994-7A3B-4CE7-B844-F1C20892A986}"/>
    <dgm:cxn modelId="{C912E06E-76C0-440A-87FF-EDF23E241D7E}" srcId="{9161D2A0-4C08-45AE-B2E9-DB593F75B810}" destId="{0E4E0B6C-6FBD-480D-B16E-DC9C27EE65F6}" srcOrd="0" destOrd="0" parTransId="{1C33EC8D-B4C2-4180-ACA5-12A1F60A14ED}" sibTransId="{6080957B-8150-4A68-AFCC-27B1DD0A343C}"/>
    <dgm:cxn modelId="{D1FB4A93-B797-4165-A889-48D6961D3E00}" type="presOf" srcId="{9D483906-4182-4F8E-BF87-3BEF8DFFA692}" destId="{515AB0EF-A714-4C78-B046-E45D352AA82F}" srcOrd="0" destOrd="0" presId="urn:microsoft.com/office/officeart/2005/8/layout/funnel1"/>
    <dgm:cxn modelId="{F80243C7-7CE1-48D2-BD87-043AA69EFB85}" srcId="{9161D2A0-4C08-45AE-B2E9-DB593F75B810}" destId="{9D483906-4182-4F8E-BF87-3BEF8DFFA692}" srcOrd="3" destOrd="0" parTransId="{0192D35C-2929-438D-8C53-FF05F6114BFC}" sibTransId="{106813C8-3355-40BB-9B96-95C62E614BF7}"/>
    <dgm:cxn modelId="{9EB9C6E4-87E6-4363-A341-9491608EA09E}" type="presOf" srcId="{0E4E0B6C-6FBD-480D-B16E-DC9C27EE65F6}" destId="{CB62DF37-07F6-44E9-8060-333934543219}" srcOrd="0" destOrd="0" presId="urn:microsoft.com/office/officeart/2005/8/layout/funnel1"/>
    <dgm:cxn modelId="{CA9CD1E7-86C7-4688-8C40-47D72CE90C90}" type="presOf" srcId="{90EA7CF8-11B4-45C5-9C2A-FFFD1CEBA11B}" destId="{87079DBD-2A3A-4FA3-AC20-EA30C9CBFAE2}" srcOrd="0" destOrd="0" presId="urn:microsoft.com/office/officeart/2005/8/layout/funnel1"/>
    <dgm:cxn modelId="{C2CF2621-D3EA-4B90-A900-DB14968046CC}" type="presParOf" srcId="{46FF2A46-15B5-4AF0-B5DE-A1052653B8C5}" destId="{82226145-1246-4C82-B8FC-FE2124B940F6}" srcOrd="0" destOrd="0" presId="urn:microsoft.com/office/officeart/2005/8/layout/funnel1"/>
    <dgm:cxn modelId="{4824A196-0A81-40B2-97BE-128C9D9431C8}" type="presParOf" srcId="{46FF2A46-15B5-4AF0-B5DE-A1052653B8C5}" destId="{638304FF-E8AC-4F67-A2FF-4DD4657FDE70}" srcOrd="1" destOrd="0" presId="urn:microsoft.com/office/officeart/2005/8/layout/funnel1"/>
    <dgm:cxn modelId="{F8781324-4710-47BF-AF2D-2C68985C0E97}" type="presParOf" srcId="{46FF2A46-15B5-4AF0-B5DE-A1052653B8C5}" destId="{515AB0EF-A714-4C78-B046-E45D352AA82F}" srcOrd="2" destOrd="0" presId="urn:microsoft.com/office/officeart/2005/8/layout/funnel1"/>
    <dgm:cxn modelId="{01D4E8E1-132C-4F69-BCFA-F9A989CE273A}" type="presParOf" srcId="{46FF2A46-15B5-4AF0-B5DE-A1052653B8C5}" destId="{87079DBD-2A3A-4FA3-AC20-EA30C9CBFAE2}" srcOrd="3" destOrd="0" presId="urn:microsoft.com/office/officeart/2005/8/layout/funnel1"/>
    <dgm:cxn modelId="{B13EC7DB-D41F-49D0-BE82-54044B600E04}" type="presParOf" srcId="{46FF2A46-15B5-4AF0-B5DE-A1052653B8C5}" destId="{50E68F26-463F-4CC5-97A9-811B55A0D02E}" srcOrd="4" destOrd="0" presId="urn:microsoft.com/office/officeart/2005/8/layout/funnel1"/>
    <dgm:cxn modelId="{7CCCE2EC-9565-4F20-BCA5-68F48C8723D8}" type="presParOf" srcId="{46FF2A46-15B5-4AF0-B5DE-A1052653B8C5}" destId="{CB62DF37-07F6-44E9-8060-333934543219}" srcOrd="5" destOrd="0" presId="urn:microsoft.com/office/officeart/2005/8/layout/funnel1"/>
    <dgm:cxn modelId="{73B6D709-DD2F-4731-B91D-6135BECB4BCF}" type="presParOf" srcId="{46FF2A46-15B5-4AF0-B5DE-A1052653B8C5}" destId="{23D4DB6F-55B0-491B-8C42-45624AE61CC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61D2A0-4C08-45AE-B2E9-DB593F75B81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E4E0B6C-6FBD-480D-B16E-DC9C27EE65F6}">
      <dgm:prSet phldrT="[Text]"/>
      <dgm:spPr/>
      <dgm:t>
        <a:bodyPr/>
        <a:lstStyle/>
        <a:p>
          <a:r>
            <a:rPr lang="lv-LV" dirty="0"/>
            <a:t>Pasākums1</a:t>
          </a:r>
        </a:p>
      </dgm:t>
    </dgm:pt>
    <dgm:pt modelId="{1C33EC8D-B4C2-4180-ACA5-12A1F60A14ED}" type="parTrans" cxnId="{C912E06E-76C0-440A-87FF-EDF23E241D7E}">
      <dgm:prSet/>
      <dgm:spPr/>
      <dgm:t>
        <a:bodyPr/>
        <a:lstStyle/>
        <a:p>
          <a:endParaRPr lang="lv-LV"/>
        </a:p>
      </dgm:t>
    </dgm:pt>
    <dgm:pt modelId="{6080957B-8150-4A68-AFCC-27B1DD0A343C}" type="sibTrans" cxnId="{C912E06E-76C0-440A-87FF-EDF23E241D7E}">
      <dgm:prSet/>
      <dgm:spPr/>
      <dgm:t>
        <a:bodyPr/>
        <a:lstStyle/>
        <a:p>
          <a:endParaRPr lang="lv-LV"/>
        </a:p>
      </dgm:t>
    </dgm:pt>
    <dgm:pt modelId="{92C0F50E-277C-45D2-91A9-E12DCD7850A4}">
      <dgm:prSet phldrT="[Text]"/>
      <dgm:spPr/>
      <dgm:t>
        <a:bodyPr/>
        <a:lstStyle/>
        <a:p>
          <a:r>
            <a:rPr lang="lv-LV" dirty="0"/>
            <a:t>Pasākums2</a:t>
          </a:r>
        </a:p>
      </dgm:t>
    </dgm:pt>
    <dgm:pt modelId="{D26A0E6E-95A1-46DA-BBE0-4C1604412289}" type="parTrans" cxnId="{BCE84960-B3E7-47E5-937E-E7B000497482}">
      <dgm:prSet/>
      <dgm:spPr/>
      <dgm:t>
        <a:bodyPr/>
        <a:lstStyle/>
        <a:p>
          <a:endParaRPr lang="lv-LV"/>
        </a:p>
      </dgm:t>
    </dgm:pt>
    <dgm:pt modelId="{D2639994-7A3B-4CE7-B844-F1C20892A986}" type="sibTrans" cxnId="{BCE84960-B3E7-47E5-937E-E7B000497482}">
      <dgm:prSet/>
      <dgm:spPr/>
      <dgm:t>
        <a:bodyPr/>
        <a:lstStyle/>
        <a:p>
          <a:endParaRPr lang="lv-LV"/>
        </a:p>
      </dgm:t>
    </dgm:pt>
    <dgm:pt modelId="{90EA7CF8-11B4-45C5-9C2A-FFFD1CEBA11B}">
      <dgm:prSet phldrT="[Text]"/>
      <dgm:spPr/>
      <dgm:t>
        <a:bodyPr/>
        <a:lstStyle/>
        <a:p>
          <a:r>
            <a:rPr lang="lv-LV" dirty="0"/>
            <a:t>Pasākums3</a:t>
          </a:r>
        </a:p>
      </dgm:t>
    </dgm:pt>
    <dgm:pt modelId="{8A13493E-2DEA-49A6-B970-2D582F21F92C}" type="parTrans" cxnId="{E808C837-9F37-4C5E-9A00-66847173060C}">
      <dgm:prSet/>
      <dgm:spPr/>
      <dgm:t>
        <a:bodyPr/>
        <a:lstStyle/>
        <a:p>
          <a:endParaRPr lang="lv-LV"/>
        </a:p>
      </dgm:t>
    </dgm:pt>
    <dgm:pt modelId="{511E7F3F-7390-4A86-BE3D-93DE5A052814}" type="sibTrans" cxnId="{E808C837-9F37-4C5E-9A00-66847173060C}">
      <dgm:prSet/>
      <dgm:spPr/>
      <dgm:t>
        <a:bodyPr/>
        <a:lstStyle/>
        <a:p>
          <a:endParaRPr lang="lv-LV"/>
        </a:p>
      </dgm:t>
    </dgm:pt>
    <dgm:pt modelId="{9D483906-4182-4F8E-BF87-3BEF8DFFA692}">
      <dgm:prSet phldrT="[Text]"/>
      <dgm:spPr/>
      <dgm:t>
        <a:bodyPr/>
        <a:lstStyle/>
        <a:p>
          <a:r>
            <a:rPr lang="lv-LV" dirty="0">
              <a:solidFill>
                <a:schemeClr val="bg2"/>
              </a:solidFill>
            </a:rPr>
            <a:t>Klimata programma, ES projekti, Zaļās obligācijas u.c.</a:t>
          </a:r>
        </a:p>
      </dgm:t>
    </dgm:pt>
    <dgm:pt modelId="{106813C8-3355-40BB-9B96-95C62E614BF7}" type="sibTrans" cxnId="{F80243C7-7CE1-48D2-BD87-043AA69EFB85}">
      <dgm:prSet/>
      <dgm:spPr/>
      <dgm:t>
        <a:bodyPr/>
        <a:lstStyle/>
        <a:p>
          <a:endParaRPr lang="lv-LV"/>
        </a:p>
      </dgm:t>
    </dgm:pt>
    <dgm:pt modelId="{0192D35C-2929-438D-8C53-FF05F6114BFC}" type="parTrans" cxnId="{F80243C7-7CE1-48D2-BD87-043AA69EFB85}">
      <dgm:prSet/>
      <dgm:spPr/>
      <dgm:t>
        <a:bodyPr/>
        <a:lstStyle/>
        <a:p>
          <a:endParaRPr lang="lv-LV"/>
        </a:p>
      </dgm:t>
    </dgm:pt>
    <dgm:pt modelId="{46FF2A46-15B5-4AF0-B5DE-A1052653B8C5}" type="pres">
      <dgm:prSet presAssocID="{9161D2A0-4C08-45AE-B2E9-DB593F75B810}" presName="Name0" presStyleCnt="0">
        <dgm:presLayoutVars>
          <dgm:chMax val="4"/>
          <dgm:resizeHandles val="exact"/>
        </dgm:presLayoutVars>
      </dgm:prSet>
      <dgm:spPr/>
    </dgm:pt>
    <dgm:pt modelId="{82226145-1246-4C82-B8FC-FE2124B940F6}" type="pres">
      <dgm:prSet presAssocID="{9161D2A0-4C08-45AE-B2E9-DB593F75B810}" presName="ellipse" presStyleLbl="trBgShp" presStyleIdx="0" presStyleCnt="1"/>
      <dgm:spPr/>
    </dgm:pt>
    <dgm:pt modelId="{638304FF-E8AC-4F67-A2FF-4DD4657FDE70}" type="pres">
      <dgm:prSet presAssocID="{9161D2A0-4C08-45AE-B2E9-DB593F75B810}" presName="arrow1" presStyleLbl="fgShp" presStyleIdx="0" presStyleCnt="1" custLinFactNeighborX="-13581" custLinFactNeighborY="36611"/>
      <dgm:spPr/>
    </dgm:pt>
    <dgm:pt modelId="{515AB0EF-A714-4C78-B046-E45D352AA82F}" type="pres">
      <dgm:prSet presAssocID="{9161D2A0-4C08-45AE-B2E9-DB593F75B810}" presName="rectangle" presStyleLbl="revTx" presStyleIdx="0" presStyleCnt="1" custLinFactNeighborX="-7593" custLinFactNeighborY="22370">
        <dgm:presLayoutVars>
          <dgm:bulletEnabled val="1"/>
        </dgm:presLayoutVars>
      </dgm:prSet>
      <dgm:spPr/>
    </dgm:pt>
    <dgm:pt modelId="{87079DBD-2A3A-4FA3-AC20-EA30C9CBFAE2}" type="pres">
      <dgm:prSet presAssocID="{92C0F50E-277C-45D2-91A9-E12DCD7850A4}" presName="item1" presStyleLbl="node1" presStyleIdx="0" presStyleCnt="3">
        <dgm:presLayoutVars>
          <dgm:bulletEnabled val="1"/>
        </dgm:presLayoutVars>
      </dgm:prSet>
      <dgm:spPr/>
    </dgm:pt>
    <dgm:pt modelId="{50E68F26-463F-4CC5-97A9-811B55A0D02E}" type="pres">
      <dgm:prSet presAssocID="{90EA7CF8-11B4-45C5-9C2A-FFFD1CEBA11B}" presName="item2" presStyleLbl="node1" presStyleIdx="1" presStyleCnt="3" custLinFactNeighborX="1364" custLinFactNeighborY="-3340">
        <dgm:presLayoutVars>
          <dgm:bulletEnabled val="1"/>
        </dgm:presLayoutVars>
      </dgm:prSet>
      <dgm:spPr/>
    </dgm:pt>
    <dgm:pt modelId="{CB62DF37-07F6-44E9-8060-333934543219}" type="pres">
      <dgm:prSet presAssocID="{9D483906-4182-4F8E-BF87-3BEF8DFFA692}" presName="item3" presStyleLbl="node1" presStyleIdx="2" presStyleCnt="3" custLinFactNeighborX="3409" custLinFactNeighborY="-1364">
        <dgm:presLayoutVars>
          <dgm:bulletEnabled val="1"/>
        </dgm:presLayoutVars>
      </dgm:prSet>
      <dgm:spPr/>
    </dgm:pt>
    <dgm:pt modelId="{23D4DB6F-55B0-491B-8C42-45624AE61CC7}" type="pres">
      <dgm:prSet presAssocID="{9161D2A0-4C08-45AE-B2E9-DB593F75B810}" presName="funnel" presStyleLbl="trAlignAcc1" presStyleIdx="0" presStyleCnt="1"/>
      <dgm:spPr/>
    </dgm:pt>
  </dgm:ptLst>
  <dgm:cxnLst>
    <dgm:cxn modelId="{530A9711-A86D-460E-B5BF-5A71C36A6684}" type="presOf" srcId="{92C0F50E-277C-45D2-91A9-E12DCD7850A4}" destId="{50E68F26-463F-4CC5-97A9-811B55A0D02E}" srcOrd="0" destOrd="0" presId="urn:microsoft.com/office/officeart/2005/8/layout/funnel1"/>
    <dgm:cxn modelId="{71A7871C-AECE-4DAF-9F8F-8162D60A5899}" type="presOf" srcId="{9161D2A0-4C08-45AE-B2E9-DB593F75B810}" destId="{46FF2A46-15B5-4AF0-B5DE-A1052653B8C5}" srcOrd="0" destOrd="0" presId="urn:microsoft.com/office/officeart/2005/8/layout/funnel1"/>
    <dgm:cxn modelId="{E808C837-9F37-4C5E-9A00-66847173060C}" srcId="{9161D2A0-4C08-45AE-B2E9-DB593F75B810}" destId="{90EA7CF8-11B4-45C5-9C2A-FFFD1CEBA11B}" srcOrd="2" destOrd="0" parTransId="{8A13493E-2DEA-49A6-B970-2D582F21F92C}" sibTransId="{511E7F3F-7390-4A86-BE3D-93DE5A052814}"/>
    <dgm:cxn modelId="{BCE84960-B3E7-47E5-937E-E7B000497482}" srcId="{9161D2A0-4C08-45AE-B2E9-DB593F75B810}" destId="{92C0F50E-277C-45D2-91A9-E12DCD7850A4}" srcOrd="1" destOrd="0" parTransId="{D26A0E6E-95A1-46DA-BBE0-4C1604412289}" sibTransId="{D2639994-7A3B-4CE7-B844-F1C20892A986}"/>
    <dgm:cxn modelId="{C912E06E-76C0-440A-87FF-EDF23E241D7E}" srcId="{9161D2A0-4C08-45AE-B2E9-DB593F75B810}" destId="{0E4E0B6C-6FBD-480D-B16E-DC9C27EE65F6}" srcOrd="0" destOrd="0" parTransId="{1C33EC8D-B4C2-4180-ACA5-12A1F60A14ED}" sibTransId="{6080957B-8150-4A68-AFCC-27B1DD0A343C}"/>
    <dgm:cxn modelId="{D1FB4A93-B797-4165-A889-48D6961D3E00}" type="presOf" srcId="{9D483906-4182-4F8E-BF87-3BEF8DFFA692}" destId="{515AB0EF-A714-4C78-B046-E45D352AA82F}" srcOrd="0" destOrd="0" presId="urn:microsoft.com/office/officeart/2005/8/layout/funnel1"/>
    <dgm:cxn modelId="{F80243C7-7CE1-48D2-BD87-043AA69EFB85}" srcId="{9161D2A0-4C08-45AE-B2E9-DB593F75B810}" destId="{9D483906-4182-4F8E-BF87-3BEF8DFFA692}" srcOrd="3" destOrd="0" parTransId="{0192D35C-2929-438D-8C53-FF05F6114BFC}" sibTransId="{106813C8-3355-40BB-9B96-95C62E614BF7}"/>
    <dgm:cxn modelId="{9EB9C6E4-87E6-4363-A341-9491608EA09E}" type="presOf" srcId="{0E4E0B6C-6FBD-480D-B16E-DC9C27EE65F6}" destId="{CB62DF37-07F6-44E9-8060-333934543219}" srcOrd="0" destOrd="0" presId="urn:microsoft.com/office/officeart/2005/8/layout/funnel1"/>
    <dgm:cxn modelId="{CA9CD1E7-86C7-4688-8C40-47D72CE90C90}" type="presOf" srcId="{90EA7CF8-11B4-45C5-9C2A-FFFD1CEBA11B}" destId="{87079DBD-2A3A-4FA3-AC20-EA30C9CBFAE2}" srcOrd="0" destOrd="0" presId="urn:microsoft.com/office/officeart/2005/8/layout/funnel1"/>
    <dgm:cxn modelId="{C2CF2621-D3EA-4B90-A900-DB14968046CC}" type="presParOf" srcId="{46FF2A46-15B5-4AF0-B5DE-A1052653B8C5}" destId="{82226145-1246-4C82-B8FC-FE2124B940F6}" srcOrd="0" destOrd="0" presId="urn:microsoft.com/office/officeart/2005/8/layout/funnel1"/>
    <dgm:cxn modelId="{4824A196-0A81-40B2-97BE-128C9D9431C8}" type="presParOf" srcId="{46FF2A46-15B5-4AF0-B5DE-A1052653B8C5}" destId="{638304FF-E8AC-4F67-A2FF-4DD4657FDE70}" srcOrd="1" destOrd="0" presId="urn:microsoft.com/office/officeart/2005/8/layout/funnel1"/>
    <dgm:cxn modelId="{F8781324-4710-47BF-AF2D-2C68985C0E97}" type="presParOf" srcId="{46FF2A46-15B5-4AF0-B5DE-A1052653B8C5}" destId="{515AB0EF-A714-4C78-B046-E45D352AA82F}" srcOrd="2" destOrd="0" presId="urn:microsoft.com/office/officeart/2005/8/layout/funnel1"/>
    <dgm:cxn modelId="{01D4E8E1-132C-4F69-BCFA-F9A989CE273A}" type="presParOf" srcId="{46FF2A46-15B5-4AF0-B5DE-A1052653B8C5}" destId="{87079DBD-2A3A-4FA3-AC20-EA30C9CBFAE2}" srcOrd="3" destOrd="0" presId="urn:microsoft.com/office/officeart/2005/8/layout/funnel1"/>
    <dgm:cxn modelId="{B13EC7DB-D41F-49D0-BE82-54044B600E04}" type="presParOf" srcId="{46FF2A46-15B5-4AF0-B5DE-A1052653B8C5}" destId="{50E68F26-463F-4CC5-97A9-811B55A0D02E}" srcOrd="4" destOrd="0" presId="urn:microsoft.com/office/officeart/2005/8/layout/funnel1"/>
    <dgm:cxn modelId="{7CCCE2EC-9565-4F20-BCA5-68F48C8723D8}" type="presParOf" srcId="{46FF2A46-15B5-4AF0-B5DE-A1052653B8C5}" destId="{CB62DF37-07F6-44E9-8060-333934543219}" srcOrd="5" destOrd="0" presId="urn:microsoft.com/office/officeart/2005/8/layout/funnel1"/>
    <dgm:cxn modelId="{73B6D709-DD2F-4731-B91D-6135BECB4BCF}" type="presParOf" srcId="{46FF2A46-15B5-4AF0-B5DE-A1052653B8C5}" destId="{23D4DB6F-55B0-491B-8C42-45624AE61CC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62D22-9579-47B7-B2F2-07DEBC27BD5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6F52EE9-6B97-4218-8A16-41302F5DFC9A}">
      <dgm:prSet phldrT="[Teksts]"/>
      <dgm:spPr/>
      <dgm:t>
        <a:bodyPr/>
        <a:lstStyle/>
        <a:p>
          <a:r>
            <a:rPr lang="lv-LV" dirty="0"/>
            <a:t>40% Rīgas domes budžets</a:t>
          </a:r>
        </a:p>
      </dgm:t>
    </dgm:pt>
    <dgm:pt modelId="{EDC4DDFE-B8E7-4610-B365-7655065C88E0}" type="parTrans" cxnId="{9E9AD5A3-2F40-4126-855B-381B4E8CFA49}">
      <dgm:prSet/>
      <dgm:spPr/>
      <dgm:t>
        <a:bodyPr/>
        <a:lstStyle/>
        <a:p>
          <a:endParaRPr lang="lv-LV"/>
        </a:p>
      </dgm:t>
    </dgm:pt>
    <dgm:pt modelId="{F290654E-72AC-43D8-8AF6-505D75C18FBB}" type="sibTrans" cxnId="{9E9AD5A3-2F40-4126-855B-381B4E8CFA49}">
      <dgm:prSet/>
      <dgm:spPr/>
      <dgm:t>
        <a:bodyPr/>
        <a:lstStyle/>
        <a:p>
          <a:endParaRPr lang="lv-LV"/>
        </a:p>
      </dgm:t>
    </dgm:pt>
    <dgm:pt modelId="{409B4A41-837C-4E0A-B87A-1857134E1A3C}">
      <dgm:prSet phldrT="[Teksts]"/>
      <dgm:spPr/>
      <dgm:t>
        <a:bodyPr/>
        <a:lstStyle/>
        <a:p>
          <a:r>
            <a:rPr lang="lv-LV" dirty="0"/>
            <a:t>30% Iestādes budžets</a:t>
          </a:r>
        </a:p>
      </dgm:t>
    </dgm:pt>
    <dgm:pt modelId="{C053E462-4901-423F-8DE4-076A868B979D}" type="parTrans" cxnId="{58C53759-6571-47CD-9614-C25F593A3B7B}">
      <dgm:prSet/>
      <dgm:spPr/>
      <dgm:t>
        <a:bodyPr/>
        <a:lstStyle/>
        <a:p>
          <a:endParaRPr lang="lv-LV"/>
        </a:p>
      </dgm:t>
    </dgm:pt>
    <dgm:pt modelId="{B72B0BB4-7E07-4668-AC37-15CC7CE755F8}" type="sibTrans" cxnId="{58C53759-6571-47CD-9614-C25F593A3B7B}">
      <dgm:prSet/>
      <dgm:spPr/>
      <dgm:t>
        <a:bodyPr/>
        <a:lstStyle/>
        <a:p>
          <a:endParaRPr lang="lv-LV"/>
        </a:p>
      </dgm:t>
    </dgm:pt>
    <dgm:pt modelId="{A8705187-A9B9-4FEB-9FC4-EA42ED0705B9}">
      <dgm:prSet phldrT="[Teksts]"/>
      <dgm:spPr/>
      <dgm:t>
        <a:bodyPr/>
        <a:lstStyle/>
        <a:p>
          <a:r>
            <a:rPr lang="lv-LV" dirty="0"/>
            <a:t>30% REA budžets</a:t>
          </a:r>
        </a:p>
      </dgm:t>
    </dgm:pt>
    <dgm:pt modelId="{7FC7E689-9A00-46CA-A99E-0EC1BDF65101}" type="parTrans" cxnId="{94EF7CFF-3766-4866-969D-67CB7D17AA1E}">
      <dgm:prSet/>
      <dgm:spPr/>
      <dgm:t>
        <a:bodyPr/>
        <a:lstStyle/>
        <a:p>
          <a:endParaRPr lang="lv-LV"/>
        </a:p>
      </dgm:t>
    </dgm:pt>
    <dgm:pt modelId="{DD5E51EF-FA41-4B2F-B1FA-9F99B3A9316D}" type="sibTrans" cxnId="{94EF7CFF-3766-4866-969D-67CB7D17AA1E}">
      <dgm:prSet/>
      <dgm:spPr/>
      <dgm:t>
        <a:bodyPr/>
        <a:lstStyle/>
        <a:p>
          <a:endParaRPr lang="lv-LV"/>
        </a:p>
      </dgm:t>
    </dgm:pt>
    <dgm:pt modelId="{600E2FFD-2B60-4B7F-9588-EFCC30D1AE0B}" type="pres">
      <dgm:prSet presAssocID="{5D862D22-9579-47B7-B2F2-07DEBC27BD52}" presName="compositeShape" presStyleCnt="0">
        <dgm:presLayoutVars>
          <dgm:chMax val="7"/>
          <dgm:dir/>
          <dgm:resizeHandles val="exact"/>
        </dgm:presLayoutVars>
      </dgm:prSet>
      <dgm:spPr/>
    </dgm:pt>
    <dgm:pt modelId="{F324D552-A4B9-4A24-A948-32DDFBD44C50}" type="pres">
      <dgm:prSet presAssocID="{5D862D22-9579-47B7-B2F2-07DEBC27BD52}" presName="wedge1" presStyleLbl="node1" presStyleIdx="0" presStyleCnt="3"/>
      <dgm:spPr/>
    </dgm:pt>
    <dgm:pt modelId="{E2938EA1-1D88-4BA1-A13A-1E80BA5898BD}" type="pres">
      <dgm:prSet presAssocID="{5D862D22-9579-47B7-B2F2-07DEBC27BD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491F7C0-9896-4329-8776-8BD62EF1449F}" type="pres">
      <dgm:prSet presAssocID="{5D862D22-9579-47B7-B2F2-07DEBC27BD52}" presName="wedge2" presStyleLbl="node1" presStyleIdx="1" presStyleCnt="3"/>
      <dgm:spPr/>
    </dgm:pt>
    <dgm:pt modelId="{9E27D545-4F20-47D1-8AE2-6DD4CDC6865C}" type="pres">
      <dgm:prSet presAssocID="{5D862D22-9579-47B7-B2F2-07DEBC27BD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F564B68-CCEC-4FE1-A6D5-14DB5111849C}" type="pres">
      <dgm:prSet presAssocID="{5D862D22-9579-47B7-B2F2-07DEBC27BD52}" presName="wedge3" presStyleLbl="node1" presStyleIdx="2" presStyleCnt="3" custLinFactNeighborX="723" custLinFactNeighborY="-482"/>
      <dgm:spPr/>
    </dgm:pt>
    <dgm:pt modelId="{E039C9CA-95EE-4351-A290-315F01220199}" type="pres">
      <dgm:prSet presAssocID="{5D862D22-9579-47B7-B2F2-07DEBC27BD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C947066-38BD-4787-A925-5FBC918C1E37}" type="presOf" srcId="{A8705187-A9B9-4FEB-9FC4-EA42ED0705B9}" destId="{FF564B68-CCEC-4FE1-A6D5-14DB5111849C}" srcOrd="0" destOrd="0" presId="urn:microsoft.com/office/officeart/2005/8/layout/chart3"/>
    <dgm:cxn modelId="{58C53759-6571-47CD-9614-C25F593A3B7B}" srcId="{5D862D22-9579-47B7-B2F2-07DEBC27BD52}" destId="{409B4A41-837C-4E0A-B87A-1857134E1A3C}" srcOrd="1" destOrd="0" parTransId="{C053E462-4901-423F-8DE4-076A868B979D}" sibTransId="{B72B0BB4-7E07-4668-AC37-15CC7CE755F8}"/>
    <dgm:cxn modelId="{B19F577B-C33E-4D70-A7DA-42837F6B44E5}" type="presOf" srcId="{409B4A41-837C-4E0A-B87A-1857134E1A3C}" destId="{9E27D545-4F20-47D1-8AE2-6DD4CDC6865C}" srcOrd="1" destOrd="0" presId="urn:microsoft.com/office/officeart/2005/8/layout/chart3"/>
    <dgm:cxn modelId="{C26BF393-8C3C-4066-AB11-B589EAE8799E}" type="presOf" srcId="{A8705187-A9B9-4FEB-9FC4-EA42ED0705B9}" destId="{E039C9CA-95EE-4351-A290-315F01220199}" srcOrd="1" destOrd="0" presId="urn:microsoft.com/office/officeart/2005/8/layout/chart3"/>
    <dgm:cxn modelId="{720D5D9E-9591-4268-B191-04C0361B1472}" type="presOf" srcId="{5D862D22-9579-47B7-B2F2-07DEBC27BD52}" destId="{600E2FFD-2B60-4B7F-9588-EFCC30D1AE0B}" srcOrd="0" destOrd="0" presId="urn:microsoft.com/office/officeart/2005/8/layout/chart3"/>
    <dgm:cxn modelId="{9E9AD5A3-2F40-4126-855B-381B4E8CFA49}" srcId="{5D862D22-9579-47B7-B2F2-07DEBC27BD52}" destId="{C6F52EE9-6B97-4218-8A16-41302F5DFC9A}" srcOrd="0" destOrd="0" parTransId="{EDC4DDFE-B8E7-4610-B365-7655065C88E0}" sibTransId="{F290654E-72AC-43D8-8AF6-505D75C18FBB}"/>
    <dgm:cxn modelId="{AA626BD3-72A4-4B4D-A160-6C73259BC7F3}" type="presOf" srcId="{C6F52EE9-6B97-4218-8A16-41302F5DFC9A}" destId="{E2938EA1-1D88-4BA1-A13A-1E80BA5898BD}" srcOrd="1" destOrd="0" presId="urn:microsoft.com/office/officeart/2005/8/layout/chart3"/>
    <dgm:cxn modelId="{B32BD9EA-24FA-4DE3-BDC2-1FACD777DC7C}" type="presOf" srcId="{409B4A41-837C-4E0A-B87A-1857134E1A3C}" destId="{F491F7C0-9896-4329-8776-8BD62EF1449F}" srcOrd="0" destOrd="0" presId="urn:microsoft.com/office/officeart/2005/8/layout/chart3"/>
    <dgm:cxn modelId="{904B7FF9-BAB2-48B6-84F3-18205B3AE695}" type="presOf" srcId="{C6F52EE9-6B97-4218-8A16-41302F5DFC9A}" destId="{F324D552-A4B9-4A24-A948-32DDFBD44C50}" srcOrd="0" destOrd="0" presId="urn:microsoft.com/office/officeart/2005/8/layout/chart3"/>
    <dgm:cxn modelId="{94EF7CFF-3766-4866-969D-67CB7D17AA1E}" srcId="{5D862D22-9579-47B7-B2F2-07DEBC27BD52}" destId="{A8705187-A9B9-4FEB-9FC4-EA42ED0705B9}" srcOrd="2" destOrd="0" parTransId="{7FC7E689-9A00-46CA-A99E-0EC1BDF65101}" sibTransId="{DD5E51EF-FA41-4B2F-B1FA-9F99B3A9316D}"/>
    <dgm:cxn modelId="{7C502D53-6486-40A2-82DD-7AFE5960DAC1}" type="presParOf" srcId="{600E2FFD-2B60-4B7F-9588-EFCC30D1AE0B}" destId="{F324D552-A4B9-4A24-A948-32DDFBD44C50}" srcOrd="0" destOrd="0" presId="urn:microsoft.com/office/officeart/2005/8/layout/chart3"/>
    <dgm:cxn modelId="{CEE9DEAC-77B8-4C38-AFA6-C4064D974073}" type="presParOf" srcId="{600E2FFD-2B60-4B7F-9588-EFCC30D1AE0B}" destId="{E2938EA1-1D88-4BA1-A13A-1E80BA5898BD}" srcOrd="1" destOrd="0" presId="urn:microsoft.com/office/officeart/2005/8/layout/chart3"/>
    <dgm:cxn modelId="{5DA89C09-ED86-4026-91F4-0B418CC8AAA3}" type="presParOf" srcId="{600E2FFD-2B60-4B7F-9588-EFCC30D1AE0B}" destId="{F491F7C0-9896-4329-8776-8BD62EF1449F}" srcOrd="2" destOrd="0" presId="urn:microsoft.com/office/officeart/2005/8/layout/chart3"/>
    <dgm:cxn modelId="{A477E222-102A-404C-8CBD-B33EE942F117}" type="presParOf" srcId="{600E2FFD-2B60-4B7F-9588-EFCC30D1AE0B}" destId="{9E27D545-4F20-47D1-8AE2-6DD4CDC6865C}" srcOrd="3" destOrd="0" presId="urn:microsoft.com/office/officeart/2005/8/layout/chart3"/>
    <dgm:cxn modelId="{E93C6EE8-1B61-4C86-A71D-6AD0D486D15D}" type="presParOf" srcId="{600E2FFD-2B60-4B7F-9588-EFCC30D1AE0B}" destId="{FF564B68-CCEC-4FE1-A6D5-14DB5111849C}" srcOrd="4" destOrd="0" presId="urn:microsoft.com/office/officeart/2005/8/layout/chart3"/>
    <dgm:cxn modelId="{7F673344-B166-4C06-A14B-35E711248138}" type="presParOf" srcId="{600E2FFD-2B60-4B7F-9588-EFCC30D1AE0B}" destId="{E039C9CA-95EE-4351-A290-315F0122019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4599D6-CDC1-48B7-A293-257FFCA1C7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E8DBCA-4F23-4BF0-9DCE-D8CCA187DF70}">
      <dgm:prSet phldrT="[Teksts]" custT="1"/>
      <dgm:spPr/>
      <dgm:t>
        <a:bodyPr/>
        <a:lstStyle/>
        <a:p>
          <a:r>
            <a:rPr lang="lv-LV" sz="1600" dirty="0"/>
            <a:t>Bāzes patēriņa aprēķins pret kuru salīdzina katra gada rezultātus</a:t>
          </a:r>
        </a:p>
      </dgm:t>
    </dgm:pt>
    <dgm:pt modelId="{2B75ED1E-E0F6-47DF-B8D1-152DE1756702}" type="parTrans" cxnId="{FFFD8488-8DCA-48F3-9870-6EA7674E988A}">
      <dgm:prSet/>
      <dgm:spPr/>
      <dgm:t>
        <a:bodyPr/>
        <a:lstStyle/>
        <a:p>
          <a:endParaRPr lang="lv-LV"/>
        </a:p>
      </dgm:t>
    </dgm:pt>
    <dgm:pt modelId="{DF798727-7A6C-4FFB-9FBE-F9AE2559F90A}" type="sibTrans" cxnId="{FFFD8488-8DCA-48F3-9870-6EA7674E988A}">
      <dgm:prSet/>
      <dgm:spPr/>
      <dgm:t>
        <a:bodyPr/>
        <a:lstStyle/>
        <a:p>
          <a:endParaRPr lang="lv-LV"/>
        </a:p>
      </dgm:t>
    </dgm:pt>
    <dgm:pt modelId="{B0E28279-0827-4E59-81CE-05BE8351ECC4}">
      <dgm:prSet phldrT="[Teksts]" custT="1"/>
      <dgm:spPr/>
      <dgm:t>
        <a:bodyPr/>
        <a:lstStyle/>
        <a:p>
          <a:r>
            <a:rPr lang="lv-LV" sz="1600" dirty="0"/>
            <a:t>Katra gada beigās tiek apkopoti rezultāti un aprēķināts ietaupījums</a:t>
          </a:r>
        </a:p>
      </dgm:t>
    </dgm:pt>
    <dgm:pt modelId="{589264C0-08F8-41BA-BEAF-C6643A81440F}" type="parTrans" cxnId="{B4EE8C24-3F26-4A85-9DAC-E5A3D2EB97F8}">
      <dgm:prSet/>
      <dgm:spPr/>
      <dgm:t>
        <a:bodyPr/>
        <a:lstStyle/>
        <a:p>
          <a:endParaRPr lang="lv-LV"/>
        </a:p>
      </dgm:t>
    </dgm:pt>
    <dgm:pt modelId="{1872BF3B-E262-46A4-A85E-ADFC0FB8C45E}" type="sibTrans" cxnId="{B4EE8C24-3F26-4A85-9DAC-E5A3D2EB97F8}">
      <dgm:prSet/>
      <dgm:spPr/>
      <dgm:t>
        <a:bodyPr/>
        <a:lstStyle/>
        <a:p>
          <a:endParaRPr lang="lv-LV"/>
        </a:p>
      </dgm:t>
    </dgm:pt>
    <dgm:pt modelId="{131039CE-2CEB-4E62-AABD-A27819C848AF}">
      <dgm:prSet phldrT="[Teksts]" custT="1"/>
      <dgm:spPr/>
      <dgm:t>
        <a:bodyPr/>
        <a:lstStyle/>
        <a:p>
          <a:r>
            <a:rPr lang="lv-LV" sz="1600" dirty="0"/>
            <a:t>Ietaupījumi tiek iekļauti iestādes nākoša gada budžetā</a:t>
          </a:r>
        </a:p>
      </dgm:t>
    </dgm:pt>
    <dgm:pt modelId="{FC63BD3D-62A4-48D8-A301-7399750B6DDE}" type="parTrans" cxnId="{E2B61025-F0EA-43DF-928B-A51806630D19}">
      <dgm:prSet/>
      <dgm:spPr/>
      <dgm:t>
        <a:bodyPr/>
        <a:lstStyle/>
        <a:p>
          <a:endParaRPr lang="lv-LV"/>
        </a:p>
      </dgm:t>
    </dgm:pt>
    <dgm:pt modelId="{24E3DCBB-4DB6-40FA-97E1-7DD9D0AA7169}" type="sibTrans" cxnId="{E2B61025-F0EA-43DF-928B-A51806630D19}">
      <dgm:prSet/>
      <dgm:spPr/>
      <dgm:t>
        <a:bodyPr/>
        <a:lstStyle/>
        <a:p>
          <a:endParaRPr lang="lv-LV"/>
        </a:p>
      </dgm:t>
    </dgm:pt>
    <dgm:pt modelId="{7AF7A45B-52E4-4D31-97BC-73FEE48B2579}" type="pres">
      <dgm:prSet presAssocID="{B54599D6-CDC1-48B7-A293-257FFCA1C7FE}" presName="Name0" presStyleCnt="0">
        <dgm:presLayoutVars>
          <dgm:dir/>
          <dgm:animLvl val="lvl"/>
          <dgm:resizeHandles val="exact"/>
        </dgm:presLayoutVars>
      </dgm:prSet>
      <dgm:spPr/>
    </dgm:pt>
    <dgm:pt modelId="{3325CD5D-A264-45BB-A9D0-E225EF2E8B0E}" type="pres">
      <dgm:prSet presAssocID="{FCE8DBCA-4F23-4BF0-9DCE-D8CCA187DF7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7E8296B-0B5C-4A53-9223-8240D66493A2}" type="pres">
      <dgm:prSet presAssocID="{DF798727-7A6C-4FFB-9FBE-F9AE2559F90A}" presName="parTxOnlySpace" presStyleCnt="0"/>
      <dgm:spPr/>
    </dgm:pt>
    <dgm:pt modelId="{423BB0B2-1835-48B9-A9BC-4E3272315A9E}" type="pres">
      <dgm:prSet presAssocID="{B0E28279-0827-4E59-81CE-05BE8351ECC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86923E1-D982-4E86-9DFC-B884C72F8AF4}" type="pres">
      <dgm:prSet presAssocID="{1872BF3B-E262-46A4-A85E-ADFC0FB8C45E}" presName="parTxOnlySpace" presStyleCnt="0"/>
      <dgm:spPr/>
    </dgm:pt>
    <dgm:pt modelId="{4250B520-A42D-4B3B-9D8F-7158A1C1092C}" type="pres">
      <dgm:prSet presAssocID="{131039CE-2CEB-4E62-AABD-A27819C848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EE8C24-3F26-4A85-9DAC-E5A3D2EB97F8}" srcId="{B54599D6-CDC1-48B7-A293-257FFCA1C7FE}" destId="{B0E28279-0827-4E59-81CE-05BE8351ECC4}" srcOrd="1" destOrd="0" parTransId="{589264C0-08F8-41BA-BEAF-C6643A81440F}" sibTransId="{1872BF3B-E262-46A4-A85E-ADFC0FB8C45E}"/>
    <dgm:cxn modelId="{E2B61025-F0EA-43DF-928B-A51806630D19}" srcId="{B54599D6-CDC1-48B7-A293-257FFCA1C7FE}" destId="{131039CE-2CEB-4E62-AABD-A27819C848AF}" srcOrd="2" destOrd="0" parTransId="{FC63BD3D-62A4-48D8-A301-7399750B6DDE}" sibTransId="{24E3DCBB-4DB6-40FA-97E1-7DD9D0AA7169}"/>
    <dgm:cxn modelId="{58DAF568-8590-459E-A68E-3CEC30C2A457}" type="presOf" srcId="{FCE8DBCA-4F23-4BF0-9DCE-D8CCA187DF70}" destId="{3325CD5D-A264-45BB-A9D0-E225EF2E8B0E}" srcOrd="0" destOrd="0" presId="urn:microsoft.com/office/officeart/2005/8/layout/chevron1"/>
    <dgm:cxn modelId="{FFFD8488-8DCA-48F3-9870-6EA7674E988A}" srcId="{B54599D6-CDC1-48B7-A293-257FFCA1C7FE}" destId="{FCE8DBCA-4F23-4BF0-9DCE-D8CCA187DF70}" srcOrd="0" destOrd="0" parTransId="{2B75ED1E-E0F6-47DF-B8D1-152DE1756702}" sibTransId="{DF798727-7A6C-4FFB-9FBE-F9AE2559F90A}"/>
    <dgm:cxn modelId="{E26796A4-BE11-429E-AD61-68B27BF21155}" type="presOf" srcId="{B0E28279-0827-4E59-81CE-05BE8351ECC4}" destId="{423BB0B2-1835-48B9-A9BC-4E3272315A9E}" srcOrd="0" destOrd="0" presId="urn:microsoft.com/office/officeart/2005/8/layout/chevron1"/>
    <dgm:cxn modelId="{3C67CAE9-E6D8-4F2F-853F-DDF25F53DA67}" type="presOf" srcId="{131039CE-2CEB-4E62-AABD-A27819C848AF}" destId="{4250B520-A42D-4B3B-9D8F-7158A1C1092C}" srcOrd="0" destOrd="0" presId="urn:microsoft.com/office/officeart/2005/8/layout/chevron1"/>
    <dgm:cxn modelId="{3B2131F8-3A55-4E9A-BB39-56DC31E0613E}" type="presOf" srcId="{B54599D6-CDC1-48B7-A293-257FFCA1C7FE}" destId="{7AF7A45B-52E4-4D31-97BC-73FEE48B2579}" srcOrd="0" destOrd="0" presId="urn:microsoft.com/office/officeart/2005/8/layout/chevron1"/>
    <dgm:cxn modelId="{616101AC-11CD-425D-B174-29F57112B7EB}" type="presParOf" srcId="{7AF7A45B-52E4-4D31-97BC-73FEE48B2579}" destId="{3325CD5D-A264-45BB-A9D0-E225EF2E8B0E}" srcOrd="0" destOrd="0" presId="urn:microsoft.com/office/officeart/2005/8/layout/chevron1"/>
    <dgm:cxn modelId="{A84D637B-351E-45B6-96C4-7D15816398D7}" type="presParOf" srcId="{7AF7A45B-52E4-4D31-97BC-73FEE48B2579}" destId="{37E8296B-0B5C-4A53-9223-8240D66493A2}" srcOrd="1" destOrd="0" presId="urn:microsoft.com/office/officeart/2005/8/layout/chevron1"/>
    <dgm:cxn modelId="{625C751C-13E4-4279-8C88-31204743C2EC}" type="presParOf" srcId="{7AF7A45B-52E4-4D31-97BC-73FEE48B2579}" destId="{423BB0B2-1835-48B9-A9BC-4E3272315A9E}" srcOrd="2" destOrd="0" presId="urn:microsoft.com/office/officeart/2005/8/layout/chevron1"/>
    <dgm:cxn modelId="{FC805897-1DB2-46AD-964E-449E4D416E01}" type="presParOf" srcId="{7AF7A45B-52E4-4D31-97BC-73FEE48B2579}" destId="{A86923E1-D982-4E86-9DFC-B884C72F8AF4}" srcOrd="3" destOrd="0" presId="urn:microsoft.com/office/officeart/2005/8/layout/chevron1"/>
    <dgm:cxn modelId="{0027C090-AF25-4C37-A85B-F86A9AEDDE1E}" type="presParOf" srcId="{7AF7A45B-52E4-4D31-97BC-73FEE48B2579}" destId="{4250B520-A42D-4B3B-9D8F-7158A1C1092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D7B9D-620D-4B4B-B4F6-E151260D656C}">
      <dsp:nvSpPr>
        <dsp:cNvPr id="0" name=""/>
        <dsp:cNvSpPr/>
      </dsp:nvSpPr>
      <dsp:spPr>
        <a:xfrm>
          <a:off x="4312432" y="825396"/>
          <a:ext cx="1178588" cy="2185875"/>
        </a:xfrm>
        <a:custGeom>
          <a:avLst/>
          <a:gdLst/>
          <a:ahLst/>
          <a:cxnLst/>
          <a:rect l="0" t="0" r="0" b="0"/>
          <a:pathLst>
            <a:path>
              <a:moveTo>
                <a:pt x="1178588" y="0"/>
              </a:moveTo>
              <a:lnTo>
                <a:pt x="1178588" y="2185875"/>
              </a:lnTo>
              <a:lnTo>
                <a:pt x="0" y="2185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FA6CC-94D0-4478-AB45-9B75D3C2BDC2}">
      <dsp:nvSpPr>
        <dsp:cNvPr id="0" name=""/>
        <dsp:cNvSpPr/>
      </dsp:nvSpPr>
      <dsp:spPr>
        <a:xfrm>
          <a:off x="5491021" y="825396"/>
          <a:ext cx="271554" cy="887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154"/>
              </a:lnTo>
              <a:lnTo>
                <a:pt x="271554" y="887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648B9-2FF1-472F-8524-E107673AD701}">
      <dsp:nvSpPr>
        <dsp:cNvPr id="0" name=""/>
        <dsp:cNvSpPr/>
      </dsp:nvSpPr>
      <dsp:spPr>
        <a:xfrm>
          <a:off x="5378447" y="825396"/>
          <a:ext cx="112573" cy="887154"/>
        </a:xfrm>
        <a:custGeom>
          <a:avLst/>
          <a:gdLst/>
          <a:ahLst/>
          <a:cxnLst/>
          <a:rect l="0" t="0" r="0" b="0"/>
          <a:pathLst>
            <a:path>
              <a:moveTo>
                <a:pt x="112573" y="0"/>
              </a:moveTo>
              <a:lnTo>
                <a:pt x="112573" y="887154"/>
              </a:lnTo>
              <a:lnTo>
                <a:pt x="0" y="887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9DA3B-C09A-4588-AC55-6E5D3189E0E1}">
      <dsp:nvSpPr>
        <dsp:cNvPr id="0" name=""/>
        <dsp:cNvSpPr/>
      </dsp:nvSpPr>
      <dsp:spPr>
        <a:xfrm>
          <a:off x="5491021" y="825396"/>
          <a:ext cx="4477589" cy="307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965"/>
              </a:lnTo>
              <a:lnTo>
                <a:pt x="4477589" y="2880965"/>
              </a:lnTo>
              <a:lnTo>
                <a:pt x="4477589" y="3073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99564-4728-46ED-8707-DBDAE932FFE4}">
      <dsp:nvSpPr>
        <dsp:cNvPr id="0" name=""/>
        <dsp:cNvSpPr/>
      </dsp:nvSpPr>
      <dsp:spPr>
        <a:xfrm>
          <a:off x="5491021" y="825396"/>
          <a:ext cx="2276920" cy="307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965"/>
              </a:lnTo>
              <a:lnTo>
                <a:pt x="2276920" y="2880965"/>
              </a:lnTo>
              <a:lnTo>
                <a:pt x="2276920" y="3073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9A76E-7AFC-43B7-9EED-58ED14E44379}">
      <dsp:nvSpPr>
        <dsp:cNvPr id="0" name=""/>
        <dsp:cNvSpPr/>
      </dsp:nvSpPr>
      <dsp:spPr>
        <a:xfrm>
          <a:off x="5426140" y="825396"/>
          <a:ext cx="91440" cy="3073029"/>
        </a:xfrm>
        <a:custGeom>
          <a:avLst/>
          <a:gdLst/>
          <a:ahLst/>
          <a:cxnLst/>
          <a:rect l="0" t="0" r="0" b="0"/>
          <a:pathLst>
            <a:path>
              <a:moveTo>
                <a:pt x="64881" y="0"/>
              </a:moveTo>
              <a:lnTo>
                <a:pt x="64881" y="2880965"/>
              </a:lnTo>
              <a:lnTo>
                <a:pt x="45720" y="2880965"/>
              </a:lnTo>
              <a:lnTo>
                <a:pt x="45720" y="3073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423CE-3F8D-43F4-8B04-12EFE9A9DEC3}">
      <dsp:nvSpPr>
        <dsp:cNvPr id="0" name=""/>
        <dsp:cNvSpPr/>
      </dsp:nvSpPr>
      <dsp:spPr>
        <a:xfrm>
          <a:off x="3261628" y="825396"/>
          <a:ext cx="2229392" cy="3073029"/>
        </a:xfrm>
        <a:custGeom>
          <a:avLst/>
          <a:gdLst/>
          <a:ahLst/>
          <a:cxnLst/>
          <a:rect l="0" t="0" r="0" b="0"/>
          <a:pathLst>
            <a:path>
              <a:moveTo>
                <a:pt x="2229392" y="0"/>
              </a:moveTo>
              <a:lnTo>
                <a:pt x="2229392" y="2880965"/>
              </a:lnTo>
              <a:lnTo>
                <a:pt x="0" y="2880965"/>
              </a:lnTo>
              <a:lnTo>
                <a:pt x="0" y="3073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CBC01-4BCE-4C32-AE8A-059A782BCACD}">
      <dsp:nvSpPr>
        <dsp:cNvPr id="0" name=""/>
        <dsp:cNvSpPr/>
      </dsp:nvSpPr>
      <dsp:spPr>
        <a:xfrm>
          <a:off x="1051651" y="825396"/>
          <a:ext cx="4439369" cy="3073029"/>
        </a:xfrm>
        <a:custGeom>
          <a:avLst/>
          <a:gdLst/>
          <a:ahLst/>
          <a:cxnLst/>
          <a:rect l="0" t="0" r="0" b="0"/>
          <a:pathLst>
            <a:path>
              <a:moveTo>
                <a:pt x="4439369" y="0"/>
              </a:moveTo>
              <a:lnTo>
                <a:pt x="4439369" y="2880965"/>
              </a:lnTo>
              <a:lnTo>
                <a:pt x="0" y="2880965"/>
              </a:lnTo>
              <a:lnTo>
                <a:pt x="0" y="3073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A1688-8FDB-4B95-AD0B-1FCCE379BF20}">
      <dsp:nvSpPr>
        <dsp:cNvPr id="0" name=""/>
        <dsp:cNvSpPr/>
      </dsp:nvSpPr>
      <dsp:spPr>
        <a:xfrm>
          <a:off x="4696116" y="2263"/>
          <a:ext cx="1589809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Atbalsts, resursi un pilnvaras</a:t>
          </a:r>
        </a:p>
      </dsp:txBody>
      <dsp:txXfrm>
        <a:off x="4696116" y="2263"/>
        <a:ext cx="1589809" cy="823132"/>
      </dsp:txXfrm>
    </dsp:sp>
    <dsp:sp modelId="{0C43D2B7-BB56-4B2C-8596-B587B0F8ED12}">
      <dsp:nvSpPr>
        <dsp:cNvPr id="0" name=""/>
        <dsp:cNvSpPr/>
      </dsp:nvSpPr>
      <dsp:spPr>
        <a:xfrm>
          <a:off x="5014078" y="642477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Dome, Rīgas mērs</a:t>
          </a:r>
        </a:p>
      </dsp:txBody>
      <dsp:txXfrm>
        <a:off x="5014078" y="642477"/>
        <a:ext cx="1430828" cy="274377"/>
      </dsp:txXfrm>
    </dsp:sp>
    <dsp:sp modelId="{E54EB809-DF5C-41F7-ABAA-3FD147A24D42}">
      <dsp:nvSpPr>
        <dsp:cNvPr id="0" name=""/>
        <dsp:cNvSpPr/>
      </dsp:nvSpPr>
      <dsp:spPr>
        <a:xfrm>
          <a:off x="218527" y="3898425"/>
          <a:ext cx="1666247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Esošās situācijas pārzināšana, atbildība par ēku/objektu</a:t>
          </a:r>
        </a:p>
      </dsp:txBody>
      <dsp:txXfrm>
        <a:off x="218527" y="3898425"/>
        <a:ext cx="1666247" cy="823132"/>
      </dsp:txXfrm>
    </dsp:sp>
    <dsp:sp modelId="{8AB41251-B823-4E65-990C-A1ECDA65E59A}">
      <dsp:nvSpPr>
        <dsp:cNvPr id="0" name=""/>
        <dsp:cNvSpPr/>
      </dsp:nvSpPr>
      <dsp:spPr>
        <a:xfrm>
          <a:off x="574708" y="4538640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IKSD objekts 1</a:t>
          </a:r>
        </a:p>
      </dsp:txBody>
      <dsp:txXfrm>
        <a:off x="574708" y="4538640"/>
        <a:ext cx="1430828" cy="274377"/>
      </dsp:txXfrm>
    </dsp:sp>
    <dsp:sp modelId="{A5203C44-2855-4869-84A6-894676B0A626}">
      <dsp:nvSpPr>
        <dsp:cNvPr id="0" name=""/>
        <dsp:cNvSpPr/>
      </dsp:nvSpPr>
      <dsp:spPr>
        <a:xfrm>
          <a:off x="2389665" y="3898425"/>
          <a:ext cx="1743925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Esošās situācijas pārzināšana, atbildība par ēku/objektu</a:t>
          </a:r>
        </a:p>
      </dsp:txBody>
      <dsp:txXfrm>
        <a:off x="2389665" y="3898425"/>
        <a:ext cx="1743925" cy="823132"/>
      </dsp:txXfrm>
    </dsp:sp>
    <dsp:sp modelId="{EEAB45A2-021D-498E-81A4-BCD857FC7FDC}">
      <dsp:nvSpPr>
        <dsp:cNvPr id="0" name=""/>
        <dsp:cNvSpPr/>
      </dsp:nvSpPr>
      <dsp:spPr>
        <a:xfrm>
          <a:off x="2784685" y="4538640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IKSD objekts 2</a:t>
          </a:r>
        </a:p>
      </dsp:txBody>
      <dsp:txXfrm>
        <a:off x="2784685" y="4538640"/>
        <a:ext cx="1430828" cy="274377"/>
      </dsp:txXfrm>
    </dsp:sp>
    <dsp:sp modelId="{6D520C12-43E8-4FA3-A57F-62D14D62CD59}">
      <dsp:nvSpPr>
        <dsp:cNvPr id="0" name=""/>
        <dsp:cNvSpPr/>
      </dsp:nvSpPr>
      <dsp:spPr>
        <a:xfrm>
          <a:off x="4599643" y="3898425"/>
          <a:ext cx="1744434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Esošās situācijas pārzināšana, atbildība par ēku/objektu</a:t>
          </a:r>
        </a:p>
      </dsp:txBody>
      <dsp:txXfrm>
        <a:off x="4599643" y="3898425"/>
        <a:ext cx="1744434" cy="823132"/>
      </dsp:txXfrm>
    </dsp:sp>
    <dsp:sp modelId="{BA6A2C1B-F5ED-48E7-B4C2-E150DA31CA89}">
      <dsp:nvSpPr>
        <dsp:cNvPr id="0" name=""/>
        <dsp:cNvSpPr/>
      </dsp:nvSpPr>
      <dsp:spPr>
        <a:xfrm>
          <a:off x="4994917" y="4538640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IKSD objekts 3</a:t>
          </a:r>
        </a:p>
      </dsp:txBody>
      <dsp:txXfrm>
        <a:off x="4994917" y="4538640"/>
        <a:ext cx="1430828" cy="274377"/>
      </dsp:txXfrm>
    </dsp:sp>
    <dsp:sp modelId="{BC336BE1-4EB7-4EEC-8C6B-219EF805E4EE}">
      <dsp:nvSpPr>
        <dsp:cNvPr id="0" name=""/>
        <dsp:cNvSpPr/>
      </dsp:nvSpPr>
      <dsp:spPr>
        <a:xfrm>
          <a:off x="6809874" y="3898425"/>
          <a:ext cx="1916133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Esošās situācijas pārzināšana, atbildība par ēku/objektu</a:t>
          </a:r>
        </a:p>
      </dsp:txBody>
      <dsp:txXfrm>
        <a:off x="6809874" y="3898425"/>
        <a:ext cx="1916133" cy="823132"/>
      </dsp:txXfrm>
    </dsp:sp>
    <dsp:sp modelId="{2F0D291E-83E9-48D3-88AD-DCA644B4D827}">
      <dsp:nvSpPr>
        <dsp:cNvPr id="0" name=""/>
        <dsp:cNvSpPr/>
      </dsp:nvSpPr>
      <dsp:spPr>
        <a:xfrm>
          <a:off x="7290998" y="4538640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IKSD objekts 4</a:t>
          </a:r>
        </a:p>
      </dsp:txBody>
      <dsp:txXfrm>
        <a:off x="7290998" y="4538640"/>
        <a:ext cx="1430828" cy="274377"/>
      </dsp:txXfrm>
    </dsp:sp>
    <dsp:sp modelId="{BF8516E5-3C92-49CD-95D4-467E09043DF8}">
      <dsp:nvSpPr>
        <dsp:cNvPr id="0" name=""/>
        <dsp:cNvSpPr/>
      </dsp:nvSpPr>
      <dsp:spPr>
        <a:xfrm>
          <a:off x="9110137" y="3898425"/>
          <a:ext cx="1716946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Esošās situācijas pārzināšana, atbildība par ēku/objektu</a:t>
          </a:r>
        </a:p>
      </dsp:txBody>
      <dsp:txXfrm>
        <a:off x="9110137" y="3898425"/>
        <a:ext cx="1716946" cy="823132"/>
      </dsp:txXfrm>
    </dsp:sp>
    <dsp:sp modelId="{8D23ED5F-B7D3-47C8-AAF5-D9E129600867}">
      <dsp:nvSpPr>
        <dsp:cNvPr id="0" name=""/>
        <dsp:cNvSpPr/>
      </dsp:nvSpPr>
      <dsp:spPr>
        <a:xfrm>
          <a:off x="9491667" y="4538640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objekts 355+</a:t>
          </a:r>
        </a:p>
      </dsp:txBody>
      <dsp:txXfrm>
        <a:off x="9491667" y="4538640"/>
        <a:ext cx="1430828" cy="274377"/>
      </dsp:txXfrm>
    </dsp:sp>
    <dsp:sp modelId="{D23BBEA6-3EA5-4E74-B224-A69ED0557BF5}">
      <dsp:nvSpPr>
        <dsp:cNvPr id="0" name=""/>
        <dsp:cNvSpPr/>
      </dsp:nvSpPr>
      <dsp:spPr>
        <a:xfrm>
          <a:off x="2722623" y="1300984"/>
          <a:ext cx="2655824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Projekta vadība, komunikācija, informācija, lietotāju iesaiste</a:t>
          </a:r>
        </a:p>
      </dsp:txBody>
      <dsp:txXfrm>
        <a:off x="2722623" y="1300984"/>
        <a:ext cx="2655824" cy="823132"/>
      </dsp:txXfrm>
    </dsp:sp>
    <dsp:sp modelId="{114DBC02-C79C-4CD9-B528-46E422AF806E}">
      <dsp:nvSpPr>
        <dsp:cNvPr id="0" name=""/>
        <dsp:cNvSpPr/>
      </dsp:nvSpPr>
      <dsp:spPr>
        <a:xfrm>
          <a:off x="3573592" y="1941198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dirty="0"/>
            <a:t>Vadības grupa, REA</a:t>
          </a:r>
        </a:p>
      </dsp:txBody>
      <dsp:txXfrm>
        <a:off x="3573592" y="1941198"/>
        <a:ext cx="1430828" cy="274377"/>
      </dsp:txXfrm>
    </dsp:sp>
    <dsp:sp modelId="{B67DE157-93D7-4E23-B2C6-B06B4631A82B}">
      <dsp:nvSpPr>
        <dsp:cNvPr id="0" name=""/>
        <dsp:cNvSpPr/>
      </dsp:nvSpPr>
      <dsp:spPr>
        <a:xfrm>
          <a:off x="5762576" y="1300984"/>
          <a:ext cx="1860395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Iekārtu darbības optimizēšana, esošās situācijas novērtējums</a:t>
          </a:r>
        </a:p>
      </dsp:txBody>
      <dsp:txXfrm>
        <a:off x="5762576" y="1300984"/>
        <a:ext cx="1860395" cy="823132"/>
      </dsp:txXfrm>
    </dsp:sp>
    <dsp:sp modelId="{0E46AEA1-8698-4E2B-A562-ABDCE361446A}">
      <dsp:nvSpPr>
        <dsp:cNvPr id="0" name=""/>
        <dsp:cNvSpPr/>
      </dsp:nvSpPr>
      <dsp:spPr>
        <a:xfrm>
          <a:off x="6215831" y="1941198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Rīgas Nami</a:t>
          </a:r>
        </a:p>
      </dsp:txBody>
      <dsp:txXfrm>
        <a:off x="6215831" y="1941198"/>
        <a:ext cx="1430828" cy="274377"/>
      </dsp:txXfrm>
    </dsp:sp>
    <dsp:sp modelId="{F19F044F-A33A-41A7-A9DE-F95E26FA5C70}">
      <dsp:nvSpPr>
        <dsp:cNvPr id="0" name=""/>
        <dsp:cNvSpPr/>
      </dsp:nvSpPr>
      <dsp:spPr>
        <a:xfrm>
          <a:off x="2722623" y="2599704"/>
          <a:ext cx="1589809" cy="823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1615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Finanšu instrumenti, speciāla ekspertīze, brīvprātīgie</a:t>
          </a:r>
        </a:p>
      </dsp:txBody>
      <dsp:txXfrm>
        <a:off x="2722623" y="2599704"/>
        <a:ext cx="1589809" cy="823132"/>
      </dsp:txXfrm>
    </dsp:sp>
    <dsp:sp modelId="{8F48170F-627E-4FA8-AFAA-D94623B54999}">
      <dsp:nvSpPr>
        <dsp:cNvPr id="0" name=""/>
        <dsp:cNvSpPr/>
      </dsp:nvSpPr>
      <dsp:spPr>
        <a:xfrm>
          <a:off x="3040585" y="3239919"/>
          <a:ext cx="1430828" cy="274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Atbalstītāji</a:t>
          </a:r>
        </a:p>
      </dsp:txBody>
      <dsp:txXfrm>
        <a:off x="3040585" y="3239919"/>
        <a:ext cx="1430828" cy="274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800EB-5EA8-434F-9B54-4D2440677017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Iestāde</a:t>
          </a:r>
        </a:p>
      </dsp:txBody>
      <dsp:txXfrm rot="-5400000">
        <a:off x="1" y="512108"/>
        <a:ext cx="1024202" cy="438943"/>
      </dsp:txXfrm>
    </dsp:sp>
    <dsp:sp modelId="{2AF3B925-FBC6-4176-AF00-8CE584A43A2F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Info par iestādi, atbildīgo personu, tālrunis</a:t>
          </a:r>
        </a:p>
      </dsp:txBody>
      <dsp:txXfrm rot="-5400000">
        <a:off x="1024202" y="46434"/>
        <a:ext cx="7057371" cy="858192"/>
      </dsp:txXfrm>
    </dsp:sp>
    <dsp:sp modelId="{DA00FA3D-8B3A-4373-AC7B-0BAC2CD3A2E3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Objekti</a:t>
          </a:r>
        </a:p>
      </dsp:txBody>
      <dsp:txXfrm rot="-5400000">
        <a:off x="1" y="1830610"/>
        <a:ext cx="1024202" cy="438943"/>
      </dsp:txXfrm>
    </dsp:sp>
    <dsp:sp modelId="{2C3D6B03-785A-4DDA-A6DD-CAA0C3AE71A6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Info par iestādes objektiem (adreses, platības, izmantošanas veids, …</a:t>
          </a:r>
        </a:p>
      </dsp:txBody>
      <dsp:txXfrm rot="-5400000">
        <a:off x="1024202" y="1364936"/>
        <a:ext cx="7057371" cy="858192"/>
      </dsp:txXfrm>
    </dsp:sp>
    <dsp:sp modelId="{1B296BCF-A71E-41F1-B89A-96EB0F2E3D99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Energoresursi</a:t>
          </a:r>
        </a:p>
      </dsp:txBody>
      <dsp:txXfrm rot="-5400000">
        <a:off x="1" y="3149112"/>
        <a:ext cx="1024202" cy="438943"/>
      </dsp:txXfrm>
    </dsp:sp>
    <dsp:sp modelId="{6EDB0473-60AF-42C9-A10B-4EAD27A47CBD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Objektā izmantotie energoresursi (siltums, elektrība, ūdens)</a:t>
          </a:r>
        </a:p>
      </dsp:txBody>
      <dsp:txXfrm rot="-5400000">
        <a:off x="1024202" y="2683437"/>
        <a:ext cx="7057371" cy="858192"/>
      </dsp:txXfrm>
    </dsp:sp>
    <dsp:sp modelId="{58F20DD6-2D44-414C-8EC6-6D0B39AD9CC6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Atskaite</a:t>
          </a:r>
        </a:p>
      </dsp:txBody>
      <dsp:txXfrm rot="-5400000">
        <a:off x="1" y="4467614"/>
        <a:ext cx="1024202" cy="438943"/>
      </dsp:txXfrm>
    </dsp:sp>
    <dsp:sp modelId="{47396F62-6BA6-4129-A5A8-67168B4CE18C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REA katru mēnesi sagatavo pārskatu par iepriekšējo mēnesi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REA kopā ar departamentu nosaka kopējās emisijas</a:t>
          </a:r>
        </a:p>
      </dsp:txBody>
      <dsp:txXfrm rot="-5400000">
        <a:off x="1024202" y="4001938"/>
        <a:ext cx="7057371" cy="85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CB34D-B1F9-4E45-94A6-9DC790768250}">
      <dsp:nvSpPr>
        <dsp:cNvPr id="0" name=""/>
        <dsp:cNvSpPr/>
      </dsp:nvSpPr>
      <dsp:spPr>
        <a:xfrm>
          <a:off x="5197" y="21"/>
          <a:ext cx="10962405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6100" kern="1200" noProof="0" dirty="0"/>
            <a:t>Iesaistītie darbinieki (20 000+)</a:t>
          </a:r>
          <a:endParaRPr lang="en-US" sz="6100" kern="1200" noProof="0" dirty="0"/>
        </a:p>
      </dsp:txBody>
      <dsp:txXfrm>
        <a:off x="45716" y="40540"/>
        <a:ext cx="10881367" cy="1302386"/>
      </dsp:txXfrm>
    </dsp:sp>
    <dsp:sp modelId="{A5378D04-9170-4C3D-B161-AC83D6FB44D1}">
      <dsp:nvSpPr>
        <dsp:cNvPr id="0" name=""/>
        <dsp:cNvSpPr/>
      </dsp:nvSpPr>
      <dsp:spPr>
        <a:xfrm>
          <a:off x="15897" y="1571269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noProof="0" dirty="0"/>
            <a:t>Pilsētas vadība</a:t>
          </a:r>
          <a:endParaRPr lang="en-US" sz="1900" kern="1200" noProof="0" dirty="0"/>
        </a:p>
      </dsp:txBody>
      <dsp:txXfrm>
        <a:off x="53955" y="1609327"/>
        <a:ext cx="1223290" cy="1307308"/>
      </dsp:txXfrm>
    </dsp:sp>
    <dsp:sp modelId="{FA69757B-420F-489B-B570-1FDAFDEA05D5}">
      <dsp:nvSpPr>
        <dsp:cNvPr id="0" name=""/>
        <dsp:cNvSpPr/>
      </dsp:nvSpPr>
      <dsp:spPr>
        <a:xfrm>
          <a:off x="1424454" y="1571269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noProof="0" dirty="0"/>
            <a:t>Mērs</a:t>
          </a:r>
          <a:endParaRPr lang="en-US" sz="1900" kern="1200" noProof="0" dirty="0"/>
        </a:p>
      </dsp:txBody>
      <dsp:txXfrm>
        <a:off x="1462512" y="1609327"/>
        <a:ext cx="1223290" cy="1307308"/>
      </dsp:txXfrm>
    </dsp:sp>
    <dsp:sp modelId="{7D147DA7-EA03-4C6D-838C-FCCA8F9AB1A1}">
      <dsp:nvSpPr>
        <dsp:cNvPr id="0" name=""/>
        <dsp:cNvSpPr/>
      </dsp:nvSpPr>
      <dsp:spPr>
        <a:xfrm>
          <a:off x="2807996" y="1571269"/>
          <a:ext cx="5356755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noProof="0" dirty="0"/>
            <a:t>Darbinieku apmācības</a:t>
          </a:r>
          <a:endParaRPr lang="en-US" sz="1900" kern="1200" noProof="0" dirty="0"/>
        </a:p>
      </dsp:txBody>
      <dsp:txXfrm>
        <a:off x="2848515" y="1611788"/>
        <a:ext cx="5275717" cy="1302386"/>
      </dsp:txXfrm>
    </dsp:sp>
    <dsp:sp modelId="{3C5DDB69-AC44-44FD-9051-FEAD20155026}">
      <dsp:nvSpPr>
        <dsp:cNvPr id="0" name=""/>
        <dsp:cNvSpPr/>
      </dsp:nvSpPr>
      <dsp:spPr>
        <a:xfrm>
          <a:off x="2833011" y="3142517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noProof="0" dirty="0"/>
            <a:t>Iestāžu </a:t>
          </a:r>
          <a:r>
            <a:rPr lang="lv-LV" sz="1300" kern="1200" noProof="0" dirty="0" err="1"/>
            <a:t>apsekojumi</a:t>
          </a:r>
          <a:endParaRPr lang="en-US" sz="1300" kern="1200" noProof="0" dirty="0"/>
        </a:p>
      </dsp:txBody>
      <dsp:txXfrm>
        <a:off x="2871069" y="3180575"/>
        <a:ext cx="1223290" cy="1307308"/>
      </dsp:txXfrm>
    </dsp:sp>
    <dsp:sp modelId="{302FDB15-D233-4D9F-89EC-AB6F4D683F1D}">
      <dsp:nvSpPr>
        <dsp:cNvPr id="0" name=""/>
        <dsp:cNvSpPr/>
      </dsp:nvSpPr>
      <dsp:spPr>
        <a:xfrm>
          <a:off x="4186993" y="3142517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noProof="0" dirty="0"/>
            <a:t>Ikmēneša enerģijas pārskats</a:t>
          </a:r>
          <a:endParaRPr lang="en-US" sz="1300" b="1" kern="1200" noProof="0" dirty="0"/>
        </a:p>
      </dsp:txBody>
      <dsp:txXfrm>
        <a:off x="4225051" y="3180575"/>
        <a:ext cx="1223290" cy="1307308"/>
      </dsp:txXfrm>
    </dsp:sp>
    <dsp:sp modelId="{CAAB32BE-BAD6-4714-884C-88EE5755CCF4}">
      <dsp:nvSpPr>
        <dsp:cNvPr id="0" name=""/>
        <dsp:cNvSpPr/>
      </dsp:nvSpPr>
      <dsp:spPr>
        <a:xfrm>
          <a:off x="5540975" y="3142517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noProof="0" dirty="0"/>
            <a:t>Obligātās prasības</a:t>
          </a:r>
          <a:endParaRPr lang="en-US" sz="1300" kern="1200" noProof="0" dirty="0"/>
        </a:p>
      </dsp:txBody>
      <dsp:txXfrm>
        <a:off x="5579033" y="3180575"/>
        <a:ext cx="1223290" cy="1307308"/>
      </dsp:txXfrm>
    </dsp:sp>
    <dsp:sp modelId="{B5D0FE2C-AB92-4F05-857D-E804346AC0CF}">
      <dsp:nvSpPr>
        <dsp:cNvPr id="0" name=""/>
        <dsp:cNvSpPr/>
      </dsp:nvSpPr>
      <dsp:spPr>
        <a:xfrm>
          <a:off x="6894956" y="3142517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noProof="0" dirty="0"/>
            <a:t>Enerģijas ietaupījums</a:t>
          </a:r>
          <a:endParaRPr lang="en-US" sz="1300" b="1" kern="1200" noProof="0" dirty="0"/>
        </a:p>
      </dsp:txBody>
      <dsp:txXfrm>
        <a:off x="6933014" y="3180575"/>
        <a:ext cx="1223290" cy="1307308"/>
      </dsp:txXfrm>
    </dsp:sp>
    <dsp:sp modelId="{191E0E0F-2A55-4668-B3F5-3202BC2F1FAB}">
      <dsp:nvSpPr>
        <dsp:cNvPr id="0" name=""/>
        <dsp:cNvSpPr/>
      </dsp:nvSpPr>
      <dsp:spPr>
        <a:xfrm>
          <a:off x="8248938" y="3142517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b="1" kern="1200" noProof="0" dirty="0"/>
            <a:t>Līmeņatzīmes</a:t>
          </a:r>
          <a:endParaRPr lang="en-US" sz="1300" b="1" kern="1200" noProof="0" dirty="0"/>
        </a:p>
      </dsp:txBody>
      <dsp:txXfrm>
        <a:off x="8286996" y="3180575"/>
        <a:ext cx="1223290" cy="1307308"/>
      </dsp:txXfrm>
    </dsp:sp>
    <dsp:sp modelId="{A01D981E-8EB1-4E0C-9BAA-10A4B5375C17}">
      <dsp:nvSpPr>
        <dsp:cNvPr id="0" name=""/>
        <dsp:cNvSpPr/>
      </dsp:nvSpPr>
      <dsp:spPr>
        <a:xfrm>
          <a:off x="8249809" y="1580994"/>
          <a:ext cx="1299406" cy="138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noProof="0" dirty="0"/>
            <a:t>Iestāžu vadītāju atbildības</a:t>
          </a:r>
          <a:endParaRPr lang="en-US" sz="1900" kern="1200" noProof="0" dirty="0"/>
        </a:p>
      </dsp:txBody>
      <dsp:txXfrm>
        <a:off x="8287867" y="1619052"/>
        <a:ext cx="1223290" cy="1307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26145-1246-4C82-B8FC-FE2124B940F6}">
      <dsp:nvSpPr>
        <dsp:cNvPr id="0" name=""/>
        <dsp:cNvSpPr/>
      </dsp:nvSpPr>
      <dsp:spPr>
        <a:xfrm>
          <a:off x="968021" y="1539218"/>
          <a:ext cx="3537528" cy="12285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304FF-E8AC-4F67-A2FF-4DD4657FDE70}">
      <dsp:nvSpPr>
        <dsp:cNvPr id="0" name=""/>
        <dsp:cNvSpPr/>
      </dsp:nvSpPr>
      <dsp:spPr>
        <a:xfrm>
          <a:off x="2399486" y="4547488"/>
          <a:ext cx="685567" cy="43876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AB0EF-A714-4C78-B046-E45D352AA82F}">
      <dsp:nvSpPr>
        <dsp:cNvPr id="0" name=""/>
        <dsp:cNvSpPr/>
      </dsp:nvSpPr>
      <dsp:spPr>
        <a:xfrm>
          <a:off x="1096907" y="4898499"/>
          <a:ext cx="3290724" cy="82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schemeClr val="bg2"/>
              </a:solidFill>
            </a:rPr>
            <a:t>Klimata programma, ES projekti, Zaļās obligācijas u.c.</a:t>
          </a:r>
        </a:p>
      </dsp:txBody>
      <dsp:txXfrm>
        <a:off x="1096907" y="4898499"/>
        <a:ext cx="3290724" cy="822681"/>
      </dsp:txXfrm>
    </dsp:sp>
    <dsp:sp modelId="{87079DBD-2A3A-4FA3-AC20-EA30C9CBFAE2}">
      <dsp:nvSpPr>
        <dsp:cNvPr id="0" name=""/>
        <dsp:cNvSpPr/>
      </dsp:nvSpPr>
      <dsp:spPr>
        <a:xfrm>
          <a:off x="2254145" y="2862638"/>
          <a:ext cx="1234021" cy="123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Pasākums3</a:t>
          </a:r>
        </a:p>
      </dsp:txBody>
      <dsp:txXfrm>
        <a:off x="2434863" y="3043356"/>
        <a:ext cx="872585" cy="872585"/>
      </dsp:txXfrm>
    </dsp:sp>
    <dsp:sp modelId="{50E68F26-463F-4CC5-97A9-811B55A0D02E}">
      <dsp:nvSpPr>
        <dsp:cNvPr id="0" name=""/>
        <dsp:cNvSpPr/>
      </dsp:nvSpPr>
      <dsp:spPr>
        <a:xfrm>
          <a:off x="1387967" y="1895631"/>
          <a:ext cx="1234021" cy="123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Pasākums2</a:t>
          </a:r>
        </a:p>
      </dsp:txBody>
      <dsp:txXfrm>
        <a:off x="1568685" y="2076349"/>
        <a:ext cx="872585" cy="872585"/>
      </dsp:txXfrm>
    </dsp:sp>
    <dsp:sp modelId="{CB62DF37-07F6-44E9-8060-333934543219}">
      <dsp:nvSpPr>
        <dsp:cNvPr id="0" name=""/>
        <dsp:cNvSpPr/>
      </dsp:nvSpPr>
      <dsp:spPr>
        <a:xfrm>
          <a:off x="2674646" y="1621656"/>
          <a:ext cx="1234021" cy="1234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Pasākums1</a:t>
          </a:r>
        </a:p>
      </dsp:txBody>
      <dsp:txXfrm>
        <a:off x="2855364" y="1802374"/>
        <a:ext cx="872585" cy="872585"/>
      </dsp:txXfrm>
    </dsp:sp>
    <dsp:sp modelId="{23D4DB6F-55B0-491B-8C42-45624AE61CC7}">
      <dsp:nvSpPr>
        <dsp:cNvPr id="0" name=""/>
        <dsp:cNvSpPr/>
      </dsp:nvSpPr>
      <dsp:spPr>
        <a:xfrm>
          <a:off x="822680" y="1388393"/>
          <a:ext cx="3839178" cy="30713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26145-1246-4C82-B8FC-FE2124B940F6}">
      <dsp:nvSpPr>
        <dsp:cNvPr id="0" name=""/>
        <dsp:cNvSpPr/>
      </dsp:nvSpPr>
      <dsp:spPr>
        <a:xfrm>
          <a:off x="1034373" y="556523"/>
          <a:ext cx="3780005" cy="131274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304FF-E8AC-4F67-A2FF-4DD4657FDE70}">
      <dsp:nvSpPr>
        <dsp:cNvPr id="0" name=""/>
        <dsp:cNvSpPr/>
      </dsp:nvSpPr>
      <dsp:spPr>
        <a:xfrm>
          <a:off x="2464468" y="3942638"/>
          <a:ext cx="732559" cy="4688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AB0EF-A714-4C78-B046-E45D352AA82F}">
      <dsp:nvSpPr>
        <dsp:cNvPr id="0" name=""/>
        <dsp:cNvSpPr/>
      </dsp:nvSpPr>
      <dsp:spPr>
        <a:xfrm>
          <a:off x="905103" y="4342711"/>
          <a:ext cx="3516283" cy="87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solidFill>
                <a:schemeClr val="bg2"/>
              </a:solidFill>
            </a:rPr>
            <a:t>Klimata programma, ES projekti, Zaļās obligācijas u.c.</a:t>
          </a:r>
        </a:p>
      </dsp:txBody>
      <dsp:txXfrm>
        <a:off x="905103" y="4342711"/>
        <a:ext cx="3516283" cy="879070"/>
      </dsp:txXfrm>
    </dsp:sp>
    <dsp:sp modelId="{87079DBD-2A3A-4FA3-AC20-EA30C9CBFAE2}">
      <dsp:nvSpPr>
        <dsp:cNvPr id="0" name=""/>
        <dsp:cNvSpPr/>
      </dsp:nvSpPr>
      <dsp:spPr>
        <a:xfrm>
          <a:off x="2408654" y="1970655"/>
          <a:ext cx="1318606" cy="1318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Pasākums3</a:t>
          </a:r>
        </a:p>
      </dsp:txBody>
      <dsp:txXfrm>
        <a:off x="2601759" y="2163760"/>
        <a:ext cx="932396" cy="932396"/>
      </dsp:txXfrm>
    </dsp:sp>
    <dsp:sp modelId="{50E68F26-463F-4CC5-97A9-811B55A0D02E}">
      <dsp:nvSpPr>
        <dsp:cNvPr id="0" name=""/>
        <dsp:cNvSpPr/>
      </dsp:nvSpPr>
      <dsp:spPr>
        <a:xfrm>
          <a:off x="1483104" y="937366"/>
          <a:ext cx="1318606" cy="1318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Pasākums2</a:t>
          </a:r>
        </a:p>
      </dsp:txBody>
      <dsp:txXfrm>
        <a:off x="1676209" y="1130471"/>
        <a:ext cx="932396" cy="932396"/>
      </dsp:txXfrm>
    </dsp:sp>
    <dsp:sp modelId="{CB62DF37-07F6-44E9-8060-333934543219}">
      <dsp:nvSpPr>
        <dsp:cNvPr id="0" name=""/>
        <dsp:cNvSpPr/>
      </dsp:nvSpPr>
      <dsp:spPr>
        <a:xfrm>
          <a:off x="2857978" y="644611"/>
          <a:ext cx="1318606" cy="1318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Pasākums1</a:t>
          </a:r>
        </a:p>
      </dsp:txBody>
      <dsp:txXfrm>
        <a:off x="3051083" y="837716"/>
        <a:ext cx="932396" cy="932396"/>
      </dsp:txXfrm>
    </dsp:sp>
    <dsp:sp modelId="{23D4DB6F-55B0-491B-8C42-45624AE61CC7}">
      <dsp:nvSpPr>
        <dsp:cNvPr id="0" name=""/>
        <dsp:cNvSpPr/>
      </dsp:nvSpPr>
      <dsp:spPr>
        <a:xfrm>
          <a:off x="879070" y="395360"/>
          <a:ext cx="4102331" cy="32818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4D552-A4B9-4A24-A948-32DDFBD44C50}">
      <dsp:nvSpPr>
        <dsp:cNvPr id="0" name=""/>
        <dsp:cNvSpPr/>
      </dsp:nvSpPr>
      <dsp:spPr>
        <a:xfrm>
          <a:off x="617273" y="255755"/>
          <a:ext cx="3182734" cy="318273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40% Rīgas domes budžets</a:t>
          </a:r>
        </a:p>
      </dsp:txBody>
      <dsp:txXfrm>
        <a:off x="2347695" y="843045"/>
        <a:ext cx="1079856" cy="1060911"/>
      </dsp:txXfrm>
    </dsp:sp>
    <dsp:sp modelId="{F491F7C0-9896-4329-8776-8BD62EF1449F}">
      <dsp:nvSpPr>
        <dsp:cNvPr id="0" name=""/>
        <dsp:cNvSpPr/>
      </dsp:nvSpPr>
      <dsp:spPr>
        <a:xfrm>
          <a:off x="453210" y="350479"/>
          <a:ext cx="3182734" cy="318273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30% Iestādes budžets</a:t>
          </a:r>
        </a:p>
      </dsp:txBody>
      <dsp:txXfrm>
        <a:off x="1324673" y="2358633"/>
        <a:ext cx="1439808" cy="985132"/>
      </dsp:txXfrm>
    </dsp:sp>
    <dsp:sp modelId="{FF564B68-CCEC-4FE1-A6D5-14DB5111849C}">
      <dsp:nvSpPr>
        <dsp:cNvPr id="0" name=""/>
        <dsp:cNvSpPr/>
      </dsp:nvSpPr>
      <dsp:spPr>
        <a:xfrm>
          <a:off x="476222" y="335138"/>
          <a:ext cx="3182734" cy="318273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30% REA budžets</a:t>
          </a:r>
        </a:p>
      </dsp:txBody>
      <dsp:txXfrm>
        <a:off x="817229" y="960318"/>
        <a:ext cx="1079856" cy="10609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5CD5D-A264-45BB-A9D0-E225EF2E8B0E}">
      <dsp:nvSpPr>
        <dsp:cNvPr id="0" name=""/>
        <dsp:cNvSpPr/>
      </dsp:nvSpPr>
      <dsp:spPr>
        <a:xfrm>
          <a:off x="2809" y="0"/>
          <a:ext cx="3422499" cy="9759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Bāzes patēriņa aprēķins pret kuru salīdzina katra gada rezultātus</a:t>
          </a:r>
        </a:p>
      </dsp:txBody>
      <dsp:txXfrm>
        <a:off x="490798" y="0"/>
        <a:ext cx="2446522" cy="975977"/>
      </dsp:txXfrm>
    </dsp:sp>
    <dsp:sp modelId="{423BB0B2-1835-48B9-A9BC-4E3272315A9E}">
      <dsp:nvSpPr>
        <dsp:cNvPr id="0" name=""/>
        <dsp:cNvSpPr/>
      </dsp:nvSpPr>
      <dsp:spPr>
        <a:xfrm>
          <a:off x="3083058" y="0"/>
          <a:ext cx="3422499" cy="9759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Katra gada beigās tiek apkopoti rezultāti un aprēķināts ietaupījums</a:t>
          </a:r>
        </a:p>
      </dsp:txBody>
      <dsp:txXfrm>
        <a:off x="3571047" y="0"/>
        <a:ext cx="2446522" cy="975977"/>
      </dsp:txXfrm>
    </dsp:sp>
    <dsp:sp modelId="{4250B520-A42D-4B3B-9D8F-7158A1C1092C}">
      <dsp:nvSpPr>
        <dsp:cNvPr id="0" name=""/>
        <dsp:cNvSpPr/>
      </dsp:nvSpPr>
      <dsp:spPr>
        <a:xfrm>
          <a:off x="6163308" y="0"/>
          <a:ext cx="3422499" cy="9759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Ietaupījumi tiek iekļauti iestādes nākoša gada budžetā</a:t>
          </a:r>
        </a:p>
      </dsp:txBody>
      <dsp:txXfrm>
        <a:off x="6651297" y="0"/>
        <a:ext cx="2446522" cy="975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5850-94CF-4D86-B3BA-107C07B31D95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B536B-7533-4915-994A-872395C202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8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200" dirty="0" err="1"/>
              <a:t>Monitorēts</a:t>
            </a:r>
            <a:r>
              <a:rPr lang="lv-LV" sz="1200" dirty="0"/>
              <a:t> enerģijas patēriņš</a:t>
            </a:r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200" dirty="0"/>
              <a:t>Informēti lietotāji</a:t>
            </a:r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200" dirty="0"/>
              <a:t>Lietotāji kļūst jūtīgāki par savu energoresursu patēriņu</a:t>
            </a:r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200" dirty="0"/>
              <a:t>Tiek mainīti lietotāju paradumi</a:t>
            </a:r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200" dirty="0"/>
              <a:t>Samazinās energoresursu patēriņš/izmaksas</a:t>
            </a:r>
          </a:p>
          <a:p>
            <a:pPr marL="514350" indent="-5143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200" dirty="0"/>
              <a:t>Tiek plānota turpmākā optimizācija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B536B-7533-4915-994A-872395C2024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446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Jānis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B536B-7533-4915-994A-872395C2024E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947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B536B-7533-4915-994A-872395C2024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1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Jānis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B536B-7533-4915-994A-872395C2024E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600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404DDD-9B23-4A10-B36A-468CB7EEC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28" y="0"/>
            <a:ext cx="11507270" cy="68580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4C3FDAC9-040C-4D41-BF26-4B2EE016266A}"/>
              </a:ext>
            </a:extLst>
          </p:cNvPr>
          <p:cNvSpPr txBox="1"/>
          <p:nvPr userDrawn="1"/>
        </p:nvSpPr>
        <p:spPr>
          <a:xfrm>
            <a:off x="1543370" y="6078991"/>
            <a:ext cx="553821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2000"/>
            </a:lvl1pPr>
          </a:lstStyle>
          <a:p>
            <a:pPr fontAlgn="base"/>
            <a:r>
              <a:rPr lang="de-DE" dirty="0" err="1">
                <a:solidFill>
                  <a:srgbClr val="951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de-DE" dirty="0" err="1">
                <a:solidFill>
                  <a:srgbClr val="2D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rdam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de-DE" dirty="0" err="1">
                <a:solidFill>
                  <a:srgbClr val="DDD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dirty="0" err="1">
                <a:solidFill>
                  <a:srgbClr val="951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tizen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de-DE" dirty="0" err="1">
                <a:solidFill>
                  <a:srgbClr val="2D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  <a:r>
              <a:rPr lang="de-DE" dirty="0" err="1">
                <a:solidFill>
                  <a:srgbClr val="DDD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2D00C-4C65-4097-AD4A-83F066DDC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5821" y="5455317"/>
            <a:ext cx="3831451" cy="8689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175DCA-CC03-4126-9703-73AA9B04A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10C589B-E4B4-4A86-B640-E1E8F3EAD706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2F98249-66AF-4A64-A97B-53681E495D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6202" y="330131"/>
            <a:ext cx="7734300" cy="54535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1pPr>
            <a:lvl2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2pPr>
            <a:lvl3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3pPr>
            <a:lvl4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4pPr>
            <a:lvl5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de-DE" dirty="0"/>
              <a:t>PRESENTATION NAME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6EBB6604-B975-4EF8-8BB0-B7426E8B8C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6201" y="1050821"/>
            <a:ext cx="7734300" cy="12254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COMPANY NAME, DATE</a:t>
            </a:r>
          </a:p>
        </p:txBody>
      </p:sp>
    </p:spTree>
    <p:extLst>
      <p:ext uri="{BB962C8B-B14F-4D97-AF65-F5344CB8AC3E}">
        <p14:creationId xmlns:p14="http://schemas.microsoft.com/office/powerpoint/2010/main" val="6318349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9" y="3013784"/>
            <a:ext cx="4168078" cy="1814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8598" y="4954500"/>
            <a:ext cx="4168078" cy="866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1937260" y="2053635"/>
            <a:ext cx="4089264" cy="2762079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00893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9" y="3013784"/>
            <a:ext cx="4168078" cy="1814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8598" y="4954500"/>
            <a:ext cx="4168078" cy="866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1937260" y="2053635"/>
            <a:ext cx="4089264" cy="2762079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2207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2859437"/>
            <a:ext cx="10801350" cy="16195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57700" y="5391150"/>
            <a:ext cx="2862263" cy="881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445135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1196975"/>
            <a:ext cx="5418932" cy="16934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95325" y="3429000"/>
            <a:ext cx="10801350" cy="2844007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5123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1196975"/>
            <a:ext cx="7489032" cy="136024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95325" y="2848183"/>
            <a:ext cx="10801350" cy="3424824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7012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8" y="1196975"/>
            <a:ext cx="4168078" cy="1663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prezentācijas</a:t>
            </a:r>
            <a:endParaRPr lang="en-GB" dirty="0"/>
          </a:p>
          <a:p>
            <a:r>
              <a:rPr lang="en-GB" dirty="0" err="1"/>
              <a:t>nosaukumam</a:t>
            </a:r>
            <a:endParaRPr lang="en-GB" dirty="0"/>
          </a:p>
          <a:p>
            <a:endParaRPr lang="en-GB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19963" y="4192292"/>
            <a:ext cx="4168078" cy="2080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2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15271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404DDD-9B23-4A10-B36A-468CB7EEC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28" y="0"/>
            <a:ext cx="11507270" cy="685800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4C3FDAC9-040C-4D41-BF26-4B2EE016266A}"/>
              </a:ext>
            </a:extLst>
          </p:cNvPr>
          <p:cNvSpPr txBox="1"/>
          <p:nvPr userDrawn="1"/>
        </p:nvSpPr>
        <p:spPr>
          <a:xfrm>
            <a:off x="1543370" y="6078991"/>
            <a:ext cx="553821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2000"/>
            </a:lvl1pPr>
          </a:lstStyle>
          <a:p>
            <a:pPr fontAlgn="base"/>
            <a:r>
              <a:rPr lang="de-DE" dirty="0" err="1">
                <a:solidFill>
                  <a:srgbClr val="951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de-DE" dirty="0" err="1">
                <a:solidFill>
                  <a:srgbClr val="2D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rdam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de-DE" dirty="0" err="1">
                <a:solidFill>
                  <a:srgbClr val="DDD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dirty="0" err="1">
                <a:solidFill>
                  <a:srgbClr val="951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tizen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de-DE" dirty="0" err="1">
                <a:solidFill>
                  <a:srgbClr val="2D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  <a:r>
              <a:rPr lang="de-DE" dirty="0" err="1">
                <a:solidFill>
                  <a:srgbClr val="DDD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2D00C-4C65-4097-AD4A-83F066DDC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5821" y="5455317"/>
            <a:ext cx="3831451" cy="8689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175DCA-CC03-4126-9703-73AA9B04A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10C589B-E4B4-4A86-B640-E1E8F3EAD706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2F98249-66AF-4A64-A97B-53681E495D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6202" y="330131"/>
            <a:ext cx="7734300" cy="54535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1pPr>
            <a:lvl2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2pPr>
            <a:lvl3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3pPr>
            <a:lvl4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4pPr>
            <a:lvl5pPr algn="r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de-DE" dirty="0"/>
              <a:t>PRESENTATION NAME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6EBB6604-B975-4EF8-8BB0-B7426E8B8C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6201" y="1050821"/>
            <a:ext cx="7734300" cy="12254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COMPANY NAME, DATE</a:t>
            </a:r>
          </a:p>
        </p:txBody>
      </p:sp>
    </p:spTree>
    <p:extLst>
      <p:ext uri="{BB962C8B-B14F-4D97-AF65-F5344CB8AC3E}">
        <p14:creationId xmlns:p14="http://schemas.microsoft.com/office/powerpoint/2010/main" val="288082825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8CE39B8-DCEF-4578-89D2-394C9BFE6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2E017B-A003-436B-9835-EC4C1AA37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5950" y="312091"/>
            <a:ext cx="2724150" cy="6178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082F94-CC19-4438-A59A-6EEAC6C58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096E83-4DFE-439E-9F73-84451E069102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15E0ADD-82F9-441C-BE4E-18A8D2E9D451}"/>
              </a:ext>
            </a:extLst>
          </p:cNvPr>
          <p:cNvSpPr/>
          <p:nvPr userDrawn="1"/>
        </p:nvSpPr>
        <p:spPr>
          <a:xfrm rot="16200000">
            <a:off x="-2735274" y="3419998"/>
            <a:ext cx="6858001" cy="18000"/>
          </a:xfrm>
          <a:prstGeom prst="rect">
            <a:avLst/>
          </a:prstGeom>
          <a:solidFill>
            <a:srgbClr val="DDD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11FE0D-5C6F-4EF3-AB4A-FC39114EC80D}"/>
              </a:ext>
            </a:extLst>
          </p:cNvPr>
          <p:cNvSpPr/>
          <p:nvPr userDrawn="1"/>
        </p:nvSpPr>
        <p:spPr>
          <a:xfrm rot="16200000">
            <a:off x="11420100" y="6576370"/>
            <a:ext cx="720000" cy="180000"/>
          </a:xfrm>
          <a:prstGeom prst="rect">
            <a:avLst/>
          </a:prstGeom>
          <a:solidFill>
            <a:srgbClr val="951B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2EC51E-E1F9-4E13-80B2-176580A0F310}"/>
              </a:ext>
            </a:extLst>
          </p:cNvPr>
          <p:cNvSpPr txBox="1"/>
          <p:nvPr userDrawn="1"/>
        </p:nvSpPr>
        <p:spPr>
          <a:xfrm>
            <a:off x="11736436" y="5972675"/>
            <a:ext cx="501758" cy="5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5400"/>
              </a:lnSpc>
              <a:defRPr sz="9600" b="1">
                <a:solidFill>
                  <a:srgbClr val="FFFFFF"/>
                </a:solidFill>
              </a:defRPr>
            </a:pPr>
            <a:fld id="{F7D4ABA8-B916-4518-8D54-810EA1EE9414}" type="slidenum">
              <a:rPr lang="de-DE" altLang="de-DE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DF8CF58-904A-4EAD-9117-CA419ADE6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690" y="500898"/>
            <a:ext cx="7585113" cy="617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1pPr>
            <a:lvl2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2pPr>
            <a:lvl3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3pPr>
            <a:lvl4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4pPr>
            <a:lvl5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2F779F38-BC1D-48CB-9658-4E14D71182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0877" y="1644178"/>
            <a:ext cx="9974481" cy="4712924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DAAE1"/>
              </a:buClr>
              <a:buFont typeface="Webdings" panose="05030102010509060703" pitchFamily="18" charset="2"/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92084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8CE39B8-DCEF-4578-89D2-394C9BFE6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2E017B-A003-436B-9835-EC4C1AA37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5950" y="312091"/>
            <a:ext cx="2724150" cy="6178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082F94-CC19-4438-A59A-6EEAC6C58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096E83-4DFE-439E-9F73-84451E069102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15E0ADD-82F9-441C-BE4E-18A8D2E9D451}"/>
              </a:ext>
            </a:extLst>
          </p:cNvPr>
          <p:cNvSpPr/>
          <p:nvPr userDrawn="1"/>
        </p:nvSpPr>
        <p:spPr>
          <a:xfrm rot="16200000">
            <a:off x="-2735274" y="3419998"/>
            <a:ext cx="6858001" cy="18000"/>
          </a:xfrm>
          <a:prstGeom prst="rect">
            <a:avLst/>
          </a:prstGeom>
          <a:solidFill>
            <a:srgbClr val="DDD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11FE0D-5C6F-4EF3-AB4A-FC39114EC80D}"/>
              </a:ext>
            </a:extLst>
          </p:cNvPr>
          <p:cNvSpPr/>
          <p:nvPr userDrawn="1"/>
        </p:nvSpPr>
        <p:spPr>
          <a:xfrm rot="16200000">
            <a:off x="11420100" y="6576370"/>
            <a:ext cx="720000" cy="180000"/>
          </a:xfrm>
          <a:prstGeom prst="rect">
            <a:avLst/>
          </a:prstGeom>
          <a:solidFill>
            <a:srgbClr val="951B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2EC51E-E1F9-4E13-80B2-176580A0F310}"/>
              </a:ext>
            </a:extLst>
          </p:cNvPr>
          <p:cNvSpPr txBox="1"/>
          <p:nvPr userDrawn="1"/>
        </p:nvSpPr>
        <p:spPr>
          <a:xfrm>
            <a:off x="11736436" y="5972675"/>
            <a:ext cx="501758" cy="5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5400"/>
              </a:lnSpc>
              <a:defRPr sz="9600" b="1">
                <a:solidFill>
                  <a:srgbClr val="FFFFFF"/>
                </a:solidFill>
              </a:defRPr>
            </a:pPr>
            <a:fld id="{F7D4ABA8-B916-4518-8D54-810EA1EE9414}" type="slidenum">
              <a:rPr lang="de-DE" altLang="de-DE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DF8CF58-904A-4EAD-9117-CA419ADE6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690" y="500898"/>
            <a:ext cx="7585113" cy="617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1pPr>
            <a:lvl2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2pPr>
            <a:lvl3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3pPr>
            <a:lvl4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4pPr>
            <a:lvl5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2F779F38-BC1D-48CB-9658-4E14D71182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0877" y="1644178"/>
            <a:ext cx="9974481" cy="4712924"/>
          </a:xfrm>
          <a:prstGeom prst="rect">
            <a:avLst/>
          </a:prstGeom>
        </p:spPr>
        <p:txBody>
          <a:bodyPr/>
          <a:lstStyle>
            <a:lvl1pPr marL="180000" indent="-432000" algn="l">
              <a:buClr>
                <a:srgbClr val="2DAAE1"/>
              </a:buClr>
              <a:buFont typeface="Webdings" panose="05030102010509060703" pitchFamily="18" charset="2"/>
              <a:buChar char="g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000" indent="-432000" algn="l">
              <a:buClr>
                <a:srgbClr val="2DAAE1"/>
              </a:buClr>
              <a:buFont typeface="Webdings" panose="05030102010509060703" pitchFamily="18" charset="2"/>
              <a:buChar char="g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0000" indent="-432000" algn="l">
              <a:buClr>
                <a:srgbClr val="2DAAE1"/>
              </a:buClr>
              <a:buFont typeface="Webdings" panose="05030102010509060703" pitchFamily="18" charset="2"/>
              <a:buChar char="g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Content</a:t>
            </a:r>
          </a:p>
          <a:p>
            <a:pPr lvl="1"/>
            <a:r>
              <a:rPr lang="de-DE" dirty="0"/>
              <a:t>Content</a:t>
            </a:r>
          </a:p>
          <a:p>
            <a:pPr lvl="2"/>
            <a:r>
              <a:rPr lang="de-DE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077499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DB839998-E405-4C99-819F-AFDAF27C6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EBB6CF-478A-4F62-B641-0AB6DEF60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5950" y="312091"/>
            <a:ext cx="2724150" cy="6178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4F8192-29A8-47C7-9E80-74649F0AC2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F48F97-C6A5-4A3B-B778-8915CB7A03FE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860F814-2E31-4668-940A-40A1C6A98E56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362044" y="4952835"/>
            <a:ext cx="441656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  <a:latin typeface="Arial Black" panose="020B0A04020102020204" pitchFamily="34" charset="0"/>
              </a:rPr>
              <a:t>www.smartcity-atelier.eu</a:t>
            </a:r>
            <a:endParaRPr altLang="de-D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7F4B66-C8DF-43F0-B0A3-4D9B9B39D482}"/>
              </a:ext>
            </a:extLst>
          </p:cNvPr>
          <p:cNvSpPr/>
          <p:nvPr userDrawn="1"/>
        </p:nvSpPr>
        <p:spPr>
          <a:xfrm>
            <a:off x="1426828" y="5923559"/>
            <a:ext cx="360000" cy="360000"/>
          </a:xfrm>
          <a:prstGeom prst="rect">
            <a:avLst/>
          </a:prstGeom>
          <a:solidFill>
            <a:srgbClr val="951B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955DD6-9FFC-4367-95A7-82D551046706}"/>
              </a:ext>
            </a:extLst>
          </p:cNvPr>
          <p:cNvSpPr/>
          <p:nvPr userDrawn="1"/>
        </p:nvSpPr>
        <p:spPr>
          <a:xfrm>
            <a:off x="3939433" y="5921121"/>
            <a:ext cx="360000" cy="360000"/>
          </a:xfrm>
          <a:prstGeom prst="rect">
            <a:avLst/>
          </a:prstGeom>
          <a:solidFill>
            <a:srgbClr val="2DAAE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0994611-B47C-4F09-8677-7356C05F4D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6762" y="6003547"/>
            <a:ext cx="238125" cy="2000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AFABD4-3003-400F-826F-51436AA314C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5133" y="5986821"/>
            <a:ext cx="228600" cy="228600"/>
          </a:xfrm>
          <a:prstGeom prst="rect">
            <a:avLst/>
          </a:prstGeom>
        </p:spPr>
      </p:pic>
      <p:sp>
        <p:nvSpPr>
          <p:cNvPr id="13" name="Titel 7">
            <a:extLst>
              <a:ext uri="{FF2B5EF4-FFF2-40B4-BE49-F238E27FC236}">
                <a16:creationId xmlns:a16="http://schemas.microsoft.com/office/drawing/2014/main" id="{9BCDD986-2238-40EB-A67C-F57599BF4C33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795799" y="5923560"/>
            <a:ext cx="205414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800" b="0" dirty="0">
                <a:solidFill>
                  <a:srgbClr val="000000"/>
                </a:solidFill>
              </a:rPr>
              <a:t>@AtelierH2020</a:t>
            </a:r>
            <a:endParaRPr altLang="de-DE" sz="1800" b="0" dirty="0">
              <a:solidFill>
                <a:srgbClr val="000000"/>
              </a:solidFill>
            </a:endParaRPr>
          </a:p>
        </p:txBody>
      </p:sp>
      <p:sp>
        <p:nvSpPr>
          <p:cNvPr id="14" name="Titel 7">
            <a:extLst>
              <a:ext uri="{FF2B5EF4-FFF2-40B4-BE49-F238E27FC236}">
                <a16:creationId xmlns:a16="http://schemas.microsoft.com/office/drawing/2014/main" id="{1198179A-E5EE-41B7-BEC9-681EB29E677F}"/>
              </a:ext>
            </a:extLst>
          </p:cNvPr>
          <p:cNvSpPr>
            <a:spLocks noGrp="1"/>
          </p:cNvSpPr>
          <p:nvPr userDrawn="1"/>
        </p:nvSpPr>
        <p:spPr bwMode="auto">
          <a:xfrm>
            <a:off x="4308404" y="5921121"/>
            <a:ext cx="205414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800" b="0" dirty="0">
                <a:solidFill>
                  <a:srgbClr val="000000"/>
                </a:solidFill>
              </a:rPr>
              <a:t>AtelierH2020</a:t>
            </a:r>
            <a:endParaRPr altLang="de-DE" sz="1800" b="0" dirty="0">
              <a:solidFill>
                <a:srgbClr val="00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9C46726-C4BF-4249-B7EE-F204014F82A8}"/>
              </a:ext>
            </a:extLst>
          </p:cNvPr>
          <p:cNvSpPr/>
          <p:nvPr userDrawn="1"/>
        </p:nvSpPr>
        <p:spPr>
          <a:xfrm rot="16200000">
            <a:off x="-2735274" y="3419998"/>
            <a:ext cx="6858001" cy="18000"/>
          </a:xfrm>
          <a:prstGeom prst="rect">
            <a:avLst/>
          </a:prstGeom>
          <a:solidFill>
            <a:srgbClr val="DDD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EE0EA571-38F4-4D65-AAEA-AC08626745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90" y="1644353"/>
            <a:ext cx="7015095" cy="45682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4DB58A67-2C1D-46A9-B57C-25E7D4001C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91" y="2246812"/>
            <a:ext cx="5868686" cy="26260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buFontTx/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Company</a:t>
            </a:r>
          </a:p>
          <a:p>
            <a:pPr lvl="0"/>
            <a:r>
              <a:rPr lang="de-DE" dirty="0" err="1"/>
              <a:t>Address</a:t>
            </a:r>
            <a:endParaRPr lang="de-DE" dirty="0"/>
          </a:p>
          <a:p>
            <a:pPr lvl="0"/>
            <a:r>
              <a:rPr lang="de-DE" dirty="0"/>
              <a:t>Phone</a:t>
            </a:r>
          </a:p>
          <a:p>
            <a:pPr lvl="0"/>
            <a:r>
              <a:rPr lang="de-DE" dirty="0"/>
              <a:t>E-Mail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21876802-7862-4C17-95B0-D23EC8C81D5D}"/>
              </a:ext>
            </a:extLst>
          </p:cNvPr>
          <p:cNvSpPr txBox="1">
            <a:spLocks/>
          </p:cNvSpPr>
          <p:nvPr userDrawn="1"/>
        </p:nvSpPr>
        <p:spPr>
          <a:xfrm>
            <a:off x="1332689" y="497933"/>
            <a:ext cx="7015095" cy="617849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hangingPunct="1"/>
            <a:r>
              <a:rPr lang="de-DE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146049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8CE39B8-DCEF-4578-89D2-394C9BFE6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2E017B-A003-436B-9835-EC4C1AA37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5950" y="312091"/>
            <a:ext cx="2724150" cy="6178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082F94-CC19-4438-A59A-6EEAC6C58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096E83-4DFE-439E-9F73-84451E069102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15E0ADD-82F9-441C-BE4E-18A8D2E9D451}"/>
              </a:ext>
            </a:extLst>
          </p:cNvPr>
          <p:cNvSpPr/>
          <p:nvPr userDrawn="1"/>
        </p:nvSpPr>
        <p:spPr>
          <a:xfrm rot="16200000">
            <a:off x="-2735274" y="3419998"/>
            <a:ext cx="6858001" cy="18000"/>
          </a:xfrm>
          <a:prstGeom prst="rect">
            <a:avLst/>
          </a:prstGeom>
          <a:solidFill>
            <a:srgbClr val="DDD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11FE0D-5C6F-4EF3-AB4A-FC39114EC80D}"/>
              </a:ext>
            </a:extLst>
          </p:cNvPr>
          <p:cNvSpPr/>
          <p:nvPr userDrawn="1"/>
        </p:nvSpPr>
        <p:spPr>
          <a:xfrm rot="16200000">
            <a:off x="11420100" y="6576370"/>
            <a:ext cx="720000" cy="180000"/>
          </a:xfrm>
          <a:prstGeom prst="rect">
            <a:avLst/>
          </a:prstGeom>
          <a:solidFill>
            <a:srgbClr val="951B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2EC51E-E1F9-4E13-80B2-176580A0F310}"/>
              </a:ext>
            </a:extLst>
          </p:cNvPr>
          <p:cNvSpPr txBox="1"/>
          <p:nvPr userDrawn="1"/>
        </p:nvSpPr>
        <p:spPr>
          <a:xfrm>
            <a:off x="11736436" y="5972675"/>
            <a:ext cx="501758" cy="5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5400"/>
              </a:lnSpc>
              <a:defRPr sz="9600" b="1">
                <a:solidFill>
                  <a:srgbClr val="FFFFFF"/>
                </a:solidFill>
              </a:defRPr>
            </a:pPr>
            <a:fld id="{F7D4ABA8-B916-4518-8D54-810EA1EE9414}" type="slidenum">
              <a:rPr lang="de-DE" altLang="de-DE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DF8CF58-904A-4EAD-9117-CA419ADE6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690" y="500898"/>
            <a:ext cx="7585113" cy="617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1pPr>
            <a:lvl2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2pPr>
            <a:lvl3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3pPr>
            <a:lvl4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4pPr>
            <a:lvl5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2F779F38-BC1D-48CB-9658-4E14D71182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0877" y="1644178"/>
            <a:ext cx="9974481" cy="4712924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DAAE1"/>
              </a:buClr>
              <a:buFont typeface="Webdings" panose="05030102010509060703" pitchFamily="18" charset="2"/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66566771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8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59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9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8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9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8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7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8CE39B8-DCEF-4578-89D2-394C9BFE6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2E017B-A003-436B-9835-EC4C1AA372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5950" y="312091"/>
            <a:ext cx="2724150" cy="6178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082F94-CC19-4438-A59A-6EEAC6C58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096E83-4DFE-439E-9F73-84451E069102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15E0ADD-82F9-441C-BE4E-18A8D2E9D451}"/>
              </a:ext>
            </a:extLst>
          </p:cNvPr>
          <p:cNvSpPr/>
          <p:nvPr userDrawn="1"/>
        </p:nvSpPr>
        <p:spPr>
          <a:xfrm rot="16200000">
            <a:off x="-2735274" y="3419998"/>
            <a:ext cx="6858001" cy="18000"/>
          </a:xfrm>
          <a:prstGeom prst="rect">
            <a:avLst/>
          </a:prstGeom>
          <a:solidFill>
            <a:srgbClr val="DDD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11FE0D-5C6F-4EF3-AB4A-FC39114EC80D}"/>
              </a:ext>
            </a:extLst>
          </p:cNvPr>
          <p:cNvSpPr/>
          <p:nvPr userDrawn="1"/>
        </p:nvSpPr>
        <p:spPr>
          <a:xfrm rot="16200000">
            <a:off x="11420100" y="6576370"/>
            <a:ext cx="720000" cy="180000"/>
          </a:xfrm>
          <a:prstGeom prst="rect">
            <a:avLst/>
          </a:prstGeom>
          <a:solidFill>
            <a:srgbClr val="951B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2EC51E-E1F9-4E13-80B2-176580A0F310}"/>
              </a:ext>
            </a:extLst>
          </p:cNvPr>
          <p:cNvSpPr txBox="1"/>
          <p:nvPr userDrawn="1"/>
        </p:nvSpPr>
        <p:spPr>
          <a:xfrm>
            <a:off x="11736436" y="5972675"/>
            <a:ext cx="501758" cy="56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5400"/>
              </a:lnSpc>
              <a:defRPr sz="9600" b="1">
                <a:solidFill>
                  <a:srgbClr val="FFFFFF"/>
                </a:solidFill>
              </a:defRPr>
            </a:pPr>
            <a:fld id="{F7D4ABA8-B916-4518-8D54-810EA1EE9414}" type="slidenum">
              <a:rPr lang="de-DE" altLang="de-DE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DF8CF58-904A-4EAD-9117-CA419ADE6C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690" y="500898"/>
            <a:ext cx="7585113" cy="617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1pPr>
            <a:lvl2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2pPr>
            <a:lvl3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3pPr>
            <a:lvl4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4pPr>
            <a:lvl5pPr algn="l">
              <a:defRPr sz="3600" b="1">
                <a:solidFill>
                  <a:srgbClr val="000000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2F779F38-BC1D-48CB-9658-4E14D71182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0877" y="1644178"/>
            <a:ext cx="9974481" cy="4712924"/>
          </a:xfrm>
          <a:prstGeom prst="rect">
            <a:avLst/>
          </a:prstGeom>
        </p:spPr>
        <p:txBody>
          <a:bodyPr/>
          <a:lstStyle>
            <a:lvl1pPr marL="180000" indent="-432000" algn="l">
              <a:buClr>
                <a:srgbClr val="2DAAE1"/>
              </a:buClr>
              <a:buFont typeface="Webdings" panose="05030102010509060703" pitchFamily="18" charset="2"/>
              <a:buChar char="g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000" indent="-432000" algn="l">
              <a:buClr>
                <a:srgbClr val="2DAAE1"/>
              </a:buClr>
              <a:buFont typeface="Webdings" panose="05030102010509060703" pitchFamily="18" charset="2"/>
              <a:buChar char="g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0000" indent="-432000" algn="l">
              <a:buClr>
                <a:srgbClr val="2DAAE1"/>
              </a:buClr>
              <a:buFont typeface="Webdings" panose="05030102010509060703" pitchFamily="18" charset="2"/>
              <a:buChar char="g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Content</a:t>
            </a:r>
          </a:p>
          <a:p>
            <a:pPr lvl="1"/>
            <a:r>
              <a:rPr lang="de-DE" dirty="0"/>
              <a:t>Content</a:t>
            </a:r>
          </a:p>
          <a:p>
            <a:pPr lvl="2"/>
            <a:r>
              <a:rPr lang="de-DE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74253337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5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8" y="1196975"/>
            <a:ext cx="4168078" cy="1663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prezentācijas</a:t>
            </a:r>
            <a:endParaRPr lang="en-GB"/>
          </a:p>
          <a:p>
            <a:r>
              <a:rPr lang="en-GB" err="1"/>
              <a:t>nosaukumam</a:t>
            </a:r>
            <a:endParaRPr lang="en-GB"/>
          </a:p>
          <a:p>
            <a:endParaRPr lang="en-GB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19963" y="4192292"/>
            <a:ext cx="4168078" cy="2080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2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348211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83059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4750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74697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51765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2084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82115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22712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8593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DB839998-E405-4C99-819F-AFDAF27C6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EBB6CF-478A-4F62-B641-0AB6DEF60B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5950" y="312091"/>
            <a:ext cx="2724150" cy="6178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4F8192-29A8-47C7-9E80-74649F0AC2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30364" y="6354660"/>
            <a:ext cx="439651" cy="298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F48F97-C6A5-4A3B-B778-8915CB7A03FE}"/>
              </a:ext>
            </a:extLst>
          </p:cNvPr>
          <p:cNvSpPr txBox="1"/>
          <p:nvPr userDrawn="1"/>
        </p:nvSpPr>
        <p:spPr>
          <a:xfrm rot="16200000">
            <a:off x="-1408482" y="4355922"/>
            <a:ext cx="351734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innovation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 grant agreement No.864374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49494B"/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Source Sans Pro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860F814-2E31-4668-940A-40A1C6A98E56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362044" y="4952835"/>
            <a:ext cx="441656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  <a:latin typeface="Arial Black" panose="020B0A04020102020204" pitchFamily="34" charset="0"/>
              </a:rPr>
              <a:t>www.smartcity-atelier.eu</a:t>
            </a:r>
            <a:endParaRPr altLang="de-D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7F4B66-C8DF-43F0-B0A3-4D9B9B39D482}"/>
              </a:ext>
            </a:extLst>
          </p:cNvPr>
          <p:cNvSpPr/>
          <p:nvPr userDrawn="1"/>
        </p:nvSpPr>
        <p:spPr>
          <a:xfrm>
            <a:off x="1426828" y="5923559"/>
            <a:ext cx="360000" cy="360000"/>
          </a:xfrm>
          <a:prstGeom prst="rect">
            <a:avLst/>
          </a:prstGeom>
          <a:solidFill>
            <a:srgbClr val="951B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A955DD6-9FFC-4367-95A7-82D551046706}"/>
              </a:ext>
            </a:extLst>
          </p:cNvPr>
          <p:cNvSpPr/>
          <p:nvPr userDrawn="1"/>
        </p:nvSpPr>
        <p:spPr>
          <a:xfrm>
            <a:off x="3939433" y="5921121"/>
            <a:ext cx="360000" cy="360000"/>
          </a:xfrm>
          <a:prstGeom prst="rect">
            <a:avLst/>
          </a:prstGeom>
          <a:solidFill>
            <a:srgbClr val="2DAAE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0994611-B47C-4F09-8677-7356C05F4D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6762" y="6003547"/>
            <a:ext cx="238125" cy="2000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AFABD4-3003-400F-826F-51436AA314C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5133" y="5986821"/>
            <a:ext cx="228600" cy="228600"/>
          </a:xfrm>
          <a:prstGeom prst="rect">
            <a:avLst/>
          </a:prstGeom>
        </p:spPr>
      </p:pic>
      <p:sp>
        <p:nvSpPr>
          <p:cNvPr id="13" name="Titel 7">
            <a:extLst>
              <a:ext uri="{FF2B5EF4-FFF2-40B4-BE49-F238E27FC236}">
                <a16:creationId xmlns:a16="http://schemas.microsoft.com/office/drawing/2014/main" id="{9BCDD986-2238-40EB-A67C-F57599BF4C33}"/>
              </a:ext>
            </a:extLst>
          </p:cNvPr>
          <p:cNvSpPr>
            <a:spLocks noGrp="1"/>
          </p:cNvSpPr>
          <p:nvPr userDrawn="1"/>
        </p:nvSpPr>
        <p:spPr bwMode="auto">
          <a:xfrm>
            <a:off x="1795799" y="5923560"/>
            <a:ext cx="205414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800" b="0" dirty="0">
                <a:solidFill>
                  <a:srgbClr val="000000"/>
                </a:solidFill>
              </a:rPr>
              <a:t>@AtelierH2020</a:t>
            </a:r>
            <a:endParaRPr altLang="de-DE" sz="1800" b="0" dirty="0">
              <a:solidFill>
                <a:srgbClr val="000000"/>
              </a:solidFill>
            </a:endParaRPr>
          </a:p>
        </p:txBody>
      </p:sp>
      <p:sp>
        <p:nvSpPr>
          <p:cNvPr id="14" name="Titel 7">
            <a:extLst>
              <a:ext uri="{FF2B5EF4-FFF2-40B4-BE49-F238E27FC236}">
                <a16:creationId xmlns:a16="http://schemas.microsoft.com/office/drawing/2014/main" id="{1198179A-E5EE-41B7-BEC9-681EB29E677F}"/>
              </a:ext>
            </a:extLst>
          </p:cNvPr>
          <p:cNvSpPr>
            <a:spLocks noGrp="1"/>
          </p:cNvSpPr>
          <p:nvPr userDrawn="1"/>
        </p:nvSpPr>
        <p:spPr bwMode="auto">
          <a:xfrm>
            <a:off x="4308404" y="5921121"/>
            <a:ext cx="205414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800" b="0" dirty="0">
                <a:solidFill>
                  <a:srgbClr val="000000"/>
                </a:solidFill>
              </a:rPr>
              <a:t>AtelierH2020</a:t>
            </a:r>
            <a:endParaRPr altLang="de-DE" sz="1800" b="0" dirty="0">
              <a:solidFill>
                <a:srgbClr val="00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9C46726-C4BF-4249-B7EE-F204014F82A8}"/>
              </a:ext>
            </a:extLst>
          </p:cNvPr>
          <p:cNvSpPr/>
          <p:nvPr userDrawn="1"/>
        </p:nvSpPr>
        <p:spPr>
          <a:xfrm rot="16200000">
            <a:off x="-2735274" y="3419998"/>
            <a:ext cx="6858001" cy="18000"/>
          </a:xfrm>
          <a:prstGeom prst="rect">
            <a:avLst/>
          </a:prstGeom>
          <a:solidFill>
            <a:srgbClr val="DDDC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49494B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EE0EA571-38F4-4D65-AAEA-AC08626745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690" y="1644353"/>
            <a:ext cx="7015095" cy="45682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4DB58A67-2C1D-46A9-B57C-25E7D4001C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691" y="2246812"/>
            <a:ext cx="5868686" cy="262603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buFontTx/>
              <a:buNone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Company</a:t>
            </a:r>
          </a:p>
          <a:p>
            <a:pPr lvl="0"/>
            <a:r>
              <a:rPr lang="de-DE" dirty="0" err="1"/>
              <a:t>Address</a:t>
            </a:r>
            <a:endParaRPr lang="de-DE" dirty="0"/>
          </a:p>
          <a:p>
            <a:pPr lvl="0"/>
            <a:r>
              <a:rPr lang="de-DE" dirty="0"/>
              <a:t>Phone</a:t>
            </a:r>
          </a:p>
          <a:p>
            <a:pPr lvl="0"/>
            <a:r>
              <a:rPr lang="de-DE" dirty="0"/>
              <a:t>E-Mail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21876802-7862-4C17-95B0-D23EC8C81D5D}"/>
              </a:ext>
            </a:extLst>
          </p:cNvPr>
          <p:cNvSpPr txBox="1">
            <a:spLocks/>
          </p:cNvSpPr>
          <p:nvPr userDrawn="1"/>
        </p:nvSpPr>
        <p:spPr>
          <a:xfrm>
            <a:off x="1332689" y="497933"/>
            <a:ext cx="7015095" cy="617849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49494B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hangingPunct="1"/>
            <a:r>
              <a:rPr lang="de-DE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5130420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63758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84450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4137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35454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bright">
    <p:bg>
      <p:bgPr>
        <a:solidFill>
          <a:srgbClr val="F0E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2260" y="408484"/>
            <a:ext cx="294952" cy="29815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l">
              <a:defRPr sz="1000">
                <a:solidFill>
                  <a:srgbClr val="66645C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91887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ight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2260" y="408484"/>
            <a:ext cx="294952" cy="29815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l">
              <a:defRPr sz="1000">
                <a:solidFill>
                  <a:srgbClr val="071923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7" name="Rīgas satiksme — Elektrobusu krāsu risinājums"/>
          <p:cNvSpPr txBox="1"/>
          <p:nvPr/>
        </p:nvSpPr>
        <p:spPr>
          <a:xfrm>
            <a:off x="738072" y="408484"/>
            <a:ext cx="2489464" cy="22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algn="l" defTabSz="584200">
              <a:defRPr sz="2000">
                <a:solidFill>
                  <a:srgbClr val="071923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sz="1000"/>
              <a:t>Rīgas satiksme — Elektrobusu krāsu risinājums</a:t>
            </a:r>
          </a:p>
        </p:txBody>
      </p:sp>
    </p:spTree>
    <p:extLst>
      <p:ext uri="{BB962C8B-B14F-4D97-AF65-F5344CB8AC3E}">
        <p14:creationId xmlns:p14="http://schemas.microsoft.com/office/powerpoint/2010/main" val="102797120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9" y="3013784"/>
            <a:ext cx="4168078" cy="1814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8598" y="4954500"/>
            <a:ext cx="4168078" cy="866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1937260" y="2053635"/>
            <a:ext cx="4089264" cy="2762079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64454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A81001EA-93D2-2A8F-4EB9-AF7F3AE91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-49656" y="-108000"/>
            <a:ext cx="12241656" cy="71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6925894-EAB0-1058-A053-CE298F379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313" y="5535262"/>
            <a:ext cx="697266" cy="66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315313" y="2346158"/>
            <a:ext cx="4181362" cy="6015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 spc="60" baseline="0">
                <a:solidFill>
                  <a:schemeClr val="bg2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319963" y="1196975"/>
            <a:ext cx="4181362" cy="75565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000" spc="60" baseline="0">
                <a:solidFill>
                  <a:schemeClr val="bg2"/>
                </a:solidFill>
              </a:defRPr>
            </a:lvl1pPr>
          </a:lstStyle>
          <a:p>
            <a:r>
              <a:t>Presentation</a:t>
            </a:r>
            <a:br>
              <a:rPr lang="lv-LV"/>
            </a:br>
            <a: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2455952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8" y="1196975"/>
            <a:ext cx="4168078" cy="1663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/>
              <a:t>Vieta </a:t>
            </a:r>
            <a:r>
              <a:rPr lang="en-GB" err="1"/>
              <a:t>prezentācijas</a:t>
            </a:r>
            <a:endParaRPr lang="en-GB"/>
          </a:p>
          <a:p>
            <a:r>
              <a:rPr lang="en-GB" err="1"/>
              <a:t>nosaukumam</a:t>
            </a:r>
            <a:endParaRPr lang="en-GB"/>
          </a:p>
          <a:p>
            <a:endParaRPr lang="en-GB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19963" y="4192292"/>
            <a:ext cx="4168078" cy="2080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2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515237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A81001EA-93D2-2A8F-4EB9-AF7F3AE91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85" t="30752" r="385" b="5023"/>
          <a:stretch/>
        </p:blipFill>
        <p:spPr>
          <a:xfrm>
            <a:off x="-49656" y="-108000"/>
            <a:ext cx="12241656" cy="71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6925894-EAB0-1058-A053-CE298F37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313" y="5535262"/>
            <a:ext cx="697266" cy="66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315313" y="2346158"/>
            <a:ext cx="4181362" cy="6015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 spc="6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319963" y="1196975"/>
            <a:ext cx="4181362" cy="75565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000" spc="6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Presentation</a:t>
            </a:r>
            <a:br>
              <a:rPr lang="lv-LV" dirty="0"/>
            </a:br>
            <a:r>
              <a:rPr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47206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A81001EA-93D2-2A8F-4EB9-AF7F3AE91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-49656" y="-108000"/>
            <a:ext cx="12241656" cy="71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6925894-EAB0-1058-A053-CE298F379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313" y="5535262"/>
            <a:ext cx="697266" cy="66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315313" y="2346158"/>
            <a:ext cx="4181362" cy="6015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 spc="6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319963" y="1196975"/>
            <a:ext cx="4181362" cy="75565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000" spc="6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Presentation</a:t>
            </a:r>
            <a:br>
              <a:rPr lang="lv-LV" dirty="0"/>
            </a:br>
            <a:r>
              <a:rPr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0337358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18365" y="1632857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9422" y="1436755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18365" y="2501537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7329422" y="2305435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318365" y="3350623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7329422" y="3154520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7318365" y="4219303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7329422" y="4023200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7391E61C-618C-B989-E302-95B09330B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92" y="5555972"/>
            <a:ext cx="697266" cy="6698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704180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21638981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3706976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1308504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9" y="3013784"/>
            <a:ext cx="4168078" cy="1814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8598" y="4954500"/>
            <a:ext cx="4168078" cy="866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1937260" y="2053635"/>
            <a:ext cx="4089264" cy="2762079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53336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9" y="3013784"/>
            <a:ext cx="4168078" cy="1814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8598" y="4954500"/>
            <a:ext cx="4168078" cy="866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1937260" y="2053635"/>
            <a:ext cx="4089264" cy="2762079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8281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2859437"/>
            <a:ext cx="10801350" cy="16195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57700" y="5391150"/>
            <a:ext cx="2862263" cy="881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2294376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1196975"/>
            <a:ext cx="5418932" cy="16934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95325" y="3429000"/>
            <a:ext cx="10801350" cy="2844007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50132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5325" y="1196975"/>
            <a:ext cx="7489032" cy="136024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95325" y="2848183"/>
            <a:ext cx="10801350" cy="3424824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79655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28598" y="1196975"/>
            <a:ext cx="4168078" cy="1663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prezentācijas</a:t>
            </a:r>
            <a:endParaRPr lang="en-GB" dirty="0"/>
          </a:p>
          <a:p>
            <a:r>
              <a:rPr lang="en-GB" dirty="0" err="1"/>
              <a:t>nosaukumam</a:t>
            </a:r>
            <a:endParaRPr lang="en-GB" dirty="0"/>
          </a:p>
          <a:p>
            <a:endParaRPr lang="en-GB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19963" y="4192292"/>
            <a:ext cx="4168078" cy="2080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2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228107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18365" y="1632857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329422" y="1436755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318365" y="2501537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7329422" y="2305435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318365" y="3350623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7329422" y="3154520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7318365" y="4219303"/>
            <a:ext cx="4167253" cy="542109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7329422" y="4023200"/>
            <a:ext cx="4167253" cy="176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2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7391E61C-618C-B989-E302-95B09330B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" y="5555972"/>
            <a:ext cx="697266" cy="6698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53438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067768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accent6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071109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5325" y="584995"/>
            <a:ext cx="5418932" cy="321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100" b="1" spc="11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69532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445915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8188756" y="1952625"/>
            <a:ext cx="3016519" cy="2084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30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4241801" y="1200783"/>
            <a:ext cx="3732" cy="5073817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7938146" y="1200783"/>
            <a:ext cx="3732" cy="5073817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0445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455043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182386" y="5404321"/>
            <a:ext cx="2937934" cy="86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120000"/>
              </a:lnSpc>
              <a:spcBef>
                <a:spcPts val="0"/>
              </a:spcBef>
              <a:buSzTx/>
              <a:buNone/>
              <a:defRPr sz="11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69532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4445915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8188756" y="1208706"/>
            <a:ext cx="3016519" cy="74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12750">
              <a:lnSpc>
                <a:spcPct val="90000"/>
              </a:lnSpc>
              <a:spcBef>
                <a:spcPts val="0"/>
              </a:spcBef>
              <a:buSzTx/>
              <a:buNone/>
              <a:defRPr sz="4500" b="1">
                <a:solidFill>
                  <a:schemeClr val="tx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19517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7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114257" y="584994"/>
            <a:ext cx="540067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0" y="1467027"/>
            <a:ext cx="540067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90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med"/>
  <p:txStyles>
    <p:title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9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3048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2pPr>
      <a:lvl3pPr marL="6096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3pPr>
      <a:lvl4pPr marL="9144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4pPr>
      <a:lvl5pPr marL="12192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3" orient="horz" pos="737">
          <p15:clr>
            <a:srgbClr val="F26B43"/>
          </p15:clr>
        </p15:guide>
        <p15:guide id="4" pos="876">
          <p15:clr>
            <a:srgbClr val="F26B43"/>
          </p15:clr>
        </p15:guide>
        <p15:guide id="5" orient="horz" pos="7903">
          <p15:clr>
            <a:srgbClr val="F26B43"/>
          </p15:clr>
        </p15:guide>
        <p15:guide id="6" pos="14484">
          <p15:clr>
            <a:srgbClr val="F26B43"/>
          </p15:clr>
        </p15:guide>
        <p15:guide id="7" pos="7703">
          <p15:clr>
            <a:srgbClr val="F26B43"/>
          </p15:clr>
        </p15:guide>
        <p15:guide id="9" pos="10311">
          <p15:clr>
            <a:srgbClr val="F26B43"/>
          </p15:clr>
        </p15:guide>
        <p15:guide id="10" pos="5616">
          <p15:clr>
            <a:srgbClr val="F26B43"/>
          </p15:clr>
        </p15:guide>
        <p15:guide id="11" pos="5344">
          <p15:clr>
            <a:srgbClr val="F26B43"/>
          </p15:clr>
        </p15:guide>
        <p15:guide id="12" pos="9993">
          <p15:clr>
            <a:srgbClr val="F26B43"/>
          </p15:clr>
        </p15:guide>
        <p15:guide id="13" orient="horz" pos="1508">
          <p15:clr>
            <a:srgbClr val="F26B43"/>
          </p15:clr>
        </p15:guide>
        <p15:guide id="14" orient="horz" pos="2460">
          <p15:clr>
            <a:srgbClr val="F26B43"/>
          </p15:clr>
        </p15:guide>
        <p15:guide id="15" orient="horz" pos="6792">
          <p15:clr>
            <a:srgbClr val="F26B43"/>
          </p15:clr>
        </p15:guide>
        <p15:guide id="16" pos="92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43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9494B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DEABAAD-A8F5-6540-A1E9-92A9848EA1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0A8D730-F1A2-F646-AA47-C54DAC8B0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40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84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114257" y="584994"/>
            <a:ext cx="540067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0" y="1467027"/>
            <a:ext cx="540067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3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spd="med"/>
  <p:txStyles>
    <p:title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9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3048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2pPr>
      <a:lvl3pPr marL="6096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3pPr>
      <a:lvl4pPr marL="9144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4pPr>
      <a:lvl5pPr marL="1219200" marR="0" indent="0" algn="l" defTabSz="1219169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3000" b="1" i="0" u="none" strike="noStrike" cap="none" spc="6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3" orient="horz" pos="737">
          <p15:clr>
            <a:srgbClr val="F26B43"/>
          </p15:clr>
        </p15:guide>
        <p15:guide id="4" pos="876">
          <p15:clr>
            <a:srgbClr val="F26B43"/>
          </p15:clr>
        </p15:guide>
        <p15:guide id="5" orient="horz" pos="7903">
          <p15:clr>
            <a:srgbClr val="F26B43"/>
          </p15:clr>
        </p15:guide>
        <p15:guide id="6" pos="14484">
          <p15:clr>
            <a:srgbClr val="F26B43"/>
          </p15:clr>
        </p15:guide>
        <p15:guide id="7" pos="7703">
          <p15:clr>
            <a:srgbClr val="F26B43"/>
          </p15:clr>
        </p15:guide>
        <p15:guide id="9" pos="10311">
          <p15:clr>
            <a:srgbClr val="F26B43"/>
          </p15:clr>
        </p15:guide>
        <p15:guide id="10" pos="5616">
          <p15:clr>
            <a:srgbClr val="F26B43"/>
          </p15:clr>
        </p15:guide>
        <p15:guide id="11" pos="5344">
          <p15:clr>
            <a:srgbClr val="F26B43"/>
          </p15:clr>
        </p15:guide>
        <p15:guide id="12" pos="9993">
          <p15:clr>
            <a:srgbClr val="F26B43"/>
          </p15:clr>
        </p15:guide>
        <p15:guide id="13" orient="horz" pos="1508">
          <p15:clr>
            <a:srgbClr val="F26B43"/>
          </p15:clr>
        </p15:guide>
        <p15:guide id="14" orient="horz" pos="2460">
          <p15:clr>
            <a:srgbClr val="F26B43"/>
          </p15:clr>
        </p15:guide>
        <p15:guide id="15" orient="horz" pos="6792">
          <p15:clr>
            <a:srgbClr val="F26B43"/>
          </p15:clr>
        </p15:guide>
        <p15:guide id="16" pos="92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AC3390-487E-AA1D-686B-821878F8E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77425" y="2346158"/>
            <a:ext cx="1619250" cy="601580"/>
          </a:xfrm>
        </p:spPr>
        <p:txBody>
          <a:bodyPr>
            <a:normAutofit/>
          </a:bodyPr>
          <a:lstStyle/>
          <a:p>
            <a:r>
              <a:rPr lang="lv-LV" sz="2000" dirty="0"/>
              <a:t>29.11.2023</a:t>
            </a:r>
            <a:endParaRPr lang="en-LV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E2914D-3E8A-C4B3-16EF-C7B6D2A7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95083"/>
            <a:ext cx="5405324" cy="1013012"/>
          </a:xfrm>
        </p:spPr>
        <p:txBody>
          <a:bodyPr>
            <a:normAutofit/>
          </a:bodyPr>
          <a:lstStyle/>
          <a:p>
            <a:pPr algn="r"/>
            <a:r>
              <a:rPr lang="lv-LV" sz="3600" dirty="0" err="1"/>
              <a:t>Energopārvaldība</a:t>
            </a:r>
            <a:r>
              <a:rPr lang="lv-LV" sz="3600" dirty="0"/>
              <a:t> Rīgā</a:t>
            </a:r>
            <a:endParaRPr lang="en-US" sz="36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4691FAC-725E-4747-9C11-1A5B6C64C335}"/>
              </a:ext>
            </a:extLst>
          </p:cNvPr>
          <p:cNvSpPr txBox="1">
            <a:spLocks/>
          </p:cNvSpPr>
          <p:nvPr/>
        </p:nvSpPr>
        <p:spPr>
          <a:xfrm>
            <a:off x="4287257" y="6349516"/>
            <a:ext cx="4181362" cy="75565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lv-LV" sz="2400" kern="0" dirty="0">
                <a:latin typeface="Arial" panose="020B0604020202020204" pitchFamily="34" charset="0"/>
                <a:cs typeface="Arial" panose="020B0604020202020204" pitchFamily="34" charset="0"/>
              </a:rPr>
              <a:t>Rīgas enerģētikas aģentūra</a:t>
            </a:r>
            <a:br>
              <a:rPr lang="lv-LV" sz="2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LV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675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FB87B6B7-2826-EC65-09BB-7492780321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8583" y="284661"/>
            <a:ext cx="11413867" cy="1663123"/>
          </a:xfrm>
          <a:ln w="12700">
            <a:miter lim="400000"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200" spc="110" dirty="0">
                <a:solidFill>
                  <a:schemeClr val="bg2">
                    <a:alpha val="50000"/>
                  </a:schemeClr>
                </a:solidFill>
              </a:rPr>
              <a:t>Visu objektu apzināšana																				   														</a:t>
            </a:r>
            <a:endParaRPr lang="lv-LV" sz="2800" spc="110" dirty="0">
              <a:solidFill>
                <a:srgbClr val="C00000">
                  <a:alpha val="50000"/>
                </a:srgbClr>
              </a:solidFill>
            </a:endParaRPr>
          </a:p>
          <a:p>
            <a:pPr>
              <a:lnSpc>
                <a:spcPct val="100000"/>
              </a:lnSpc>
            </a:pPr>
            <a:endParaRPr lang="lv-LV" sz="3200" spc="110" dirty="0">
              <a:solidFill>
                <a:schemeClr val="bg2">
                  <a:alpha val="50000"/>
                </a:schemeClr>
              </a:solidFill>
            </a:endParaRPr>
          </a:p>
        </p:txBody>
      </p:sp>
      <p:graphicFrame>
        <p:nvGraphicFramePr>
          <p:cNvPr id="4" name="Shēma 3">
            <a:extLst>
              <a:ext uri="{FF2B5EF4-FFF2-40B4-BE49-F238E27FC236}">
                <a16:creationId xmlns:a16="http://schemas.microsoft.com/office/drawing/2014/main" id="{470442F4-8691-F20E-8970-2D217180F030}"/>
              </a:ext>
            </a:extLst>
          </p:cNvPr>
          <p:cNvGraphicFramePr/>
          <p:nvPr/>
        </p:nvGraphicFramePr>
        <p:xfrm>
          <a:off x="568583" y="11546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ttēls 4">
            <a:extLst>
              <a:ext uri="{FF2B5EF4-FFF2-40B4-BE49-F238E27FC236}">
                <a16:creationId xmlns:a16="http://schemas.microsoft.com/office/drawing/2014/main" id="{0658A2D7-D2C2-21E2-CAAB-525A85001B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283" y="1784342"/>
            <a:ext cx="2965140" cy="41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824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A63F75-4BA6-470A-B79C-0506DBA1B36E}"/>
              </a:ext>
            </a:extLst>
          </p:cNvPr>
          <p:cNvSpPr txBox="1">
            <a:spLocks/>
          </p:cNvSpPr>
          <p:nvPr/>
        </p:nvSpPr>
        <p:spPr>
          <a:xfrm>
            <a:off x="521501" y="290331"/>
            <a:ext cx="8808930" cy="805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kern="0" spc="110" dirty="0">
                <a:solidFill>
                  <a:schemeClr val="bg2">
                    <a:alpha val="50000"/>
                  </a:schemeClr>
                </a:solidFill>
              </a:rPr>
              <a:t>Sensoru infrastruktūras izmantošana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3D882BDD-92ED-C385-5602-C3F84C057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0" y="825651"/>
            <a:ext cx="8977606" cy="4976352"/>
          </a:xfrm>
          <a:prstGeom prst="rect">
            <a:avLst/>
          </a:prstGeom>
        </p:spPr>
      </p:pic>
      <p:pic>
        <p:nvPicPr>
          <p:cNvPr id="1026" name="Picture 2" descr="Santeko — Siltuma skaitītājs Superstatic 440, PN16/PN25">
            <a:extLst>
              <a:ext uri="{FF2B5EF4-FFF2-40B4-BE49-F238E27FC236}">
                <a16:creationId xmlns:a16="http://schemas.microsoft.com/office/drawing/2014/main" id="{F907F1C3-7416-41B5-94D0-2F774F30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862486"/>
            <a:ext cx="883126" cy="7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ales tīkls” iegādāsies 200 000 viedo skaitītāju; uzstādīs visā Latvijā |  LA.LV">
            <a:extLst>
              <a:ext uri="{FF2B5EF4-FFF2-40B4-BE49-F238E27FC236}">
                <a16:creationId xmlns:a16="http://schemas.microsoft.com/office/drawing/2014/main" id="{73A576F3-6449-4BBA-B120-1C8BE0F3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411" y="6032349"/>
            <a:ext cx="1104900" cy="6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8B719D-D28B-468A-8404-44FB4C090525}"/>
              </a:ext>
            </a:extLst>
          </p:cNvPr>
          <p:cNvSpPr/>
          <p:nvPr/>
        </p:nvSpPr>
        <p:spPr>
          <a:xfrm>
            <a:off x="2147570" y="6232769"/>
            <a:ext cx="853440" cy="283091"/>
          </a:xfrm>
          <a:prstGeom prst="rightArrow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32" name="Picture 8" descr="Sadales tīkls - TVNET - Īstas ziņas">
            <a:extLst>
              <a:ext uri="{FF2B5EF4-FFF2-40B4-BE49-F238E27FC236}">
                <a16:creationId xmlns:a16="http://schemas.microsoft.com/office/drawing/2014/main" id="{2E785FAA-43BC-4AFE-BD45-06F22205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306" y="6262694"/>
            <a:ext cx="853440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īgas Siltums aicina darbā – LSGŪTIS.LV">
            <a:extLst>
              <a:ext uri="{FF2B5EF4-FFF2-40B4-BE49-F238E27FC236}">
                <a16:creationId xmlns:a16="http://schemas.microsoft.com/office/drawing/2014/main" id="{929881DC-81CD-4FD7-9AF8-DD5BBE676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4733" y="5878495"/>
            <a:ext cx="1032586" cy="2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EE26412-E594-4023-98DE-DDD4481D7AB4}"/>
              </a:ext>
            </a:extLst>
          </p:cNvPr>
          <p:cNvSpPr/>
          <p:nvPr/>
        </p:nvSpPr>
        <p:spPr>
          <a:xfrm rot="16200000">
            <a:off x="3601373" y="5049720"/>
            <a:ext cx="2201131" cy="448056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CB8D7C-6A23-462F-B0DD-CFB5270AA1E3}"/>
              </a:ext>
            </a:extLst>
          </p:cNvPr>
          <p:cNvSpPr/>
          <p:nvPr/>
        </p:nvSpPr>
        <p:spPr>
          <a:xfrm>
            <a:off x="71120" y="5802004"/>
            <a:ext cx="6817360" cy="896674"/>
          </a:xfrm>
          <a:prstGeom prst="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4776E13-65AB-4F15-8029-F8B98D593C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20" y="5980809"/>
            <a:ext cx="1941845" cy="5350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3CBBB-B93A-0AE1-5FAF-63489B92B6A0}"/>
              </a:ext>
            </a:extLst>
          </p:cNvPr>
          <p:cNvSpPr txBox="1">
            <a:spLocks/>
          </p:cNvSpPr>
          <p:nvPr/>
        </p:nvSpPr>
        <p:spPr>
          <a:xfrm>
            <a:off x="9330431" y="965771"/>
            <a:ext cx="2607569" cy="54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/>
          </a:bodyPr>
          <a:lstStyle>
            <a:lvl1pPr marL="0" marR="0" indent="0" algn="l" defTabSz="41275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lv-LV" sz="2400" kern="0" dirty="0"/>
              <a:t>Vieda sistēma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lv-LV" sz="2400" kern="0" dirty="0"/>
              <a:t>Automātisks datu monitorings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lv-LV" sz="2400" kern="0" dirty="0"/>
              <a:t>Automātiska datu analīze un neatbilstību identificēšana</a:t>
            </a:r>
          </a:p>
          <a:p>
            <a:pPr marL="457200" indent="-457200" algn="just">
              <a:spcAft>
                <a:spcPts val="1800"/>
              </a:spcAft>
              <a:buAutoNum type="arabicPeriod"/>
            </a:pPr>
            <a:r>
              <a:rPr lang="lv-LV" sz="2400" kern="0" dirty="0"/>
              <a:t>Neatbilstību automātiska koriģēšana ēkas līmenī</a:t>
            </a:r>
          </a:p>
          <a:p>
            <a:pPr algn="just"/>
            <a:endParaRPr lang="lv-LV" sz="2400" kern="0" dirty="0"/>
          </a:p>
        </p:txBody>
      </p:sp>
    </p:spTree>
    <p:extLst>
      <p:ext uri="{BB962C8B-B14F-4D97-AF65-F5344CB8AC3E}">
        <p14:creationId xmlns:p14="http://schemas.microsoft.com/office/powerpoint/2010/main" val="818878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6AD4E1F7-D3AB-C978-0A55-630A2CCD8AB6}"/>
              </a:ext>
            </a:extLst>
          </p:cNvPr>
          <p:cNvSpPr txBox="1">
            <a:spLocks/>
          </p:cNvSpPr>
          <p:nvPr/>
        </p:nvSpPr>
        <p:spPr>
          <a:xfrm>
            <a:off x="361950" y="301625"/>
            <a:ext cx="11468100" cy="904875"/>
          </a:xfrm>
          <a:prstGeom prst="rect">
            <a:avLst/>
          </a:prstGeom>
        </p:spPr>
        <p:txBody>
          <a:bodyPr/>
          <a:lstStyle>
            <a:lvl1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9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lv-LV" sz="3600" kern="0"/>
              <a:t>Ēkas vieduma novērtēšanas indekss: esošā situācija</a:t>
            </a:r>
            <a:endParaRPr lang="lv-LV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0F82D1-9764-D3C4-A078-5AD40CAD7829}"/>
              </a:ext>
            </a:extLst>
          </p:cNvPr>
          <p:cNvSpPr txBox="1">
            <a:spLocks/>
          </p:cNvSpPr>
          <p:nvPr/>
        </p:nvSpPr>
        <p:spPr>
          <a:xfrm>
            <a:off x="419258" y="1378631"/>
            <a:ext cx="5739344" cy="495628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2E0CA-C16A-B2C7-99C4-DEFE91481800}"/>
              </a:ext>
            </a:extLst>
          </p:cNvPr>
          <p:cNvSpPr txBox="1"/>
          <p:nvPr/>
        </p:nvSpPr>
        <p:spPr>
          <a:xfrm>
            <a:off x="8465638" y="1565222"/>
            <a:ext cx="330710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200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Esošā situācija: </a:t>
            </a:r>
            <a:r>
              <a:rPr lang="lv-LV" sz="22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Rātsnama sākotnējais izvērtējums </a:t>
            </a:r>
            <a:r>
              <a:rPr lang="lv-LV" sz="2200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17% (G klase)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2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just"/>
            <a:endParaRPr lang="lv-LV" sz="22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Plānotais ēkas  vieduma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indekss pēc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GB" sz="22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SMARTeeSTORY</a:t>
            </a: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projekta risinājumu ieviešanas: 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93% (A</a:t>
            </a: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klase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)</a:t>
            </a:r>
            <a:endParaRPr lang="lv-LV" sz="2200" dirty="0">
              <a:solidFill>
                <a:schemeClr val="tx1">
                  <a:lumMod val="40000"/>
                  <a:lumOff val="60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1E8CBC-0582-9BB0-D62B-90274729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78" y="795958"/>
            <a:ext cx="7533960" cy="5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āls 2">
            <a:extLst>
              <a:ext uri="{FF2B5EF4-FFF2-40B4-BE49-F238E27FC236}">
                <a16:creationId xmlns:a16="http://schemas.microsoft.com/office/drawing/2014/main" id="{760669FB-B38A-AF4A-B681-18D3E7AAD5B2}"/>
              </a:ext>
            </a:extLst>
          </p:cNvPr>
          <p:cNvSpPr/>
          <p:nvPr/>
        </p:nvSpPr>
        <p:spPr>
          <a:xfrm>
            <a:off x="4890977" y="1565222"/>
            <a:ext cx="1127051" cy="47846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62456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0F82D1-9764-D3C4-A078-5AD40CAD7829}"/>
              </a:ext>
            </a:extLst>
          </p:cNvPr>
          <p:cNvSpPr txBox="1">
            <a:spLocks/>
          </p:cNvSpPr>
          <p:nvPr/>
        </p:nvSpPr>
        <p:spPr>
          <a:xfrm>
            <a:off x="419258" y="1378631"/>
            <a:ext cx="5739344" cy="495628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5E01473-CDC5-52E6-B22F-4C8D80F55CDE}"/>
              </a:ext>
            </a:extLst>
          </p:cNvPr>
          <p:cNvSpPr txBox="1">
            <a:spLocks/>
          </p:cNvSpPr>
          <p:nvPr/>
        </p:nvSpPr>
        <p:spPr>
          <a:xfrm>
            <a:off x="283978" y="297326"/>
            <a:ext cx="11468100" cy="9048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9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lv-LV" sz="3600" kern="0" dirty="0"/>
              <a:t>ēkas vieduma novērtēšanas indekss: plānotais</a:t>
            </a:r>
            <a:endParaRPr lang="lv-LV" kern="0" dirty="0"/>
          </a:p>
        </p:txBody>
      </p:sp>
      <p:sp>
        <p:nvSpPr>
          <p:cNvPr id="3" name="Slaida numura vietturis 3">
            <a:extLst>
              <a:ext uri="{FF2B5EF4-FFF2-40B4-BE49-F238E27FC236}">
                <a16:creationId xmlns:a16="http://schemas.microsoft.com/office/drawing/2014/main" id="{CDFD71E7-CD93-F0E6-E883-F7B729F1A844}"/>
              </a:ext>
            </a:extLst>
          </p:cNvPr>
          <p:cNvSpPr txBox="1">
            <a:spLocks/>
          </p:cNvSpPr>
          <p:nvPr/>
        </p:nvSpPr>
        <p:spPr>
          <a:xfrm>
            <a:off x="11190556" y="6334919"/>
            <a:ext cx="7946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4C6A63-A4CF-C84B-B889-9477A803246F}" type="slidenum">
              <a:rPr lang="en-BE" smtClean="0"/>
              <a:pPr/>
              <a:t>13</a:t>
            </a:fld>
            <a:endParaRPr lang="en-B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1A47F2-EC6D-B4EE-C508-FE280A22CEB6}"/>
              </a:ext>
            </a:extLst>
          </p:cNvPr>
          <p:cNvSpPr txBox="1">
            <a:spLocks/>
          </p:cNvSpPr>
          <p:nvPr/>
        </p:nvSpPr>
        <p:spPr>
          <a:xfrm>
            <a:off x="419258" y="1378631"/>
            <a:ext cx="5739344" cy="495628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D9E945F-C14D-C5EC-1E4F-CAC82970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656" y="782053"/>
            <a:ext cx="7493406" cy="53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āls 2">
            <a:extLst>
              <a:ext uri="{FF2B5EF4-FFF2-40B4-BE49-F238E27FC236}">
                <a16:creationId xmlns:a16="http://schemas.microsoft.com/office/drawing/2014/main" id="{6750DF42-9755-576F-A4D0-4139EFECF694}"/>
              </a:ext>
            </a:extLst>
          </p:cNvPr>
          <p:cNvSpPr/>
          <p:nvPr/>
        </p:nvSpPr>
        <p:spPr>
          <a:xfrm>
            <a:off x="4890977" y="1565222"/>
            <a:ext cx="1127051" cy="47846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42DE1-7748-89AF-0453-4EF136A22C85}"/>
              </a:ext>
            </a:extLst>
          </p:cNvPr>
          <p:cNvSpPr txBox="1"/>
          <p:nvPr/>
        </p:nvSpPr>
        <p:spPr>
          <a:xfrm>
            <a:off x="8465638" y="1565222"/>
            <a:ext cx="330710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200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Esošā situācija: </a:t>
            </a:r>
            <a:r>
              <a:rPr lang="lv-LV" sz="22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Rātsnama sākotnējais izvērtējums </a:t>
            </a:r>
            <a:r>
              <a:rPr lang="lv-LV" sz="2200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17% (G klase)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2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just"/>
            <a:endParaRPr lang="lv-LV" sz="22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Plānotais ēkas  vieduma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indekss pēc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GB" sz="22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SMARTeeSTORY</a:t>
            </a: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projekta risinājumu ieviešanas: 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93% (A</a:t>
            </a:r>
            <a:r>
              <a:rPr lang="lv-LV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klase</a:t>
            </a:r>
            <a:r>
              <a:rPr lang="en-GB" sz="2200" dirty="0">
                <a:solidFill>
                  <a:schemeClr val="tx1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)</a:t>
            </a:r>
            <a:endParaRPr lang="lv-LV" sz="2200" dirty="0">
              <a:solidFill>
                <a:schemeClr val="tx1">
                  <a:lumMod val="40000"/>
                  <a:lumOff val="60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073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EA6DC8B-7ECA-51A7-7F86-8410462F4A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381001"/>
            <a:ext cx="5418932" cy="525014"/>
          </a:xfrm>
        </p:spPr>
        <p:txBody>
          <a:bodyPr>
            <a:normAutofit fontScale="85000" lnSpcReduction="10000"/>
          </a:bodyPr>
          <a:lstStyle/>
          <a:p>
            <a:r>
              <a:rPr lang="lv-LV" sz="3200" dirty="0" err="1"/>
              <a:t>Energopārvaldībā</a:t>
            </a:r>
            <a:r>
              <a:rPr lang="lv-LV" sz="3200" dirty="0"/>
              <a:t> iekļautie objekti</a:t>
            </a:r>
            <a:endParaRPr lang="en-US" sz="3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C1EF03-ED31-A6D9-5BDF-56F7875126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54700" y="883344"/>
            <a:ext cx="5803899" cy="2545656"/>
          </a:xfrm>
        </p:spPr>
        <p:txBody>
          <a:bodyPr>
            <a:normAutofit/>
          </a:bodyPr>
          <a:lstStyle/>
          <a:p>
            <a:pPr algn="ctr"/>
            <a:r>
              <a:rPr lang="lv-LV" sz="2400" dirty="0"/>
              <a:t>2021</a:t>
            </a:r>
          </a:p>
          <a:p>
            <a:endParaRPr lang="lv-LV" sz="12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355 </a:t>
            </a:r>
            <a:r>
              <a:rPr lang="lv-LV" sz="2000" dirty="0"/>
              <a:t>ēkas</a:t>
            </a:r>
            <a:r>
              <a:rPr lang="en-US" sz="2000" dirty="0"/>
              <a:t> (</a:t>
            </a:r>
            <a:r>
              <a:rPr lang="lv-LV" sz="2000" dirty="0"/>
              <a:t>skolas, </a:t>
            </a:r>
            <a:r>
              <a:rPr lang="lv-LV" sz="2000" dirty="0" err="1"/>
              <a:t>bērnudārzi,bibliotēkas</a:t>
            </a:r>
            <a:r>
              <a:rPr lang="lv-LV" sz="2000" dirty="0"/>
              <a:t> u.c.)</a:t>
            </a:r>
            <a:endParaRPr lang="en-US" sz="20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Platība</a:t>
            </a:r>
            <a:r>
              <a:rPr lang="en-US" sz="2000" dirty="0"/>
              <a:t> – 1 160 067 m</a:t>
            </a:r>
            <a:r>
              <a:rPr lang="en-US" sz="2000" baseline="30000" dirty="0"/>
              <a:t>2</a:t>
            </a:r>
            <a:endParaRPr lang="lv-LV" sz="2000" baseline="300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Siltumenerģijas patēriņš</a:t>
            </a:r>
            <a:r>
              <a:rPr lang="en-US" sz="2000" dirty="0"/>
              <a:t> – 127 722 MWh/</a:t>
            </a:r>
            <a:r>
              <a:rPr lang="lv-LV" sz="2000" dirty="0"/>
              <a:t>gadā</a:t>
            </a:r>
            <a:endParaRPr lang="en-US" sz="20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Ele</a:t>
            </a:r>
            <a:r>
              <a:rPr lang="lv-LV" sz="2000" dirty="0" err="1"/>
              <a:t>ktroenerģijas</a:t>
            </a:r>
            <a:r>
              <a:rPr lang="lv-LV" sz="2000" dirty="0"/>
              <a:t> patēriņš</a:t>
            </a:r>
            <a:r>
              <a:rPr lang="en-US" sz="2000" dirty="0"/>
              <a:t> – 25 87</a:t>
            </a:r>
            <a:r>
              <a:rPr lang="lv-LV" sz="2000" dirty="0"/>
              <a:t>1 </a:t>
            </a:r>
            <a:r>
              <a:rPr lang="en-US" sz="2000" dirty="0"/>
              <a:t>MWh/</a:t>
            </a:r>
            <a:r>
              <a:rPr lang="lv-LV" sz="2000" dirty="0"/>
              <a:t>gadā</a:t>
            </a:r>
            <a:endParaRPr lang="en-US" sz="20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2000" dirty="0"/>
              <a:t>Ūdens un kanalizācija </a:t>
            </a:r>
            <a:r>
              <a:rPr lang="en-US" sz="2000" dirty="0"/>
              <a:t>– 540 873 m</a:t>
            </a:r>
            <a:r>
              <a:rPr lang="en-US" sz="2000" baseline="30000" dirty="0"/>
              <a:t>3</a:t>
            </a:r>
            <a:r>
              <a:rPr lang="en-US" sz="2000" dirty="0"/>
              <a:t>/</a:t>
            </a:r>
            <a:r>
              <a:rPr lang="lv-LV" sz="2000" dirty="0"/>
              <a:t>gadā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4EDEE5-0979-3990-E703-A542CA9F0977}"/>
              </a:ext>
            </a:extLst>
          </p:cNvPr>
          <p:cNvSpPr txBox="1">
            <a:spLocks/>
          </p:cNvSpPr>
          <p:nvPr/>
        </p:nvSpPr>
        <p:spPr>
          <a:xfrm>
            <a:off x="6077743" y="3530600"/>
            <a:ext cx="5580855" cy="2879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85000" lnSpcReduction="10000"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lv-LV" sz="2600" dirty="0"/>
              <a:t>2023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430 </a:t>
            </a:r>
            <a:r>
              <a:rPr lang="lv-LV" sz="2200" dirty="0"/>
              <a:t>ēkas</a:t>
            </a:r>
            <a:r>
              <a:rPr lang="en-US" sz="2200" dirty="0"/>
              <a:t> (</a:t>
            </a:r>
            <a:r>
              <a:rPr lang="lv-LV" sz="2400" dirty="0"/>
              <a:t>skolas, </a:t>
            </a:r>
            <a:r>
              <a:rPr lang="lv-LV" sz="2400" dirty="0" err="1"/>
              <a:t>bērnudārzi,bibliotēkas</a:t>
            </a:r>
            <a:r>
              <a:rPr lang="lv-LV" sz="2400" dirty="0"/>
              <a:t>, departamenti</a:t>
            </a:r>
            <a:r>
              <a:rPr lang="en-US" sz="2200" dirty="0"/>
              <a:t>)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2200" dirty="0"/>
              <a:t>Platība</a:t>
            </a:r>
            <a:r>
              <a:rPr lang="en-US" sz="2200" dirty="0"/>
              <a:t> – 1 278 927 m</a:t>
            </a:r>
            <a:r>
              <a:rPr lang="en-US" sz="2200" baseline="30000" dirty="0"/>
              <a:t>2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Siltumenerģijas patēriņš </a:t>
            </a:r>
            <a:r>
              <a:rPr lang="en-US" sz="2200" dirty="0"/>
              <a:t>– 131 281 MWh/2022</a:t>
            </a:r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Ele</a:t>
            </a:r>
            <a:r>
              <a:rPr lang="lv-LV" sz="2400" dirty="0" err="1"/>
              <a:t>ktroenerģijas</a:t>
            </a:r>
            <a:r>
              <a:rPr lang="lv-LV" sz="2400" dirty="0"/>
              <a:t> patēriņš </a:t>
            </a:r>
            <a:r>
              <a:rPr lang="en-US" sz="2200" dirty="0"/>
              <a:t>– 32 4</a:t>
            </a:r>
            <a:r>
              <a:rPr lang="lv-LV" sz="2200" dirty="0"/>
              <a:t>50 M</a:t>
            </a:r>
            <a:r>
              <a:rPr lang="en-US" sz="2200" dirty="0"/>
              <a:t>Wh/</a:t>
            </a:r>
            <a:r>
              <a:rPr lang="lv-LV" sz="2200" dirty="0"/>
              <a:t>2022</a:t>
            </a:r>
            <a:endParaRPr lang="en-US" sz="2200" dirty="0"/>
          </a:p>
          <a:p>
            <a:pPr marL="34290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Ūdens un kanalizācija </a:t>
            </a:r>
            <a:r>
              <a:rPr lang="en-US" sz="2200" dirty="0"/>
              <a:t>– 558 703 m</a:t>
            </a:r>
            <a:r>
              <a:rPr lang="en-US" sz="2200" baseline="30000" dirty="0"/>
              <a:t>3</a:t>
            </a:r>
            <a:r>
              <a:rPr lang="en-US" sz="2200" dirty="0"/>
              <a:t>/</a:t>
            </a:r>
            <a:r>
              <a:rPr lang="lv-LV" sz="2200" dirty="0"/>
              <a:t>2022</a:t>
            </a:r>
            <a:endParaRPr lang="en-US" sz="2200" dirty="0"/>
          </a:p>
          <a:p>
            <a:pPr algn="just"/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A6F1B-7029-5C13-2A88-5EA015BE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1152">
            <a:off x="1469966" y="1125275"/>
            <a:ext cx="3869649" cy="54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38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atura vietturis 3">
            <a:extLst>
              <a:ext uri="{FF2B5EF4-FFF2-40B4-BE49-F238E27FC236}">
                <a16:creationId xmlns:a16="http://schemas.microsoft.com/office/drawing/2014/main" id="{B5D08C8D-DB9D-A7EE-BFF3-E222783D26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46794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D984F28-C29D-9241-69B4-AFD2E2DEA91D}"/>
              </a:ext>
            </a:extLst>
          </p:cNvPr>
          <p:cNvGrpSpPr/>
          <p:nvPr/>
        </p:nvGrpSpPr>
        <p:grpSpPr>
          <a:xfrm>
            <a:off x="10282994" y="3171469"/>
            <a:ext cx="1299406" cy="2954694"/>
            <a:chOff x="8249809" y="1580994"/>
            <a:chExt cx="1299406" cy="1383424"/>
          </a:xfrm>
          <a:scene3d>
            <a:camera prst="orthographicFront"/>
            <a:lightRig rig="flat" dir="t"/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5D224A1-8B49-6BF6-C1F3-6211D0322EFD}"/>
                </a:ext>
              </a:extLst>
            </p:cNvPr>
            <p:cNvSpPr/>
            <p:nvPr/>
          </p:nvSpPr>
          <p:spPr>
            <a:xfrm>
              <a:off x="8249809" y="1580994"/>
              <a:ext cx="1299406" cy="138342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70FD4CF-9530-AF15-D1DB-C5043C817FC4}"/>
                </a:ext>
              </a:extLst>
            </p:cNvPr>
            <p:cNvSpPr txBox="1"/>
            <p:nvPr/>
          </p:nvSpPr>
          <p:spPr>
            <a:xfrm>
              <a:off x="8287867" y="1619052"/>
              <a:ext cx="1223290" cy="1307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b="1" kern="1200" dirty="0"/>
                <a:t>Klimata programma</a:t>
              </a:r>
              <a:endParaRPr lang="en-US" sz="1400" b="1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13A8EE-EC79-0343-D7A0-F7EF9C434D35}"/>
              </a:ext>
            </a:extLst>
          </p:cNvPr>
          <p:cNvGrpSpPr/>
          <p:nvPr/>
        </p:nvGrpSpPr>
        <p:grpSpPr>
          <a:xfrm>
            <a:off x="2051344" y="4742739"/>
            <a:ext cx="1299406" cy="1383424"/>
            <a:chOff x="2833011" y="3142517"/>
            <a:chExt cx="1299406" cy="1383424"/>
          </a:xfrm>
          <a:scene3d>
            <a:camera prst="orthographicFront"/>
            <a:lightRig rig="flat" dir="t"/>
          </a:scene3d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59EAD9F-8A5D-63C6-2B7C-403F536074A5}"/>
                </a:ext>
              </a:extLst>
            </p:cNvPr>
            <p:cNvSpPr/>
            <p:nvPr/>
          </p:nvSpPr>
          <p:spPr>
            <a:xfrm>
              <a:off x="2833011" y="3142517"/>
              <a:ext cx="1299406" cy="138342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4BF00FF8-5C8B-1958-A92C-E93A4916DA2E}"/>
                </a:ext>
              </a:extLst>
            </p:cNvPr>
            <p:cNvSpPr txBox="1"/>
            <p:nvPr/>
          </p:nvSpPr>
          <p:spPr>
            <a:xfrm>
              <a:off x="2871069" y="3180575"/>
              <a:ext cx="1223290" cy="1307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300" b="1" kern="1200" dirty="0"/>
                <a:t>Enerģijas monitorings</a:t>
              </a:r>
              <a:endParaRPr lang="en-US" sz="1300" b="1" kern="1200" dirty="0"/>
            </a:p>
          </p:txBody>
        </p:sp>
      </p:grpSp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7EC02F9C-CA47-3A95-9DF9-50FA577BE720}"/>
              </a:ext>
            </a:extLst>
          </p:cNvPr>
          <p:cNvSpPr txBox="1">
            <a:spLocks/>
          </p:cNvSpPr>
          <p:nvPr/>
        </p:nvSpPr>
        <p:spPr>
          <a:xfrm>
            <a:off x="568583" y="284661"/>
            <a:ext cx="11413867" cy="1663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kern="0" spc="110" dirty="0">
                <a:solidFill>
                  <a:schemeClr val="bg2">
                    <a:alpha val="50000"/>
                  </a:schemeClr>
                </a:solidFill>
              </a:rPr>
              <a:t>Energopārvaldības sistēmas ietvars																				   														</a:t>
            </a:r>
            <a:endParaRPr lang="lv-LV" sz="2800" kern="0" spc="110" dirty="0">
              <a:solidFill>
                <a:srgbClr val="C00000">
                  <a:alpha val="50000"/>
                </a:srgbClr>
              </a:solidFill>
            </a:endParaRPr>
          </a:p>
          <a:p>
            <a:pPr>
              <a:lnSpc>
                <a:spcPct val="100000"/>
              </a:lnSpc>
            </a:pPr>
            <a:endParaRPr lang="lv-LV" sz="3200" kern="0" spc="110" dirty="0">
              <a:solidFill>
                <a:schemeClr val="bg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407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1DEF4-4AC5-0F2B-46E4-8E264BC70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8205" y="1787236"/>
            <a:ext cx="3604245" cy="4946650"/>
          </a:xfrm>
        </p:spPr>
        <p:txBody>
          <a:bodyPr>
            <a:normAutofit/>
          </a:bodyPr>
          <a:lstStyle/>
          <a:p>
            <a:r>
              <a:rPr lang="lv-LV" sz="2000" dirty="0"/>
              <a:t>Siltumenerģija:</a:t>
            </a:r>
          </a:p>
          <a:p>
            <a:pPr marL="457200" indent="-457200">
              <a:buFontTx/>
              <a:buChar char="-"/>
            </a:pPr>
            <a:r>
              <a:rPr lang="lv-LV" sz="2000" dirty="0"/>
              <a:t>Vidēji 154 kWh/m</a:t>
            </a:r>
            <a:r>
              <a:rPr lang="lv-LV" sz="2000" baseline="30000" dirty="0"/>
              <a:t>2</a:t>
            </a:r>
            <a:r>
              <a:rPr lang="lv-LV" sz="2000" dirty="0"/>
              <a:t> gadā</a:t>
            </a:r>
          </a:p>
          <a:p>
            <a:pPr marL="457200" indent="-457200">
              <a:buFontTx/>
              <a:buChar char="-"/>
            </a:pPr>
            <a:r>
              <a:rPr lang="lv-LV" sz="2000" dirty="0"/>
              <a:t>Max – 281 kWh/m</a:t>
            </a:r>
            <a:r>
              <a:rPr lang="lv-LV" sz="2000" baseline="30000" dirty="0"/>
              <a:t>2</a:t>
            </a:r>
            <a:r>
              <a:rPr lang="lv-LV" sz="2000" dirty="0"/>
              <a:t> gadā</a:t>
            </a:r>
          </a:p>
          <a:p>
            <a:pPr marL="457200" indent="-457200">
              <a:buFontTx/>
              <a:buChar char="-"/>
            </a:pPr>
            <a:r>
              <a:rPr lang="lv-LV" sz="2000" dirty="0"/>
              <a:t>Min – 75,5 kWh/m</a:t>
            </a:r>
            <a:r>
              <a:rPr lang="lv-LV" sz="2000" baseline="30000" dirty="0"/>
              <a:t>2</a:t>
            </a:r>
            <a:r>
              <a:rPr lang="lv-LV" sz="2000" dirty="0"/>
              <a:t> gadā</a:t>
            </a:r>
          </a:p>
          <a:p>
            <a:r>
              <a:rPr lang="lv-LV" sz="2000" dirty="0"/>
              <a:t>Elektroenerģija:</a:t>
            </a:r>
          </a:p>
          <a:p>
            <a:pPr marL="457200" indent="-457200">
              <a:buFontTx/>
              <a:buChar char="-"/>
            </a:pPr>
            <a:r>
              <a:rPr lang="lv-LV" sz="2000" dirty="0"/>
              <a:t>Vidēji 26 kWh/m</a:t>
            </a:r>
            <a:r>
              <a:rPr lang="lv-LV" sz="2000" baseline="30000" dirty="0"/>
              <a:t>2</a:t>
            </a:r>
            <a:r>
              <a:rPr lang="lv-LV" sz="2000" dirty="0"/>
              <a:t> gadā</a:t>
            </a:r>
          </a:p>
          <a:p>
            <a:pPr marL="457200" indent="-457200">
              <a:buFontTx/>
              <a:buChar char="-"/>
            </a:pPr>
            <a:r>
              <a:rPr lang="lv-LV" sz="2000" dirty="0"/>
              <a:t>Min – 49 kWh/m</a:t>
            </a:r>
            <a:r>
              <a:rPr lang="lv-LV" sz="2000" baseline="30000" dirty="0"/>
              <a:t>2</a:t>
            </a:r>
            <a:r>
              <a:rPr lang="lv-LV" sz="2000" dirty="0"/>
              <a:t> gadā</a:t>
            </a:r>
          </a:p>
          <a:p>
            <a:pPr marL="457200" indent="-457200">
              <a:buFontTx/>
              <a:buChar char="-"/>
            </a:pPr>
            <a:r>
              <a:rPr lang="lv-LV" sz="2000" dirty="0"/>
              <a:t>Max – 11 kWh/m</a:t>
            </a:r>
            <a:r>
              <a:rPr lang="lv-LV" sz="2000" baseline="30000" dirty="0"/>
              <a:t>2</a:t>
            </a:r>
            <a:r>
              <a:rPr lang="lv-LV" sz="2000" dirty="0"/>
              <a:t> gadā</a:t>
            </a:r>
          </a:p>
          <a:p>
            <a:endParaRPr lang="lv-LV" sz="2000" dirty="0"/>
          </a:p>
        </p:txBody>
      </p:sp>
      <p:sp>
        <p:nvSpPr>
          <p:cNvPr id="4" name="Teksta vietturis 1">
            <a:extLst>
              <a:ext uri="{FF2B5EF4-FFF2-40B4-BE49-F238E27FC236}">
                <a16:creationId xmlns:a16="http://schemas.microsoft.com/office/drawing/2014/main" id="{C4F9C26B-D498-D9DD-E606-9BFDCF89638A}"/>
              </a:ext>
            </a:extLst>
          </p:cNvPr>
          <p:cNvSpPr txBox="1">
            <a:spLocks/>
          </p:cNvSpPr>
          <p:nvPr/>
        </p:nvSpPr>
        <p:spPr>
          <a:xfrm>
            <a:off x="568583" y="284661"/>
            <a:ext cx="11413867" cy="1663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spc="110" dirty="0">
                <a:solidFill>
                  <a:schemeClr val="bg2">
                    <a:alpha val="50000"/>
                  </a:schemeClr>
                </a:solidFill>
              </a:rPr>
              <a:t>Visu objektu apzināšana, monitorings un līmeņatzīmes</a:t>
            </a:r>
            <a:endParaRPr lang="lv-LV" sz="3200" kern="0" spc="110" dirty="0">
              <a:solidFill>
                <a:schemeClr val="bg2">
                  <a:alpha val="5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50AE9F-6A8C-31CA-1039-6BD349E32CB2}"/>
              </a:ext>
            </a:extLst>
          </p:cNvPr>
          <p:cNvGraphicFramePr>
            <a:graphicFrameLocks/>
          </p:cNvGraphicFramePr>
          <p:nvPr/>
        </p:nvGraphicFramePr>
        <p:xfrm>
          <a:off x="209550" y="1209675"/>
          <a:ext cx="7871446" cy="536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5545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47F872-55DC-49EA-A184-5A389AC2FC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864" y="512329"/>
            <a:ext cx="11596136" cy="438780"/>
          </a:xfrm>
        </p:spPr>
        <p:txBody>
          <a:bodyPr>
            <a:normAutofit/>
          </a:bodyPr>
          <a:lstStyle/>
          <a:p>
            <a:r>
              <a:rPr lang="lv-LV" sz="2800" dirty="0"/>
              <a:t>Ēkas siltuma avota nomaiņa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BE075-11AF-4BFA-B93A-539B2A89882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98384" y="1539596"/>
            <a:ext cx="2725494" cy="39570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dirty="0"/>
              <a:t>Nepieciešamā slodze – pie -21</a:t>
            </a:r>
            <a:r>
              <a:rPr lang="lv-LV" baseline="30000" dirty="0"/>
              <a:t>o</a:t>
            </a:r>
            <a:r>
              <a:rPr lang="lv-LV" dirty="0"/>
              <a:t>C 110 kW</a:t>
            </a:r>
          </a:p>
          <a:p>
            <a:pPr algn="just"/>
            <a:endParaRPr lang="lv-LV" dirty="0"/>
          </a:p>
          <a:p>
            <a:pPr algn="just"/>
            <a:r>
              <a:rPr lang="lv-LV" dirty="0"/>
              <a:t>Pēc tās sastādīts slodžu grafiks, lai noteiktu cik daudz siltumenerģija būtu iespējams saražot ar siltumsūkņiem abos variantos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050CA7-6401-46F6-A002-0A5401D6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226" y="1245303"/>
            <a:ext cx="8807235" cy="487809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D70789B-8281-4937-98CD-039A778BB1D7}"/>
              </a:ext>
            </a:extLst>
          </p:cNvPr>
          <p:cNvSpPr txBox="1">
            <a:spLocks/>
          </p:cNvSpPr>
          <p:nvPr/>
        </p:nvSpPr>
        <p:spPr>
          <a:xfrm>
            <a:off x="1735810" y="6273006"/>
            <a:ext cx="10237383" cy="424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70000" lnSpcReduction="20000"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50" b="1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elvetica Neue"/>
              </a:rPr>
              <a:t>Grafikā pirmā stundas ir ar vēsāko temperatūru atbilstoši 2021.gada faktiskajām āra gaisa temperatūrām. Redzams, ka pie vēsākas temperatūras samazinās siltumsūkņu jauda.</a:t>
            </a:r>
          </a:p>
        </p:txBody>
      </p:sp>
    </p:spTree>
    <p:extLst>
      <p:ext uri="{BB962C8B-B14F-4D97-AF65-F5344CB8AC3E}">
        <p14:creationId xmlns:p14="http://schemas.microsoft.com/office/powerpoint/2010/main" val="15382722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3DD1D-39EF-6B52-B6DE-4A4ADCE60E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391923"/>
            <a:ext cx="5966732" cy="514092"/>
          </a:xfrm>
        </p:spPr>
        <p:txBody>
          <a:bodyPr>
            <a:normAutofit fontScale="85000" lnSpcReduction="20000"/>
          </a:bodyPr>
          <a:lstStyle/>
          <a:p>
            <a:r>
              <a:rPr lang="lv-LV" sz="4800" kern="0" dirty="0" err="1"/>
              <a:t>Ievadjaudu</a:t>
            </a:r>
            <a:r>
              <a:rPr lang="lv-LV" sz="4800" kern="0" dirty="0"/>
              <a:t> samazināšana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A1A7E-03B2-73B6-69F4-A6CDCE96ED15}"/>
              </a:ext>
            </a:extLst>
          </p:cNvPr>
          <p:cNvSpPr txBox="1"/>
          <p:nvPr/>
        </p:nvSpPr>
        <p:spPr>
          <a:xfrm rot="10800000" flipH="1" flipV="1">
            <a:off x="200329" y="2490627"/>
            <a:ext cx="3549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latin typeface="Gilroy SemiBold"/>
              </a:rPr>
              <a:t>26 iestāžu pieslēgumu jaudu samazināšana ar 91 898 EUR ietaupījumu gadā (2022)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latin typeface="Gilroy SemiBold"/>
              </a:rPr>
              <a:t>Ap 100 ēku jaudu samazināšana par 21677 A un sasniedzot izmaksu ietaupījumu vismaz 220 000 EUR/gadā (2023)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latin typeface="Gilroy SemiBold"/>
              </a:rPr>
              <a:t>Paredzēts izvērtēt ēkas ar vairākiem pieslēgumiem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2000" dirty="0">
              <a:latin typeface="Gilroy SemiBold"/>
            </a:endParaRPr>
          </a:p>
        </p:txBody>
      </p:sp>
      <p:pic>
        <p:nvPicPr>
          <p:cNvPr id="8" name="Attēls 3">
            <a:extLst>
              <a:ext uri="{FF2B5EF4-FFF2-40B4-BE49-F238E27FC236}">
                <a16:creationId xmlns:a16="http://schemas.microsoft.com/office/drawing/2014/main" id="{056CF92E-8D04-D568-AD09-E3FA7A17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52" y="1794282"/>
            <a:ext cx="8004136" cy="415608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E0A437-185B-A408-7DEE-CF9B63D964A7}"/>
              </a:ext>
            </a:extLst>
          </p:cNvPr>
          <p:cNvSpPr txBox="1">
            <a:spLocks/>
          </p:cNvSpPr>
          <p:nvPr/>
        </p:nvSpPr>
        <p:spPr>
          <a:xfrm>
            <a:off x="900808" y="1184229"/>
            <a:ext cx="5966732" cy="51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cap="none" spc="110" baseline="0">
                <a:solidFill>
                  <a:schemeClr val="tx1">
                    <a:alpha val="50000"/>
                  </a:schemeClr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3048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6096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9144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12192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endParaRPr lang="lv-LV" sz="3200" kern="0" dirty="0"/>
          </a:p>
        </p:txBody>
      </p:sp>
    </p:spTree>
    <p:extLst>
      <p:ext uri="{BB962C8B-B14F-4D97-AF65-F5344CB8AC3E}">
        <p14:creationId xmlns:p14="http://schemas.microsoft.com/office/powerpoint/2010/main" val="326004209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4FD3EE-B393-DCA2-3764-26A78F7035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4" y="421241"/>
            <a:ext cx="6075345" cy="484774"/>
          </a:xfrm>
        </p:spPr>
        <p:txBody>
          <a:bodyPr>
            <a:normAutofit lnSpcReduction="10000"/>
          </a:bodyPr>
          <a:lstStyle/>
          <a:p>
            <a:r>
              <a:rPr lang="lv-LV" sz="3200" dirty="0"/>
              <a:t>Saules paneļu izvērtējums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DEFC2-B46E-DD05-DB6D-DF3EF1DBBC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47D50-88DF-6631-26F3-722C9011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FB635-FABD-BD78-2564-E7ADD74695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EDE095-F5EB-AFB4-81D6-13561C575B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lv-LV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B4C4F5-FD3D-8B95-8AFD-6D7B93FA3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863DDD-1AD3-7A36-A91C-69B660E84F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lang="lv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344902-7FEA-141C-77B5-37740B7529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FA27C9-3554-5BA0-04B5-D7441D0EEE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endParaRPr lang="lv-LV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E257537-758E-C0AF-7A69-4962852EB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60019"/>
              </p:ext>
            </p:extLst>
          </p:nvPr>
        </p:nvGraphicFramePr>
        <p:xfrm>
          <a:off x="1243173" y="1392927"/>
          <a:ext cx="10743192" cy="445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0920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17E1B-C3FE-F46D-AC27-7D3A1EF78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4" y="584995"/>
            <a:ext cx="5982877" cy="542109"/>
          </a:xfrm>
        </p:spPr>
        <p:txBody>
          <a:bodyPr>
            <a:normAutofit/>
          </a:bodyPr>
          <a:lstStyle/>
          <a:p>
            <a:r>
              <a:rPr lang="lv-LV" sz="2800" dirty="0"/>
              <a:t>SATURS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08106-8C37-8A46-0F1F-90E45E36B61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43413" y="1444003"/>
            <a:ext cx="10905173" cy="542109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>
                <a:effectLst/>
                <a:latin typeface="Gilroy SemiBold"/>
                <a:ea typeface="Times New Roman" panose="02020603050405020304" pitchFamily="18" charset="0"/>
              </a:rPr>
              <a:t>ISO 50 001 un tā pielietošana praksē – ko nosaka standarts un ko tas prasa iekļaut rokasgrāmatā;</a:t>
            </a:r>
            <a:endParaRPr lang="lv-LV" sz="2400" dirty="0">
              <a:effectLst/>
              <a:latin typeface="Gilroy SemiBold"/>
              <a:ea typeface="Calibri" panose="020F0502020204030204" pitchFamily="34" charset="0"/>
            </a:endParaRPr>
          </a:p>
          <a:p>
            <a:endParaRPr lang="lv-LV" sz="3200" dirty="0">
              <a:latin typeface="Gilroy SemiBol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0B38B-C85F-D70D-B933-64087A533B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1670" y="2312683"/>
            <a:ext cx="10905173" cy="542109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lv-LV" sz="2400" dirty="0">
                <a:latin typeface="Gilroy SemiBold"/>
              </a:rPr>
              <a:t>Energopārvaldības ieviešana Rīgā;</a:t>
            </a:r>
          </a:p>
          <a:p>
            <a:endParaRPr lang="lv-LV" sz="2400" dirty="0">
              <a:latin typeface="Gilroy SemiBold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87A27-197D-DCE8-D56D-772882945F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669" y="2910308"/>
            <a:ext cx="10905173" cy="542109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lv-LV" sz="2400" dirty="0">
                <a:latin typeface="Gilroy SemiBold"/>
              </a:rPr>
              <a:t>Kā pašvaldībā ieviest energopārvaldības sistēmā iekļautos pasākumus;</a:t>
            </a:r>
          </a:p>
          <a:p>
            <a:endParaRPr lang="lv-LV" sz="2400" dirty="0">
              <a:latin typeface="Gilroy SemiBold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CEA715-0F8F-07C8-3A60-462CCA2969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1668" y="3602935"/>
            <a:ext cx="10905173" cy="542109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lv-LV" sz="2400" dirty="0">
                <a:latin typeface="Gilroy SemiBold"/>
              </a:rPr>
              <a:t>Kā motivēt darbiniekus iesaistīties energopārvaldības sistēmā;</a:t>
            </a:r>
          </a:p>
          <a:p>
            <a:endParaRPr lang="lv-LV" sz="2400" dirty="0">
              <a:latin typeface="Gilroy SemiBold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D06B1D8-1B1D-9C07-FF71-B8E5833244E9}"/>
              </a:ext>
            </a:extLst>
          </p:cNvPr>
          <p:cNvSpPr txBox="1">
            <a:spLocks/>
          </p:cNvSpPr>
          <p:nvPr/>
        </p:nvSpPr>
        <p:spPr>
          <a:xfrm>
            <a:off x="661670" y="4200560"/>
            <a:ext cx="10905173" cy="54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R="0" indent="0" defTabSz="412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60" baseline="0">
                <a:solidFill>
                  <a:schemeClr val="bg2"/>
                </a:solidFill>
                <a:uFillTx/>
                <a:latin typeface="Gilroy SemiBold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r>
              <a:rPr lang="lv-LV" sz="2400" dirty="0"/>
              <a:t>Kādi ir tipiskie energoefektivitātes pasākumi – uzvedības maiņa, nelielas investīcijas, lielas investīcijas</a:t>
            </a:r>
          </a:p>
        </p:txBody>
      </p:sp>
    </p:spTree>
    <p:extLst>
      <p:ext uri="{BB962C8B-B14F-4D97-AF65-F5344CB8AC3E}">
        <p14:creationId xmlns:p14="http://schemas.microsoft.com/office/powerpoint/2010/main" val="347984948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73647E-08D6-7827-75DC-046DA868A3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2400" dirty="0"/>
              <a:t>Saules paneļu izvērtējums</a:t>
            </a:r>
          </a:p>
          <a:p>
            <a:endParaRPr lang="lv-LV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DB4A1-56BE-4778-5A0E-A8559ABAAD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E97DBB-81F2-4E7F-FBCB-5FE81E6B3E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lv-LV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31B182-D36F-C428-CDA8-633DE2CB6B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A6E3CF-420D-95E8-4BFB-B7862E67E2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lang="lv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A35160-A682-C215-8A72-EB0C4C0B9A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481FCB-D79A-0A22-DE29-7616082B02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endParaRPr lang="lv-LV"/>
          </a:p>
        </p:txBody>
      </p:sp>
      <p:graphicFrame>
        <p:nvGraphicFramePr>
          <p:cNvPr id="11" name="Diagram 5">
            <a:extLst>
              <a:ext uri="{FF2B5EF4-FFF2-40B4-BE49-F238E27FC236}">
                <a16:creationId xmlns:a16="http://schemas.microsoft.com/office/drawing/2014/main" id="{C0F7B7AB-F37E-9223-4496-E15E5A091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96724"/>
              </p:ext>
            </p:extLst>
          </p:nvPr>
        </p:nvGraphicFramePr>
        <p:xfrm>
          <a:off x="127685" y="2069743"/>
          <a:ext cx="5968316" cy="45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5">
            <a:extLst>
              <a:ext uri="{FF2B5EF4-FFF2-40B4-BE49-F238E27FC236}">
                <a16:creationId xmlns:a16="http://schemas.microsoft.com/office/drawing/2014/main" id="{389419D7-3EFC-C19B-E359-22707E142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41751"/>
              </p:ext>
            </p:extLst>
          </p:nvPr>
        </p:nvGraphicFramePr>
        <p:xfrm>
          <a:off x="6227546" y="2014751"/>
          <a:ext cx="5746282" cy="4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6384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39916-D8A9-BC78-F506-F81DDDF3B3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2400" dirty="0"/>
              <a:t>Pasākumu identificēšana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C5F34-D3B0-A683-EAF0-15DC29C2ED62}"/>
              </a:ext>
            </a:extLst>
          </p:cNvPr>
          <p:cNvSpPr txBox="1"/>
          <p:nvPr/>
        </p:nvSpPr>
        <p:spPr>
          <a:xfrm rot="10800000" flipH="1" flipV="1">
            <a:off x="499287" y="1179035"/>
            <a:ext cx="11230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2"/>
                </a:solidFill>
                <a:latin typeface="Gilroy SemiBold"/>
              </a:rPr>
              <a:t>Tiek apsekotas EPS iekļautās iestādes, ēkas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2"/>
                </a:solidFill>
                <a:latin typeface="Gilroy SemiBold"/>
              </a:rPr>
              <a:t>Tiek apkopoti informācija par ēku aprīkojumu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2"/>
                </a:solidFill>
                <a:latin typeface="Gilroy SemiBold"/>
              </a:rPr>
              <a:t>Tiek sniegti priekšlikumi iestāžu atbildīgajiem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2"/>
                </a:solidFill>
                <a:latin typeface="Gilroy SemiBold"/>
              </a:rPr>
              <a:t>Aizpildīts ēkas </a:t>
            </a:r>
            <a:r>
              <a:rPr lang="lv-LV" sz="2000" dirty="0" err="1">
                <a:solidFill>
                  <a:schemeClr val="bg2"/>
                </a:solidFill>
                <a:latin typeface="Gilroy SemiBold"/>
              </a:rPr>
              <a:t>apsekojuma</a:t>
            </a:r>
            <a:r>
              <a:rPr lang="lv-LV" sz="2000" dirty="0">
                <a:solidFill>
                  <a:schemeClr val="bg2"/>
                </a:solidFill>
                <a:latin typeface="Gilroy SemiBold"/>
              </a:rPr>
              <a:t> protokols</a:t>
            </a:r>
          </a:p>
        </p:txBody>
      </p:sp>
      <p:pic>
        <p:nvPicPr>
          <p:cNvPr id="12" name="Attēls 4">
            <a:extLst>
              <a:ext uri="{FF2B5EF4-FFF2-40B4-BE49-F238E27FC236}">
                <a16:creationId xmlns:a16="http://schemas.microsoft.com/office/drawing/2014/main" id="{0EBEA72C-B2C2-4110-4F44-A29FAA3CD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570" y="3565691"/>
            <a:ext cx="2313450" cy="3084599"/>
          </a:xfrm>
          <a:prstGeom prst="rect">
            <a:avLst/>
          </a:prstGeom>
        </p:spPr>
      </p:pic>
      <p:pic>
        <p:nvPicPr>
          <p:cNvPr id="13" name="Attēls 6">
            <a:extLst>
              <a:ext uri="{FF2B5EF4-FFF2-40B4-BE49-F238E27FC236}">
                <a16:creationId xmlns:a16="http://schemas.microsoft.com/office/drawing/2014/main" id="{76D1F878-1157-AEA0-533C-32A6A2C13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171" y="3791159"/>
            <a:ext cx="2077774" cy="2770366"/>
          </a:xfrm>
          <a:prstGeom prst="rect">
            <a:avLst/>
          </a:prstGeom>
        </p:spPr>
      </p:pic>
      <p:pic>
        <p:nvPicPr>
          <p:cNvPr id="14" name="Attēls 8">
            <a:extLst>
              <a:ext uri="{FF2B5EF4-FFF2-40B4-BE49-F238E27FC236}">
                <a16:creationId xmlns:a16="http://schemas.microsoft.com/office/drawing/2014/main" id="{1CB1C9CC-07AC-1E6B-AAD4-EC7D5C542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8" y="2875153"/>
            <a:ext cx="1588536" cy="2118048"/>
          </a:xfrm>
          <a:prstGeom prst="rect">
            <a:avLst/>
          </a:prstGeom>
        </p:spPr>
      </p:pic>
      <p:pic>
        <p:nvPicPr>
          <p:cNvPr id="15" name="Attēls 16">
            <a:extLst>
              <a:ext uri="{FF2B5EF4-FFF2-40B4-BE49-F238E27FC236}">
                <a16:creationId xmlns:a16="http://schemas.microsoft.com/office/drawing/2014/main" id="{5EDF0BC1-23B5-CA5F-9CE5-3627AF1AD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075" y="4582646"/>
            <a:ext cx="1226472" cy="1978879"/>
          </a:xfrm>
          <a:prstGeom prst="rect">
            <a:avLst/>
          </a:prstGeom>
        </p:spPr>
      </p:pic>
      <p:pic>
        <p:nvPicPr>
          <p:cNvPr id="16" name="Attēls 19">
            <a:extLst>
              <a:ext uri="{FF2B5EF4-FFF2-40B4-BE49-F238E27FC236}">
                <a16:creationId xmlns:a16="http://schemas.microsoft.com/office/drawing/2014/main" id="{A2AAA6B1-3C27-C957-B27B-5E6053ABC3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230" y="4105372"/>
            <a:ext cx="3343373" cy="2507530"/>
          </a:xfrm>
          <a:prstGeom prst="rect">
            <a:avLst/>
          </a:prstGeom>
        </p:spPr>
      </p:pic>
      <p:pic>
        <p:nvPicPr>
          <p:cNvPr id="17" name="Attēls 22">
            <a:extLst>
              <a:ext uri="{FF2B5EF4-FFF2-40B4-BE49-F238E27FC236}">
                <a16:creationId xmlns:a16="http://schemas.microsoft.com/office/drawing/2014/main" id="{08D3CCD9-0D9F-ABF2-94BE-B877ABA1A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78" y="4620035"/>
            <a:ext cx="1522691" cy="2030255"/>
          </a:xfrm>
          <a:prstGeom prst="rect">
            <a:avLst/>
          </a:prstGeom>
        </p:spPr>
      </p:pic>
      <p:pic>
        <p:nvPicPr>
          <p:cNvPr id="18" name="Attēls 10">
            <a:extLst>
              <a:ext uri="{FF2B5EF4-FFF2-40B4-BE49-F238E27FC236}">
                <a16:creationId xmlns:a16="http://schemas.microsoft.com/office/drawing/2014/main" id="{762725FA-736B-F5F4-8295-172E60F0E9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172" y="1221760"/>
            <a:ext cx="2444684" cy="1833513"/>
          </a:xfrm>
          <a:prstGeom prst="rect">
            <a:avLst/>
          </a:prstGeom>
        </p:spPr>
      </p:pic>
      <p:pic>
        <p:nvPicPr>
          <p:cNvPr id="19" name="Attēls 14">
            <a:extLst>
              <a:ext uri="{FF2B5EF4-FFF2-40B4-BE49-F238E27FC236}">
                <a16:creationId xmlns:a16="http://schemas.microsoft.com/office/drawing/2014/main" id="{1BBE361D-E43F-7B4F-F204-62EA3F921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467" y="1150627"/>
            <a:ext cx="1481836" cy="19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446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3D1228B-67A5-4607-5FBE-C692D651B2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4" y="584995"/>
            <a:ext cx="5582185" cy="473243"/>
          </a:xfrm>
        </p:spPr>
        <p:txBody>
          <a:bodyPr>
            <a:normAutofit/>
          </a:bodyPr>
          <a:lstStyle/>
          <a:p>
            <a:r>
              <a:rPr lang="lv-LV" sz="2400" dirty="0"/>
              <a:t>Vadlīnijas ēku ekspluatācijai</a:t>
            </a:r>
            <a:endParaRPr lang="en-US" sz="24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788E09-36FC-999B-1595-92209A9D52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28599" y="3013784"/>
            <a:ext cx="4168078" cy="181494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948B9BF-97C2-7ED7-388B-5ACA93D7CA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28598" y="4954500"/>
            <a:ext cx="4168078" cy="86612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Satura vietturis 5">
            <a:extLst>
              <a:ext uri="{FF2B5EF4-FFF2-40B4-BE49-F238E27FC236}">
                <a16:creationId xmlns:a16="http://schemas.microsoft.com/office/drawing/2014/main" id="{C3177DAE-EB85-B290-3AFA-2166B1CE7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18" y="1261417"/>
            <a:ext cx="3091993" cy="4778534"/>
          </a:xfrm>
          <a:prstGeom prst="rect">
            <a:avLst/>
          </a:prstGeom>
        </p:spPr>
      </p:pic>
      <p:pic>
        <p:nvPicPr>
          <p:cNvPr id="12" name="Attēls 3">
            <a:extLst>
              <a:ext uri="{FF2B5EF4-FFF2-40B4-BE49-F238E27FC236}">
                <a16:creationId xmlns:a16="http://schemas.microsoft.com/office/drawing/2014/main" id="{93D895AA-0DC6-F643-E99B-F1063676F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363" y="1261417"/>
            <a:ext cx="6244795" cy="47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843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24AA21-F260-B62E-6FEF-765964A81D22}"/>
              </a:ext>
            </a:extLst>
          </p:cNvPr>
          <p:cNvSpPr txBox="1">
            <a:spLocks/>
          </p:cNvSpPr>
          <p:nvPr/>
        </p:nvSpPr>
        <p:spPr>
          <a:xfrm>
            <a:off x="513815" y="480780"/>
            <a:ext cx="5582185" cy="4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cap="none" spc="110" baseline="0">
                <a:solidFill>
                  <a:schemeClr val="tx1">
                    <a:alpha val="50000"/>
                  </a:schemeClr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3048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6096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9144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12192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lv-LV" sz="2400" kern="0" dirty="0"/>
              <a:t>Vadlīnijas ēku ekspluatācijai</a:t>
            </a:r>
            <a:endParaRPr lang="en-US" sz="2400" kern="0" dirty="0"/>
          </a:p>
        </p:txBody>
      </p:sp>
      <p:pic>
        <p:nvPicPr>
          <p:cNvPr id="3" name="Satura vietturis 5">
            <a:extLst>
              <a:ext uri="{FF2B5EF4-FFF2-40B4-BE49-F238E27FC236}">
                <a16:creationId xmlns:a16="http://schemas.microsoft.com/office/drawing/2014/main" id="{7780964F-532B-4BE7-1C38-03D485E9D7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15" y="1790635"/>
            <a:ext cx="3091993" cy="477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041F3-F075-1DC1-A515-F58A869B79E1}"/>
              </a:ext>
            </a:extLst>
          </p:cNvPr>
          <p:cNvSpPr txBox="1"/>
          <p:nvPr/>
        </p:nvSpPr>
        <p:spPr>
          <a:xfrm>
            <a:off x="3944217" y="1921743"/>
            <a:ext cx="81700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Apkures sezonas sākums un beigas, ar to saistītie darbi;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Iekštelpu temperatūras režīmi – iestādei tie ir jānosaka;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Samazinātas iekštelpu temperatūras naktīs, brīvdienās un svētku dienās – iestādei tās ir jānosaka, jāuzstāda un jāievēro;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Laikā, kad telpas netiek izmantotas apgaismojumam un elektriskajām ierīcēm ir jābūt izslēgtām;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Ventilācijas sistēma ir jāizmanto atbilstoši iestādes darba laikiem – ārpus darba laika tā ir jāizslēdz. Ventilācijas sistēmas jauda ir jāiestata atbilstoši cilvēku plūsmai;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Vispārēji ieteikumi telpu ventilācijai atverot logus. Detalizētas apmācības un instrukcijas sekos;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Vispārēji ieteikumi aukstā un karstā ūdens izmantošanai;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Ieteikumi </a:t>
            </a:r>
            <a:r>
              <a:rPr kumimoji="0" lang="lv-LV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leģionellozes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novēršanai;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Vispārējie ieteikumi termostatisko vārstu izmantošanai.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3829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200314-F012-B620-71A0-0539955E74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7069" y="588554"/>
            <a:ext cx="5418932" cy="553982"/>
          </a:xfrm>
        </p:spPr>
        <p:txBody>
          <a:bodyPr>
            <a:normAutofit/>
          </a:bodyPr>
          <a:lstStyle/>
          <a:p>
            <a:r>
              <a:rPr lang="lv-LV" sz="2800" dirty="0" err="1"/>
              <a:t>Energosertifikācija</a:t>
            </a:r>
            <a:endParaRPr lang="lv-LV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E03C3-E4E6-6A0B-97D8-699371DA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4953">
            <a:off x="1602652" y="2822190"/>
            <a:ext cx="2642736" cy="3852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F2B77E-BD34-7D5C-E418-B65B87D0F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3663">
            <a:off x="2313463" y="1902788"/>
            <a:ext cx="3073485" cy="3979887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E4F4F7A-92F7-BFAC-DFB7-D16643D0E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203051"/>
              </p:ext>
            </p:extLst>
          </p:nvPr>
        </p:nvGraphicFramePr>
        <p:xfrm>
          <a:off x="6661080" y="545353"/>
          <a:ext cx="5484540" cy="710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F9199A6-316D-719C-A904-CEAFBA8699A9}"/>
              </a:ext>
            </a:extLst>
          </p:cNvPr>
          <p:cNvSpPr/>
          <p:nvPr/>
        </p:nvSpPr>
        <p:spPr>
          <a:xfrm>
            <a:off x="4582633" y="414670"/>
            <a:ext cx="4508204" cy="1063256"/>
          </a:xfrm>
          <a:prstGeom prst="curved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889760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69CBFF51-D91B-3450-3448-D824DA62D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" y="4548584"/>
            <a:ext cx="6363165" cy="2049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F27C0-E5CC-E5F9-E321-16CF1BB5B488}"/>
              </a:ext>
            </a:extLst>
          </p:cNvPr>
          <p:cNvSpPr txBox="1"/>
          <p:nvPr/>
        </p:nvSpPr>
        <p:spPr>
          <a:xfrm>
            <a:off x="273155" y="4138215"/>
            <a:ext cx="8543268" cy="4103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R="0" indent="0" defTabSz="412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r>
              <a:rPr lang="lv-LV" dirty="0"/>
              <a:t>Energoefektivitātes pasākumu </a:t>
            </a:r>
            <a:r>
              <a:rPr lang="lv-LV" dirty="0" err="1"/>
              <a:t>kontrollapa</a:t>
            </a:r>
            <a:r>
              <a:rPr lang="lv-LV" dirty="0"/>
              <a:t> – pasākumi izvēlei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C3F1E-CF0B-CB14-981E-D948875FD3AC}"/>
              </a:ext>
            </a:extLst>
          </p:cNvPr>
          <p:cNvSpPr txBox="1"/>
          <p:nvPr/>
        </p:nvSpPr>
        <p:spPr>
          <a:xfrm>
            <a:off x="428625" y="400735"/>
            <a:ext cx="11190218" cy="15696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R="0" indent="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110" baseline="0">
                <a:solidFill>
                  <a:schemeClr val="bg2">
                    <a:alpha val="50000"/>
                  </a:schemeClr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r>
              <a:rPr lang="lv-LV" dirty="0"/>
              <a:t>Mērķu un aktivitāšu noteikšana enerģijas patēriņa un emisiju samazināšanai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1A465-A27E-FA3E-521D-33AC48937B71}"/>
              </a:ext>
            </a:extLst>
          </p:cNvPr>
          <p:cNvSpPr txBox="1"/>
          <p:nvPr/>
        </p:nvSpPr>
        <p:spPr>
          <a:xfrm>
            <a:off x="428625" y="1970395"/>
            <a:ext cx="10287000" cy="34163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57200" marR="0" indent="-457200" defTabSz="412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00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indent="0">
              <a:buNone/>
            </a:pPr>
            <a:r>
              <a:rPr lang="lv-LV" dirty="0"/>
              <a:t>1. Uzvedības maiņas pasākumi</a:t>
            </a:r>
          </a:p>
          <a:p>
            <a:pPr marL="0" indent="0">
              <a:buNone/>
            </a:pPr>
            <a:r>
              <a:rPr lang="lv-LV" dirty="0"/>
              <a:t>2. Nelielu izmaksu pasākumi</a:t>
            </a:r>
          </a:p>
          <a:p>
            <a:pPr marL="0" indent="0">
              <a:buNone/>
            </a:pPr>
            <a:r>
              <a:rPr lang="lv-LV" dirty="0"/>
              <a:t>3. Lielu investīciju pasākumi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967B0-6CDF-60B8-A0A9-96D437A20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13" y="911653"/>
            <a:ext cx="4016232" cy="56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3533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F61519-63D1-3655-2D19-DE6EE290C2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351" y="3492696"/>
            <a:ext cx="5946403" cy="1167053"/>
          </a:xfrm>
        </p:spPr>
        <p:txBody>
          <a:bodyPr>
            <a:normAutofit/>
          </a:bodyPr>
          <a:lstStyle/>
          <a:p>
            <a:r>
              <a:rPr lang="lv-LV" sz="2400" dirty="0" err="1"/>
              <a:t>Ārtelpu</a:t>
            </a:r>
            <a:r>
              <a:rPr lang="lv-LV" sz="2400" dirty="0"/>
              <a:t> un mobilitātes departaments</a:t>
            </a:r>
            <a:endParaRPr lang="en-US" sz="2400" dirty="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EF9C43F2-6A0F-8DD2-DF8D-D1791EBEB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53271"/>
              </p:ext>
            </p:extLst>
          </p:nvPr>
        </p:nvGraphicFramePr>
        <p:xfrm>
          <a:off x="5371352" y="3978354"/>
          <a:ext cx="4984629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777">
                  <a:extLst>
                    <a:ext uri="{9D8B030D-6E8A-4147-A177-3AD203B41FA5}">
                      <a16:colId xmlns:a16="http://schemas.microsoft.com/office/drawing/2014/main" val="4039229507"/>
                    </a:ext>
                  </a:extLst>
                </a:gridCol>
                <a:gridCol w="2038261">
                  <a:extLst>
                    <a:ext uri="{9D8B030D-6E8A-4147-A177-3AD203B41FA5}">
                      <a16:colId xmlns:a16="http://schemas.microsoft.com/office/drawing/2014/main" val="2779001193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63915902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1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1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1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2235997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2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2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2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74858798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3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3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3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640812152"/>
                  </a:ext>
                </a:extLst>
              </a:tr>
            </a:tbl>
          </a:graphicData>
        </a:graphic>
      </p:graphicFrame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4D35A75-3002-1D42-EF51-F5EAD10EFFCA}"/>
              </a:ext>
            </a:extLst>
          </p:cNvPr>
          <p:cNvSpPr txBox="1">
            <a:spLocks/>
          </p:cNvSpPr>
          <p:nvPr/>
        </p:nvSpPr>
        <p:spPr>
          <a:xfrm>
            <a:off x="5371351" y="4949161"/>
            <a:ext cx="6336927" cy="1134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/>
            </a:pPr>
            <a:r>
              <a:rPr lang="lv-LV" sz="2400" dirty="0">
                <a:solidFill>
                  <a:srgbClr val="FFFFFF"/>
                </a:solidFill>
              </a:rPr>
              <a:t>Mājokļu un vides departaments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D1E0AAF-3A55-A71D-BF46-537C18D74322}"/>
              </a:ext>
            </a:extLst>
          </p:cNvPr>
          <p:cNvSpPr txBox="1">
            <a:spLocks/>
          </p:cNvSpPr>
          <p:nvPr/>
        </p:nvSpPr>
        <p:spPr>
          <a:xfrm>
            <a:off x="486567" y="497117"/>
            <a:ext cx="5418932" cy="5389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R="0" indent="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110" baseline="0">
                <a:solidFill>
                  <a:schemeClr val="bg2">
                    <a:alpha val="50000"/>
                  </a:schemeClr>
                </a:solidFill>
                <a:uFillTx/>
                <a:latin typeface="GILROY-SEMIBOLD" pitchFamily="2" charset="77"/>
                <a:sym typeface="Helvetica Neue"/>
              </a:defRPr>
            </a:lvl1pPr>
            <a:lvl2pPr marL="304800" marR="0" indent="0" defTabSz="121916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609600" marR="0" indent="0" defTabSz="121916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914400" marR="0" indent="0" defTabSz="121916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1219200" marR="0" indent="0" defTabSz="121916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r>
              <a:rPr lang="lv-LV" dirty="0"/>
              <a:t>Pārvaldība</a:t>
            </a:r>
          </a:p>
        </p:txBody>
      </p:sp>
      <p:graphicFrame>
        <p:nvGraphicFramePr>
          <p:cNvPr id="8" name="Table 19">
            <a:extLst>
              <a:ext uri="{FF2B5EF4-FFF2-40B4-BE49-F238E27FC236}">
                <a16:creationId xmlns:a16="http://schemas.microsoft.com/office/drawing/2014/main" id="{16E51831-C7D5-6A38-3748-7825F2A9B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6304"/>
              </p:ext>
            </p:extLst>
          </p:nvPr>
        </p:nvGraphicFramePr>
        <p:xfrm>
          <a:off x="5371352" y="5392576"/>
          <a:ext cx="4984629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777">
                  <a:extLst>
                    <a:ext uri="{9D8B030D-6E8A-4147-A177-3AD203B41FA5}">
                      <a16:colId xmlns:a16="http://schemas.microsoft.com/office/drawing/2014/main" val="4039229507"/>
                    </a:ext>
                  </a:extLst>
                </a:gridCol>
                <a:gridCol w="2038261">
                  <a:extLst>
                    <a:ext uri="{9D8B030D-6E8A-4147-A177-3AD203B41FA5}">
                      <a16:colId xmlns:a16="http://schemas.microsoft.com/office/drawing/2014/main" val="2779001193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63915902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1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1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1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2235997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2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2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2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74858798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3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3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3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640812152"/>
                  </a:ext>
                </a:extLst>
              </a:tr>
            </a:tbl>
          </a:graphicData>
        </a:graphic>
      </p:graphicFrame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D65BAF1-FB3F-EED4-5431-A68DDA43E2EF}"/>
              </a:ext>
            </a:extLst>
          </p:cNvPr>
          <p:cNvSpPr txBox="1">
            <a:spLocks/>
          </p:cNvSpPr>
          <p:nvPr/>
        </p:nvSpPr>
        <p:spPr>
          <a:xfrm>
            <a:off x="5371351" y="2154192"/>
            <a:ext cx="4168078" cy="116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/>
            </a:pPr>
            <a:r>
              <a:rPr lang="lv-LV" sz="2800" dirty="0">
                <a:solidFill>
                  <a:srgbClr val="FFFFFF"/>
                </a:solidFill>
              </a:rPr>
              <a:t>Īpašuma departaments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1" name="Table 19">
            <a:extLst>
              <a:ext uri="{FF2B5EF4-FFF2-40B4-BE49-F238E27FC236}">
                <a16:creationId xmlns:a16="http://schemas.microsoft.com/office/drawing/2014/main" id="{694ED6EA-DB88-376B-539A-76196C102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49234"/>
              </p:ext>
            </p:extLst>
          </p:nvPr>
        </p:nvGraphicFramePr>
        <p:xfrm>
          <a:off x="5371352" y="2629730"/>
          <a:ext cx="4984629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777">
                  <a:extLst>
                    <a:ext uri="{9D8B030D-6E8A-4147-A177-3AD203B41FA5}">
                      <a16:colId xmlns:a16="http://schemas.microsoft.com/office/drawing/2014/main" val="4039229507"/>
                    </a:ext>
                  </a:extLst>
                </a:gridCol>
                <a:gridCol w="2038261">
                  <a:extLst>
                    <a:ext uri="{9D8B030D-6E8A-4147-A177-3AD203B41FA5}">
                      <a16:colId xmlns:a16="http://schemas.microsoft.com/office/drawing/2014/main" val="2779001193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63915902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1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1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1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2235997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2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2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2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74858798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Pasākums 3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Enerģijas ietaupījums 3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bg2"/>
                          </a:solidFill>
                          <a:latin typeface="Gilroy Semibold"/>
                        </a:rPr>
                        <a:t>Izmaksas 3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640812152"/>
                  </a:ext>
                </a:extLst>
              </a:tr>
            </a:tbl>
          </a:graphicData>
        </a:graphic>
      </p:graphicFrame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2606961-DFD0-47DC-6E80-7223F8C97A85}"/>
              </a:ext>
            </a:extLst>
          </p:cNvPr>
          <p:cNvSpPr txBox="1">
            <a:spLocks/>
          </p:cNvSpPr>
          <p:nvPr/>
        </p:nvSpPr>
        <p:spPr>
          <a:xfrm>
            <a:off x="5371352" y="6329337"/>
            <a:ext cx="5946403" cy="116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/>
            </a:pPr>
            <a:r>
              <a:rPr lang="lv-LV" sz="2800" dirty="0">
                <a:solidFill>
                  <a:srgbClr val="FFFFFF"/>
                </a:solidFill>
              </a:rPr>
              <a:t>Un citi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7326B45-3794-6238-67A5-63E01DFDAEB4}"/>
              </a:ext>
            </a:extLst>
          </p:cNvPr>
          <p:cNvSpPr/>
          <p:nvPr/>
        </p:nvSpPr>
        <p:spPr>
          <a:xfrm rot="10800000">
            <a:off x="4158809" y="3485214"/>
            <a:ext cx="899752" cy="1182013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defRPr/>
            </a:pPr>
            <a:endParaRPr lang="lv-LV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80B2557F-9E20-01B1-1181-2D9B93C189F9}"/>
              </a:ext>
            </a:extLst>
          </p:cNvPr>
          <p:cNvSpPr/>
          <p:nvPr/>
        </p:nvSpPr>
        <p:spPr>
          <a:xfrm>
            <a:off x="4914152" y="2057400"/>
            <a:ext cx="284883" cy="4695825"/>
          </a:xfrm>
          <a:prstGeom prst="leftBrace">
            <a:avLst>
              <a:gd name="adj1" fmla="val 8333"/>
              <a:gd name="adj2" fmla="val 43306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defRPr/>
            </a:pPr>
            <a:endParaRPr lang="lv-LV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3DFB4FA-9878-2A7F-E12E-54460047A17B}"/>
              </a:ext>
            </a:extLst>
          </p:cNvPr>
          <p:cNvSpPr/>
          <p:nvPr/>
        </p:nvSpPr>
        <p:spPr>
          <a:xfrm rot="5400000">
            <a:off x="5935490" y="-3765355"/>
            <a:ext cx="611844" cy="11509689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defRPr/>
            </a:pPr>
            <a:endParaRPr lang="lv-LV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5691FEA-E576-2BE6-0889-7E0A873D4E52}"/>
              </a:ext>
            </a:extLst>
          </p:cNvPr>
          <p:cNvSpPr txBox="1">
            <a:spLocks/>
          </p:cNvSpPr>
          <p:nvPr/>
        </p:nvSpPr>
        <p:spPr>
          <a:xfrm>
            <a:off x="4470949" y="969807"/>
            <a:ext cx="4168078" cy="116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/>
            </a:pPr>
            <a:r>
              <a:rPr lang="lv-LV" sz="2800" dirty="0">
                <a:solidFill>
                  <a:srgbClr val="FFFFFF"/>
                </a:solidFill>
              </a:rPr>
              <a:t>Izpilddirektors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5566E4E-6931-94AE-3337-95125B5D6D61}"/>
              </a:ext>
            </a:extLst>
          </p:cNvPr>
          <p:cNvSpPr/>
          <p:nvPr/>
        </p:nvSpPr>
        <p:spPr>
          <a:xfrm>
            <a:off x="10810972" y="2103780"/>
            <a:ext cx="284883" cy="4695825"/>
          </a:xfrm>
          <a:prstGeom prst="leftBrace">
            <a:avLst>
              <a:gd name="adj1" fmla="val 8333"/>
              <a:gd name="adj2" fmla="val 43306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defRPr/>
            </a:pPr>
            <a:endParaRPr lang="lv-LV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5ADD9F6-7FE1-291C-9D68-11BE1DC94089}"/>
              </a:ext>
            </a:extLst>
          </p:cNvPr>
          <p:cNvSpPr txBox="1">
            <a:spLocks/>
          </p:cNvSpPr>
          <p:nvPr/>
        </p:nvSpPr>
        <p:spPr>
          <a:xfrm>
            <a:off x="11024705" y="4033148"/>
            <a:ext cx="1120038" cy="49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lv-LV" sz="2400" dirty="0">
                <a:solidFill>
                  <a:srgbClr val="FFFFFF"/>
                </a:solidFill>
              </a:rPr>
              <a:t>REA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7DDD209-1296-2A23-6A90-D0D545205463}"/>
              </a:ext>
            </a:extLst>
          </p:cNvPr>
          <p:cNvSpPr/>
          <p:nvPr/>
        </p:nvSpPr>
        <p:spPr>
          <a:xfrm rot="10800000">
            <a:off x="10373824" y="3564110"/>
            <a:ext cx="553346" cy="1182013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defRPr/>
            </a:pPr>
            <a:endParaRPr lang="lv-LV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5AC5BB-85B9-6CE9-F259-D1456D775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280456"/>
              </p:ext>
            </p:extLst>
          </p:nvPr>
        </p:nvGraphicFramePr>
        <p:xfrm>
          <a:off x="-407640" y="1741445"/>
          <a:ext cx="5860473" cy="542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7542AF0-9EB6-F6B0-59F7-329B0E7C012B}"/>
              </a:ext>
            </a:extLst>
          </p:cNvPr>
          <p:cNvSpPr txBox="1">
            <a:spLocks/>
          </p:cNvSpPr>
          <p:nvPr/>
        </p:nvSpPr>
        <p:spPr>
          <a:xfrm>
            <a:off x="2315245" y="5181034"/>
            <a:ext cx="1843563" cy="945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>
              <a:defRPr/>
            </a:pPr>
            <a:r>
              <a:rPr lang="lv-LV" sz="1800" dirty="0">
                <a:solidFill>
                  <a:srgbClr val="FFFFFF"/>
                </a:solidFill>
              </a:rPr>
              <a:t>EPS vadības grupa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736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17AF4E-D219-0C31-F120-B45FFA86A1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179" y="832207"/>
            <a:ext cx="6946167" cy="5333696"/>
          </a:xfrm>
        </p:spPr>
        <p:txBody>
          <a:bodyPr>
            <a:normAutofit fontScale="85000" lnSpcReduction="20000"/>
          </a:bodyPr>
          <a:lstStyle/>
          <a:p>
            <a:r>
              <a:rPr lang="lv-LV" sz="3500" spc="110" dirty="0" err="1">
                <a:solidFill>
                  <a:schemeClr val="bg2">
                    <a:alpha val="50000"/>
                  </a:schemeClr>
                </a:solidFill>
              </a:rPr>
              <a:t>Energokrīzē</a:t>
            </a:r>
            <a:r>
              <a:rPr lang="lv-LV" sz="3500" spc="110" dirty="0">
                <a:solidFill>
                  <a:schemeClr val="bg2">
                    <a:alpha val="50000"/>
                  </a:schemeClr>
                </a:solidFill>
              </a:rPr>
              <a:t> noteiktās rīcības:</a:t>
            </a:r>
          </a:p>
          <a:p>
            <a:pPr marL="514350" indent="-514350">
              <a:buAutoNum type="arabicPeriod"/>
            </a:pPr>
            <a:endParaRPr lang="lv-LV" sz="2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2600" dirty="0">
                <a:solidFill>
                  <a:schemeClr val="bg1"/>
                </a:solidFill>
              </a:rPr>
              <a:t>gatavojas apkures sezonai, nosaka iekštelpu temperatūras apkures sezonas laikā ne augstāku par 20,5</a:t>
            </a:r>
            <a:r>
              <a:rPr lang="lv-LV" sz="2600" baseline="30000" dirty="0">
                <a:solidFill>
                  <a:schemeClr val="bg1"/>
                </a:solidFill>
              </a:rPr>
              <a:t>o</a:t>
            </a:r>
            <a:r>
              <a:rPr lang="lv-LV" sz="2600" dirty="0">
                <a:solidFill>
                  <a:schemeClr val="bg1"/>
                </a:solidFill>
              </a:rPr>
              <a:t>C vidēji ēkā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2600" dirty="0">
                <a:solidFill>
                  <a:schemeClr val="bg1"/>
                </a:solidFill>
              </a:rPr>
              <a:t>pieslēdzot apkuri, nodrošina 4 grādu zemāku temperatūru ārpus darba laika un brīvdienās režīmus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2600" dirty="0">
                <a:solidFill>
                  <a:schemeClr val="bg1"/>
                </a:solidFill>
              </a:rPr>
              <a:t>pārbauda un iestata atbilstošos darba 	laikus ventilācijas sistēmai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2600" dirty="0">
                <a:solidFill>
                  <a:schemeClr val="bg1"/>
                </a:solidFill>
              </a:rPr>
              <a:t>vasaras periodā ventilējam telpas atverot logus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2600" dirty="0">
                <a:solidFill>
                  <a:schemeClr val="bg1"/>
                </a:solidFill>
              </a:rPr>
              <a:t>ziemas periodā tikai darba laikā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2600" dirty="0">
                <a:solidFill>
                  <a:schemeClr val="bg1"/>
                </a:solidFill>
              </a:rPr>
              <a:t>nodrošina dzesēšanas ieslēgšanos no 25</a:t>
            </a:r>
            <a:r>
              <a:rPr lang="lv-LV" sz="2600" baseline="30000" dirty="0">
                <a:solidFill>
                  <a:schemeClr val="bg1"/>
                </a:solidFill>
              </a:rPr>
              <a:t>o</a:t>
            </a:r>
            <a:r>
              <a:rPr lang="lv-LV" sz="2600" dirty="0">
                <a:solidFill>
                  <a:schemeClr val="bg1"/>
                </a:solidFill>
              </a:rPr>
              <a:t>C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300" dirty="0"/>
          </a:p>
        </p:txBody>
      </p:sp>
      <p:pic>
        <p:nvPicPr>
          <p:cNvPr id="7" name="Attēls 9">
            <a:extLst>
              <a:ext uri="{FF2B5EF4-FFF2-40B4-BE49-F238E27FC236}">
                <a16:creationId xmlns:a16="http://schemas.microsoft.com/office/drawing/2014/main" id="{5D6D143B-AE4F-4FED-B556-A2557EE6A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0958" y="3614912"/>
            <a:ext cx="3349245" cy="21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469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70FA8E7-9519-4D98-BEC2-3B480B316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383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2979D2-819D-C6E3-CA02-6E1C2AF1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92" y="1086885"/>
            <a:ext cx="10866201" cy="4913911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86A147EA-F6CB-4780-8EF9-64CBC2BBAB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3984" y="489330"/>
            <a:ext cx="11164032" cy="1028294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3200" kern="0" spc="110" dirty="0">
                <a:solidFill>
                  <a:schemeClr val="bg2">
                    <a:alpha val="50000"/>
                  </a:schemeClr>
                </a:solidFill>
              </a:rPr>
              <a:t>Ielu apgaismojums</a:t>
            </a:r>
            <a:endParaRPr lang="en-US" sz="3200" spc="110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70E90-EEBC-4968-81CD-93A9B00B8AD4}"/>
              </a:ext>
            </a:extLst>
          </p:cNvPr>
          <p:cNvSpPr txBox="1"/>
          <p:nvPr/>
        </p:nvSpPr>
        <p:spPr>
          <a:xfrm>
            <a:off x="6407556" y="3445870"/>
            <a:ext cx="1217529" cy="2170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514350" marR="0" indent="-514350" algn="just" defTabSz="412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28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56 000 EUR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B899C-D1EA-4784-9347-4153AA79CCFB}"/>
              </a:ext>
            </a:extLst>
          </p:cNvPr>
          <p:cNvSpPr txBox="1"/>
          <p:nvPr/>
        </p:nvSpPr>
        <p:spPr>
          <a:xfrm>
            <a:off x="7218277" y="2969847"/>
            <a:ext cx="1217529" cy="2170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514350" marR="0" indent="-514350" algn="just" defTabSz="412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28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86 000 EUR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D58FE-778B-4139-93BD-0EE525366504}"/>
              </a:ext>
            </a:extLst>
          </p:cNvPr>
          <p:cNvSpPr txBox="1"/>
          <p:nvPr/>
        </p:nvSpPr>
        <p:spPr>
          <a:xfrm>
            <a:off x="7975803" y="2632909"/>
            <a:ext cx="1217529" cy="2170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514350" marR="0" indent="-514350" algn="just" defTabSz="412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28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70 000 EUR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8A031-E0DB-4F4A-9FE1-71BE98E69862}"/>
              </a:ext>
            </a:extLst>
          </p:cNvPr>
          <p:cNvSpPr txBox="1"/>
          <p:nvPr/>
        </p:nvSpPr>
        <p:spPr>
          <a:xfrm>
            <a:off x="8707468" y="2036138"/>
            <a:ext cx="1217529" cy="2170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514350" marR="0" indent="-514350" algn="just" defTabSz="412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28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96 000 EUR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6F60D-A203-4CCD-AEC8-D135B7F9BD63}"/>
              </a:ext>
            </a:extLst>
          </p:cNvPr>
          <p:cNvSpPr txBox="1"/>
          <p:nvPr/>
        </p:nvSpPr>
        <p:spPr>
          <a:xfrm>
            <a:off x="9451375" y="1602692"/>
            <a:ext cx="1217529" cy="137779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514350" marR="0" indent="-514350" algn="just" defTabSz="412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28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116 000 EUR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E0E706-D58E-4CB7-851F-9F0A1C9AC4C6}"/>
              </a:ext>
            </a:extLst>
          </p:cNvPr>
          <p:cNvSpPr/>
          <p:nvPr/>
        </p:nvSpPr>
        <p:spPr>
          <a:xfrm>
            <a:off x="10542880" y="1550140"/>
            <a:ext cx="585500" cy="75070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100" b="0" i="0" u="none" strike="noStrike" kern="1200" cap="none" spc="0" normalizeH="0" baseline="0" noProof="0">
              <a:ln>
                <a:noFill/>
              </a:ln>
              <a:solidFill>
                <a:srgbClr val="244CD3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8D872B-DDBE-4433-B70F-C6535733E53E}"/>
              </a:ext>
            </a:extLst>
          </p:cNvPr>
          <p:cNvSpPr txBox="1"/>
          <p:nvPr/>
        </p:nvSpPr>
        <p:spPr>
          <a:xfrm>
            <a:off x="348343" y="6053348"/>
            <a:ext cx="11164033" cy="61741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92500" lnSpcReduction="20000"/>
          </a:bodyPr>
          <a:lstStyle>
            <a:defPPr>
              <a:defRPr lang="en-US"/>
            </a:defPPr>
            <a:lvl1pPr marL="514350" marR="0" indent="-514350" algn="just" defTabSz="412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28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elvetica Neue"/>
              </a:rPr>
              <a:t>Kopējais enerģijas ietaupījums ir 2123,1 MWh jeb 16,4%.</a:t>
            </a:r>
          </a:p>
          <a:p>
            <a:pPr marL="0" marR="0" lvl="0" indent="0" algn="ctr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elvetica Neue"/>
              </a:rPr>
              <a:t> Izmaksu samazinājums </a:t>
            </a:r>
            <a:r>
              <a:rPr kumimoji="0" lang="lv-LV" sz="2000" b="1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579 844 </a:t>
            </a:r>
            <a:r>
              <a:rPr kumimoji="0" lang="lv-LV" sz="2000" b="1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elvetica Neue"/>
              </a:rPr>
              <a:t>EUR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A6EE9B-526B-9E38-B5EB-7E00EE354303}"/>
              </a:ext>
            </a:extLst>
          </p:cNvPr>
          <p:cNvSpPr txBox="1"/>
          <p:nvPr/>
        </p:nvSpPr>
        <p:spPr>
          <a:xfrm>
            <a:off x="10173242" y="1347242"/>
            <a:ext cx="1217529" cy="137779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514350" marR="0" indent="-514350" algn="just" defTabSz="412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280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155 984EUR</a:t>
            </a:r>
          </a:p>
        </p:txBody>
      </p:sp>
    </p:spTree>
    <p:extLst>
      <p:ext uri="{BB962C8B-B14F-4D97-AF65-F5344CB8AC3E}">
        <p14:creationId xmlns:p14="http://schemas.microsoft.com/office/powerpoint/2010/main" val="32324905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930817-BE40-4561-86A9-F94CC4C218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4766" y="364855"/>
            <a:ext cx="9772379" cy="8059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3200" spc="110" dirty="0">
                <a:solidFill>
                  <a:schemeClr val="bg2">
                    <a:alpha val="50000"/>
                  </a:schemeClr>
                </a:solidFill>
              </a:rPr>
              <a:t>Kāpēc nepieciešama </a:t>
            </a:r>
            <a:r>
              <a:rPr lang="lv-LV" sz="3200" spc="110" dirty="0" err="1">
                <a:solidFill>
                  <a:schemeClr val="bg2">
                    <a:alpha val="50000"/>
                  </a:schemeClr>
                </a:solidFill>
              </a:rPr>
              <a:t>energopārvaldība</a:t>
            </a:r>
            <a:r>
              <a:rPr lang="lv-LV" sz="3200" spc="110" dirty="0">
                <a:solidFill>
                  <a:schemeClr val="bg2">
                    <a:alpha val="50000"/>
                  </a:schemeClr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470CA-6BF8-448F-8BA1-7E9F28EF11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0FE257C2-7A33-4C5E-84FA-7D9994C99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870375"/>
              </p:ext>
            </p:extLst>
          </p:nvPr>
        </p:nvGraphicFramePr>
        <p:xfrm>
          <a:off x="583660" y="1099226"/>
          <a:ext cx="11293812" cy="521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EE98EA-0130-45F2-AF3F-3C3F9377726E}"/>
              </a:ext>
            </a:extLst>
          </p:cNvPr>
          <p:cNvSpPr txBox="1"/>
          <p:nvPr/>
        </p:nvSpPr>
        <p:spPr>
          <a:xfrm>
            <a:off x="233082" y="6493145"/>
            <a:ext cx="7847404" cy="5847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R="0" indent="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110" baseline="0">
                <a:solidFill>
                  <a:schemeClr val="bg2">
                    <a:alpha val="50000"/>
                  </a:schemeClr>
                </a:solidFill>
                <a:uFillTx/>
                <a:latin typeface="GILROY-SEMIBOLD" pitchFamily="2" charset="77"/>
                <a:sym typeface="Helvetica Neue"/>
              </a:defRPr>
            </a:lvl1pPr>
            <a:lvl2pPr marL="0" marR="0" indent="2286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2pPr>
            <a:lvl3pPr marL="0" marR="0" indent="4572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3pPr>
            <a:lvl4pPr marL="0" marR="0" indent="6858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4pPr>
            <a:lvl5pPr marL="0" marR="0" indent="914400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uFillTx/>
                <a:latin typeface="GILROY-SEMIBOLD" pitchFamily="2" charset="77"/>
                <a:sym typeface="Helvetica Neue"/>
              </a:defRPr>
            </a:lvl5pPr>
            <a:lvl6pPr marL="18288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6pPr>
            <a:lvl7pPr marL="21336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7pPr>
            <a:lvl8pPr marL="24384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8pPr>
            <a:lvl9pPr marL="2743200" marR="0" indent="-304800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11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sym typeface="Helvetica Neue"/>
              </a:rPr>
              <a:t>Avots: Finanšu departaments</a:t>
            </a:r>
          </a:p>
        </p:txBody>
      </p:sp>
    </p:spTree>
    <p:extLst>
      <p:ext uri="{BB962C8B-B14F-4D97-AF65-F5344CB8AC3E}">
        <p14:creationId xmlns:p14="http://schemas.microsoft.com/office/powerpoint/2010/main" val="416686141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B01C9EE-A075-EA9A-1438-F331190EA6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584995"/>
            <a:ext cx="5418932" cy="691355"/>
          </a:xfrm>
        </p:spPr>
        <p:txBody>
          <a:bodyPr>
            <a:normAutofit/>
          </a:bodyPr>
          <a:lstStyle/>
          <a:p>
            <a:r>
              <a:rPr lang="lv-LV" sz="3600" dirty="0"/>
              <a:t>Motivācija</a:t>
            </a:r>
            <a:endParaRPr lang="en-US" sz="3600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0498876-83AA-8C39-51E0-50A3F4F25091}"/>
              </a:ext>
            </a:extLst>
          </p:cNvPr>
          <p:cNvSpPr txBox="1">
            <a:spLocks/>
          </p:cNvSpPr>
          <p:nvPr/>
        </p:nvSpPr>
        <p:spPr>
          <a:xfrm>
            <a:off x="4133850" y="1903500"/>
            <a:ext cx="7617297" cy="37889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3048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6096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9144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12192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marR="0" lvl="0" indent="-342900" algn="l" defTabSz="121916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1" i="0" u="none" strike="noStrike" kern="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Bāzes patēriņš = pēdējo 2-3 gadu vidējais patēriņš</a:t>
            </a:r>
          </a:p>
          <a:p>
            <a:pPr marL="342900" marR="0" lvl="0" indent="-342900" algn="l" defTabSz="121916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1" i="0" u="none" strike="noStrike" kern="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Siltumenerģijas dati tiek klimatiski koriģēti</a:t>
            </a:r>
          </a:p>
          <a:p>
            <a:pPr marL="342900" marR="0" lvl="0" indent="-342900" algn="l" defTabSz="121916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1" i="0" u="none" strike="noStrike" kern="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Pašvaldības energoefektivitātes paaugstināšanas projektu rezultāti netiek ņemti vērā aprēķinot ietaupījumus</a:t>
            </a:r>
          </a:p>
          <a:p>
            <a:pPr marL="342900" marR="0" lvl="0" indent="-342900" algn="l" defTabSz="121916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1" i="0" u="none" strike="noStrike" kern="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Ēkā ir jābūt nemainīgam lietošanas veidam un laikam</a:t>
            </a:r>
          </a:p>
          <a:p>
            <a:pPr marL="342900" marR="0" lvl="0" indent="-342900" algn="l" defTabSz="121916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1" i="0" u="none" strike="noStrike" kern="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sym typeface="Helvetica Neue"/>
              </a:rPr>
              <a:t>Patēriņa uzskaite tiek veikta izmantojot skaitītājus </a:t>
            </a:r>
          </a:p>
          <a:p>
            <a:pPr marL="0" marR="0" lvl="0" indent="0" algn="l" defTabSz="121916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endParaRPr kumimoji="0" lang="lv-LV" sz="2400" b="1" i="0" u="none" strike="noStrike" kern="0" cap="none" spc="60" normalizeH="0" baseline="0" noProof="0" dirty="0">
              <a:ln>
                <a:noFill/>
              </a:ln>
              <a:solidFill>
                <a:srgbClr val="000B40"/>
              </a:solidFill>
              <a:effectLst/>
              <a:uLnTx/>
              <a:uFillTx/>
              <a:sym typeface="Helvetica Neue"/>
            </a:endParaRPr>
          </a:p>
        </p:txBody>
      </p:sp>
      <p:graphicFrame>
        <p:nvGraphicFramePr>
          <p:cNvPr id="5" name="Shēma 1">
            <a:extLst>
              <a:ext uri="{FF2B5EF4-FFF2-40B4-BE49-F238E27FC236}">
                <a16:creationId xmlns:a16="http://schemas.microsoft.com/office/drawing/2014/main" id="{AADB87A6-5BC5-4D2C-4537-794EE968AECA}"/>
              </a:ext>
            </a:extLst>
          </p:cNvPr>
          <p:cNvGraphicFramePr/>
          <p:nvPr/>
        </p:nvGraphicFramePr>
        <p:xfrm>
          <a:off x="107222" y="1534515"/>
          <a:ext cx="4253219" cy="378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hēma 2">
            <a:extLst>
              <a:ext uri="{FF2B5EF4-FFF2-40B4-BE49-F238E27FC236}">
                <a16:creationId xmlns:a16="http://schemas.microsoft.com/office/drawing/2014/main" id="{A0CEB9EB-0D79-16C1-698C-9B3C0427A5ED}"/>
              </a:ext>
            </a:extLst>
          </p:cNvPr>
          <p:cNvGraphicFramePr/>
          <p:nvPr/>
        </p:nvGraphicFramePr>
        <p:xfrm>
          <a:off x="1786855" y="5726827"/>
          <a:ext cx="9588617" cy="97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550032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eta sarunai ar auditoriju ar vidēju vai garāku apgalvojumu">
            <a:extLst>
              <a:ext uri="{FF2B5EF4-FFF2-40B4-BE49-F238E27FC236}">
                <a16:creationId xmlns:a16="http://schemas.microsoft.com/office/drawing/2014/main" id="{254ECD8D-D80C-DA57-0DD6-8BEE1709D19D}"/>
              </a:ext>
            </a:extLst>
          </p:cNvPr>
          <p:cNvSpPr txBox="1"/>
          <p:nvPr/>
        </p:nvSpPr>
        <p:spPr>
          <a:xfrm>
            <a:off x="-250639" y="234770"/>
            <a:ext cx="7830534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700" b="1" i="0" u="none" strike="noStrike" kern="0" cap="none" spc="6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"/>
                <a:sym typeface="Gilroy Semibold"/>
              </a:rPr>
              <a:t>Klimata programmas uzdevumi</a:t>
            </a:r>
            <a:endParaRPr kumimoji="0" lang="en-US" sz="2700" b="1" i="0" u="none" strike="noStrike" kern="0" cap="none" spc="60" normalizeH="0" baseline="0" noProof="0" dirty="0">
              <a:ln>
                <a:noFill/>
              </a:ln>
              <a:solidFill>
                <a:srgbClr val="000B40"/>
              </a:solidFill>
              <a:effectLst/>
              <a:uLnTx/>
              <a:uFillTx/>
              <a:latin typeface="Gilroy SemiBold"/>
              <a:sym typeface="Helvetica Neue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3F184F4-0328-E27E-B01B-7DD42B50BC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6605" y="0"/>
            <a:ext cx="447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201">
            <a:extLst>
              <a:ext uri="{FF2B5EF4-FFF2-40B4-BE49-F238E27FC236}">
                <a16:creationId xmlns:a16="http://schemas.microsoft.com/office/drawing/2014/main" id="{312F7F29-0387-7DCA-6BE9-623E4A1A630B}"/>
              </a:ext>
            </a:extLst>
          </p:cNvPr>
          <p:cNvSpPr txBox="1"/>
          <p:nvPr/>
        </p:nvSpPr>
        <p:spPr>
          <a:xfrm>
            <a:off x="-191222" y="1126969"/>
            <a:ext cx="7771118" cy="578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584200">
              <a:lnSpc>
                <a:spcPct val="90000"/>
              </a:lnSpc>
              <a:defRPr sz="9000" spc="180">
                <a:solidFill>
                  <a:srgbClr val="000000"/>
                </a:solidFill>
                <a:latin typeface="Gilroy SemiBold Italic"/>
                <a:ea typeface="Gilroy SemiBold Italic"/>
                <a:cs typeface="Gilroy SemiBold Italic"/>
                <a:sym typeface="Gilroy Semibold"/>
              </a:defRPr>
            </a:lvl1pPr>
          </a:lstStyle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Veicināt Rīgas valstspilsētas </a:t>
            </a: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virzību uz klimatneitralitāti;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Īstenot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 Ilgtspējīgas enerģijas un klimata rīcības plānā 2022. – 2030. gadam </a:t>
            </a: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noteiktos pasākumus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;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Atbalstīt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 </a:t>
            </a: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Domes departamentus, Pašvaldības aģentūras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  <a:sym typeface="Gilroy Semibold"/>
              </a:rPr>
              <a:t>, kuras vēlas īstenot 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klimata pārmaiņu mazināšanas un pielāgošanās pasākumus savā infrastruktūrā;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Samazināt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 Pašvaldības institūciju </a:t>
            </a: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enerģijas izmaksas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;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Veicināt Rīgas valstspilsētas </a:t>
            </a:r>
            <a:r>
              <a:rPr kumimoji="0" lang="lv-LV" sz="2300" b="1" i="0" u="none" strike="noStrike" kern="0" cap="none" spc="180" normalizeH="0" baseline="0" noProof="0" dirty="0" err="1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ārtelpas</a:t>
            </a: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 pielāgošanas klimata pārmaiņām;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Veicināt inovāciju aprobāciju un </a:t>
            </a: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īstenot pilotprojektus 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Rīgas valstspilsētā </a:t>
            </a:r>
            <a:r>
              <a:rPr kumimoji="0" lang="lv-LV" sz="2300" b="1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klimata pārmaiņu mazināšanai</a:t>
            </a:r>
            <a:r>
              <a:rPr kumimoji="0" lang="lv-LV" sz="2300" b="0" i="0" u="none" strike="noStrike" kern="0" cap="none" spc="180" normalizeH="0" baseline="0" noProof="0" dirty="0">
                <a:ln>
                  <a:noFill/>
                </a:ln>
                <a:solidFill>
                  <a:srgbClr val="000B40"/>
                </a:solidFill>
                <a:effectLst/>
                <a:uLnTx/>
                <a:uFillTx/>
                <a:latin typeface="Gilroy SemiBold Italic"/>
              </a:rPr>
              <a:t>.</a:t>
            </a:r>
          </a:p>
          <a:p>
            <a:pPr marL="342900" marR="0" lvl="0" indent="-342900" algn="l" defTabSz="2921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2300" b="0" i="0" u="none" strike="noStrike" kern="0" cap="none" spc="9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 SemiBold Italic"/>
              <a:sym typeface="Gilro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4176816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F13237-3E02-C1D4-4025-9D2E28CFBB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4" y="584995"/>
            <a:ext cx="5641976" cy="494505"/>
          </a:xfrm>
        </p:spPr>
        <p:txBody>
          <a:bodyPr>
            <a:normAutofit fontScale="92500"/>
          </a:bodyPr>
          <a:lstStyle/>
          <a:p>
            <a:r>
              <a:rPr lang="lv-LV" sz="2400" dirty="0"/>
              <a:t>Klimata programmā apstiprinātās rīcības</a:t>
            </a:r>
            <a:endParaRPr lang="en-US" sz="2400" dirty="0"/>
          </a:p>
          <a:p>
            <a:endParaRPr lang="lv-LV" sz="2400" dirty="0"/>
          </a:p>
        </p:txBody>
      </p:sp>
      <p:sp>
        <p:nvSpPr>
          <p:cNvPr id="13" name="1201">
            <a:extLst>
              <a:ext uri="{FF2B5EF4-FFF2-40B4-BE49-F238E27FC236}">
                <a16:creationId xmlns:a16="http://schemas.microsoft.com/office/drawing/2014/main" id="{C3BFDD98-6CF4-76B1-1D9A-A64D09C1A30A}"/>
              </a:ext>
            </a:extLst>
          </p:cNvPr>
          <p:cNvSpPr txBox="1"/>
          <p:nvPr/>
        </p:nvSpPr>
        <p:spPr>
          <a:xfrm>
            <a:off x="223736" y="1040861"/>
            <a:ext cx="5872264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584200">
              <a:lnSpc>
                <a:spcPct val="90000"/>
              </a:lnSpc>
              <a:defRPr sz="9000" spc="180">
                <a:solidFill>
                  <a:srgbClr val="000000"/>
                </a:solidFill>
                <a:latin typeface="Gilroy SemiBold Italic"/>
                <a:ea typeface="Gilroy SemiBold Italic"/>
                <a:cs typeface="Gilroy SemiBold Italic"/>
                <a:sym typeface="Gilroy Semibold"/>
              </a:defRPr>
            </a:lvl1pPr>
          </a:lstStyle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Prioritātes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 2023:</a:t>
            </a: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Saules paneļi</a:t>
            </a:r>
            <a:endParaRPr kumimoji="0" lang="en-US" sz="2000" b="0" i="0" u="none" strike="noStrike" kern="0" cap="none" spc="1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 Italic"/>
              <a:sym typeface="Gilroy Semibold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Apgaismojuma nomaiņa</a:t>
            </a:r>
            <a:endParaRPr kumimoji="0" lang="en-US" sz="2000" b="0" i="0" u="none" strike="noStrike" kern="0" cap="none" spc="1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 Italic"/>
              <a:sym typeface="Gilroy Semibold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Apkures avota nomaiņa</a:t>
            </a:r>
            <a:endParaRPr kumimoji="0" lang="en-US" sz="2000" b="0" i="0" u="none" strike="noStrike" kern="0" cap="none" spc="1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 Italic"/>
              <a:sym typeface="Gilroy Semibold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Pielāgošanās pasākumi</a:t>
            </a:r>
            <a:endParaRPr kumimoji="0" lang="en-US" sz="2000" b="0" i="0" u="none" strike="noStrike" kern="0" cap="none" spc="9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 Italic"/>
              <a:sym typeface="Gilroy Semi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89E9E1-FE58-2F51-933E-622A85F5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588" y="1774825"/>
            <a:ext cx="5336773" cy="3308350"/>
          </a:xfrm>
          <a:prstGeom prst="rect">
            <a:avLst/>
          </a:prstGeom>
        </p:spPr>
      </p:pic>
      <p:sp>
        <p:nvSpPr>
          <p:cNvPr id="16" name="1201">
            <a:extLst>
              <a:ext uri="{FF2B5EF4-FFF2-40B4-BE49-F238E27FC236}">
                <a16:creationId xmlns:a16="http://schemas.microsoft.com/office/drawing/2014/main" id="{F2A1EC26-D3BF-CAE3-1858-18BB9631B9A6}"/>
              </a:ext>
            </a:extLst>
          </p:cNvPr>
          <p:cNvSpPr txBox="1"/>
          <p:nvPr/>
        </p:nvSpPr>
        <p:spPr>
          <a:xfrm>
            <a:off x="223736" y="3082640"/>
            <a:ext cx="5872264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 defTabSz="584200">
              <a:lnSpc>
                <a:spcPct val="90000"/>
              </a:lnSpc>
              <a:defRPr sz="9000" spc="180">
                <a:solidFill>
                  <a:srgbClr val="000000"/>
                </a:solidFill>
                <a:latin typeface="Gilroy SemiBold Italic"/>
                <a:ea typeface="Gilroy SemiBold Italic"/>
                <a:cs typeface="Gilroy SemiBold Italic"/>
                <a:sym typeface="Gilroy Semibold"/>
              </a:defRPr>
            </a:lvl1pPr>
          </a:lstStyle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Apstiprinātie projekti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:</a:t>
            </a: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LED 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55 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izglītības iestādēs 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- 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9 168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 gaismekļi, ietaupījums 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425 MWh /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gadā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, 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samazinātas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 694 tCO</a:t>
            </a:r>
            <a:r>
              <a:rPr kumimoji="0" lang="en-US" sz="14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2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 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dzīves ciklā.</a:t>
            </a:r>
            <a:endParaRPr kumimoji="0" lang="en-US" sz="2000" b="0" i="0" u="none" strike="noStrike" kern="0" cap="none" spc="1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 Italic"/>
              <a:sym typeface="Gilroy Semibold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Saules paneļi ar jaudu 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708 </a:t>
            </a:r>
            <a:r>
              <a:rPr kumimoji="0" lang="en-US" sz="2000" b="0" i="0" u="none" strike="noStrike" kern="0" cap="none" spc="1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kWp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 PV 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7 ēkās, kas saražos 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614,261 MWh/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  <a:sym typeface="Gilroy Semibold"/>
              </a:rPr>
              <a:t>gadā, samazinot 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1673,85 tCO</a:t>
            </a:r>
            <a:r>
              <a:rPr kumimoji="0" lang="en-US" sz="14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2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 </a:t>
            </a:r>
            <a:r>
              <a:rPr kumimoji="0" lang="lv-LV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dzīves ciklā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SemiBold Italic"/>
              </a:rPr>
              <a:t>. </a:t>
            </a:r>
            <a:endParaRPr kumimoji="0" lang="en-US" sz="2000" b="0" i="0" u="none" strike="noStrike" kern="0" cap="none" spc="1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SemiBold Italic"/>
              <a:sym typeface="Gilro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5404477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3DD1D-39EF-6B52-B6DE-4A4ADCE60E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391923"/>
            <a:ext cx="5966732" cy="514092"/>
          </a:xfrm>
        </p:spPr>
        <p:txBody>
          <a:bodyPr>
            <a:normAutofit/>
          </a:bodyPr>
          <a:lstStyle/>
          <a:p>
            <a:r>
              <a:rPr lang="lv-LV" sz="3200" dirty="0"/>
              <a:t>EPS un cenas energoresursiem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66DCD-FF87-E769-824F-F6B6CB56F6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66D19-5870-3B01-CC41-AFCF213FE4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D326DF-EFB9-C32F-E1BE-1F41369E059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82E54-FFF1-7800-C595-8FEE3763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4353">
            <a:off x="1131337" y="1388887"/>
            <a:ext cx="5180502" cy="5064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E13629-78D3-005F-1659-62A8822FD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98" y="648969"/>
            <a:ext cx="3791098" cy="57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7615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E365F6-C407-4DF8-BD45-FAAF7903826B}"/>
              </a:ext>
            </a:extLst>
          </p:cNvPr>
          <p:cNvSpPr txBox="1"/>
          <p:nvPr/>
        </p:nvSpPr>
        <p:spPr>
          <a:xfrm>
            <a:off x="7094904" y="2909455"/>
            <a:ext cx="4892964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Rīgas enerģētikas </a:t>
            </a:r>
            <a:r>
              <a:rPr kumimoji="0" lang="lv-LV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agentūra</a:t>
            </a:r>
            <a:endParaRPr kumimoji="0" lang="lv-LV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lv-LV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Jānis Ikaunieks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Direktors </a:t>
            </a:r>
            <a:endParaRPr kumimoji="0" lang="lv-LV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rea.riga.lv</a:t>
            </a:r>
            <a:endParaRPr kumimoji="0" lang="lv-LV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Ikaunieks.janis@riga.lv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ttēls 5">
            <a:extLst>
              <a:ext uri="{FF2B5EF4-FFF2-40B4-BE49-F238E27FC236}">
                <a16:creationId xmlns:a16="http://schemas.microsoft.com/office/drawing/2014/main" id="{1E4703F1-2A53-454A-8517-62341B4C9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4140">
            <a:off x="690545" y="596106"/>
            <a:ext cx="6121414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20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2906AF4-6E1F-9E09-D664-C112F2BDAB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7068" y="424485"/>
            <a:ext cx="5418932" cy="321019"/>
          </a:xfrm>
        </p:spPr>
        <p:txBody>
          <a:bodyPr>
            <a:normAutofit/>
          </a:bodyPr>
          <a:lstStyle/>
          <a:p>
            <a:r>
              <a:rPr lang="lv-LV" sz="2000" dirty="0"/>
              <a:t>Energopārvaldības rokasgrāmata</a:t>
            </a:r>
            <a:endParaRPr lang="en-US" sz="20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E372B5E-69E0-BB70-9B98-6DF0563DD3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3849" y="1073770"/>
            <a:ext cx="4168078" cy="1814945"/>
          </a:xfrm>
        </p:spPr>
        <p:txBody>
          <a:bodyPr>
            <a:normAutofit fontScale="92500"/>
          </a:bodyPr>
          <a:lstStyle/>
          <a:p>
            <a:r>
              <a:rPr lang="lv-LV" dirty="0"/>
              <a:t>Rokasgrāmatā jāizstrādā procedūras pēc būtības, lai nodrošinātu veiksmīgu sistēmas īstenošanu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E60ED5-F221-84F5-91F7-EF3E4302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1143">
            <a:off x="1784962" y="973899"/>
            <a:ext cx="4067410" cy="5829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C588A4-27B3-A6A7-17E4-9BA7CCC56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010">
            <a:off x="4738089" y="3421468"/>
            <a:ext cx="4372180" cy="34300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20ABC-454C-A1B2-6FD0-0F76BF7504F7}"/>
              </a:ext>
            </a:extLst>
          </p:cNvPr>
          <p:cNvSpPr txBox="1"/>
          <p:nvPr/>
        </p:nvSpPr>
        <p:spPr>
          <a:xfrm>
            <a:off x="7328598" y="6529640"/>
            <a:ext cx="609771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400" dirty="0">
                <a:latin typeface="Gilroy SemiBold"/>
              </a:rPr>
              <a:t>https://www.riga.lv/lv/energoparvaldibas-sistema-pasvaldiba</a:t>
            </a:r>
          </a:p>
        </p:txBody>
      </p:sp>
    </p:spTree>
    <p:extLst>
      <p:ext uri="{BB962C8B-B14F-4D97-AF65-F5344CB8AC3E}">
        <p14:creationId xmlns:p14="http://schemas.microsoft.com/office/powerpoint/2010/main" val="28926673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1D36634-4029-E764-B1DF-CC8FE640F3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4" y="584994"/>
            <a:ext cx="6570889" cy="623711"/>
          </a:xfrm>
        </p:spPr>
        <p:txBody>
          <a:bodyPr>
            <a:normAutofit/>
          </a:bodyPr>
          <a:lstStyle/>
          <a:p>
            <a:r>
              <a:rPr lang="lv-LV" sz="2400" dirty="0"/>
              <a:t>Energopārvaldības rokasgrāmata</a:t>
            </a:r>
            <a:endParaRPr lang="en-US" sz="24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005B09B-6258-BCF9-3E11-38650DC079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5943" y="1952624"/>
            <a:ext cx="3984171" cy="4320381"/>
          </a:xfrm>
        </p:spPr>
        <p:txBody>
          <a:bodyPr/>
          <a:lstStyle/>
          <a:p>
            <a:r>
              <a:rPr lang="lv-LV" dirty="0"/>
              <a:t>Pielietojums</a:t>
            </a:r>
          </a:p>
          <a:p>
            <a:r>
              <a:rPr lang="lv-LV" dirty="0"/>
              <a:t>Organizācijas apraksts</a:t>
            </a:r>
          </a:p>
          <a:p>
            <a:r>
              <a:rPr lang="lv-LV" dirty="0"/>
              <a:t>Iesaistītās puses</a:t>
            </a:r>
          </a:p>
          <a:p>
            <a:r>
              <a:rPr lang="lv-LV" dirty="0"/>
              <a:t>EPS robežas</a:t>
            </a:r>
          </a:p>
          <a:p>
            <a:r>
              <a:rPr lang="lv-LV" dirty="0"/>
              <a:t>Atbildības robežas</a:t>
            </a:r>
          </a:p>
          <a:p>
            <a:r>
              <a:rPr lang="lv-LV" dirty="0"/>
              <a:t>Energopārvaldības procesi 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86CEB6-F891-8E01-ACAD-8C11A3E79F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45915" y="1952625"/>
            <a:ext cx="3016519" cy="2084684"/>
          </a:xfrm>
        </p:spPr>
        <p:txBody>
          <a:bodyPr/>
          <a:lstStyle/>
          <a:p>
            <a:r>
              <a:rPr lang="lv-LV" dirty="0"/>
              <a:t>Vadība</a:t>
            </a:r>
          </a:p>
          <a:p>
            <a:r>
              <a:rPr lang="lv-LV" dirty="0" err="1"/>
              <a:t>Energopolitika</a:t>
            </a:r>
            <a:endParaRPr lang="lv-LV" dirty="0"/>
          </a:p>
          <a:p>
            <a:r>
              <a:rPr lang="lv-LV" dirty="0"/>
              <a:t>Lomas</a:t>
            </a:r>
          </a:p>
          <a:p>
            <a:r>
              <a:rPr lang="lv-LV" dirty="0"/>
              <a:t>Pienākumi</a:t>
            </a:r>
          </a:p>
          <a:p>
            <a:r>
              <a:rPr lang="lv-LV" dirty="0"/>
              <a:t>Pilnvaras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2C7E7D-73F6-E402-01E7-2D12CE2618A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88756" y="1952624"/>
            <a:ext cx="3984171" cy="4320381"/>
          </a:xfrm>
        </p:spPr>
        <p:txBody>
          <a:bodyPr>
            <a:normAutofit/>
          </a:bodyPr>
          <a:lstStyle/>
          <a:p>
            <a:r>
              <a:rPr lang="lv-LV" dirty="0"/>
              <a:t>Plānošana</a:t>
            </a:r>
          </a:p>
          <a:p>
            <a:r>
              <a:rPr lang="lv-LV" dirty="0"/>
              <a:t>Mērķi</a:t>
            </a:r>
          </a:p>
          <a:p>
            <a:r>
              <a:rPr lang="lv-LV" dirty="0"/>
              <a:t>Darba plāns</a:t>
            </a:r>
          </a:p>
          <a:p>
            <a:r>
              <a:rPr lang="lv-LV" dirty="0" err="1"/>
              <a:t>Energonovērtējums</a:t>
            </a:r>
            <a:endParaRPr lang="lv-LV" dirty="0"/>
          </a:p>
          <a:p>
            <a:r>
              <a:rPr lang="lv-LV" dirty="0"/>
              <a:t>Dati</a:t>
            </a:r>
          </a:p>
          <a:p>
            <a:r>
              <a:rPr lang="lv-LV" dirty="0"/>
              <a:t>Resursi</a:t>
            </a:r>
          </a:p>
          <a:p>
            <a:r>
              <a:rPr lang="lv-LV" dirty="0"/>
              <a:t>Kompetence</a:t>
            </a:r>
          </a:p>
          <a:p>
            <a:r>
              <a:rPr lang="lv-LV" dirty="0"/>
              <a:t>Komunikācija</a:t>
            </a:r>
          </a:p>
          <a:p>
            <a:r>
              <a:rPr lang="lv-LV" dirty="0"/>
              <a:t>Snieguma novērtēšana</a:t>
            </a:r>
          </a:p>
          <a:p>
            <a:r>
              <a:rPr lang="lv-LV" dirty="0"/>
              <a:t>Uzlabošana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BAEB14E-A289-F95F-E539-D95EDBA49A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5325" y="1208706"/>
            <a:ext cx="3016519" cy="743919"/>
          </a:xfrm>
        </p:spPr>
        <p:txBody>
          <a:bodyPr>
            <a:normAutofit/>
          </a:bodyPr>
          <a:lstStyle/>
          <a:p>
            <a:r>
              <a:rPr lang="lv-LV" dirty="0"/>
              <a:t>01</a:t>
            </a:r>
            <a:endParaRPr 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0B24BE1-1D16-1F85-2DD8-95EF48C9E9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45915" y="1208706"/>
            <a:ext cx="3016519" cy="743919"/>
          </a:xfrm>
        </p:spPr>
        <p:txBody>
          <a:bodyPr/>
          <a:lstStyle/>
          <a:p>
            <a:r>
              <a:rPr lang="lv-LV" dirty="0"/>
              <a:t>02</a:t>
            </a:r>
            <a:endParaRPr lang="en-US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086AB38-6D5C-A8A9-F83E-4272CB1AE8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88756" y="1208706"/>
            <a:ext cx="3016519" cy="743919"/>
          </a:xfrm>
        </p:spPr>
        <p:txBody>
          <a:bodyPr/>
          <a:lstStyle/>
          <a:p>
            <a:r>
              <a:rPr lang="lv-LV" dirty="0"/>
              <a:t>03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496BB6-F8CC-CB56-2D94-86D868EF0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929" y="3999219"/>
            <a:ext cx="3320141" cy="28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399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A72E07-4AA7-A8DB-E963-C79240A0CF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4722" y="1898626"/>
            <a:ext cx="4638675" cy="4374378"/>
          </a:xfrm>
        </p:spPr>
        <p:txBody>
          <a:bodyPr>
            <a:normAutofit/>
          </a:bodyPr>
          <a:lstStyle/>
          <a:p>
            <a:r>
              <a:rPr lang="lv-LV" sz="7200" dirty="0">
                <a:solidFill>
                  <a:srgbClr val="FFFFFF"/>
                </a:solidFill>
              </a:rPr>
              <a:t>Pašvaldības stratēģiskie uzdevumi</a:t>
            </a:r>
            <a:endParaRPr lang="en-US" sz="660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F9DB91F-369F-0831-BC36-6C94663B1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7271" y="1402319"/>
            <a:ext cx="5805817" cy="536699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/>
              <a:t>Racionāls enerģijas patēriņš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/>
              <a:t>Uzlabots komforts un mikroklimats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/>
              <a:t>Ekonomiski pamatota izdevumu samazināšana pašvaldības ēkās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/>
              <a:t>Pašvaldības ēku un iekārtu dzīves cikla izmaksu samazināšana (plānošana, būvniecība, lietošana un demontāža)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/>
              <a:t>Enerģijas un ūdens patēriņa samazināšana nodrošinot pilnvērtīgu ēku izmantošanu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2400" dirty="0"/>
              <a:t>Samazināt pašvaldības ietekmi uz vidi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060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39916-D8A9-BC78-F506-F81DDDF3B3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584995"/>
            <a:ext cx="5619750" cy="501736"/>
          </a:xfrm>
        </p:spPr>
        <p:txBody>
          <a:bodyPr>
            <a:normAutofit/>
          </a:bodyPr>
          <a:lstStyle/>
          <a:p>
            <a:r>
              <a:rPr lang="lv-LV" sz="2800" dirty="0"/>
              <a:t>Mērķi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C7036-D86D-124B-EFF9-BA46F765B7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1502229"/>
            <a:ext cx="7974354" cy="4082142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2800" dirty="0"/>
              <a:t>Patstāvīga </a:t>
            </a:r>
            <a:r>
              <a:rPr lang="lv-LV" sz="2800" dirty="0" err="1"/>
              <a:t>energoveiktspējas</a:t>
            </a:r>
            <a:r>
              <a:rPr lang="lv-LV" sz="2800" dirty="0"/>
              <a:t> paaugstināšana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2800" dirty="0"/>
              <a:t>Energoefektivitātes rādītāju paaugstināšana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2800" dirty="0"/>
              <a:t>Energoresursu un ūdens patēriņa samazināšana, izmaksu samazināšana pašvaldības ēkās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2800" dirty="0"/>
              <a:t>Arvien plašāka darbinieku un skolēnu iesaiste EPS aktivitātēs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2800" dirty="0"/>
              <a:t>Sabiedrības informēšana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2800" dirty="0"/>
              <a:t>Patstāvīga EPS uzlabošana </a:t>
            </a:r>
          </a:p>
          <a:p>
            <a:endParaRPr lang="lv-LV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DCF45-C128-8276-302D-A731430B36B0}"/>
              </a:ext>
            </a:extLst>
          </p:cNvPr>
          <p:cNvSpPr txBox="1"/>
          <p:nvPr/>
        </p:nvSpPr>
        <p:spPr>
          <a:xfrm>
            <a:off x="6096000" y="4755606"/>
            <a:ext cx="5774871" cy="101566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just"/>
            <a:r>
              <a:rPr lang="lv-LV" sz="2000" b="1" dirty="0">
                <a:solidFill>
                  <a:srgbClr val="FF0000"/>
                </a:solidFill>
                <a:latin typeface="Gilroy SemiBold"/>
              </a:rPr>
              <a:t>Tas kurš ir informēts par faktisko energoresursu patēriņu un to nepieciešamo apjomu ir spējīgs identificēt potenciālos ietaupījumus un tos realizēt.</a:t>
            </a:r>
          </a:p>
        </p:txBody>
      </p:sp>
    </p:spTree>
    <p:extLst>
      <p:ext uri="{BB962C8B-B14F-4D97-AF65-F5344CB8AC3E}">
        <p14:creationId xmlns:p14="http://schemas.microsoft.com/office/powerpoint/2010/main" val="13050339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39916-D8A9-BC78-F506-F81DDDF3B3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584995"/>
            <a:ext cx="5418932" cy="415130"/>
          </a:xfrm>
        </p:spPr>
        <p:txBody>
          <a:bodyPr>
            <a:normAutofit fontScale="92500" lnSpcReduction="10000"/>
          </a:bodyPr>
          <a:lstStyle/>
          <a:p>
            <a:r>
              <a:rPr lang="lv-LV" sz="3200" dirty="0"/>
              <a:t>Struktūra un iesaistītie</a:t>
            </a:r>
          </a:p>
        </p:txBody>
      </p:sp>
      <p:graphicFrame>
        <p:nvGraphicFramePr>
          <p:cNvPr id="11" name="Shēma 2">
            <a:extLst>
              <a:ext uri="{FF2B5EF4-FFF2-40B4-BE49-F238E27FC236}">
                <a16:creationId xmlns:a16="http://schemas.microsoft.com/office/drawing/2014/main" id="{DF67A4F3-50B8-06F0-C9BE-92EDD5227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043080"/>
              </p:ext>
            </p:extLst>
          </p:nvPr>
        </p:nvGraphicFramePr>
        <p:xfrm>
          <a:off x="1189601" y="1357507"/>
          <a:ext cx="11141024" cy="481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6095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39916-D8A9-BC78-F506-F81DDDF3B3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584995"/>
            <a:ext cx="5418932" cy="519905"/>
          </a:xfrm>
        </p:spPr>
        <p:txBody>
          <a:bodyPr>
            <a:normAutofit/>
          </a:bodyPr>
          <a:lstStyle/>
          <a:p>
            <a:r>
              <a:rPr lang="lv-LV" sz="2800" dirty="0"/>
              <a:t>Vadības grupa</a:t>
            </a:r>
          </a:p>
        </p:txBody>
      </p: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0B3E8DD8-3D9E-2176-2CB4-7FE70FE1B4C2}"/>
              </a:ext>
            </a:extLst>
          </p:cNvPr>
          <p:cNvSpPr txBox="1">
            <a:spLocks/>
          </p:cNvSpPr>
          <p:nvPr/>
        </p:nvSpPr>
        <p:spPr>
          <a:xfrm>
            <a:off x="581193" y="2513229"/>
            <a:ext cx="5422390" cy="3633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1275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bg2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lv-LV" kern="0"/>
              <a:t>Izpilddirektors</a:t>
            </a:r>
          </a:p>
          <a:p>
            <a:r>
              <a:rPr lang="lv-LV" kern="0"/>
              <a:t>Īpašumu pārvaldes direktors</a:t>
            </a:r>
          </a:p>
          <a:p>
            <a:r>
              <a:rPr lang="lv-LV" kern="0"/>
              <a:t>Izglītības, kultūras un sporta departamenta direktors</a:t>
            </a:r>
          </a:p>
          <a:p>
            <a:r>
              <a:rPr lang="lv-LV" kern="0"/>
              <a:t>Finanšu departamenta direktors</a:t>
            </a:r>
          </a:p>
          <a:p>
            <a:r>
              <a:rPr lang="lv-LV" kern="0"/>
              <a:t>REA direktors</a:t>
            </a:r>
          </a:p>
          <a:p>
            <a:r>
              <a:rPr lang="lv-LV" kern="0"/>
              <a:t>REA energopārvaldnieks </a:t>
            </a:r>
          </a:p>
          <a:p>
            <a:endParaRPr lang="lv-LV" kern="0" dirty="0"/>
          </a:p>
        </p:txBody>
      </p:sp>
      <p:sp>
        <p:nvSpPr>
          <p:cNvPr id="13" name="Satura vietturis 3">
            <a:extLst>
              <a:ext uri="{FF2B5EF4-FFF2-40B4-BE49-F238E27FC236}">
                <a16:creationId xmlns:a16="http://schemas.microsoft.com/office/drawing/2014/main" id="{1C81DC56-4055-B9CE-D8BA-CB42CDE09792}"/>
              </a:ext>
            </a:extLst>
          </p:cNvPr>
          <p:cNvSpPr txBox="1">
            <a:spLocks/>
          </p:cNvSpPr>
          <p:nvPr/>
        </p:nvSpPr>
        <p:spPr>
          <a:xfrm>
            <a:off x="6188417" y="2379005"/>
            <a:ext cx="5422392" cy="36330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3048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6096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9144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1219200" marR="0" indent="0" algn="l" defTabSz="1219169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3000" b="1" i="0" u="none" strike="noStrike" cap="none" spc="6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kern="0" dirty="0">
                <a:solidFill>
                  <a:schemeClr val="bg2"/>
                </a:solidFill>
              </a:rPr>
              <a:t>EPS īsteno 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kern="0" dirty="0">
                <a:solidFill>
                  <a:schemeClr val="bg2"/>
                </a:solidFill>
              </a:rPr>
              <a:t>EPS gatavo pārskatus augstākajai vadībai, kurus izskata, saskaņo un apstiprina EPS vadības grupa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kern="0" dirty="0">
                <a:solidFill>
                  <a:schemeClr val="bg2"/>
                </a:solidFill>
              </a:rPr>
              <a:t>FD sadarbībā ar REA un EPS vadības grupu izveido ietaupījumu un finanšu līdzekļu izmaksas metodiku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kern="0" dirty="0">
                <a:solidFill>
                  <a:schemeClr val="bg2"/>
                </a:solidFill>
              </a:rPr>
              <a:t>Reizi gadā tiek sagatavots EPS pārskats un iesniegts augstākajai vadībai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kern="0" dirty="0">
                <a:solidFill>
                  <a:schemeClr val="bg2"/>
                </a:solidFill>
              </a:rPr>
              <a:t>Reizi gadā tiek aktualizēti EPS mērķi un uzdevumi, t.sk. atjaunojamo objektu un energoefektivitātes paaugstināšanas projektu saraksts</a:t>
            </a:r>
          </a:p>
        </p:txBody>
      </p:sp>
      <p:graphicFrame>
        <p:nvGraphicFramePr>
          <p:cNvPr id="14" name="Tabula 5">
            <a:extLst>
              <a:ext uri="{FF2B5EF4-FFF2-40B4-BE49-F238E27FC236}">
                <a16:creationId xmlns:a16="http://schemas.microsoft.com/office/drawing/2014/main" id="{FC9C23D7-4AC9-37D5-2F31-BEEB7865F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03840"/>
              </p:ext>
            </p:extLst>
          </p:nvPr>
        </p:nvGraphicFramePr>
        <p:xfrm>
          <a:off x="581193" y="1530849"/>
          <a:ext cx="11129838" cy="84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4919">
                  <a:extLst>
                    <a:ext uri="{9D8B030D-6E8A-4147-A177-3AD203B41FA5}">
                      <a16:colId xmlns:a16="http://schemas.microsoft.com/office/drawing/2014/main" val="2035699411"/>
                    </a:ext>
                  </a:extLst>
                </a:gridCol>
                <a:gridCol w="5564919">
                  <a:extLst>
                    <a:ext uri="{9D8B030D-6E8A-4147-A177-3AD203B41FA5}">
                      <a16:colId xmlns:a16="http://schemas.microsoft.com/office/drawing/2014/main" val="4130068836"/>
                    </a:ext>
                  </a:extLst>
                </a:gridCol>
              </a:tblGrid>
              <a:tr h="848156">
                <a:tc>
                  <a:txBody>
                    <a:bodyPr/>
                    <a:lstStyle/>
                    <a:p>
                      <a:pPr algn="l"/>
                      <a:r>
                        <a:rPr lang="lv-LV" sz="1600" dirty="0"/>
                        <a:t>Vadības grupa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600" dirty="0"/>
                        <a:t>EPS norise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26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05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ELIER">
  <a:themeElements>
    <a:clrScheme name="ATELI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31B80"/>
      </a:accent1>
      <a:accent2>
        <a:srgbClr val="35A8DF"/>
      </a:accent2>
      <a:accent3>
        <a:srgbClr val="92C01F"/>
      </a:accent3>
      <a:accent4>
        <a:srgbClr val="DDDB00"/>
      </a:accent4>
      <a:accent5>
        <a:srgbClr val="662382"/>
      </a:accent5>
      <a:accent6>
        <a:srgbClr val="2A84AD"/>
      </a:accent6>
      <a:hlink>
        <a:srgbClr val="931B80"/>
      </a:hlink>
      <a:folHlink>
        <a:srgbClr val="35A8DF"/>
      </a:folHlink>
    </a:clrScheme>
    <a:fontScheme name="ATELIER">
      <a:majorFont>
        <a:latin typeface="Arial Black"/>
        <a:ea typeface="Helvetica"/>
        <a:cs typeface="Helvetica"/>
      </a:majorFont>
      <a:minorFont>
        <a:latin typeface="Arial"/>
        <a:ea typeface="Calibri"/>
        <a:cs typeface="Calibri"/>
      </a:minorFont>
    </a:fontScheme>
    <a:fmtScheme name="Pattern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9494B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0" tIns="0" rIns="0" bIns="0">
        <a:spAutoFit/>
      </a:bodyPr>
      <a:lstStyle>
        <a:defPPr algn="r" eaLnBrk="1" hangingPunct="1">
          <a:defRPr sz="2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RIGA_2022">
  <a:themeElements>
    <a:clrScheme name="RIGA">
      <a:dk1>
        <a:srgbClr val="000B40"/>
      </a:dk1>
      <a:lt1>
        <a:srgbClr val="244CD3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BEAFEC"/>
      </a:accent5>
      <a:accent6>
        <a:srgbClr val="77893A"/>
      </a:accent6>
      <a:hlink>
        <a:srgbClr val="000A40"/>
      </a:hlink>
      <a:folHlink>
        <a:srgbClr val="000A40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ATELIER">
  <a:themeElements>
    <a:clrScheme name="ATELI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31B80"/>
      </a:accent1>
      <a:accent2>
        <a:srgbClr val="35A8DF"/>
      </a:accent2>
      <a:accent3>
        <a:srgbClr val="92C01F"/>
      </a:accent3>
      <a:accent4>
        <a:srgbClr val="DDDB00"/>
      </a:accent4>
      <a:accent5>
        <a:srgbClr val="662382"/>
      </a:accent5>
      <a:accent6>
        <a:srgbClr val="2A84AD"/>
      </a:accent6>
      <a:hlink>
        <a:srgbClr val="931B80"/>
      </a:hlink>
      <a:folHlink>
        <a:srgbClr val="35A8DF"/>
      </a:folHlink>
    </a:clrScheme>
    <a:fontScheme name="ATELIER">
      <a:majorFont>
        <a:latin typeface="Arial Black"/>
        <a:ea typeface="Helvetica"/>
        <a:cs typeface="Helvetica"/>
      </a:majorFont>
      <a:minorFont>
        <a:latin typeface="Arial"/>
        <a:ea typeface="Calibri"/>
        <a:cs typeface="Calibri"/>
      </a:minorFont>
    </a:fontScheme>
    <a:fmtScheme name="Pattern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9494B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>
        <a:spAutoFit/>
      </a:bodyPr>
      <a:lstStyle>
        <a:defPPr algn="r" eaLnBrk="1" hangingPunct="1">
          <a:defRPr sz="2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5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RIGA_2022">
  <a:themeElements>
    <a:clrScheme name="RIGA">
      <a:dk1>
        <a:srgbClr val="000B40"/>
      </a:dk1>
      <a:lt1>
        <a:srgbClr val="244CD3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BEAFEC"/>
      </a:accent5>
      <a:accent6>
        <a:srgbClr val="77893A"/>
      </a:accent6>
      <a:hlink>
        <a:srgbClr val="000A40"/>
      </a:hlink>
      <a:folHlink>
        <a:srgbClr val="000A40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1603</Words>
  <Application>Microsoft Office PowerPoint</Application>
  <PresentationFormat>Widescreen</PresentationFormat>
  <Paragraphs>312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59" baseType="lpstr">
      <vt:lpstr>Apercu Pro</vt:lpstr>
      <vt:lpstr>Arial</vt:lpstr>
      <vt:lpstr>Arial Black</vt:lpstr>
      <vt:lpstr>Calibri</vt:lpstr>
      <vt:lpstr>Calibri Light</vt:lpstr>
      <vt:lpstr>Formular</vt:lpstr>
      <vt:lpstr>Gill Sans MT</vt:lpstr>
      <vt:lpstr>Gilroy Semibold</vt:lpstr>
      <vt:lpstr>Gilroy Semibold</vt:lpstr>
      <vt:lpstr>Gilroy SemiBold Italic</vt:lpstr>
      <vt:lpstr>GILROY-SEMIBOLD</vt:lpstr>
      <vt:lpstr>Helvetica Neue</vt:lpstr>
      <vt:lpstr>Helvetica Neue Medium</vt:lpstr>
      <vt:lpstr>Roboto Slab</vt:lpstr>
      <vt:lpstr>Source Sans Pro</vt:lpstr>
      <vt:lpstr>Times New Roman</vt:lpstr>
      <vt:lpstr>Webdings</vt:lpstr>
      <vt:lpstr>Wingdings</vt:lpstr>
      <vt:lpstr>Wingdings 2</vt:lpstr>
      <vt:lpstr>ATELIER</vt:lpstr>
      <vt:lpstr>RIGA_2022</vt:lpstr>
      <vt:lpstr>1_ATELIER</vt:lpstr>
      <vt:lpstr>Dividend</vt:lpstr>
      <vt:lpstr>22_BasicWhite</vt:lpstr>
      <vt:lpstr>1_RIGA_2022</vt:lpstr>
      <vt:lpstr>Energopārvaldība Rīgā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CEĻĀ UZ KLIMATNEITRALITĀTI:  ambiciozāki enerģētikas plāni, plānu īstenošanas veiksmīgie projekti, publiskā un privātā partnerība</dc:title>
  <dc:creator>Nika Kotoviča</dc:creator>
  <cp:lastModifiedBy>Jānis Ikaunieks (REA)</cp:lastModifiedBy>
  <cp:revision>191</cp:revision>
  <cp:lastPrinted>2022-01-27T14:25:22Z</cp:lastPrinted>
  <dcterms:created xsi:type="dcterms:W3CDTF">2021-01-07T14:52:36Z</dcterms:created>
  <dcterms:modified xsi:type="dcterms:W3CDTF">2023-11-30T13:23:58Z</dcterms:modified>
</cp:coreProperties>
</file>