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99" r:id="rId1"/>
  </p:sldMasterIdLst>
  <p:sldIdLst>
    <p:sldId id="256" r:id="rId2"/>
    <p:sldId id="257" r:id="rId3"/>
    <p:sldId id="260" r:id="rId4"/>
    <p:sldId id="265" r:id="rId5"/>
    <p:sldId id="264" r:id="rId6"/>
    <p:sldId id="266" r:id="rId7"/>
    <p:sldId id="262" r:id="rId8"/>
    <p:sldId id="267" r:id="rId9"/>
    <p:sldId id="263" r:id="rId10"/>
    <p:sldId id="268" r:id="rId11"/>
    <p:sldId id="258" r:id="rId12"/>
    <p:sldId id="259" r:id="rId13"/>
  </p:sldIdLst>
  <p:sldSz cx="17340263" cy="9753600"/>
  <p:notesSz cx="6797675" cy="987266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8" orient="horz" pos="6144">
          <p15:clr>
            <a:srgbClr val="A4A3A4"/>
          </p15:clr>
        </p15:guide>
        <p15:guide id="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7" d="100"/>
          <a:sy n="47" d="100"/>
        </p:scale>
        <p:origin x="660" y="52"/>
      </p:cViewPr>
      <p:guideLst>
        <p:guide orient="horz" pos="6144"/>
        <p:guide/>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Ekonomiskā_attīstība_01">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pic>
        <p:nvPicPr>
          <p:cNvPr id="11" name="Picture 10">
            <a:extLst>
              <a:ext uri="{FF2B5EF4-FFF2-40B4-BE49-F238E27FC236}">
                <a16:creationId xmlns:a16="http://schemas.microsoft.com/office/drawing/2014/main" id="{D695CF94-5BB8-B746-ABB4-F887CB887FD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843801" y="-14327"/>
            <a:ext cx="4869023" cy="4869023"/>
          </a:xfrm>
          <a:prstGeom prst="rect">
            <a:avLst/>
          </a:prstGeom>
        </p:spPr>
      </p:pic>
      <p:sp>
        <p:nvSpPr>
          <p:cNvPr id="23" name="Picture Placeholder 22">
            <a:extLst>
              <a:ext uri="{FF2B5EF4-FFF2-40B4-BE49-F238E27FC236}">
                <a16:creationId xmlns:a16="http://schemas.microsoft.com/office/drawing/2014/main" id="{882D70B0-2D89-8444-9421-9D3A7F6F9D09}"/>
              </a:ext>
            </a:extLst>
          </p:cNvPr>
          <p:cNvSpPr>
            <a:spLocks noGrp="1"/>
          </p:cNvSpPr>
          <p:nvPr>
            <p:ph type="pic" sz="quarter" idx="16" hasCustomPrompt="1"/>
          </p:nvPr>
        </p:nvSpPr>
        <p:spPr>
          <a:xfrm>
            <a:off x="6057556" y="-14327"/>
            <a:ext cx="11282707" cy="9767927"/>
          </a:xfrm>
          <a:custGeom>
            <a:avLst/>
            <a:gdLst>
              <a:gd name="connsiteX0" fmla="*/ 0 w 10912706"/>
              <a:gd name="connsiteY0" fmla="*/ 0 h 9956801"/>
              <a:gd name="connsiteX1" fmla="*/ 10912706 w 10912706"/>
              <a:gd name="connsiteY1" fmla="*/ 0 h 9956801"/>
              <a:gd name="connsiteX2" fmla="*/ 10912706 w 10912706"/>
              <a:gd name="connsiteY2" fmla="*/ 9956801 h 9956801"/>
              <a:gd name="connsiteX3" fmla="*/ 894949 w 10912706"/>
              <a:gd name="connsiteY3" fmla="*/ 9956801 h 9956801"/>
              <a:gd name="connsiteX4" fmla="*/ 5445944 w 10912706"/>
              <a:gd name="connsiteY4" fmla="*/ 4979394 h 9956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12706" h="9956801">
                <a:moveTo>
                  <a:pt x="0" y="0"/>
                </a:moveTo>
                <a:lnTo>
                  <a:pt x="10912706" y="0"/>
                </a:lnTo>
                <a:lnTo>
                  <a:pt x="10912706" y="9956801"/>
                </a:lnTo>
                <a:lnTo>
                  <a:pt x="894949" y="9956801"/>
                </a:lnTo>
                <a:lnTo>
                  <a:pt x="5445944" y="4979394"/>
                </a:lnTo>
                <a:close/>
              </a:path>
            </a:pathLst>
          </a:custGeom>
        </p:spPr>
        <p:txBody>
          <a:bodyPr wrap="square" anchor="ctr">
            <a:noAutofit/>
          </a:bodyPr>
          <a:lstStyle>
            <a:lvl1pPr marL="0" indent="0" algn="ctr">
              <a:buFontTx/>
              <a:buNone/>
              <a:defRPr/>
            </a:lvl1pPr>
          </a:lstStyle>
          <a:p>
            <a:r>
              <a:rPr lang="en-LV" dirty="0"/>
              <a:t>ATTĒLS</a:t>
            </a:r>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946150" y="4854575"/>
            <a:ext cx="6591299" cy="2903478"/>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Prezentācijas nosaukums</a:t>
            </a:r>
          </a:p>
        </p:txBody>
      </p:sp>
      <p:sp>
        <p:nvSpPr>
          <p:cNvPr id="26" name="Text Placeholder 24">
            <a:extLst>
              <a:ext uri="{FF2B5EF4-FFF2-40B4-BE49-F238E27FC236}">
                <a16:creationId xmlns:a16="http://schemas.microsoft.com/office/drawing/2014/main" id="{54550629-55C5-A743-B2B2-326E3A8B30B3}"/>
              </a:ext>
            </a:extLst>
          </p:cNvPr>
          <p:cNvSpPr>
            <a:spLocks noGrp="1"/>
          </p:cNvSpPr>
          <p:nvPr>
            <p:ph type="body" sz="quarter" idx="14" hasCustomPrompt="1"/>
          </p:nvPr>
        </p:nvSpPr>
        <p:spPr>
          <a:xfrm>
            <a:off x="946149" y="7758053"/>
            <a:ext cx="6591299" cy="1043047"/>
          </a:xfrm>
        </p:spPr>
        <p:txBody>
          <a:bodyPr anchor="ctr"/>
          <a:lstStyle>
            <a:lvl1pPr marL="0" indent="0" algn="ctr">
              <a:buNone/>
              <a:defRPr sz="3600"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Vārds Uzvārds, </a:t>
            </a:r>
            <a:r>
              <a:rPr lang="en-LV" dirty="0"/>
              <a:t>amats</a:t>
            </a:r>
          </a:p>
        </p:txBody>
      </p:sp>
      <p:sp>
        <p:nvSpPr>
          <p:cNvPr id="27" name="Text Placeholder 24">
            <a:extLst>
              <a:ext uri="{FF2B5EF4-FFF2-40B4-BE49-F238E27FC236}">
                <a16:creationId xmlns:a16="http://schemas.microsoft.com/office/drawing/2014/main" id="{DA10DCAA-E30A-194F-A538-D18955EC27C9}"/>
              </a:ext>
            </a:extLst>
          </p:cNvPr>
          <p:cNvSpPr>
            <a:spLocks noGrp="1"/>
          </p:cNvSpPr>
          <p:nvPr>
            <p:ph type="body" sz="quarter" idx="15" hasCustomPrompt="1"/>
          </p:nvPr>
        </p:nvSpPr>
        <p:spPr>
          <a:xfrm>
            <a:off x="928688" y="8801100"/>
            <a:ext cx="6624637" cy="468313"/>
          </a:xfrm>
        </p:spPr>
        <p:txBody>
          <a:bodyPr anchor="ctr">
            <a:normAutofit/>
          </a:bodyPr>
          <a:lstStyle>
            <a:lvl1pPr marL="0" indent="0" algn="ctr">
              <a:buNone/>
              <a:defRPr sz="1400"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Datums un vieta</a:t>
            </a:r>
            <a:endParaRPr lang="en-LV" dirty="0"/>
          </a:p>
        </p:txBody>
      </p:sp>
    </p:spTree>
    <p:extLst>
      <p:ext uri="{BB962C8B-B14F-4D97-AF65-F5344CB8AC3E}">
        <p14:creationId xmlns:p14="http://schemas.microsoft.com/office/powerpoint/2010/main" val="1590406757"/>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turs_08">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461963" y="484188"/>
            <a:ext cx="16416336" cy="1692275"/>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Virsraksts</a:t>
            </a:r>
          </a:p>
        </p:txBody>
      </p:sp>
      <p:sp>
        <p:nvSpPr>
          <p:cNvPr id="32" name="Content Placeholder 6">
            <a:extLst>
              <a:ext uri="{FF2B5EF4-FFF2-40B4-BE49-F238E27FC236}">
                <a16:creationId xmlns:a16="http://schemas.microsoft.com/office/drawing/2014/main" id="{1400F1E5-76AD-5A47-9CE5-9AD8FE5EC57A}"/>
              </a:ext>
            </a:extLst>
          </p:cNvPr>
          <p:cNvSpPr>
            <a:spLocks noGrp="1"/>
          </p:cNvSpPr>
          <p:nvPr>
            <p:ph sz="quarter" idx="18" hasCustomPrompt="1"/>
          </p:nvPr>
        </p:nvSpPr>
        <p:spPr>
          <a:xfrm>
            <a:off x="461963" y="2660652"/>
            <a:ext cx="16416336" cy="6572250"/>
          </a:xfrm>
        </p:spPr>
        <p:txBody>
          <a:bodyPr/>
          <a:lstStyle>
            <a:lvl1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dirty="0" err="1"/>
              <a:t>Saturs</a:t>
            </a:r>
            <a:r>
              <a:rPr lang="en-GB" dirty="0"/>
              <a:t> </a:t>
            </a:r>
          </a:p>
          <a:p>
            <a:pPr lvl="1"/>
            <a:r>
              <a:rPr lang="en-GB" dirty="0"/>
              <a:t>Second level</a:t>
            </a:r>
          </a:p>
          <a:p>
            <a:pPr lvl="2"/>
            <a:r>
              <a:rPr lang="en-GB" dirty="0"/>
              <a:t>Third level</a:t>
            </a:r>
          </a:p>
          <a:p>
            <a:pPr lvl="3"/>
            <a:r>
              <a:rPr lang="en-GB" dirty="0"/>
              <a:t>Fourth level</a:t>
            </a:r>
          </a:p>
          <a:p>
            <a:pPr lvl="4"/>
            <a:r>
              <a:rPr lang="en-GB" dirty="0"/>
              <a:t>Fifth level</a:t>
            </a:r>
            <a:endParaRPr lang="en-LV" dirty="0"/>
          </a:p>
        </p:txBody>
      </p:sp>
    </p:spTree>
    <p:extLst>
      <p:ext uri="{BB962C8B-B14F-4D97-AF65-F5344CB8AC3E}">
        <p14:creationId xmlns:p14="http://schemas.microsoft.com/office/powerpoint/2010/main" val="3663090393"/>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55">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81">
          <p15:clr>
            <a:srgbClr val="FBAE40"/>
          </p15:clr>
        </p15:guide>
        <p15:guide id="25" pos="5189">
          <p15:clr>
            <a:srgbClr val="FBAE40"/>
          </p15:clr>
        </p15:guide>
        <p15:guide id="26" pos="5779">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LDIES_slaid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pic>
        <p:nvPicPr>
          <p:cNvPr id="11" name="Picture 10">
            <a:extLst>
              <a:ext uri="{FF2B5EF4-FFF2-40B4-BE49-F238E27FC236}">
                <a16:creationId xmlns:a16="http://schemas.microsoft.com/office/drawing/2014/main" id="{D695CF94-5BB8-B746-ABB4-F887CB887FD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6235620" y="-14327"/>
            <a:ext cx="4869023" cy="4869023"/>
          </a:xfrm>
          <a:prstGeom prst="rect">
            <a:avLst/>
          </a:prstGeom>
        </p:spPr>
      </p:pic>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946150" y="4854576"/>
            <a:ext cx="15465425" cy="2632074"/>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Paldies teksts</a:t>
            </a:r>
          </a:p>
        </p:txBody>
      </p:sp>
      <p:grpSp>
        <p:nvGrpSpPr>
          <p:cNvPr id="50" name="Group 49">
            <a:extLst>
              <a:ext uri="{FF2B5EF4-FFF2-40B4-BE49-F238E27FC236}">
                <a16:creationId xmlns:a16="http://schemas.microsoft.com/office/drawing/2014/main" id="{840F6DBC-E8DB-B64C-B1BB-3D23EEBC8276}"/>
              </a:ext>
            </a:extLst>
          </p:cNvPr>
          <p:cNvGrpSpPr/>
          <p:nvPr/>
        </p:nvGrpSpPr>
        <p:grpSpPr>
          <a:xfrm>
            <a:off x="984555" y="8096774"/>
            <a:ext cx="1812305" cy="344979"/>
            <a:chOff x="976598" y="8111148"/>
            <a:chExt cx="1812305" cy="344979"/>
          </a:xfrm>
        </p:grpSpPr>
        <p:sp>
          <p:nvSpPr>
            <p:cNvPr id="15" name="Rectangle 14">
              <a:extLst>
                <a:ext uri="{FF2B5EF4-FFF2-40B4-BE49-F238E27FC236}">
                  <a16:creationId xmlns:a16="http://schemas.microsoft.com/office/drawing/2014/main" id="{E3CBEA47-CC3A-D941-94F3-4E3A39A96373}"/>
                </a:ext>
              </a:extLst>
            </p:cNvPr>
            <p:cNvSpPr/>
            <p:nvPr/>
          </p:nvSpPr>
          <p:spPr>
            <a:xfrm>
              <a:off x="1307451" y="8129749"/>
              <a:ext cx="1481452"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a:t>
              </a:r>
              <a:r>
                <a:rPr kumimoji="0" lang="en-US" sz="1400" b="0" i="0" u="none" strike="noStrike" kern="0" cap="none" spc="0" normalizeH="0" baseline="0" noProof="0" dirty="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E</a:t>
              </a:r>
              <a:r>
                <a:rPr kumimoji="0" lang="en-US" sz="1400" b="0" i="0" u="none" strike="noStrike" kern="0" cap="none" spc="-150" normalizeH="0" baseline="0" noProof="0" dirty="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M_</a:t>
              </a:r>
              <a:r>
                <a:rPr kumimoji="0" lang="en-US" sz="1400" b="0" i="0" u="none" strike="noStrike" kern="0" cap="none" spc="0" normalizeH="0" baseline="0" noProof="0" dirty="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gov</a:t>
              </a:r>
              <a:r>
                <a:rPr kumimoji="0" lang="en-US" sz="1400" b="0" i="0" u="none" strike="noStrike" kern="0" cap="none" spc="-150" normalizeH="0" baseline="0" noProof="0" dirty="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_</a:t>
              </a:r>
              <a:r>
                <a:rPr kumimoji="0" lang="en-US" sz="1400" b="0" i="0" u="none" strike="noStrike" kern="0" cap="none" spc="0" normalizeH="0" baseline="0" noProof="0" dirty="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lv</a:t>
              </a:r>
              <a:r>
                <a:rPr kumimoji="0" lang="en-US"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a:t>
              </a:r>
              <a:endParaRPr kumimoji="0" lang="lv-LV"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endParaRPr>
            </a:p>
          </p:txBody>
        </p:sp>
        <p:pic>
          <p:nvPicPr>
            <p:cNvPr id="3" name="Picture 2" descr="Logo, icon&#10;&#10;Description automatically generated">
              <a:extLst>
                <a:ext uri="{FF2B5EF4-FFF2-40B4-BE49-F238E27FC236}">
                  <a16:creationId xmlns:a16="http://schemas.microsoft.com/office/drawing/2014/main" id="{37F332C7-3418-2D4E-851F-3773C27FA8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6598" y="8111148"/>
              <a:ext cx="344979" cy="344979"/>
            </a:xfrm>
            <a:prstGeom prst="rect">
              <a:avLst/>
            </a:prstGeom>
          </p:spPr>
        </p:pic>
      </p:grpSp>
      <p:grpSp>
        <p:nvGrpSpPr>
          <p:cNvPr id="54" name="Group 53">
            <a:extLst>
              <a:ext uri="{FF2B5EF4-FFF2-40B4-BE49-F238E27FC236}">
                <a16:creationId xmlns:a16="http://schemas.microsoft.com/office/drawing/2014/main" id="{090C7FCE-89D8-F944-A1B2-6B37DC78908A}"/>
              </a:ext>
            </a:extLst>
          </p:cNvPr>
          <p:cNvGrpSpPr/>
          <p:nvPr/>
        </p:nvGrpSpPr>
        <p:grpSpPr>
          <a:xfrm>
            <a:off x="12695127" y="8096774"/>
            <a:ext cx="1991680" cy="344979"/>
            <a:chOff x="12629241" y="8111149"/>
            <a:chExt cx="1991680" cy="344979"/>
          </a:xfrm>
        </p:grpSpPr>
        <p:sp>
          <p:nvSpPr>
            <p:cNvPr id="13" name="Rectangle 12">
              <a:extLst>
                <a:ext uri="{FF2B5EF4-FFF2-40B4-BE49-F238E27FC236}">
                  <a16:creationId xmlns:a16="http://schemas.microsoft.com/office/drawing/2014/main" id="{29FE060C-BA53-7645-8760-76B9907476D0}"/>
                </a:ext>
              </a:extLst>
            </p:cNvPr>
            <p:cNvSpPr/>
            <p:nvPr/>
          </p:nvSpPr>
          <p:spPr>
            <a:xfrm>
              <a:off x="12967816" y="8129750"/>
              <a:ext cx="1653105"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+371 67013100</a:t>
              </a:r>
            </a:p>
          </p:txBody>
        </p:sp>
        <p:pic>
          <p:nvPicPr>
            <p:cNvPr id="8" name="Picture 7" descr="Icon&#10;&#10;Description automatically generated">
              <a:extLst>
                <a:ext uri="{FF2B5EF4-FFF2-40B4-BE49-F238E27FC236}">
                  <a16:creationId xmlns:a16="http://schemas.microsoft.com/office/drawing/2014/main" id="{70CFC4F8-4769-C14C-AB0B-027AC66637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629241" y="8111149"/>
              <a:ext cx="344979" cy="344979"/>
            </a:xfrm>
            <a:prstGeom prst="rect">
              <a:avLst/>
            </a:prstGeom>
          </p:spPr>
        </p:pic>
      </p:grpSp>
      <p:grpSp>
        <p:nvGrpSpPr>
          <p:cNvPr id="53" name="Group 52">
            <a:extLst>
              <a:ext uri="{FF2B5EF4-FFF2-40B4-BE49-F238E27FC236}">
                <a16:creationId xmlns:a16="http://schemas.microsoft.com/office/drawing/2014/main" id="{0A9305CA-0381-6A49-A1EB-FDCDFC663926}"/>
              </a:ext>
            </a:extLst>
          </p:cNvPr>
          <p:cNvGrpSpPr/>
          <p:nvPr/>
        </p:nvGrpSpPr>
        <p:grpSpPr>
          <a:xfrm>
            <a:off x="14866182" y="8098162"/>
            <a:ext cx="2062281" cy="342203"/>
            <a:chOff x="14858225" y="8082398"/>
            <a:chExt cx="2062281" cy="342203"/>
          </a:xfrm>
        </p:grpSpPr>
        <p:sp>
          <p:nvSpPr>
            <p:cNvPr id="17" name="Rectangle 16">
              <a:extLst>
                <a:ext uri="{FF2B5EF4-FFF2-40B4-BE49-F238E27FC236}">
                  <a16:creationId xmlns:a16="http://schemas.microsoft.com/office/drawing/2014/main" id="{38F75D58-7F98-D545-A431-3E5BFE7BA678}"/>
                </a:ext>
              </a:extLst>
            </p:cNvPr>
            <p:cNvSpPr/>
            <p:nvPr/>
          </p:nvSpPr>
          <p:spPr>
            <a:xfrm>
              <a:off x="15165113" y="8116824"/>
              <a:ext cx="1755393"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pasts@em.gov.lv</a:t>
              </a:r>
            </a:p>
          </p:txBody>
        </p:sp>
        <p:pic>
          <p:nvPicPr>
            <p:cNvPr id="39" name="Picture 38" descr="Icon&#10;&#10;Description automatically generated">
              <a:extLst>
                <a:ext uri="{FF2B5EF4-FFF2-40B4-BE49-F238E27FC236}">
                  <a16:creationId xmlns:a16="http://schemas.microsoft.com/office/drawing/2014/main" id="{C93CB1CF-481F-8F42-8169-DE7B1AB5066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858225" y="8082398"/>
              <a:ext cx="330135" cy="330135"/>
            </a:xfrm>
            <a:prstGeom prst="rect">
              <a:avLst/>
            </a:prstGeom>
          </p:spPr>
        </p:pic>
      </p:grpSp>
      <p:grpSp>
        <p:nvGrpSpPr>
          <p:cNvPr id="52" name="Group 51">
            <a:extLst>
              <a:ext uri="{FF2B5EF4-FFF2-40B4-BE49-F238E27FC236}">
                <a16:creationId xmlns:a16="http://schemas.microsoft.com/office/drawing/2014/main" id="{7C1C776C-9981-4440-B15D-B46CA083ED1A}"/>
              </a:ext>
            </a:extLst>
          </p:cNvPr>
          <p:cNvGrpSpPr/>
          <p:nvPr/>
        </p:nvGrpSpPr>
        <p:grpSpPr>
          <a:xfrm>
            <a:off x="6509089" y="8104196"/>
            <a:ext cx="1905895" cy="330135"/>
            <a:chOff x="6499836" y="8101934"/>
            <a:chExt cx="1905895" cy="330135"/>
          </a:xfrm>
        </p:grpSpPr>
        <p:sp>
          <p:nvSpPr>
            <p:cNvPr id="14" name="Rectangle 13">
              <a:extLst>
                <a:ext uri="{FF2B5EF4-FFF2-40B4-BE49-F238E27FC236}">
                  <a16:creationId xmlns:a16="http://schemas.microsoft.com/office/drawing/2014/main" id="{5B5F39E0-985E-A541-90DB-9BAF2B2EA6F8}"/>
                </a:ext>
              </a:extLst>
            </p:cNvPr>
            <p:cNvSpPr/>
            <p:nvPr/>
          </p:nvSpPr>
          <p:spPr>
            <a:xfrm>
              <a:off x="6810040" y="8113113"/>
              <a:ext cx="1595691"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www.em.gov.lv</a:t>
              </a:r>
              <a:endParaRPr kumimoji="0" lang="lv-LV"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endParaRPr>
            </a:p>
          </p:txBody>
        </p:sp>
        <p:pic>
          <p:nvPicPr>
            <p:cNvPr id="43" name="Picture 42" descr="Icon&#10;&#10;Description automatically generated">
              <a:extLst>
                <a:ext uri="{FF2B5EF4-FFF2-40B4-BE49-F238E27FC236}">
                  <a16:creationId xmlns:a16="http://schemas.microsoft.com/office/drawing/2014/main" id="{E2FC9D8E-F55B-4E4C-8E5D-0106ABB8971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99836" y="8101934"/>
              <a:ext cx="330135" cy="330135"/>
            </a:xfrm>
            <a:prstGeom prst="rect">
              <a:avLst/>
            </a:prstGeom>
          </p:spPr>
        </p:pic>
      </p:grpSp>
      <p:grpSp>
        <p:nvGrpSpPr>
          <p:cNvPr id="55" name="Group 54">
            <a:extLst>
              <a:ext uri="{FF2B5EF4-FFF2-40B4-BE49-F238E27FC236}">
                <a16:creationId xmlns:a16="http://schemas.microsoft.com/office/drawing/2014/main" id="{DADE5FBE-75F1-6D43-BED6-B2519645B7FD}"/>
              </a:ext>
            </a:extLst>
          </p:cNvPr>
          <p:cNvGrpSpPr/>
          <p:nvPr/>
        </p:nvGrpSpPr>
        <p:grpSpPr>
          <a:xfrm>
            <a:off x="8594359" y="8092924"/>
            <a:ext cx="3921393" cy="352678"/>
            <a:chOff x="8470545" y="8101934"/>
            <a:chExt cx="3921393" cy="352678"/>
          </a:xfrm>
        </p:grpSpPr>
        <p:sp>
          <p:nvSpPr>
            <p:cNvPr id="16" name="Rectangle 15">
              <a:extLst>
                <a:ext uri="{FF2B5EF4-FFF2-40B4-BE49-F238E27FC236}">
                  <a16:creationId xmlns:a16="http://schemas.microsoft.com/office/drawing/2014/main" id="{6857A2B6-3892-2F4F-9045-B555B3F9F94D}"/>
                </a:ext>
              </a:extLst>
            </p:cNvPr>
            <p:cNvSpPr/>
            <p:nvPr/>
          </p:nvSpPr>
          <p:spPr>
            <a:xfrm>
              <a:off x="8696000" y="8124385"/>
              <a:ext cx="3695938"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dirty="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Brīvības</a:t>
              </a:r>
              <a:r>
                <a:rPr kumimoji="0" lang="en-US"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 </a:t>
              </a:r>
              <a:r>
                <a:rPr kumimoji="0" lang="lv-LV"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iela</a:t>
              </a:r>
              <a:r>
                <a:rPr kumimoji="0" lang="en-US"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 55, R</a:t>
              </a:r>
              <a:r>
                <a:rPr kumimoji="0" lang="lv-LV"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ī</a:t>
              </a:r>
              <a:r>
                <a:rPr kumimoji="0" lang="en-US" sz="1400" b="0" i="0" u="none" strike="noStrike" kern="0" cap="none" spc="0" normalizeH="0" baseline="0" noProof="0" dirty="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ga</a:t>
              </a:r>
              <a:r>
                <a:rPr kumimoji="0" lang="en-US"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 LV-1519, Latvia</a:t>
              </a:r>
            </a:p>
          </p:txBody>
        </p:sp>
        <p:pic>
          <p:nvPicPr>
            <p:cNvPr id="45" name="Picture 44" descr="Icon&#10;&#10;Description automatically generated">
              <a:extLst>
                <a:ext uri="{FF2B5EF4-FFF2-40B4-BE49-F238E27FC236}">
                  <a16:creationId xmlns:a16="http://schemas.microsoft.com/office/drawing/2014/main" id="{29298802-35B1-3F4D-A117-8F792E0F050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70545" y="8101934"/>
              <a:ext cx="344979" cy="352678"/>
            </a:xfrm>
            <a:prstGeom prst="rect">
              <a:avLst/>
            </a:prstGeom>
          </p:spPr>
        </p:pic>
      </p:grpSp>
      <p:grpSp>
        <p:nvGrpSpPr>
          <p:cNvPr id="51" name="Group 50">
            <a:extLst>
              <a:ext uri="{FF2B5EF4-FFF2-40B4-BE49-F238E27FC236}">
                <a16:creationId xmlns:a16="http://schemas.microsoft.com/office/drawing/2014/main" id="{C674693A-63AA-594C-A2AE-92063002B29E}"/>
              </a:ext>
            </a:extLst>
          </p:cNvPr>
          <p:cNvGrpSpPr/>
          <p:nvPr/>
        </p:nvGrpSpPr>
        <p:grpSpPr>
          <a:xfrm>
            <a:off x="2976235" y="8114699"/>
            <a:ext cx="3353479" cy="319632"/>
            <a:chOff x="3153102" y="8113380"/>
            <a:chExt cx="3353479" cy="319632"/>
          </a:xfrm>
        </p:grpSpPr>
        <p:sp>
          <p:nvSpPr>
            <p:cNvPr id="38" name="Rectangle 37">
              <a:extLst>
                <a:ext uri="{FF2B5EF4-FFF2-40B4-BE49-F238E27FC236}">
                  <a16:creationId xmlns:a16="http://schemas.microsoft.com/office/drawing/2014/main" id="{01BAD3AF-61D7-994C-8BA8-AC38D0FFF976}"/>
                </a:ext>
              </a:extLst>
            </p:cNvPr>
            <p:cNvSpPr/>
            <p:nvPr/>
          </p:nvSpPr>
          <p:spPr>
            <a:xfrm>
              <a:off x="4300237" y="8114056"/>
              <a:ext cx="2206344" cy="307777"/>
            </a:xfrm>
            <a:prstGeom prst="rect">
              <a:avLst/>
            </a:prstGeom>
          </p:spPr>
          <p:txBody>
            <a:bodyPr wrap="square">
              <a:spAutoFit/>
            </a:bodyPr>
            <a:lstStyle/>
            <a:p>
              <a:pPr marL="0" marR="0" lvl="0" indent="0" algn="l" defTabSz="584200" rtl="0" eaLnBrk="1" fontAlgn="auto" latinLnBrk="0" hangingPunct="0">
                <a:lnSpc>
                  <a:spcPct val="100000"/>
                </a:lnSpc>
                <a:spcBef>
                  <a:spcPts val="0"/>
                </a:spcBef>
                <a:spcAft>
                  <a:spcPts val="0"/>
                </a:spcAft>
                <a:buClrTx/>
                <a:buSzTx/>
                <a:buFontTx/>
                <a:buNone/>
                <a:tabLst/>
                <a:defRPr/>
              </a:pPr>
              <a:r>
                <a:rPr kumimoji="0" lang="lv-LV"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a:t>
              </a:r>
              <a:r>
                <a:rPr kumimoji="0" lang="en-US" sz="1400" b="0" i="0" u="none" strike="noStrike" kern="0" cap="none" spc="0" normalizeH="0" baseline="0" noProof="0" dirty="0" err="1">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rPr>
                <a:t>ekonomikasministrija</a:t>
              </a:r>
              <a:endParaRPr kumimoji="0" lang="lv-LV" sz="1400" b="0" i="0" u="none" strike="noStrike" kern="0" cap="none" spc="0" normalizeH="0" baseline="0" noProof="0" dirty="0">
                <a:ln>
                  <a:noFill/>
                </a:ln>
                <a:solidFill>
                  <a:schemeClr val="tx1">
                    <a:lumMod val="65000"/>
                    <a:lumOff val="35000"/>
                  </a:schemeClr>
                </a:solidFill>
                <a:effectLst/>
                <a:uLnTx/>
                <a:uFillTx/>
                <a:latin typeface="Verdana" panose="020B0604030504040204" pitchFamily="34" charset="0"/>
                <a:ea typeface="Verdana" panose="020B0604030504040204" pitchFamily="34" charset="0"/>
                <a:cs typeface="Verdana" panose="020B0604030504040204" pitchFamily="34" charset="0"/>
                <a:sym typeface="Helvetica Neue"/>
              </a:endParaRPr>
            </a:p>
          </p:txBody>
        </p:sp>
        <p:pic>
          <p:nvPicPr>
            <p:cNvPr id="41" name="Picture 40" descr="Icon&#10;&#10;Description automatically generated">
              <a:extLst>
                <a:ext uri="{FF2B5EF4-FFF2-40B4-BE49-F238E27FC236}">
                  <a16:creationId xmlns:a16="http://schemas.microsoft.com/office/drawing/2014/main" id="{9FA30B89-A703-3E45-96BD-B19CFCD4E4B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980491" y="8114675"/>
              <a:ext cx="306538" cy="306538"/>
            </a:xfrm>
            <a:prstGeom prst="rect">
              <a:avLst/>
            </a:prstGeom>
          </p:spPr>
        </p:pic>
        <p:pic>
          <p:nvPicPr>
            <p:cNvPr id="47" name="Picture 46" descr="A blue rectangle with a black rectangle in the middle&#10;&#10;Description automatically generated with low confidence">
              <a:extLst>
                <a:ext uri="{FF2B5EF4-FFF2-40B4-BE49-F238E27FC236}">
                  <a16:creationId xmlns:a16="http://schemas.microsoft.com/office/drawing/2014/main" id="{0F9432E8-1D51-5E4D-88BA-AE9ABC380A5B}"/>
                </a:ext>
              </a:extLst>
            </p:cNvPr>
            <p:cNvPicPr>
              <a:picLocks noChangeAspect="1"/>
            </p:cNvPicPr>
            <p:nvPr/>
          </p:nvPicPr>
          <p:blipFill rotWithShape="1">
            <a:blip r:embed="rId9">
              <a:extLst>
                <a:ext uri="{28A0092B-C50C-407E-A947-70E740481C1C}">
                  <a14:useLocalDpi xmlns:a14="http://schemas.microsoft.com/office/drawing/2010/main" val="0"/>
                </a:ext>
              </a:extLst>
            </a:blip>
            <a:srcRect b="33278"/>
            <a:stretch/>
          </p:blipFill>
          <p:spPr>
            <a:xfrm>
              <a:off x="3509151" y="8131269"/>
              <a:ext cx="452239" cy="301743"/>
            </a:xfrm>
            <a:prstGeom prst="rect">
              <a:avLst/>
            </a:prstGeom>
          </p:spPr>
        </p:pic>
        <p:pic>
          <p:nvPicPr>
            <p:cNvPr id="49" name="Picture 48" descr="Icon&#10;&#10;Description automatically generated">
              <a:extLst>
                <a:ext uri="{FF2B5EF4-FFF2-40B4-BE49-F238E27FC236}">
                  <a16:creationId xmlns:a16="http://schemas.microsoft.com/office/drawing/2014/main" id="{9BA5EA3B-96A1-E34E-B1E4-A56E1FF79CF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153102" y="8113380"/>
              <a:ext cx="309129" cy="309129"/>
            </a:xfrm>
            <a:prstGeom prst="rect">
              <a:avLst/>
            </a:prstGeom>
          </p:spPr>
        </p:pic>
      </p:grpSp>
    </p:spTree>
    <p:extLst>
      <p:ext uri="{BB962C8B-B14F-4D97-AF65-F5344CB8AC3E}">
        <p14:creationId xmlns:p14="http://schemas.microsoft.com/office/powerpoint/2010/main" val="930689364"/>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ukšs slaid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spTree>
    <p:extLst>
      <p:ext uri="{BB962C8B-B14F-4D97-AF65-F5344CB8AC3E}">
        <p14:creationId xmlns:p14="http://schemas.microsoft.com/office/powerpoint/2010/main" val="1536803405"/>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55">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81">
          <p15:clr>
            <a:srgbClr val="FBAE40"/>
          </p15:clr>
        </p15:guide>
        <p15:guide id="25" pos="5189">
          <p15:clr>
            <a:srgbClr val="FBAE40"/>
          </p15:clr>
        </p15:guide>
        <p15:guide id="26" pos="577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a:p>
        </p:txBody>
      </p:sp>
      <p:sp>
        <p:nvSpPr>
          <p:cNvPr id="3" name="Footer Placeholder 2"/>
          <p:cNvSpPr>
            <a:spLocks noGrp="1"/>
          </p:cNvSpPr>
          <p:nvPr>
            <p:ph type="ftr" sz="quarter" idx="11"/>
          </p:nvPr>
        </p:nvSpPr>
        <p:spPr/>
        <p:txBody>
          <a:bodyPr/>
          <a:lstStyle/>
          <a:p>
            <a:endParaRPr lang="lv-LV" dirty="0"/>
          </a:p>
        </p:txBody>
      </p:sp>
      <p:sp>
        <p:nvSpPr>
          <p:cNvPr id="4" name="Slide Number Placeholder 3"/>
          <p:cNvSpPr>
            <a:spLocks noGrp="1"/>
          </p:cNvSpPr>
          <p:nvPr>
            <p:ph type="sldNum" sz="quarter" idx="12"/>
          </p:nvPr>
        </p:nvSpPr>
        <p:spPr/>
        <p:txBody>
          <a:bodyPr/>
          <a:lstStyle/>
          <a:p>
            <a:fld id="{DE995808-A995-4D10-8E3A-0AAC6AF1F108}" type="slidenum">
              <a:rPr lang="lv-LV" smtClean="0"/>
              <a:pPr/>
              <a:t>‹#›</a:t>
            </a:fld>
            <a:endParaRPr lang="lv-LV" dirty="0"/>
          </a:p>
        </p:txBody>
      </p:sp>
    </p:spTree>
    <p:extLst>
      <p:ext uri="{BB962C8B-B14F-4D97-AF65-F5344CB8AC3E}">
        <p14:creationId xmlns:p14="http://schemas.microsoft.com/office/powerpoint/2010/main" val="13245226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9195327" y="2368853"/>
            <a:ext cx="6374026" cy="2719289"/>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2400"/>
              <a:buFont typeface="Righteous"/>
              <a:buNone/>
              <a:defRPr sz="5689" b="1">
                <a:solidFill>
                  <a:srgbClr val="FFFFFF"/>
                </a:solidFill>
                <a:latin typeface="Righteous"/>
                <a:ea typeface="Righteous"/>
                <a:cs typeface="Righteous"/>
                <a:sym typeface="Righteous"/>
              </a:defRPr>
            </a:lvl1pPr>
            <a:lvl2pPr lvl="1">
              <a:spcBef>
                <a:spcPts val="0"/>
              </a:spcBef>
              <a:spcAft>
                <a:spcPts val="0"/>
              </a:spcAft>
              <a:buSzPts val="2400"/>
              <a:buNone/>
              <a:defRPr sz="4551"/>
            </a:lvl2pPr>
            <a:lvl3pPr lvl="2">
              <a:spcBef>
                <a:spcPts val="0"/>
              </a:spcBef>
              <a:spcAft>
                <a:spcPts val="0"/>
              </a:spcAft>
              <a:buSzPts val="2400"/>
              <a:buNone/>
              <a:defRPr sz="4551"/>
            </a:lvl3pPr>
            <a:lvl4pPr lvl="3">
              <a:spcBef>
                <a:spcPts val="0"/>
              </a:spcBef>
              <a:spcAft>
                <a:spcPts val="0"/>
              </a:spcAft>
              <a:buSzPts val="2400"/>
              <a:buNone/>
              <a:defRPr sz="4551"/>
            </a:lvl4pPr>
            <a:lvl5pPr lvl="4">
              <a:spcBef>
                <a:spcPts val="0"/>
              </a:spcBef>
              <a:spcAft>
                <a:spcPts val="0"/>
              </a:spcAft>
              <a:buSzPts val="2400"/>
              <a:buNone/>
              <a:defRPr sz="4551"/>
            </a:lvl5pPr>
            <a:lvl6pPr lvl="5">
              <a:spcBef>
                <a:spcPts val="0"/>
              </a:spcBef>
              <a:spcAft>
                <a:spcPts val="0"/>
              </a:spcAft>
              <a:buSzPts val="2400"/>
              <a:buNone/>
              <a:defRPr sz="4551"/>
            </a:lvl6pPr>
            <a:lvl7pPr lvl="6">
              <a:spcBef>
                <a:spcPts val="0"/>
              </a:spcBef>
              <a:spcAft>
                <a:spcPts val="0"/>
              </a:spcAft>
              <a:buSzPts val="2400"/>
              <a:buNone/>
              <a:defRPr sz="4551"/>
            </a:lvl7pPr>
            <a:lvl8pPr lvl="7">
              <a:spcBef>
                <a:spcPts val="0"/>
              </a:spcBef>
              <a:spcAft>
                <a:spcPts val="0"/>
              </a:spcAft>
              <a:buSzPts val="2400"/>
              <a:buNone/>
              <a:defRPr sz="4551"/>
            </a:lvl8pPr>
            <a:lvl9pPr lvl="8">
              <a:spcBef>
                <a:spcPts val="0"/>
              </a:spcBef>
              <a:spcAft>
                <a:spcPts val="0"/>
              </a:spcAft>
              <a:buSzPts val="2400"/>
              <a:buNone/>
              <a:defRPr sz="4551"/>
            </a:lvl9pPr>
          </a:lstStyle>
          <a:p>
            <a:r>
              <a:rPr lang="en-US"/>
              <a:t>Click to edit Master title style</a:t>
            </a:r>
            <a:endParaRPr/>
          </a:p>
        </p:txBody>
      </p:sp>
      <p:sp>
        <p:nvSpPr>
          <p:cNvPr id="40" name="Google Shape;40;p7"/>
          <p:cNvSpPr txBox="1">
            <a:spLocks noGrp="1"/>
          </p:cNvSpPr>
          <p:nvPr>
            <p:ph type="body" idx="1"/>
          </p:nvPr>
        </p:nvSpPr>
        <p:spPr>
          <a:xfrm>
            <a:off x="10244390" y="5307734"/>
            <a:ext cx="5324963" cy="1902364"/>
          </a:xfrm>
          <a:prstGeom prst="rect">
            <a:avLst/>
          </a:prstGeom>
        </p:spPr>
        <p:txBody>
          <a:bodyPr spcFirstLastPara="1" wrap="square" lIns="91425" tIns="91425" rIns="91425" bIns="91425" anchor="t" anchorCtr="0">
            <a:noAutofit/>
          </a:bodyPr>
          <a:lstStyle>
            <a:lvl1pPr marL="866988" lvl="0" indent="-602075" algn="r">
              <a:lnSpc>
                <a:spcPct val="100000"/>
              </a:lnSpc>
              <a:spcBef>
                <a:spcPts val="0"/>
              </a:spcBef>
              <a:spcAft>
                <a:spcPts val="0"/>
              </a:spcAft>
              <a:buSzPts val="1400"/>
              <a:buChar char="●"/>
              <a:defRPr sz="2655">
                <a:solidFill>
                  <a:schemeClr val="accent4"/>
                </a:solidFill>
              </a:defRPr>
            </a:lvl1pPr>
            <a:lvl2pPr marL="1733977" lvl="1" indent="-602075">
              <a:spcBef>
                <a:spcPts val="0"/>
              </a:spcBef>
              <a:spcAft>
                <a:spcPts val="0"/>
              </a:spcAft>
              <a:buSzPts val="1400"/>
              <a:buChar char="○"/>
              <a:defRPr/>
            </a:lvl2pPr>
            <a:lvl3pPr marL="2600965" lvl="2" indent="-602075">
              <a:spcBef>
                <a:spcPts val="3034"/>
              </a:spcBef>
              <a:spcAft>
                <a:spcPts val="0"/>
              </a:spcAft>
              <a:buSzPts val="1400"/>
              <a:buChar char="■"/>
              <a:defRPr/>
            </a:lvl3pPr>
            <a:lvl4pPr marL="3467953" lvl="3" indent="-602075">
              <a:spcBef>
                <a:spcPts val="3034"/>
              </a:spcBef>
              <a:spcAft>
                <a:spcPts val="0"/>
              </a:spcAft>
              <a:buSzPts val="1400"/>
              <a:buChar char="●"/>
              <a:defRPr/>
            </a:lvl4pPr>
            <a:lvl5pPr marL="4334942" lvl="4" indent="-602075">
              <a:spcBef>
                <a:spcPts val="3034"/>
              </a:spcBef>
              <a:spcAft>
                <a:spcPts val="0"/>
              </a:spcAft>
              <a:buSzPts val="1400"/>
              <a:buChar char="○"/>
              <a:defRPr/>
            </a:lvl5pPr>
            <a:lvl6pPr marL="5201930" lvl="5" indent="-602075">
              <a:spcBef>
                <a:spcPts val="3034"/>
              </a:spcBef>
              <a:spcAft>
                <a:spcPts val="0"/>
              </a:spcAft>
              <a:buSzPts val="1400"/>
              <a:buChar char="■"/>
              <a:defRPr/>
            </a:lvl6pPr>
            <a:lvl7pPr marL="6068919" lvl="6" indent="-602075">
              <a:spcBef>
                <a:spcPts val="3034"/>
              </a:spcBef>
              <a:spcAft>
                <a:spcPts val="0"/>
              </a:spcAft>
              <a:buSzPts val="1400"/>
              <a:buChar char="●"/>
              <a:defRPr/>
            </a:lvl7pPr>
            <a:lvl8pPr marL="6935907" lvl="7" indent="-602075">
              <a:spcBef>
                <a:spcPts val="3034"/>
              </a:spcBef>
              <a:spcAft>
                <a:spcPts val="0"/>
              </a:spcAft>
              <a:buSzPts val="1400"/>
              <a:buChar char="○"/>
              <a:defRPr/>
            </a:lvl8pPr>
            <a:lvl9pPr marL="7802895" lvl="8" indent="-602075">
              <a:spcBef>
                <a:spcPts val="3034"/>
              </a:spcBef>
              <a:spcAft>
                <a:spcPts val="3034"/>
              </a:spcAft>
              <a:buSzPts val="1400"/>
              <a:buChar char="■"/>
              <a:defRPr/>
            </a:lvl9pPr>
          </a:lstStyle>
          <a:p>
            <a:pPr lvl="0"/>
            <a:r>
              <a:rPr lang="en-US"/>
              <a:t>Click to edit Master text styles</a:t>
            </a:r>
          </a:p>
        </p:txBody>
      </p:sp>
      <p:sp>
        <p:nvSpPr>
          <p:cNvPr id="41" name="Google Shape;41;p7"/>
          <p:cNvSpPr txBox="1">
            <a:spLocks noGrp="1"/>
          </p:cNvSpPr>
          <p:nvPr>
            <p:ph type="sldNum" idx="12"/>
          </p:nvPr>
        </p:nvSpPr>
        <p:spPr>
          <a:xfrm>
            <a:off x="16066781" y="8842841"/>
            <a:ext cx="1040530" cy="746382"/>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666135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tarpslaids 01">
    <p:spTree>
      <p:nvGrpSpPr>
        <p:cNvPr id="1" name=""/>
        <p:cNvGrpSpPr/>
        <p:nvPr/>
      </p:nvGrpSpPr>
      <p:grpSpPr>
        <a:xfrm>
          <a:off x="0" y="0"/>
          <a:ext cx="0" cy="0"/>
          <a:chOff x="0" y="0"/>
          <a:chExt cx="0" cy="0"/>
        </a:xfrm>
      </p:grpSpPr>
      <p:sp>
        <p:nvSpPr>
          <p:cNvPr id="13" name="Tumsais">
            <a:extLst>
              <a:ext uri="{FF2B5EF4-FFF2-40B4-BE49-F238E27FC236}">
                <a16:creationId xmlns:a16="http://schemas.microsoft.com/office/drawing/2014/main" id="{27B5FF8B-E82C-2749-9C38-C8E243475F1D}"/>
              </a:ext>
            </a:extLst>
          </p:cNvPr>
          <p:cNvSpPr/>
          <p:nvPr/>
        </p:nvSpPr>
        <p:spPr>
          <a:xfrm>
            <a:off x="7537448" y="0"/>
            <a:ext cx="9887441" cy="9753600"/>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sp>
        <p:nvSpPr>
          <p:cNvPr id="14" name="LIelais zalais lauks ">
            <a:extLst>
              <a:ext uri="{FF2B5EF4-FFF2-40B4-BE49-F238E27FC236}">
                <a16:creationId xmlns:a16="http://schemas.microsoft.com/office/drawing/2014/main" id="{46E8A87A-9CBF-604F-A2BA-6A63F66C197E}"/>
              </a:ext>
            </a:extLst>
          </p:cNvPr>
          <p:cNvSpPr/>
          <p:nvPr/>
        </p:nvSpPr>
        <p:spPr>
          <a:xfrm>
            <a:off x="461963" y="447675"/>
            <a:ext cx="16962926" cy="8858250"/>
          </a:xfrm>
          <a:prstGeom prst="rect">
            <a:avLst/>
          </a:prstGeom>
          <a:solidFill>
            <a:srgbClr val="008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946150" y="1131888"/>
            <a:ext cx="7188036" cy="7669212"/>
          </a:xfrm>
        </p:spPr>
        <p:txBody>
          <a:bodyPr anchor="ctr"/>
          <a:lstStyle>
            <a:lvl1pPr marL="0" indent="0" algn="ctr">
              <a:buNone/>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Prezentācijas nosaukums</a:t>
            </a:r>
          </a:p>
          <a:p>
            <a:pPr lvl="0"/>
            <a:endParaRPr lang="en-LV" dirty="0"/>
          </a:p>
        </p:txBody>
      </p:sp>
      <p:sp>
        <p:nvSpPr>
          <p:cNvPr id="16" name="Baltais elements 01">
            <a:extLst>
              <a:ext uri="{FF2B5EF4-FFF2-40B4-BE49-F238E27FC236}">
                <a16:creationId xmlns:a16="http://schemas.microsoft.com/office/drawing/2014/main" id="{DC0103AE-459C-E94E-8DFA-9ABBCFEC5FA8}"/>
              </a:ext>
            </a:extLst>
          </p:cNvPr>
          <p:cNvSpPr/>
          <p:nvPr/>
        </p:nvSpPr>
        <p:spPr>
          <a:xfrm>
            <a:off x="9209617" y="1094846"/>
            <a:ext cx="7668683" cy="7706255"/>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3" name="Picture Placeholder 2">
            <a:extLst>
              <a:ext uri="{FF2B5EF4-FFF2-40B4-BE49-F238E27FC236}">
                <a16:creationId xmlns:a16="http://schemas.microsoft.com/office/drawing/2014/main" id="{D73D9A80-F7D5-174F-BD65-7DFFE9028E73}"/>
              </a:ext>
            </a:extLst>
          </p:cNvPr>
          <p:cNvSpPr>
            <a:spLocks noGrp="1"/>
          </p:cNvSpPr>
          <p:nvPr>
            <p:ph type="pic" sz="quarter" idx="14" hasCustomPrompt="1"/>
          </p:nvPr>
        </p:nvSpPr>
        <p:spPr>
          <a:xfrm>
            <a:off x="8669338" y="1708150"/>
            <a:ext cx="7742237" cy="8045450"/>
          </a:xfrm>
        </p:spPr>
        <p:txBody>
          <a:bodyPr anchor="ctr"/>
          <a:lstStyle>
            <a:lvl1pPr marL="0" indent="0" algn="ctr">
              <a:buNone/>
              <a:defRPr>
                <a:solidFill>
                  <a:schemeClr val="bg1"/>
                </a:solidFill>
              </a:defRPr>
            </a:lvl1pPr>
          </a:lstStyle>
          <a:p>
            <a:r>
              <a:rPr lang="en-LV" dirty="0"/>
              <a:t>ATTĒLS</a:t>
            </a:r>
          </a:p>
        </p:txBody>
      </p:sp>
    </p:spTree>
    <p:extLst>
      <p:ext uri="{BB962C8B-B14F-4D97-AF65-F5344CB8AC3E}">
        <p14:creationId xmlns:p14="http://schemas.microsoft.com/office/powerpoint/2010/main" val="1778813774"/>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55">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099">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aturs_01">
    <p:spTree>
      <p:nvGrpSpPr>
        <p:cNvPr id="1" name=""/>
        <p:cNvGrpSpPr/>
        <p:nvPr/>
      </p:nvGrpSpPr>
      <p:grpSpPr>
        <a:xfrm>
          <a:off x="0" y="0"/>
          <a:ext cx="0" cy="0"/>
          <a:chOff x="0" y="0"/>
          <a:chExt cx="0" cy="0"/>
        </a:xfrm>
      </p:grpSpPr>
      <p:sp>
        <p:nvSpPr>
          <p:cNvPr id="15" name="Tumsais">
            <a:extLst>
              <a:ext uri="{FF2B5EF4-FFF2-40B4-BE49-F238E27FC236}">
                <a16:creationId xmlns:a16="http://schemas.microsoft.com/office/drawing/2014/main" id="{25354DA6-F194-4A4E-B82F-0B180F41EDF3}"/>
              </a:ext>
            </a:extLst>
          </p:cNvPr>
          <p:cNvSpPr/>
          <p:nvPr/>
        </p:nvSpPr>
        <p:spPr>
          <a:xfrm>
            <a:off x="-36395" y="0"/>
            <a:ext cx="9887441" cy="9753600"/>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sp>
        <p:nvSpPr>
          <p:cNvPr id="14" name="LIelais zalais lauks ">
            <a:extLst>
              <a:ext uri="{FF2B5EF4-FFF2-40B4-BE49-F238E27FC236}">
                <a16:creationId xmlns:a16="http://schemas.microsoft.com/office/drawing/2014/main" id="{46E8A87A-9CBF-604F-A2BA-6A63F66C197E}"/>
              </a:ext>
            </a:extLst>
          </p:cNvPr>
          <p:cNvSpPr/>
          <p:nvPr/>
        </p:nvSpPr>
        <p:spPr>
          <a:xfrm>
            <a:off x="-36395" y="484187"/>
            <a:ext cx="16943188" cy="8821737"/>
          </a:xfrm>
          <a:prstGeom prst="rect">
            <a:avLst/>
          </a:prstGeom>
          <a:solidFill>
            <a:srgbClr val="008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20" name="Text Placeholder 24">
            <a:extLst>
              <a:ext uri="{FF2B5EF4-FFF2-40B4-BE49-F238E27FC236}">
                <a16:creationId xmlns:a16="http://schemas.microsoft.com/office/drawing/2014/main" id="{8AD7F27F-1DE1-DE48-8CF5-7B6C333DE7AF}"/>
              </a:ext>
            </a:extLst>
          </p:cNvPr>
          <p:cNvSpPr>
            <a:spLocks noGrp="1"/>
          </p:cNvSpPr>
          <p:nvPr>
            <p:ph type="body" sz="quarter" idx="15" hasCustomPrompt="1"/>
          </p:nvPr>
        </p:nvSpPr>
        <p:spPr>
          <a:xfrm>
            <a:off x="433470" y="484188"/>
            <a:ext cx="11117180" cy="1712911"/>
          </a:xfrm>
        </p:spPr>
        <p:txBody>
          <a:bodyPr anchor="ctr"/>
          <a:lstStyle>
            <a:lvl1pPr marL="0" indent="0" algn="ctr">
              <a:buNone/>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err="1"/>
              <a:t>Virsraksts</a:t>
            </a:r>
            <a:endParaRPr lang="en-GB" dirty="0"/>
          </a:p>
        </p:txBody>
      </p:sp>
      <p:sp>
        <p:nvSpPr>
          <p:cNvPr id="22" name="Baltais elements 01">
            <a:extLst>
              <a:ext uri="{FF2B5EF4-FFF2-40B4-BE49-F238E27FC236}">
                <a16:creationId xmlns:a16="http://schemas.microsoft.com/office/drawing/2014/main" id="{18F311ED-9B70-E844-AE32-DE482F015C52}"/>
              </a:ext>
            </a:extLst>
          </p:cNvPr>
          <p:cNvSpPr/>
          <p:nvPr/>
        </p:nvSpPr>
        <p:spPr>
          <a:xfrm>
            <a:off x="12027470" y="1131887"/>
            <a:ext cx="5435971" cy="670098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21" name="Picture Placeholder 2">
            <a:extLst>
              <a:ext uri="{FF2B5EF4-FFF2-40B4-BE49-F238E27FC236}">
                <a16:creationId xmlns:a16="http://schemas.microsoft.com/office/drawing/2014/main" id="{EA8972EE-86B7-4247-B3D5-D33B79D55105}"/>
              </a:ext>
            </a:extLst>
          </p:cNvPr>
          <p:cNvSpPr>
            <a:spLocks noGrp="1"/>
          </p:cNvSpPr>
          <p:nvPr>
            <p:ph type="pic" sz="quarter" idx="16" hasCustomPrompt="1"/>
          </p:nvPr>
        </p:nvSpPr>
        <p:spPr>
          <a:xfrm>
            <a:off x="12540457" y="1708150"/>
            <a:ext cx="4799806" cy="6585100"/>
          </a:xfrm>
        </p:spPr>
        <p:txBody>
          <a:bodyPr anchor="ctr"/>
          <a:lstStyle>
            <a:lvl1pPr marL="0" indent="0" algn="ctr">
              <a:buNone/>
              <a:defRPr>
                <a:solidFill>
                  <a:schemeClr val="bg1"/>
                </a:solidFill>
              </a:defRPr>
            </a:lvl1pPr>
          </a:lstStyle>
          <a:p>
            <a:r>
              <a:rPr lang="en-LV" dirty="0"/>
              <a:t>ATTĒLS</a:t>
            </a:r>
          </a:p>
        </p:txBody>
      </p:sp>
      <p:sp>
        <p:nvSpPr>
          <p:cNvPr id="7" name="Content Placeholder 6">
            <a:extLst>
              <a:ext uri="{FF2B5EF4-FFF2-40B4-BE49-F238E27FC236}">
                <a16:creationId xmlns:a16="http://schemas.microsoft.com/office/drawing/2014/main" id="{B3A449C2-EC99-6D4E-8E18-3009C3B54174}"/>
              </a:ext>
            </a:extLst>
          </p:cNvPr>
          <p:cNvSpPr>
            <a:spLocks noGrp="1"/>
          </p:cNvSpPr>
          <p:nvPr>
            <p:ph sz="quarter" idx="17" hasCustomPrompt="1"/>
          </p:nvPr>
        </p:nvSpPr>
        <p:spPr>
          <a:xfrm>
            <a:off x="461962" y="2644775"/>
            <a:ext cx="11088687" cy="6156325"/>
          </a:xfrm>
        </p:spPr>
        <p:txBody>
          <a:bodyPr/>
          <a:lstStyle>
            <a:lvl1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dirty="0" err="1"/>
              <a:t>Saturs</a:t>
            </a:r>
            <a:endParaRPr lang="en-GB" dirty="0"/>
          </a:p>
          <a:p>
            <a:pPr lvl="1"/>
            <a:r>
              <a:rPr lang="en-GB" dirty="0"/>
              <a:t>Second level</a:t>
            </a:r>
          </a:p>
          <a:p>
            <a:pPr lvl="2"/>
            <a:r>
              <a:rPr lang="en-GB" dirty="0"/>
              <a:t>Third level</a:t>
            </a:r>
          </a:p>
          <a:p>
            <a:pPr lvl="3"/>
            <a:r>
              <a:rPr lang="en-GB" dirty="0"/>
              <a:t>Fourth level</a:t>
            </a:r>
          </a:p>
          <a:p>
            <a:pPr lvl="4"/>
            <a:r>
              <a:rPr lang="en-GB" dirty="0"/>
              <a:t>Fifth level</a:t>
            </a:r>
            <a:endParaRPr lang="en-LV" dirty="0"/>
          </a:p>
        </p:txBody>
      </p:sp>
    </p:spTree>
    <p:extLst>
      <p:ext uri="{BB962C8B-B14F-4D97-AF65-F5344CB8AC3E}">
        <p14:creationId xmlns:p14="http://schemas.microsoft.com/office/powerpoint/2010/main" val="8740733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099">
          <p15:clr>
            <a:srgbClr val="FBAE40"/>
          </p15:clr>
        </p15:guide>
        <p15:guide id="26" orient="horz" pos="5227">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aturs_02">
    <p:spTree>
      <p:nvGrpSpPr>
        <p:cNvPr id="1" name=""/>
        <p:cNvGrpSpPr/>
        <p:nvPr/>
      </p:nvGrpSpPr>
      <p:grpSpPr>
        <a:xfrm>
          <a:off x="0" y="0"/>
          <a:ext cx="0" cy="0"/>
          <a:chOff x="0" y="0"/>
          <a:chExt cx="0" cy="0"/>
        </a:xfrm>
      </p:grpSpPr>
      <p:sp>
        <p:nvSpPr>
          <p:cNvPr id="15" name="Tumsais">
            <a:extLst>
              <a:ext uri="{FF2B5EF4-FFF2-40B4-BE49-F238E27FC236}">
                <a16:creationId xmlns:a16="http://schemas.microsoft.com/office/drawing/2014/main" id="{25354DA6-F194-4A4E-B82F-0B180F41EDF3}"/>
              </a:ext>
            </a:extLst>
          </p:cNvPr>
          <p:cNvSpPr/>
          <p:nvPr/>
        </p:nvSpPr>
        <p:spPr>
          <a:xfrm>
            <a:off x="-36395" y="0"/>
            <a:ext cx="9887441" cy="9753600"/>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sp>
        <p:nvSpPr>
          <p:cNvPr id="14" name="LIelais zalais lauks ">
            <a:extLst>
              <a:ext uri="{FF2B5EF4-FFF2-40B4-BE49-F238E27FC236}">
                <a16:creationId xmlns:a16="http://schemas.microsoft.com/office/drawing/2014/main" id="{46E8A87A-9CBF-604F-A2BA-6A63F66C197E}"/>
              </a:ext>
            </a:extLst>
          </p:cNvPr>
          <p:cNvSpPr/>
          <p:nvPr/>
        </p:nvSpPr>
        <p:spPr>
          <a:xfrm>
            <a:off x="461963" y="447675"/>
            <a:ext cx="17047824" cy="8858250"/>
          </a:xfrm>
          <a:prstGeom prst="rect">
            <a:avLst/>
          </a:prstGeom>
          <a:solidFill>
            <a:srgbClr val="008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20" name="Text Placeholder 24">
            <a:extLst>
              <a:ext uri="{FF2B5EF4-FFF2-40B4-BE49-F238E27FC236}">
                <a16:creationId xmlns:a16="http://schemas.microsoft.com/office/drawing/2014/main" id="{8AD7F27F-1DE1-DE48-8CF5-7B6C333DE7AF}"/>
              </a:ext>
            </a:extLst>
          </p:cNvPr>
          <p:cNvSpPr>
            <a:spLocks noGrp="1"/>
          </p:cNvSpPr>
          <p:nvPr>
            <p:ph type="body" sz="quarter" idx="15" hasCustomPrompt="1"/>
          </p:nvPr>
        </p:nvSpPr>
        <p:spPr>
          <a:xfrm>
            <a:off x="5144553" y="504825"/>
            <a:ext cx="11733747" cy="1692275"/>
          </a:xfrm>
        </p:spPr>
        <p:txBody>
          <a:bodyPr anchor="ctr"/>
          <a:lstStyle>
            <a:lvl1pPr marL="0" indent="0" algn="ctr">
              <a:buNone/>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err="1"/>
              <a:t>Virsraksts</a:t>
            </a:r>
            <a:endParaRPr lang="en-GB" dirty="0"/>
          </a:p>
        </p:txBody>
      </p:sp>
      <p:sp>
        <p:nvSpPr>
          <p:cNvPr id="16" name="Content Placeholder 6">
            <a:extLst>
              <a:ext uri="{FF2B5EF4-FFF2-40B4-BE49-F238E27FC236}">
                <a16:creationId xmlns:a16="http://schemas.microsoft.com/office/drawing/2014/main" id="{F34109D8-F0F2-5247-814F-F35A209F33EE}"/>
              </a:ext>
            </a:extLst>
          </p:cNvPr>
          <p:cNvSpPr>
            <a:spLocks noGrp="1"/>
          </p:cNvSpPr>
          <p:nvPr>
            <p:ph sz="quarter" idx="18" hasCustomPrompt="1"/>
          </p:nvPr>
        </p:nvSpPr>
        <p:spPr>
          <a:xfrm>
            <a:off x="5144553" y="2644775"/>
            <a:ext cx="11733747" cy="6156326"/>
          </a:xfrm>
        </p:spPr>
        <p:txBody>
          <a:bodyPr/>
          <a:lstStyle>
            <a:lvl1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dirty="0" err="1"/>
              <a:t>Saturs</a:t>
            </a:r>
            <a:r>
              <a:rPr lang="en-GB" dirty="0"/>
              <a:t> 02</a:t>
            </a:r>
          </a:p>
          <a:p>
            <a:pPr lvl="1"/>
            <a:r>
              <a:rPr lang="en-GB" dirty="0"/>
              <a:t>Second level</a:t>
            </a:r>
          </a:p>
          <a:p>
            <a:pPr lvl="2"/>
            <a:r>
              <a:rPr lang="en-GB" dirty="0"/>
              <a:t>Third level</a:t>
            </a:r>
          </a:p>
          <a:p>
            <a:pPr lvl="3"/>
            <a:r>
              <a:rPr lang="en-GB" dirty="0"/>
              <a:t>Fourth level</a:t>
            </a:r>
          </a:p>
          <a:p>
            <a:pPr lvl="4"/>
            <a:r>
              <a:rPr lang="en-GB" dirty="0"/>
              <a:t>Fifth level</a:t>
            </a:r>
            <a:endParaRPr lang="en-LV" dirty="0"/>
          </a:p>
        </p:txBody>
      </p:sp>
      <p:sp>
        <p:nvSpPr>
          <p:cNvPr id="18" name="Picture Placeholder 2">
            <a:extLst>
              <a:ext uri="{FF2B5EF4-FFF2-40B4-BE49-F238E27FC236}">
                <a16:creationId xmlns:a16="http://schemas.microsoft.com/office/drawing/2014/main" id="{1B9B0A22-C6DE-3A49-B540-4A62A9BD3D6E}"/>
              </a:ext>
            </a:extLst>
          </p:cNvPr>
          <p:cNvSpPr>
            <a:spLocks noGrp="1"/>
          </p:cNvSpPr>
          <p:nvPr>
            <p:ph type="pic" sz="quarter" idx="16" hasCustomPrompt="1"/>
          </p:nvPr>
        </p:nvSpPr>
        <p:spPr>
          <a:xfrm>
            <a:off x="-36395" y="1708150"/>
            <a:ext cx="4283164" cy="6585100"/>
          </a:xfrm>
        </p:spPr>
        <p:txBody>
          <a:bodyPr anchor="ctr"/>
          <a:lstStyle>
            <a:lvl1pPr marL="0" indent="0" algn="ctr">
              <a:buNone/>
              <a:defRPr>
                <a:solidFill>
                  <a:schemeClr val="bg1"/>
                </a:solidFill>
              </a:defRPr>
            </a:lvl1pPr>
          </a:lstStyle>
          <a:p>
            <a:r>
              <a:rPr lang="en-LV" dirty="0"/>
              <a:t>ATTĒLS</a:t>
            </a:r>
          </a:p>
        </p:txBody>
      </p:sp>
      <p:sp>
        <p:nvSpPr>
          <p:cNvPr id="21" name="Baltais elements 01">
            <a:extLst>
              <a:ext uri="{FF2B5EF4-FFF2-40B4-BE49-F238E27FC236}">
                <a16:creationId xmlns:a16="http://schemas.microsoft.com/office/drawing/2014/main" id="{777864E1-DDCB-264A-A2F8-E264592D02CE}"/>
              </a:ext>
            </a:extLst>
          </p:cNvPr>
          <p:cNvSpPr/>
          <p:nvPr/>
        </p:nvSpPr>
        <p:spPr>
          <a:xfrm>
            <a:off x="-641536" y="1131887"/>
            <a:ext cx="5435971" cy="6700988"/>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Tree>
    <p:extLst>
      <p:ext uri="{BB962C8B-B14F-4D97-AF65-F5344CB8AC3E}">
        <p14:creationId xmlns:p14="http://schemas.microsoft.com/office/powerpoint/2010/main" val="23147721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38">
          <p15:clr>
            <a:srgbClr val="FBAE40"/>
          </p15:clr>
        </p15:guide>
        <p15:guide id="22" pos="7276">
          <p15:clr>
            <a:srgbClr val="FBAE40"/>
          </p15:clr>
        </p15:guide>
        <p15:guide id="23" pos="2672">
          <p15:clr>
            <a:srgbClr val="FBAE40"/>
          </p15:clr>
        </p15:guide>
        <p15:guide id="24" pos="4758">
          <p15:clr>
            <a:srgbClr val="FBAE40"/>
          </p15:clr>
        </p15:guide>
        <p15:guide id="25" pos="509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aturs_03">
    <p:spTree>
      <p:nvGrpSpPr>
        <p:cNvPr id="1" name=""/>
        <p:cNvGrpSpPr/>
        <p:nvPr/>
      </p:nvGrpSpPr>
      <p:grpSpPr>
        <a:xfrm>
          <a:off x="0" y="0"/>
          <a:ext cx="0" cy="0"/>
          <a:chOff x="0" y="0"/>
          <a:chExt cx="0" cy="0"/>
        </a:xfrm>
      </p:grpSpPr>
      <p:sp>
        <p:nvSpPr>
          <p:cNvPr id="15" name="Tumsais">
            <a:extLst>
              <a:ext uri="{FF2B5EF4-FFF2-40B4-BE49-F238E27FC236}">
                <a16:creationId xmlns:a16="http://schemas.microsoft.com/office/drawing/2014/main" id="{25354DA6-F194-4A4E-B82F-0B180F41EDF3}"/>
              </a:ext>
            </a:extLst>
          </p:cNvPr>
          <p:cNvSpPr/>
          <p:nvPr/>
        </p:nvSpPr>
        <p:spPr>
          <a:xfrm>
            <a:off x="-36395" y="0"/>
            <a:ext cx="9887441" cy="9753600"/>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sp>
        <p:nvSpPr>
          <p:cNvPr id="14" name="LIelais zalais lauks ">
            <a:extLst>
              <a:ext uri="{FF2B5EF4-FFF2-40B4-BE49-F238E27FC236}">
                <a16:creationId xmlns:a16="http://schemas.microsoft.com/office/drawing/2014/main" id="{46E8A87A-9CBF-604F-A2BA-6A63F66C197E}"/>
              </a:ext>
            </a:extLst>
          </p:cNvPr>
          <p:cNvSpPr/>
          <p:nvPr/>
        </p:nvSpPr>
        <p:spPr>
          <a:xfrm>
            <a:off x="-36395" y="447675"/>
            <a:ext cx="16943188" cy="8858250"/>
          </a:xfrm>
          <a:prstGeom prst="rect">
            <a:avLst/>
          </a:prstGeom>
          <a:solidFill>
            <a:srgbClr val="0085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20" name="Text Placeholder 24">
            <a:extLst>
              <a:ext uri="{FF2B5EF4-FFF2-40B4-BE49-F238E27FC236}">
                <a16:creationId xmlns:a16="http://schemas.microsoft.com/office/drawing/2014/main" id="{8AD7F27F-1DE1-DE48-8CF5-7B6C333DE7AF}"/>
              </a:ext>
            </a:extLst>
          </p:cNvPr>
          <p:cNvSpPr>
            <a:spLocks noGrp="1"/>
          </p:cNvSpPr>
          <p:nvPr>
            <p:ph type="body" sz="quarter" idx="15" hasCustomPrompt="1"/>
          </p:nvPr>
        </p:nvSpPr>
        <p:spPr>
          <a:xfrm>
            <a:off x="461963" y="506413"/>
            <a:ext cx="15949611" cy="1690687"/>
          </a:xfrm>
        </p:spPr>
        <p:txBody>
          <a:bodyPr anchor="ctr"/>
          <a:lstStyle>
            <a:lvl1pPr marL="0" indent="0" algn="ctr">
              <a:buNone/>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err="1"/>
              <a:t>Virsraksts</a:t>
            </a:r>
            <a:endParaRPr lang="en-GB" dirty="0"/>
          </a:p>
        </p:txBody>
      </p:sp>
      <p:sp>
        <p:nvSpPr>
          <p:cNvPr id="16" name="Content Placeholder 6">
            <a:extLst>
              <a:ext uri="{FF2B5EF4-FFF2-40B4-BE49-F238E27FC236}">
                <a16:creationId xmlns:a16="http://schemas.microsoft.com/office/drawing/2014/main" id="{F34109D8-F0F2-5247-814F-F35A209F33EE}"/>
              </a:ext>
            </a:extLst>
          </p:cNvPr>
          <p:cNvSpPr>
            <a:spLocks noGrp="1"/>
          </p:cNvSpPr>
          <p:nvPr>
            <p:ph sz="quarter" idx="18" hasCustomPrompt="1"/>
          </p:nvPr>
        </p:nvSpPr>
        <p:spPr>
          <a:xfrm>
            <a:off x="508931" y="2644775"/>
            <a:ext cx="15902644" cy="6156325"/>
          </a:xfrm>
        </p:spPr>
        <p:txBody>
          <a:bodyPr/>
          <a:lstStyle>
            <a:lvl1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dirty="0" err="1"/>
              <a:t>Saturs</a:t>
            </a:r>
            <a:r>
              <a:rPr lang="en-GB" dirty="0"/>
              <a:t> 02</a:t>
            </a:r>
          </a:p>
          <a:p>
            <a:pPr lvl="1"/>
            <a:r>
              <a:rPr lang="en-GB" dirty="0"/>
              <a:t>Second level</a:t>
            </a:r>
          </a:p>
          <a:p>
            <a:pPr lvl="2"/>
            <a:r>
              <a:rPr lang="en-GB" dirty="0"/>
              <a:t>Third level</a:t>
            </a:r>
          </a:p>
          <a:p>
            <a:pPr lvl="3"/>
            <a:r>
              <a:rPr lang="en-GB" dirty="0"/>
              <a:t>Fourth level</a:t>
            </a:r>
          </a:p>
          <a:p>
            <a:pPr lvl="4"/>
            <a:r>
              <a:rPr lang="en-GB" dirty="0"/>
              <a:t>Fifth level</a:t>
            </a:r>
            <a:endParaRPr lang="en-LV" dirty="0"/>
          </a:p>
        </p:txBody>
      </p:sp>
    </p:spTree>
    <p:extLst>
      <p:ext uri="{BB962C8B-B14F-4D97-AF65-F5344CB8AC3E}">
        <p14:creationId xmlns:p14="http://schemas.microsoft.com/office/powerpoint/2010/main" val="16410701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099">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aturs_04">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766D3F90-D0EB-5749-ADAC-7745D2145437}"/>
              </a:ext>
            </a:extLst>
          </p:cNvPr>
          <p:cNvSpPr/>
          <p:nvPr/>
        </p:nvSpPr>
        <p:spPr>
          <a:xfrm>
            <a:off x="8669339" y="0"/>
            <a:ext cx="9064480" cy="9753600"/>
          </a:xfrm>
          <a:prstGeom prst="rect">
            <a:avLst/>
          </a:prstGeom>
          <a:solidFill>
            <a:srgbClr val="0085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461963" y="484188"/>
            <a:ext cx="7775575" cy="8316912"/>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Virsraksts</a:t>
            </a:r>
          </a:p>
        </p:txBody>
      </p:sp>
      <p:sp>
        <p:nvSpPr>
          <p:cNvPr id="32" name="Content Placeholder 6">
            <a:extLst>
              <a:ext uri="{FF2B5EF4-FFF2-40B4-BE49-F238E27FC236}">
                <a16:creationId xmlns:a16="http://schemas.microsoft.com/office/drawing/2014/main" id="{1400F1E5-76AD-5A47-9CE5-9AD8FE5EC57A}"/>
              </a:ext>
            </a:extLst>
          </p:cNvPr>
          <p:cNvSpPr>
            <a:spLocks noGrp="1"/>
          </p:cNvSpPr>
          <p:nvPr>
            <p:ph sz="quarter" idx="18" hasCustomPrompt="1"/>
          </p:nvPr>
        </p:nvSpPr>
        <p:spPr>
          <a:xfrm>
            <a:off x="9174163" y="484188"/>
            <a:ext cx="8166100" cy="8316913"/>
          </a:xfrm>
        </p:spPr>
        <p:txBody>
          <a:bodyPr/>
          <a:lstStyle>
            <a:lvl1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bg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dirty="0" err="1"/>
              <a:t>Saturs</a:t>
            </a:r>
            <a:r>
              <a:rPr lang="en-GB" dirty="0"/>
              <a:t> 02</a:t>
            </a:r>
          </a:p>
          <a:p>
            <a:pPr lvl="1"/>
            <a:r>
              <a:rPr lang="en-GB" dirty="0"/>
              <a:t>Second level</a:t>
            </a:r>
          </a:p>
          <a:p>
            <a:pPr lvl="2"/>
            <a:r>
              <a:rPr lang="en-GB" dirty="0"/>
              <a:t>Third level</a:t>
            </a:r>
          </a:p>
          <a:p>
            <a:pPr lvl="3"/>
            <a:r>
              <a:rPr lang="en-GB" dirty="0"/>
              <a:t>Fourth level</a:t>
            </a:r>
          </a:p>
          <a:p>
            <a:pPr lvl="4"/>
            <a:r>
              <a:rPr lang="en-GB" dirty="0"/>
              <a:t>Fifth level</a:t>
            </a:r>
            <a:endParaRPr lang="en-LV" dirty="0"/>
          </a:p>
        </p:txBody>
      </p:sp>
    </p:spTree>
    <p:extLst>
      <p:ext uri="{BB962C8B-B14F-4D97-AF65-F5344CB8AC3E}">
        <p14:creationId xmlns:p14="http://schemas.microsoft.com/office/powerpoint/2010/main" val="819772945"/>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189">
          <p15:clr>
            <a:srgbClr val="FBAE40"/>
          </p15:clr>
        </p15:guide>
        <p15:guide id="26" pos="5779">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turs_05">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766D3F90-D0EB-5749-ADAC-7745D2145437}"/>
              </a:ext>
            </a:extLst>
          </p:cNvPr>
          <p:cNvSpPr/>
          <p:nvPr/>
        </p:nvSpPr>
        <p:spPr>
          <a:xfrm>
            <a:off x="-379340" y="0"/>
            <a:ext cx="9064480" cy="9753600"/>
          </a:xfrm>
          <a:prstGeom prst="rect">
            <a:avLst/>
          </a:prstGeom>
          <a:solidFill>
            <a:srgbClr val="0085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461963" y="484188"/>
            <a:ext cx="7775575" cy="8316912"/>
          </a:xfrm>
        </p:spPr>
        <p:txBody>
          <a:bodyPr anchor="ctr"/>
          <a:lstStyle>
            <a:lvl1pPr marL="0" indent="0" algn="ctr">
              <a:buNone/>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Virsraksts</a:t>
            </a:r>
          </a:p>
        </p:txBody>
      </p:sp>
      <p:sp>
        <p:nvSpPr>
          <p:cNvPr id="32" name="Content Placeholder 6">
            <a:extLst>
              <a:ext uri="{FF2B5EF4-FFF2-40B4-BE49-F238E27FC236}">
                <a16:creationId xmlns:a16="http://schemas.microsoft.com/office/drawing/2014/main" id="{1400F1E5-76AD-5A47-9CE5-9AD8FE5EC57A}"/>
              </a:ext>
            </a:extLst>
          </p:cNvPr>
          <p:cNvSpPr>
            <a:spLocks noGrp="1"/>
          </p:cNvSpPr>
          <p:nvPr>
            <p:ph sz="quarter" idx="18" hasCustomPrompt="1"/>
          </p:nvPr>
        </p:nvSpPr>
        <p:spPr>
          <a:xfrm>
            <a:off x="9174163" y="484188"/>
            <a:ext cx="8166100" cy="8316913"/>
          </a:xfrm>
        </p:spPr>
        <p:txBody>
          <a:bodyPr/>
          <a:lstStyle>
            <a:lvl1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dirty="0" err="1"/>
              <a:t>Saturs</a:t>
            </a:r>
            <a:r>
              <a:rPr lang="en-GB" dirty="0"/>
              <a:t> 02</a:t>
            </a:r>
          </a:p>
          <a:p>
            <a:pPr lvl="1"/>
            <a:r>
              <a:rPr lang="en-GB" dirty="0"/>
              <a:t>Second level</a:t>
            </a:r>
          </a:p>
          <a:p>
            <a:pPr lvl="2"/>
            <a:r>
              <a:rPr lang="en-GB" dirty="0"/>
              <a:t>Third level</a:t>
            </a:r>
          </a:p>
          <a:p>
            <a:pPr lvl="3"/>
            <a:r>
              <a:rPr lang="en-GB" dirty="0"/>
              <a:t>Fourth level</a:t>
            </a:r>
          </a:p>
          <a:p>
            <a:pPr lvl="4"/>
            <a:r>
              <a:rPr lang="en-GB" dirty="0"/>
              <a:t>Fifth level</a:t>
            </a:r>
            <a:endParaRPr lang="en-LV" dirty="0"/>
          </a:p>
        </p:txBody>
      </p:sp>
    </p:spTree>
    <p:extLst>
      <p:ext uri="{BB962C8B-B14F-4D97-AF65-F5344CB8AC3E}">
        <p14:creationId xmlns:p14="http://schemas.microsoft.com/office/powerpoint/2010/main" val="1496686479"/>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189">
          <p15:clr>
            <a:srgbClr val="FBAE40"/>
          </p15:clr>
        </p15:guide>
        <p15:guide id="26" pos="577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turs_06">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461963" y="484188"/>
            <a:ext cx="16416336" cy="1692275"/>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Virsraksts</a:t>
            </a:r>
          </a:p>
        </p:txBody>
      </p:sp>
      <p:sp>
        <p:nvSpPr>
          <p:cNvPr id="32" name="Content Placeholder 6">
            <a:extLst>
              <a:ext uri="{FF2B5EF4-FFF2-40B4-BE49-F238E27FC236}">
                <a16:creationId xmlns:a16="http://schemas.microsoft.com/office/drawing/2014/main" id="{1400F1E5-76AD-5A47-9CE5-9AD8FE5EC57A}"/>
              </a:ext>
            </a:extLst>
          </p:cNvPr>
          <p:cNvSpPr>
            <a:spLocks noGrp="1"/>
          </p:cNvSpPr>
          <p:nvPr>
            <p:ph sz="quarter" idx="18" hasCustomPrompt="1"/>
          </p:nvPr>
        </p:nvSpPr>
        <p:spPr>
          <a:xfrm>
            <a:off x="461963" y="2660652"/>
            <a:ext cx="7775575" cy="6572250"/>
          </a:xfrm>
        </p:spPr>
        <p:txBody>
          <a:bodyPr/>
          <a:lstStyle>
            <a:lvl1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dirty="0" err="1"/>
              <a:t>Saturs</a:t>
            </a:r>
            <a:r>
              <a:rPr lang="en-GB" dirty="0"/>
              <a:t> </a:t>
            </a:r>
          </a:p>
          <a:p>
            <a:pPr lvl="1"/>
            <a:r>
              <a:rPr lang="en-GB" dirty="0"/>
              <a:t>Second level</a:t>
            </a:r>
          </a:p>
          <a:p>
            <a:pPr lvl="2"/>
            <a:r>
              <a:rPr lang="en-GB" dirty="0"/>
              <a:t>Third level</a:t>
            </a:r>
          </a:p>
          <a:p>
            <a:pPr lvl="3"/>
            <a:r>
              <a:rPr lang="en-GB" dirty="0"/>
              <a:t>Fourth level</a:t>
            </a:r>
          </a:p>
          <a:p>
            <a:pPr lvl="4"/>
            <a:r>
              <a:rPr lang="en-GB" dirty="0"/>
              <a:t>Fifth level</a:t>
            </a:r>
            <a:endParaRPr lang="en-LV" dirty="0"/>
          </a:p>
        </p:txBody>
      </p:sp>
      <p:sp>
        <p:nvSpPr>
          <p:cNvPr id="12" name="Rectangle 11">
            <a:extLst>
              <a:ext uri="{FF2B5EF4-FFF2-40B4-BE49-F238E27FC236}">
                <a16:creationId xmlns:a16="http://schemas.microsoft.com/office/drawing/2014/main" id="{15330AD7-4C7A-8A41-AED7-F5FD2321505B}"/>
              </a:ext>
            </a:extLst>
          </p:cNvPr>
          <p:cNvSpPr/>
          <p:nvPr/>
        </p:nvSpPr>
        <p:spPr>
          <a:xfrm>
            <a:off x="8670131" y="4876799"/>
            <a:ext cx="8754758" cy="4392613"/>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14" name="Picture Placeholder 2">
            <a:extLst>
              <a:ext uri="{FF2B5EF4-FFF2-40B4-BE49-F238E27FC236}">
                <a16:creationId xmlns:a16="http://schemas.microsoft.com/office/drawing/2014/main" id="{4C49A995-D6B9-0646-AF00-54EDD1C92DFB}"/>
              </a:ext>
            </a:extLst>
          </p:cNvPr>
          <p:cNvSpPr>
            <a:spLocks noGrp="1"/>
          </p:cNvSpPr>
          <p:nvPr>
            <p:ph type="pic" sz="quarter" idx="14" hasCustomPrompt="1"/>
          </p:nvPr>
        </p:nvSpPr>
        <p:spPr>
          <a:xfrm>
            <a:off x="9174163" y="2644774"/>
            <a:ext cx="7704136" cy="7108825"/>
          </a:xfrm>
        </p:spPr>
        <p:txBody>
          <a:bodyPr anchor="ctr"/>
          <a:lstStyle>
            <a:lvl1pPr marL="0" indent="0" algn="ctr">
              <a:buNone/>
              <a:defRPr>
                <a:solidFill>
                  <a:schemeClr val="bg1"/>
                </a:solidFill>
              </a:defRPr>
            </a:lvl1pPr>
          </a:lstStyle>
          <a:p>
            <a:r>
              <a:rPr lang="en-LV" dirty="0"/>
              <a:t>ATTĒLS</a:t>
            </a:r>
          </a:p>
        </p:txBody>
      </p:sp>
    </p:spTree>
    <p:extLst>
      <p:ext uri="{BB962C8B-B14F-4D97-AF65-F5344CB8AC3E}">
        <p14:creationId xmlns:p14="http://schemas.microsoft.com/office/powerpoint/2010/main" val="376056776"/>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77">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58">
          <p15:clr>
            <a:srgbClr val="FBAE40"/>
          </p15:clr>
        </p15:guide>
        <p15:guide id="25" pos="5189">
          <p15:clr>
            <a:srgbClr val="FBAE40"/>
          </p15:clr>
        </p15:guide>
        <p15:guide id="26" pos="577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turs_07">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7F8AA1-2066-9A44-BC83-2B35D6219575}"/>
              </a:ext>
            </a:extLst>
          </p:cNvPr>
          <p:cNvSpPr>
            <a:spLocks noGrp="1"/>
          </p:cNvSpPr>
          <p:nvPr>
            <p:ph type="dt" sz="half" idx="10"/>
          </p:nvPr>
        </p:nvSpPr>
        <p:spPr>
          <a:xfrm>
            <a:off x="125413" y="9397736"/>
            <a:ext cx="3902075"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58102F6D-2937-664A-AB2F-B78F4874A4A1}" type="datetimeFigureOut">
              <a:rPr lang="en-LV" smtClean="0"/>
              <a:pPr/>
              <a:t>10/19/2023</a:t>
            </a:fld>
            <a:endParaRPr lang="en-LV" dirty="0"/>
          </a:p>
        </p:txBody>
      </p:sp>
      <p:sp>
        <p:nvSpPr>
          <p:cNvPr id="5" name="Footer Placeholder 4">
            <a:extLst>
              <a:ext uri="{FF2B5EF4-FFF2-40B4-BE49-F238E27FC236}">
                <a16:creationId xmlns:a16="http://schemas.microsoft.com/office/drawing/2014/main" id="{56DA12EF-A2F8-8D4E-A450-63B50402D00C}"/>
              </a:ext>
            </a:extLst>
          </p:cNvPr>
          <p:cNvSpPr>
            <a:spLocks noGrp="1"/>
          </p:cNvSpPr>
          <p:nvPr>
            <p:ph type="ftr" sz="quarter" idx="11"/>
          </p:nvPr>
        </p:nvSpPr>
        <p:spPr>
          <a:xfrm>
            <a:off x="4278312" y="9390328"/>
            <a:ext cx="8870421" cy="297920"/>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endParaRPr lang="en-LV" dirty="0"/>
          </a:p>
        </p:txBody>
      </p:sp>
      <p:sp>
        <p:nvSpPr>
          <p:cNvPr id="6" name="Slide Number Placeholder 5">
            <a:extLst>
              <a:ext uri="{FF2B5EF4-FFF2-40B4-BE49-F238E27FC236}">
                <a16:creationId xmlns:a16="http://schemas.microsoft.com/office/drawing/2014/main" id="{4F6D260D-AE27-0743-8E70-FE555CAF2B28}"/>
              </a:ext>
            </a:extLst>
          </p:cNvPr>
          <p:cNvSpPr>
            <a:spLocks noGrp="1"/>
          </p:cNvSpPr>
          <p:nvPr>
            <p:ph type="sldNum" sz="quarter" idx="12"/>
          </p:nvPr>
        </p:nvSpPr>
        <p:spPr>
          <a:xfrm>
            <a:off x="13312775" y="9397736"/>
            <a:ext cx="3902075" cy="290512"/>
          </a:xfrm>
        </p:spPr>
        <p:txBody>
          <a:bodyPr/>
          <a:lstStyle>
            <a:lvl1pPr>
              <a:defRPr b="0" i="0">
                <a:latin typeface="Verdana" panose="020B0604030504040204" pitchFamily="34" charset="0"/>
                <a:ea typeface="Verdana" panose="020B0604030504040204" pitchFamily="34" charset="0"/>
                <a:cs typeface="Verdana" panose="020B0604030504040204" pitchFamily="34" charset="0"/>
              </a:defRPr>
            </a:lvl1pPr>
          </a:lstStyle>
          <a:p>
            <a:fld id="{8891F8A6-FDBB-A34F-8650-67E0D2FBAF55}" type="slidenum">
              <a:rPr lang="en-LV" smtClean="0"/>
              <a:pPr/>
              <a:t>‹#›</a:t>
            </a:fld>
            <a:endParaRPr lang="en-LV" dirty="0"/>
          </a:p>
        </p:txBody>
      </p:sp>
      <p:sp>
        <p:nvSpPr>
          <p:cNvPr id="25" name="Text Placeholder 24">
            <a:extLst>
              <a:ext uri="{FF2B5EF4-FFF2-40B4-BE49-F238E27FC236}">
                <a16:creationId xmlns:a16="http://schemas.microsoft.com/office/drawing/2014/main" id="{95790348-8332-3F44-A865-A5114BC697CC}"/>
              </a:ext>
            </a:extLst>
          </p:cNvPr>
          <p:cNvSpPr>
            <a:spLocks noGrp="1"/>
          </p:cNvSpPr>
          <p:nvPr>
            <p:ph type="body" sz="quarter" idx="13" hasCustomPrompt="1"/>
          </p:nvPr>
        </p:nvSpPr>
        <p:spPr>
          <a:xfrm>
            <a:off x="461963" y="484188"/>
            <a:ext cx="16416336" cy="1692275"/>
          </a:xfrm>
        </p:spPr>
        <p:txBody>
          <a:bodyPr anchor="ctr"/>
          <a:lstStyle>
            <a:lvl1pPr marL="0" indent="0" algn="ctr">
              <a:buNone/>
              <a:defRPr sz="6000" b="1" i="0">
                <a:solidFill>
                  <a:srgbClr val="00859B"/>
                </a:solidFill>
                <a:latin typeface="Verdana" panose="020B0604030504040204" pitchFamily="34" charset="0"/>
                <a:ea typeface="Verdana" panose="020B0604030504040204" pitchFamily="34" charset="0"/>
                <a:cs typeface="Verdana" panose="020B0604030504040204" pitchFamily="34" charset="0"/>
              </a:defRPr>
            </a:lvl1pPr>
          </a:lstStyle>
          <a:p>
            <a:pPr lvl="0"/>
            <a:r>
              <a:rPr lang="lv-LV" dirty="0"/>
              <a:t>Virsraksts</a:t>
            </a:r>
          </a:p>
        </p:txBody>
      </p:sp>
      <p:sp>
        <p:nvSpPr>
          <p:cNvPr id="32" name="Content Placeholder 6">
            <a:extLst>
              <a:ext uri="{FF2B5EF4-FFF2-40B4-BE49-F238E27FC236}">
                <a16:creationId xmlns:a16="http://schemas.microsoft.com/office/drawing/2014/main" id="{1400F1E5-76AD-5A47-9CE5-9AD8FE5EC57A}"/>
              </a:ext>
            </a:extLst>
          </p:cNvPr>
          <p:cNvSpPr>
            <a:spLocks noGrp="1"/>
          </p:cNvSpPr>
          <p:nvPr>
            <p:ph sz="quarter" idx="18" hasCustomPrompt="1"/>
          </p:nvPr>
        </p:nvSpPr>
        <p:spPr>
          <a:xfrm>
            <a:off x="9174163" y="2660652"/>
            <a:ext cx="7704137" cy="6572250"/>
          </a:xfrm>
        </p:spPr>
        <p:txBody>
          <a:bodyPr/>
          <a:lstStyle>
            <a:lvl1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vl2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2pPr>
            <a:lvl3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3pPr>
            <a:lvl4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4pPr>
            <a:lvl5pPr>
              <a:defRPr b="0" i="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5pPr>
          </a:lstStyle>
          <a:p>
            <a:pPr lvl="0"/>
            <a:r>
              <a:rPr lang="en-GB" dirty="0" err="1"/>
              <a:t>Saturs</a:t>
            </a:r>
            <a:r>
              <a:rPr lang="en-GB" dirty="0"/>
              <a:t> </a:t>
            </a:r>
          </a:p>
          <a:p>
            <a:pPr lvl="1"/>
            <a:r>
              <a:rPr lang="en-GB" dirty="0"/>
              <a:t>Second level</a:t>
            </a:r>
          </a:p>
          <a:p>
            <a:pPr lvl="2"/>
            <a:r>
              <a:rPr lang="en-GB" dirty="0"/>
              <a:t>Third level</a:t>
            </a:r>
          </a:p>
          <a:p>
            <a:pPr lvl="3"/>
            <a:r>
              <a:rPr lang="en-GB" dirty="0"/>
              <a:t>Fourth level</a:t>
            </a:r>
          </a:p>
          <a:p>
            <a:pPr lvl="4"/>
            <a:r>
              <a:rPr lang="en-GB" dirty="0"/>
              <a:t>Fifth level</a:t>
            </a:r>
            <a:endParaRPr lang="en-LV" dirty="0"/>
          </a:p>
        </p:txBody>
      </p:sp>
      <p:sp>
        <p:nvSpPr>
          <p:cNvPr id="12" name="Rectangle 11">
            <a:extLst>
              <a:ext uri="{FF2B5EF4-FFF2-40B4-BE49-F238E27FC236}">
                <a16:creationId xmlns:a16="http://schemas.microsoft.com/office/drawing/2014/main" id="{15330AD7-4C7A-8A41-AED7-F5FD2321505B}"/>
              </a:ext>
            </a:extLst>
          </p:cNvPr>
          <p:cNvSpPr/>
          <p:nvPr/>
        </p:nvSpPr>
        <p:spPr>
          <a:xfrm>
            <a:off x="-84627" y="4876799"/>
            <a:ext cx="1017547" cy="4392613"/>
          </a:xfrm>
          <a:prstGeom prst="rect">
            <a:avLst/>
          </a:prstGeom>
          <a:solidFill>
            <a:srgbClr val="00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
        <p:nvSpPr>
          <p:cNvPr id="14" name="Picture Placeholder 2">
            <a:extLst>
              <a:ext uri="{FF2B5EF4-FFF2-40B4-BE49-F238E27FC236}">
                <a16:creationId xmlns:a16="http://schemas.microsoft.com/office/drawing/2014/main" id="{4C49A995-D6B9-0646-AF00-54EDD1C92DFB}"/>
              </a:ext>
            </a:extLst>
          </p:cNvPr>
          <p:cNvSpPr>
            <a:spLocks noGrp="1"/>
          </p:cNvSpPr>
          <p:nvPr>
            <p:ph type="pic" sz="quarter" idx="14" hasCustomPrompt="1"/>
          </p:nvPr>
        </p:nvSpPr>
        <p:spPr>
          <a:xfrm>
            <a:off x="475829" y="3113088"/>
            <a:ext cx="7732339" cy="6653639"/>
          </a:xfrm>
        </p:spPr>
        <p:txBody>
          <a:bodyPr anchor="ctr"/>
          <a:lstStyle>
            <a:lvl1pPr marL="0" indent="0" algn="ctr">
              <a:buNone/>
              <a:defRPr>
                <a:solidFill>
                  <a:schemeClr val="tx1">
                    <a:lumMod val="50000"/>
                    <a:lumOff val="50000"/>
                  </a:schemeClr>
                </a:solidFill>
              </a:defRPr>
            </a:lvl1pPr>
          </a:lstStyle>
          <a:p>
            <a:r>
              <a:rPr lang="en-LV" dirty="0"/>
              <a:t>ATTĒLS</a:t>
            </a:r>
          </a:p>
        </p:txBody>
      </p:sp>
      <p:sp>
        <p:nvSpPr>
          <p:cNvPr id="17" name="Rectangle 16">
            <a:extLst>
              <a:ext uri="{FF2B5EF4-FFF2-40B4-BE49-F238E27FC236}">
                <a16:creationId xmlns:a16="http://schemas.microsoft.com/office/drawing/2014/main" id="{07DF4479-143D-F941-8CB4-25A6D11A71CF}"/>
              </a:ext>
            </a:extLst>
          </p:cNvPr>
          <p:cNvSpPr/>
          <p:nvPr/>
        </p:nvSpPr>
        <p:spPr>
          <a:xfrm>
            <a:off x="932920" y="2644776"/>
            <a:ext cx="7741708" cy="6185326"/>
          </a:xfrm>
          <a:prstGeom prst="rect">
            <a:avLst/>
          </a:prstGeom>
          <a:noFill/>
          <a:ln w="19050">
            <a:solidFill>
              <a:srgbClr val="0043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V" dirty="0"/>
          </a:p>
        </p:txBody>
      </p:sp>
    </p:spTree>
    <p:extLst>
      <p:ext uri="{BB962C8B-B14F-4D97-AF65-F5344CB8AC3E}">
        <p14:creationId xmlns:p14="http://schemas.microsoft.com/office/powerpoint/2010/main" val="2053026438"/>
      </p:ext>
    </p:extLst>
  </p:cSld>
  <p:clrMapOvr>
    <a:masterClrMapping/>
  </p:clrMapOvr>
  <p:extLst>
    <p:ext uri="{DCECCB84-F9BA-43D5-87BE-67443E8EF086}">
      <p15:sldGuideLst xmlns:p15="http://schemas.microsoft.com/office/powerpoint/2012/main">
        <p15:guide id="1" orient="horz" pos="3072">
          <p15:clr>
            <a:srgbClr val="FBAE40"/>
          </p15:clr>
        </p15:guide>
        <p15:guide id="2" orient="horz">
          <p15:clr>
            <a:srgbClr val="FBAE40"/>
          </p15:clr>
        </p15:guide>
        <p15:guide id="3" orient="horz" pos="6144">
          <p15:clr>
            <a:srgbClr val="FBAE40"/>
          </p15:clr>
        </p15:guide>
        <p15:guide id="4" orient="horz" pos="5839">
          <p15:clr>
            <a:srgbClr val="FBAE40"/>
          </p15:clr>
        </p15:guide>
        <p15:guide id="5" orient="horz" pos="5544">
          <p15:clr>
            <a:srgbClr val="FBAE40"/>
          </p15:clr>
        </p15:guide>
        <p15:guide id="6" orient="horz" pos="305">
          <p15:clr>
            <a:srgbClr val="FBAE40"/>
          </p15:clr>
        </p15:guide>
        <p15:guide id="7">
          <p15:clr>
            <a:srgbClr val="FBAE40"/>
          </p15:clr>
        </p15:guide>
        <p15:guide id="8" orient="horz" pos="713">
          <p15:clr>
            <a:srgbClr val="FBAE40"/>
          </p15:clr>
        </p15:guide>
        <p15:guide id="9" pos="5461">
          <p15:clr>
            <a:srgbClr val="FBAE40"/>
          </p15:clr>
        </p15:guide>
        <p15:guide id="10" pos="291">
          <p15:clr>
            <a:srgbClr val="FBAE40"/>
          </p15:clr>
        </p15:guide>
        <p15:guide id="11" pos="585">
          <p15:clr>
            <a:srgbClr val="FBAE40"/>
          </p15:clr>
        </p15:guide>
        <p15:guide id="12" pos="10923">
          <p15:clr>
            <a:srgbClr val="FBAE40"/>
          </p15:clr>
        </p15:guide>
        <p15:guide id="13" pos="10632">
          <p15:clr>
            <a:srgbClr val="FBAE40"/>
          </p15:clr>
        </p15:guide>
        <p15:guide id="14" pos="10338">
          <p15:clr>
            <a:srgbClr val="FBAE40"/>
          </p15:clr>
        </p15:guide>
        <p15:guide id="15" pos="3556">
          <p15:clr>
            <a:srgbClr val="FBAE40"/>
          </p15:clr>
        </p15:guide>
        <p15:guide id="16" pos="7571">
          <p15:clr>
            <a:srgbClr val="FBAE40"/>
          </p15:clr>
        </p15:guide>
        <p15:guide id="17" orient="horz" pos="555">
          <p15:clr>
            <a:srgbClr val="FBAE40"/>
          </p15:clr>
        </p15:guide>
        <p15:guide id="18" orient="horz" pos="1076">
          <p15:clr>
            <a:srgbClr val="FBAE40"/>
          </p15:clr>
        </p15:guide>
        <p15:guide id="19" orient="horz" pos="1371">
          <p15:clr>
            <a:srgbClr val="FBAE40"/>
          </p15:clr>
        </p15:guide>
        <p15:guide id="20" orient="horz" pos="1666">
          <p15:clr>
            <a:srgbClr val="FBAE40"/>
          </p15:clr>
        </p15:guide>
        <p15:guide id="21" orient="horz" pos="1961">
          <p15:clr>
            <a:srgbClr val="FBAE40"/>
          </p15:clr>
        </p15:guide>
        <p15:guide id="22" pos="7276">
          <p15:clr>
            <a:srgbClr val="FBAE40"/>
          </p15:clr>
        </p15:guide>
        <p15:guide id="23" pos="2672">
          <p15:clr>
            <a:srgbClr val="FBAE40"/>
          </p15:clr>
        </p15:guide>
        <p15:guide id="24" pos="4781">
          <p15:clr>
            <a:srgbClr val="FBAE40"/>
          </p15:clr>
        </p15:guide>
        <p15:guide id="25" pos="5189">
          <p15:clr>
            <a:srgbClr val="FBAE40"/>
          </p15:clr>
        </p15:guide>
        <p15:guide id="26" pos="5779">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C910A6-552D-384D-948E-FA26BAC7D0BB}"/>
              </a:ext>
            </a:extLst>
          </p:cNvPr>
          <p:cNvSpPr>
            <a:spLocks noGrp="1"/>
          </p:cNvSpPr>
          <p:nvPr>
            <p:ph type="title"/>
          </p:nvPr>
        </p:nvSpPr>
        <p:spPr>
          <a:xfrm>
            <a:off x="1192213" y="519113"/>
            <a:ext cx="14955837" cy="1885950"/>
          </a:xfrm>
          <a:prstGeom prst="rect">
            <a:avLst/>
          </a:prstGeom>
        </p:spPr>
        <p:txBody>
          <a:bodyPr vert="horz" lIns="91440" tIns="45720" rIns="91440" bIns="45720" rtlCol="0" anchor="ctr">
            <a:normAutofit/>
          </a:bodyPr>
          <a:lstStyle/>
          <a:p>
            <a:r>
              <a:rPr lang="en-GB" dirty="0" err="1"/>
              <a:t>Ekonomikas</a:t>
            </a:r>
            <a:r>
              <a:rPr lang="en-GB" dirty="0"/>
              <a:t> </a:t>
            </a:r>
            <a:r>
              <a:rPr lang="en-GB" dirty="0" err="1"/>
              <a:t>ministrija</a:t>
            </a:r>
            <a:r>
              <a:rPr lang="en-GB" dirty="0"/>
              <a:t> 2021</a:t>
            </a:r>
            <a:endParaRPr lang="en-LV" dirty="0"/>
          </a:p>
        </p:txBody>
      </p:sp>
      <p:sp>
        <p:nvSpPr>
          <p:cNvPr id="3" name="Text Placeholder 2">
            <a:extLst>
              <a:ext uri="{FF2B5EF4-FFF2-40B4-BE49-F238E27FC236}">
                <a16:creationId xmlns:a16="http://schemas.microsoft.com/office/drawing/2014/main" id="{059DEFF2-A7A7-6447-9939-89F631E4039C}"/>
              </a:ext>
            </a:extLst>
          </p:cNvPr>
          <p:cNvSpPr>
            <a:spLocks noGrp="1"/>
          </p:cNvSpPr>
          <p:nvPr>
            <p:ph type="body" idx="1"/>
          </p:nvPr>
        </p:nvSpPr>
        <p:spPr>
          <a:xfrm>
            <a:off x="1192213" y="2597150"/>
            <a:ext cx="14955837" cy="6188075"/>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LV"/>
          </a:p>
        </p:txBody>
      </p:sp>
      <p:sp>
        <p:nvSpPr>
          <p:cNvPr id="4" name="Date Placeholder 3">
            <a:extLst>
              <a:ext uri="{FF2B5EF4-FFF2-40B4-BE49-F238E27FC236}">
                <a16:creationId xmlns:a16="http://schemas.microsoft.com/office/drawing/2014/main" id="{B6977A69-06D1-444A-AB3F-CC9E928B8F0C}"/>
              </a:ext>
            </a:extLst>
          </p:cNvPr>
          <p:cNvSpPr>
            <a:spLocks noGrp="1"/>
          </p:cNvSpPr>
          <p:nvPr>
            <p:ph type="dt" sz="half" idx="2"/>
          </p:nvPr>
        </p:nvSpPr>
        <p:spPr>
          <a:xfrm>
            <a:off x="1192213" y="9040813"/>
            <a:ext cx="3902075" cy="519112"/>
          </a:xfrm>
          <a:prstGeom prst="rect">
            <a:avLst/>
          </a:prstGeom>
        </p:spPr>
        <p:txBody>
          <a:bodyPr vert="horz" lIns="91440" tIns="45720" rIns="91440" bIns="45720" rtlCol="0" anchor="ctr"/>
          <a:lstStyle>
            <a:lvl1pPr algn="l">
              <a:defRPr sz="1200">
                <a:solidFill>
                  <a:schemeClr val="tx1">
                    <a:tint val="75000"/>
                  </a:schemeClr>
                </a:solidFill>
              </a:defRPr>
            </a:lvl1pPr>
          </a:lstStyle>
          <a:p>
            <a:fld id="{58102F6D-2937-664A-AB2F-B78F4874A4A1}" type="datetimeFigureOut">
              <a:rPr lang="en-LV" smtClean="0"/>
              <a:t>10/19/2023</a:t>
            </a:fld>
            <a:endParaRPr lang="en-LV"/>
          </a:p>
        </p:txBody>
      </p:sp>
      <p:sp>
        <p:nvSpPr>
          <p:cNvPr id="5" name="Footer Placeholder 4">
            <a:extLst>
              <a:ext uri="{FF2B5EF4-FFF2-40B4-BE49-F238E27FC236}">
                <a16:creationId xmlns:a16="http://schemas.microsoft.com/office/drawing/2014/main" id="{42D20420-8799-0840-8C1B-D6FDC3EE9B36}"/>
              </a:ext>
            </a:extLst>
          </p:cNvPr>
          <p:cNvSpPr>
            <a:spLocks noGrp="1"/>
          </p:cNvSpPr>
          <p:nvPr>
            <p:ph type="ftr" sz="quarter" idx="3"/>
          </p:nvPr>
        </p:nvSpPr>
        <p:spPr>
          <a:xfrm>
            <a:off x="5743575" y="9040813"/>
            <a:ext cx="5853113" cy="51911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LV"/>
          </a:p>
        </p:txBody>
      </p:sp>
      <p:sp>
        <p:nvSpPr>
          <p:cNvPr id="6" name="Slide Number Placeholder 5">
            <a:extLst>
              <a:ext uri="{FF2B5EF4-FFF2-40B4-BE49-F238E27FC236}">
                <a16:creationId xmlns:a16="http://schemas.microsoft.com/office/drawing/2014/main" id="{D284BC5B-7D05-0045-8629-2257849B41BE}"/>
              </a:ext>
            </a:extLst>
          </p:cNvPr>
          <p:cNvSpPr>
            <a:spLocks noGrp="1"/>
          </p:cNvSpPr>
          <p:nvPr>
            <p:ph type="sldNum" sz="quarter" idx="4"/>
          </p:nvPr>
        </p:nvSpPr>
        <p:spPr>
          <a:xfrm>
            <a:off x="12245975" y="9040813"/>
            <a:ext cx="3902075" cy="519112"/>
          </a:xfrm>
          <a:prstGeom prst="rect">
            <a:avLst/>
          </a:prstGeom>
        </p:spPr>
        <p:txBody>
          <a:bodyPr vert="horz" lIns="91440" tIns="45720" rIns="91440" bIns="45720" rtlCol="0" anchor="ctr"/>
          <a:lstStyle>
            <a:lvl1pPr algn="r">
              <a:defRPr sz="1200">
                <a:solidFill>
                  <a:schemeClr val="tx1">
                    <a:tint val="75000"/>
                  </a:schemeClr>
                </a:solidFill>
              </a:defRPr>
            </a:lvl1pPr>
          </a:lstStyle>
          <a:p>
            <a:fld id="{8891F8A6-FDBB-A34F-8650-67E0D2FBAF55}" type="slidenum">
              <a:rPr lang="en-LV" smtClean="0"/>
              <a:t>‹#›</a:t>
            </a:fld>
            <a:endParaRPr lang="en-LV"/>
          </a:p>
        </p:txBody>
      </p:sp>
    </p:spTree>
    <p:extLst>
      <p:ext uri="{BB962C8B-B14F-4D97-AF65-F5344CB8AC3E}">
        <p14:creationId xmlns:p14="http://schemas.microsoft.com/office/powerpoint/2010/main" val="2118031296"/>
      </p:ext>
    </p:extLst>
  </p:cSld>
  <p:clrMap bg1="lt1" tx1="dk1" bg2="lt2" tx2="dk2" accent1="accent1" accent2="accent2" accent3="accent3" accent4="accent4" accent5="accent5" accent6="accent6" hlink="hlink" folHlink="folHlink"/>
  <p:sldLayoutIdLst>
    <p:sldLayoutId id="2147483729" r:id="rId1"/>
    <p:sldLayoutId id="2147483713" r:id="rId2"/>
    <p:sldLayoutId id="2147483714" r:id="rId3"/>
    <p:sldLayoutId id="2147483716" r:id="rId4"/>
    <p:sldLayoutId id="2147483715" r:id="rId5"/>
    <p:sldLayoutId id="2147483700" r:id="rId6"/>
    <p:sldLayoutId id="2147483717" r:id="rId7"/>
    <p:sldLayoutId id="2147483719" r:id="rId8"/>
    <p:sldLayoutId id="2147483720" r:id="rId9"/>
    <p:sldLayoutId id="2147483721" r:id="rId10"/>
    <p:sldLayoutId id="2147483730" r:id="rId11"/>
    <p:sldLayoutId id="2147483722" r:id="rId12"/>
    <p:sldLayoutId id="2147483725" r:id="rId13"/>
    <p:sldLayoutId id="2147483726"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hyperlink" Target="https://bis.gov.lv/noderigi/skaidrojumi-un-vadlinijas/par-elektronisko-sakaru-gaisvadu-arejo-inzeniertiklu-problematiku" TargetMode="Externa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descr="A power lines on a roof&#10;&#10;Description automatically generated">
            <a:extLst>
              <a:ext uri="{FF2B5EF4-FFF2-40B4-BE49-F238E27FC236}">
                <a16:creationId xmlns:a16="http://schemas.microsoft.com/office/drawing/2014/main" id="{201183E6-DE92-440F-9AA3-DEC16E2FC002}"/>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16943" r="16943"/>
          <a:stretch>
            <a:fillRect/>
          </a:stretch>
        </p:blipFill>
        <p:spPr/>
      </p:pic>
      <p:sp>
        <p:nvSpPr>
          <p:cNvPr id="3" name="Text Placeholder 2">
            <a:extLst>
              <a:ext uri="{FF2B5EF4-FFF2-40B4-BE49-F238E27FC236}">
                <a16:creationId xmlns:a16="http://schemas.microsoft.com/office/drawing/2014/main" id="{80BB1606-D0EA-4CD2-9507-AD1F2316E06D}"/>
              </a:ext>
            </a:extLst>
          </p:cNvPr>
          <p:cNvSpPr>
            <a:spLocks noGrp="1"/>
          </p:cNvSpPr>
          <p:nvPr>
            <p:ph type="body" sz="quarter" idx="13"/>
          </p:nvPr>
        </p:nvSpPr>
        <p:spPr>
          <a:xfrm>
            <a:off x="946150" y="4854575"/>
            <a:ext cx="6901313" cy="2903478"/>
          </a:xfrm>
        </p:spPr>
        <p:txBody>
          <a:bodyPr>
            <a:normAutofit fontScale="85000" lnSpcReduction="10000"/>
          </a:bodyPr>
          <a:lstStyle/>
          <a:p>
            <a:r>
              <a:rPr lang="lv-LV" dirty="0"/>
              <a:t>Patvaļīgi ierīkotās elektronisko sakaru gaisvadu līnijas </a:t>
            </a:r>
          </a:p>
        </p:txBody>
      </p:sp>
      <p:sp>
        <p:nvSpPr>
          <p:cNvPr id="4" name="Text Placeholder 3">
            <a:extLst>
              <a:ext uri="{FF2B5EF4-FFF2-40B4-BE49-F238E27FC236}">
                <a16:creationId xmlns:a16="http://schemas.microsoft.com/office/drawing/2014/main" id="{645F258C-A632-4FA9-B94A-D88C20C9EC84}"/>
              </a:ext>
            </a:extLst>
          </p:cNvPr>
          <p:cNvSpPr>
            <a:spLocks noGrp="1"/>
          </p:cNvSpPr>
          <p:nvPr>
            <p:ph type="body" sz="quarter" idx="14"/>
          </p:nvPr>
        </p:nvSpPr>
        <p:spPr/>
        <p:txBody>
          <a:bodyPr/>
          <a:lstStyle/>
          <a:p>
            <a:r>
              <a:rPr lang="lv-LV" dirty="0"/>
              <a:t>Evija Avota</a:t>
            </a:r>
          </a:p>
        </p:txBody>
      </p:sp>
      <p:sp>
        <p:nvSpPr>
          <p:cNvPr id="5" name="Text Placeholder 4">
            <a:extLst>
              <a:ext uri="{FF2B5EF4-FFF2-40B4-BE49-F238E27FC236}">
                <a16:creationId xmlns:a16="http://schemas.microsoft.com/office/drawing/2014/main" id="{E3DAADC8-5537-464C-8359-872B5D82725C}"/>
              </a:ext>
            </a:extLst>
          </p:cNvPr>
          <p:cNvSpPr>
            <a:spLocks noGrp="1"/>
          </p:cNvSpPr>
          <p:nvPr>
            <p:ph type="body" sz="quarter" idx="15"/>
          </p:nvPr>
        </p:nvSpPr>
        <p:spPr/>
        <p:txBody>
          <a:bodyPr/>
          <a:lstStyle/>
          <a:p>
            <a:r>
              <a:rPr lang="lv-LV" dirty="0"/>
              <a:t>20.10.2023.</a:t>
            </a:r>
          </a:p>
        </p:txBody>
      </p:sp>
    </p:spTree>
    <p:extLst>
      <p:ext uri="{BB962C8B-B14F-4D97-AF65-F5344CB8AC3E}">
        <p14:creationId xmlns:p14="http://schemas.microsoft.com/office/powerpoint/2010/main" val="3315551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diagram of a work flow&#10;&#10;Description automatically generated">
            <a:extLst>
              <a:ext uri="{FF2B5EF4-FFF2-40B4-BE49-F238E27FC236}">
                <a16:creationId xmlns:a16="http://schemas.microsoft.com/office/drawing/2014/main" id="{5253091F-FD6C-42D1-95AD-03101B585CC4}"/>
              </a:ext>
            </a:extLst>
          </p:cNvPr>
          <p:cNvPicPr>
            <a:picLocks noChangeAspect="1"/>
          </p:cNvPicPr>
          <p:nvPr/>
        </p:nvPicPr>
        <p:blipFill>
          <a:blip r:embed="rId2"/>
          <a:stretch>
            <a:fillRect/>
          </a:stretch>
        </p:blipFill>
        <p:spPr>
          <a:xfrm>
            <a:off x="1914001" y="96839"/>
            <a:ext cx="13494322" cy="9547232"/>
          </a:xfrm>
          <a:prstGeom prst="rect">
            <a:avLst/>
          </a:prstGeom>
          <a:noFill/>
        </p:spPr>
      </p:pic>
    </p:spTree>
    <p:extLst>
      <p:ext uri="{BB962C8B-B14F-4D97-AF65-F5344CB8AC3E}">
        <p14:creationId xmlns:p14="http://schemas.microsoft.com/office/powerpoint/2010/main" val="1351432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0DE385-3C8C-44F9-9A81-8B50029BA355}"/>
              </a:ext>
            </a:extLst>
          </p:cNvPr>
          <p:cNvSpPr>
            <a:spLocks noGrp="1"/>
          </p:cNvSpPr>
          <p:nvPr>
            <p:ph type="body" sz="quarter" idx="13"/>
          </p:nvPr>
        </p:nvSpPr>
        <p:spPr/>
        <p:txBody>
          <a:bodyPr/>
          <a:lstStyle/>
          <a:p>
            <a:r>
              <a:rPr lang="lv-LV" dirty="0"/>
              <a:t>Informācija</a:t>
            </a:r>
          </a:p>
        </p:txBody>
      </p:sp>
      <p:sp>
        <p:nvSpPr>
          <p:cNvPr id="3" name="Content Placeholder 2">
            <a:extLst>
              <a:ext uri="{FF2B5EF4-FFF2-40B4-BE49-F238E27FC236}">
                <a16:creationId xmlns:a16="http://schemas.microsoft.com/office/drawing/2014/main" id="{6C27C9F7-B67A-4798-A603-597AC65592C9}"/>
              </a:ext>
            </a:extLst>
          </p:cNvPr>
          <p:cNvSpPr>
            <a:spLocks noGrp="1"/>
          </p:cNvSpPr>
          <p:nvPr>
            <p:ph sz="quarter" idx="18"/>
          </p:nvPr>
        </p:nvSpPr>
        <p:spPr>
          <a:xfrm>
            <a:off x="955343" y="2660652"/>
            <a:ext cx="15531153" cy="6572250"/>
          </a:xfrm>
        </p:spPr>
        <p:txBody>
          <a:bodyPr anchor="ctr"/>
          <a:lstStyle/>
          <a:p>
            <a:pPr marL="0" indent="0" algn="ctr">
              <a:buNone/>
            </a:pPr>
            <a:r>
              <a:rPr lang="lv-LV" sz="3200" dirty="0"/>
              <a:t>Informatīvs materiāls pieejams </a:t>
            </a:r>
            <a:r>
              <a:rPr lang="lv-LV" sz="3200" i="1" dirty="0"/>
              <a:t>Būvniecības informācijas sistēmas </a:t>
            </a:r>
            <a:r>
              <a:rPr lang="lv-LV" sz="3200" dirty="0"/>
              <a:t>tīmekļa vietnē sadaļā </a:t>
            </a:r>
            <a:r>
              <a:rPr lang="lv-LV" sz="3200" b="1" dirty="0"/>
              <a:t>Noderīgi – Skaidrojumi un vadlīnijas</a:t>
            </a:r>
          </a:p>
          <a:p>
            <a:pPr marL="0" indent="0">
              <a:buNone/>
            </a:pPr>
            <a:r>
              <a:rPr lang="lv-LV" dirty="0"/>
              <a:t> </a:t>
            </a:r>
            <a:r>
              <a:rPr lang="lv-LV" i="1" dirty="0">
                <a:hlinkClick r:id="rId2"/>
              </a:rPr>
              <a:t>https://bis.gov.lv/noderigi/skaidrojumi-un-vadlinijas/par-elektronisko-sakaru-gaisvadu-arejo-inzeniertiklu-problematiku#</a:t>
            </a:r>
            <a:endParaRPr lang="lv-LV" i="1" dirty="0"/>
          </a:p>
          <a:p>
            <a:endParaRPr lang="lv-LV" dirty="0"/>
          </a:p>
          <a:p>
            <a:endParaRPr lang="lv-LV" dirty="0"/>
          </a:p>
        </p:txBody>
      </p:sp>
    </p:spTree>
    <p:extLst>
      <p:ext uri="{BB962C8B-B14F-4D97-AF65-F5344CB8AC3E}">
        <p14:creationId xmlns:p14="http://schemas.microsoft.com/office/powerpoint/2010/main" val="2935595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B962AC6-8293-466A-A5CF-F5AC65FFD32A}"/>
              </a:ext>
            </a:extLst>
          </p:cNvPr>
          <p:cNvSpPr>
            <a:spLocks noGrp="1"/>
          </p:cNvSpPr>
          <p:nvPr>
            <p:ph type="body" sz="quarter" idx="13"/>
          </p:nvPr>
        </p:nvSpPr>
        <p:spPr/>
        <p:txBody>
          <a:bodyPr/>
          <a:lstStyle/>
          <a:p>
            <a:r>
              <a:rPr lang="lv-LV" dirty="0"/>
              <a:t>Paldies par uzmanību!</a:t>
            </a:r>
          </a:p>
        </p:txBody>
      </p:sp>
    </p:spTree>
    <p:extLst>
      <p:ext uri="{BB962C8B-B14F-4D97-AF65-F5344CB8AC3E}">
        <p14:creationId xmlns:p14="http://schemas.microsoft.com/office/powerpoint/2010/main" val="4207233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EDC9C7A-D50F-487C-A707-BF28E7805439}"/>
              </a:ext>
            </a:extLst>
          </p:cNvPr>
          <p:cNvSpPr>
            <a:spLocks noGrp="1"/>
          </p:cNvSpPr>
          <p:nvPr>
            <p:ph type="body" sz="quarter" idx="15"/>
          </p:nvPr>
        </p:nvSpPr>
        <p:spPr/>
        <p:txBody>
          <a:bodyPr/>
          <a:lstStyle/>
          <a:p>
            <a:r>
              <a:rPr lang="lv-LV" dirty="0"/>
              <a:t>Saturs</a:t>
            </a:r>
          </a:p>
        </p:txBody>
      </p:sp>
      <p:sp>
        <p:nvSpPr>
          <p:cNvPr id="3" name="Content Placeholder 2">
            <a:extLst>
              <a:ext uri="{FF2B5EF4-FFF2-40B4-BE49-F238E27FC236}">
                <a16:creationId xmlns:a16="http://schemas.microsoft.com/office/drawing/2014/main" id="{D83B1901-146D-48A1-B3A8-34D4B421FE5F}"/>
              </a:ext>
            </a:extLst>
          </p:cNvPr>
          <p:cNvSpPr>
            <a:spLocks noGrp="1"/>
          </p:cNvSpPr>
          <p:nvPr>
            <p:ph sz="quarter" idx="18"/>
          </p:nvPr>
        </p:nvSpPr>
        <p:spPr/>
        <p:txBody>
          <a:bodyPr/>
          <a:lstStyle/>
          <a:p>
            <a:pPr algn="just"/>
            <a:r>
              <a:rPr lang="lv-LV" sz="3600" dirty="0"/>
              <a:t>Piemērojamais būvniecības regulējums</a:t>
            </a:r>
          </a:p>
          <a:p>
            <a:pPr marL="0" indent="0" algn="just">
              <a:buNone/>
            </a:pPr>
            <a:endParaRPr lang="lv-LV" sz="3600" dirty="0"/>
          </a:p>
          <a:p>
            <a:pPr algn="just"/>
            <a:r>
              <a:rPr lang="lv-LV" sz="3600" dirty="0"/>
              <a:t>Patvaļīgas būvniecības pazīmes</a:t>
            </a:r>
          </a:p>
          <a:p>
            <a:pPr marL="0" indent="0" algn="just">
              <a:buNone/>
            </a:pPr>
            <a:endParaRPr lang="lv-LV" sz="3600" dirty="0"/>
          </a:p>
          <a:p>
            <a:pPr algn="just"/>
            <a:r>
              <a:rPr lang="lv-LV" sz="3600" dirty="0"/>
              <a:t>Būvvaldes veicamās darbības</a:t>
            </a:r>
          </a:p>
          <a:p>
            <a:pPr algn="just"/>
            <a:endParaRPr lang="lv-LV" sz="3600" dirty="0"/>
          </a:p>
          <a:p>
            <a:pPr algn="just"/>
            <a:r>
              <a:rPr lang="lv-LV" sz="3600" dirty="0"/>
              <a:t>Paziņojums par būvniecību</a:t>
            </a:r>
          </a:p>
          <a:p>
            <a:endParaRPr lang="lv-LV" dirty="0"/>
          </a:p>
          <a:p>
            <a:endParaRPr lang="lv-LV" dirty="0"/>
          </a:p>
        </p:txBody>
      </p:sp>
    </p:spTree>
    <p:extLst>
      <p:ext uri="{BB962C8B-B14F-4D97-AF65-F5344CB8AC3E}">
        <p14:creationId xmlns:p14="http://schemas.microsoft.com/office/powerpoint/2010/main" val="9369313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CBAEC90-ADB1-4993-BBA3-E7FB1724DEFD}"/>
              </a:ext>
            </a:extLst>
          </p:cNvPr>
          <p:cNvSpPr>
            <a:spLocks noGrp="1"/>
          </p:cNvSpPr>
          <p:nvPr>
            <p:ph type="body" sz="quarter" idx="15"/>
          </p:nvPr>
        </p:nvSpPr>
        <p:spPr/>
        <p:txBody>
          <a:bodyPr>
            <a:normAutofit/>
          </a:bodyPr>
          <a:lstStyle/>
          <a:p>
            <a:r>
              <a:rPr lang="lv-LV" sz="5400" dirty="0"/>
              <a:t>Piemērojamais būvniecības regulējums</a:t>
            </a:r>
          </a:p>
        </p:txBody>
      </p:sp>
      <p:sp>
        <p:nvSpPr>
          <p:cNvPr id="3" name="Content Placeholder 2">
            <a:extLst>
              <a:ext uri="{FF2B5EF4-FFF2-40B4-BE49-F238E27FC236}">
                <a16:creationId xmlns:a16="http://schemas.microsoft.com/office/drawing/2014/main" id="{06F2C688-79DA-46EA-82B2-A12C3BD17F40}"/>
              </a:ext>
            </a:extLst>
          </p:cNvPr>
          <p:cNvSpPr>
            <a:spLocks noGrp="1"/>
          </p:cNvSpPr>
          <p:nvPr>
            <p:ph sz="quarter" idx="18"/>
          </p:nvPr>
        </p:nvSpPr>
        <p:spPr/>
        <p:txBody>
          <a:bodyPr/>
          <a:lstStyle/>
          <a:p>
            <a:pPr marL="0" indent="0" algn="ctr">
              <a:buNone/>
            </a:pPr>
            <a:r>
              <a:rPr lang="lv-LV" sz="3200" dirty="0"/>
              <a:t>Ministru kabineta 2014.gada 19.augusta noteikumu Nr.501 </a:t>
            </a:r>
          </a:p>
          <a:p>
            <a:pPr marL="0" indent="0" algn="ctr">
              <a:buNone/>
            </a:pPr>
            <a:r>
              <a:rPr lang="lv-LV" sz="3200" dirty="0"/>
              <a:t>“</a:t>
            </a:r>
            <a:r>
              <a:rPr lang="lv-LV" sz="3200" b="1" dirty="0"/>
              <a:t>Elektronisko sakaru inženierbūvju būvnoteikumi</a:t>
            </a:r>
            <a:r>
              <a:rPr lang="lv-LV" sz="3200" dirty="0"/>
              <a:t>” </a:t>
            </a:r>
          </a:p>
          <a:p>
            <a:pPr marL="0" indent="0">
              <a:buNone/>
            </a:pPr>
            <a:endParaRPr lang="lv-LV" dirty="0"/>
          </a:p>
          <a:p>
            <a:pPr marL="0" indent="0">
              <a:buNone/>
            </a:pPr>
            <a:endParaRPr lang="lv-LV" dirty="0"/>
          </a:p>
        </p:txBody>
      </p:sp>
      <p:sp>
        <p:nvSpPr>
          <p:cNvPr id="5" name="Rectangle 4">
            <a:extLst>
              <a:ext uri="{FF2B5EF4-FFF2-40B4-BE49-F238E27FC236}">
                <a16:creationId xmlns:a16="http://schemas.microsoft.com/office/drawing/2014/main" id="{892C4A4B-68E2-41D9-96F5-D11F9AF1201A}"/>
              </a:ext>
            </a:extLst>
          </p:cNvPr>
          <p:cNvSpPr/>
          <p:nvPr/>
        </p:nvSpPr>
        <p:spPr>
          <a:xfrm>
            <a:off x="5849256" y="4203510"/>
            <a:ext cx="4455885" cy="3822891"/>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800" dirty="0"/>
              <a:t>Paziņojums par būvniecību</a:t>
            </a:r>
          </a:p>
        </p:txBody>
      </p:sp>
      <p:sp>
        <p:nvSpPr>
          <p:cNvPr id="7" name="Rectangle 6">
            <a:extLst>
              <a:ext uri="{FF2B5EF4-FFF2-40B4-BE49-F238E27FC236}">
                <a16:creationId xmlns:a16="http://schemas.microsoft.com/office/drawing/2014/main" id="{A60624F6-CFCC-4D22-B635-E5F9C3454399}"/>
              </a:ext>
            </a:extLst>
          </p:cNvPr>
          <p:cNvSpPr/>
          <p:nvPr/>
        </p:nvSpPr>
        <p:spPr>
          <a:xfrm>
            <a:off x="11016343" y="4203511"/>
            <a:ext cx="4351036" cy="382289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800" dirty="0"/>
              <a:t>Paskaidrojuma raksts</a:t>
            </a:r>
          </a:p>
        </p:txBody>
      </p:sp>
      <p:sp>
        <p:nvSpPr>
          <p:cNvPr id="9" name="Rectangle 8">
            <a:extLst>
              <a:ext uri="{FF2B5EF4-FFF2-40B4-BE49-F238E27FC236}">
                <a16:creationId xmlns:a16="http://schemas.microsoft.com/office/drawing/2014/main" id="{C93BF630-61C2-4977-84F1-A6989F3CE7A2}"/>
              </a:ext>
            </a:extLst>
          </p:cNvPr>
          <p:cNvSpPr/>
          <p:nvPr/>
        </p:nvSpPr>
        <p:spPr>
          <a:xfrm>
            <a:off x="1088570" y="4203511"/>
            <a:ext cx="4049483" cy="382289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800" dirty="0"/>
              <a:t>Bez dokumentiem</a:t>
            </a:r>
          </a:p>
        </p:txBody>
      </p:sp>
    </p:spTree>
    <p:extLst>
      <p:ext uri="{BB962C8B-B14F-4D97-AF65-F5344CB8AC3E}">
        <p14:creationId xmlns:p14="http://schemas.microsoft.com/office/powerpoint/2010/main" val="7462887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randombar(horizont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randombar(horizont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randombar(horizontal)">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1A5F835-C926-4860-BBFD-7A404C5AD21D}"/>
              </a:ext>
            </a:extLst>
          </p:cNvPr>
          <p:cNvSpPr>
            <a:spLocks noGrp="1"/>
          </p:cNvSpPr>
          <p:nvPr>
            <p:ph type="body" sz="quarter" idx="13"/>
          </p:nvPr>
        </p:nvSpPr>
        <p:spPr/>
        <p:txBody>
          <a:bodyPr/>
          <a:lstStyle/>
          <a:p>
            <a:r>
              <a:rPr lang="lv-LV" dirty="0"/>
              <a:t>Bez dokumentiem</a:t>
            </a:r>
          </a:p>
        </p:txBody>
      </p:sp>
      <p:sp>
        <p:nvSpPr>
          <p:cNvPr id="3" name="Content Placeholder 2">
            <a:extLst>
              <a:ext uri="{FF2B5EF4-FFF2-40B4-BE49-F238E27FC236}">
                <a16:creationId xmlns:a16="http://schemas.microsoft.com/office/drawing/2014/main" id="{5D676724-12AC-4D97-AD0A-B2A52AA10630}"/>
              </a:ext>
            </a:extLst>
          </p:cNvPr>
          <p:cNvSpPr>
            <a:spLocks noGrp="1"/>
          </p:cNvSpPr>
          <p:nvPr>
            <p:ph sz="quarter" idx="18"/>
          </p:nvPr>
        </p:nvSpPr>
        <p:spPr>
          <a:xfrm>
            <a:off x="9174163" y="484188"/>
            <a:ext cx="7530697" cy="8316913"/>
          </a:xfrm>
        </p:spPr>
        <p:txBody>
          <a:bodyPr anchor="ctr">
            <a:normAutofit/>
          </a:bodyPr>
          <a:lstStyle/>
          <a:p>
            <a:pPr algn="just"/>
            <a:r>
              <a:rPr lang="lv-LV" sz="3200" dirty="0"/>
              <a:t>elektronisko sakaru tīkla un to iekārtu nomaiņai, dabas stihijas, zādzības un citu neparedzētu apstākļu dēļ radušos bojājumu likvidēšanai, atsevišķu bojāto vai nolietoto iekārtu nomaiņai;</a:t>
            </a:r>
          </a:p>
          <a:p>
            <a:pPr algn="just"/>
            <a:r>
              <a:rPr lang="lv-LV" sz="3200" dirty="0"/>
              <a:t>iekšējā elektronisko sakaru tīkla ierīkošanai vienā būvē;</a:t>
            </a:r>
          </a:p>
          <a:p>
            <a:pPr algn="just"/>
            <a:r>
              <a:rPr lang="lv-LV" sz="3200" dirty="0"/>
              <a:t>atsevišķa abonenta līnijas pieslēguma punkta pieslēgšanai pie elektronisko sakaru tīkla vienas ēkas robežās, ja netiek veikti urbumi starpstāvu pārsegumos;</a:t>
            </a:r>
          </a:p>
          <a:p>
            <a:pPr algn="just"/>
            <a:r>
              <a:rPr lang="lv-LV" sz="3200" dirty="0"/>
              <a:t>pirmās grupas inženierbūves atjaunošanai.</a:t>
            </a:r>
          </a:p>
        </p:txBody>
      </p:sp>
    </p:spTree>
    <p:extLst>
      <p:ext uri="{BB962C8B-B14F-4D97-AF65-F5344CB8AC3E}">
        <p14:creationId xmlns:p14="http://schemas.microsoft.com/office/powerpoint/2010/main" val="1388853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8B8BD03-364D-4933-8A25-18B7D63F03E7}"/>
              </a:ext>
            </a:extLst>
          </p:cNvPr>
          <p:cNvSpPr>
            <a:spLocks noGrp="1"/>
          </p:cNvSpPr>
          <p:nvPr>
            <p:ph type="body" sz="quarter" idx="13"/>
          </p:nvPr>
        </p:nvSpPr>
        <p:spPr/>
        <p:txBody>
          <a:bodyPr/>
          <a:lstStyle/>
          <a:p>
            <a:r>
              <a:rPr lang="lv-LV" dirty="0"/>
              <a:t>Paziņojums par būvniecību</a:t>
            </a:r>
          </a:p>
        </p:txBody>
      </p:sp>
      <p:sp>
        <p:nvSpPr>
          <p:cNvPr id="3" name="Content Placeholder 2">
            <a:extLst>
              <a:ext uri="{FF2B5EF4-FFF2-40B4-BE49-F238E27FC236}">
                <a16:creationId xmlns:a16="http://schemas.microsoft.com/office/drawing/2014/main" id="{3267958A-55CB-46FB-B0D1-10F09A643568}"/>
              </a:ext>
            </a:extLst>
          </p:cNvPr>
          <p:cNvSpPr>
            <a:spLocks noGrp="1"/>
          </p:cNvSpPr>
          <p:nvPr>
            <p:ph sz="quarter" idx="18"/>
          </p:nvPr>
        </p:nvSpPr>
        <p:spPr>
          <a:xfrm>
            <a:off x="9174164" y="484188"/>
            <a:ext cx="7571640" cy="8316913"/>
          </a:xfrm>
        </p:spPr>
        <p:txBody>
          <a:bodyPr anchor="ctr"/>
          <a:lstStyle/>
          <a:p>
            <a:pPr algn="just"/>
            <a:r>
              <a:rPr lang="lv-LV" sz="3200" dirty="0"/>
              <a:t>pirmās grupas inženierbūves nojaukšanai;</a:t>
            </a:r>
          </a:p>
          <a:p>
            <a:pPr marL="0" indent="0" algn="just">
              <a:buNone/>
            </a:pPr>
            <a:endParaRPr lang="lv-LV" sz="3200" dirty="0"/>
          </a:p>
          <a:p>
            <a:pPr algn="just"/>
            <a:r>
              <a:rPr lang="lv-LV" sz="3200" dirty="0"/>
              <a:t>elektronisko sakaru iekārtu konteineru nojaukšanai, kuru augstums nepārsniedz 1,6 m.</a:t>
            </a:r>
          </a:p>
        </p:txBody>
      </p:sp>
    </p:spTree>
    <p:extLst>
      <p:ext uri="{BB962C8B-B14F-4D97-AF65-F5344CB8AC3E}">
        <p14:creationId xmlns:p14="http://schemas.microsoft.com/office/powerpoint/2010/main" val="3825591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2"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0CB6231-BF73-4ECE-A084-E3129E65B763}"/>
              </a:ext>
            </a:extLst>
          </p:cNvPr>
          <p:cNvSpPr>
            <a:spLocks noGrp="1"/>
          </p:cNvSpPr>
          <p:nvPr>
            <p:ph type="body" sz="quarter" idx="13"/>
          </p:nvPr>
        </p:nvSpPr>
        <p:spPr/>
        <p:txBody>
          <a:bodyPr/>
          <a:lstStyle/>
          <a:p>
            <a:r>
              <a:rPr lang="lv-LV" dirty="0"/>
              <a:t>Paskaidrojuma raksts</a:t>
            </a:r>
          </a:p>
        </p:txBody>
      </p:sp>
      <p:sp>
        <p:nvSpPr>
          <p:cNvPr id="3" name="Content Placeholder 2">
            <a:extLst>
              <a:ext uri="{FF2B5EF4-FFF2-40B4-BE49-F238E27FC236}">
                <a16:creationId xmlns:a16="http://schemas.microsoft.com/office/drawing/2014/main" id="{636581C0-07DA-4B45-9453-8598BD08A066}"/>
              </a:ext>
            </a:extLst>
          </p:cNvPr>
          <p:cNvSpPr>
            <a:spLocks noGrp="1"/>
          </p:cNvSpPr>
          <p:nvPr>
            <p:ph sz="quarter" idx="18"/>
          </p:nvPr>
        </p:nvSpPr>
        <p:spPr>
          <a:xfrm>
            <a:off x="9174163" y="484188"/>
            <a:ext cx="7704137" cy="8316913"/>
          </a:xfrm>
        </p:spPr>
        <p:txBody>
          <a:bodyPr anchor="ctr">
            <a:normAutofit/>
          </a:bodyPr>
          <a:lstStyle/>
          <a:p>
            <a:pPr algn="just"/>
            <a:r>
              <a:rPr lang="lv-LV" sz="3200" dirty="0"/>
              <a:t>piekārto kabeļu līniju ierīkošanai;</a:t>
            </a:r>
          </a:p>
          <a:p>
            <a:pPr algn="just"/>
            <a:r>
              <a:rPr lang="lv-LV" sz="3200" dirty="0"/>
              <a:t>elektronisko sakaru tīklu pievadu ierīkošanai;</a:t>
            </a:r>
          </a:p>
          <a:p>
            <a:pPr algn="just"/>
            <a:r>
              <a:rPr lang="lv-LV" sz="3200" dirty="0"/>
              <a:t> elektronisko sakaru kabeļu ieguldīšanai esošajā kabeļu kanalizācijā vai sakaru tīkla iekārtu izvietošanai iekārtu konteineros;</a:t>
            </a:r>
          </a:p>
          <a:p>
            <a:pPr algn="just"/>
            <a:r>
              <a:rPr lang="lv-LV" sz="3200" dirty="0"/>
              <a:t>elektronisko sakaru tīklu pārbūvei;</a:t>
            </a:r>
          </a:p>
          <a:p>
            <a:pPr algn="just"/>
            <a:r>
              <a:rPr lang="lv-LV" sz="3200" dirty="0"/>
              <a:t>elektronisko sakaru tīklu ierīkošanai ēkas fasādē ielas pusē un publiskajā </a:t>
            </a:r>
            <a:r>
              <a:rPr lang="lv-LV" sz="3200" dirty="0" err="1"/>
              <a:t>ārtelpā</a:t>
            </a:r>
            <a:r>
              <a:rPr lang="lv-LV" sz="3200" dirty="0"/>
              <a:t>;</a:t>
            </a:r>
          </a:p>
          <a:p>
            <a:pPr algn="just"/>
            <a:r>
              <a:rPr lang="lv-LV" sz="3200" dirty="0"/>
              <a:t>elektronisko sakaru ārējo inženiertīklu jaunai būvniecībai un pārbūvei;</a:t>
            </a:r>
          </a:p>
          <a:p>
            <a:pPr algn="just"/>
            <a:r>
              <a:rPr lang="lv-LV" sz="3200" dirty="0"/>
              <a:t>elektronisko sakaru tīkla konservācijai.</a:t>
            </a:r>
          </a:p>
        </p:txBody>
      </p:sp>
    </p:spTree>
    <p:extLst>
      <p:ext uri="{BB962C8B-B14F-4D97-AF65-F5344CB8AC3E}">
        <p14:creationId xmlns:p14="http://schemas.microsoft.com/office/powerpoint/2010/main" val="429546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7EF63AE-E313-44F7-A653-2D6B58DE00C1}"/>
              </a:ext>
            </a:extLst>
          </p:cNvPr>
          <p:cNvSpPr>
            <a:spLocks noGrp="1"/>
          </p:cNvSpPr>
          <p:nvPr>
            <p:ph type="body" sz="quarter" idx="13"/>
          </p:nvPr>
        </p:nvSpPr>
        <p:spPr/>
        <p:txBody>
          <a:bodyPr/>
          <a:lstStyle/>
          <a:p>
            <a:r>
              <a:rPr lang="lv-LV" dirty="0"/>
              <a:t>Patvaļīga būvniecība</a:t>
            </a:r>
          </a:p>
        </p:txBody>
      </p:sp>
      <p:sp>
        <p:nvSpPr>
          <p:cNvPr id="3" name="Content Placeholder 2">
            <a:extLst>
              <a:ext uri="{FF2B5EF4-FFF2-40B4-BE49-F238E27FC236}">
                <a16:creationId xmlns:a16="http://schemas.microsoft.com/office/drawing/2014/main" id="{95FEDFE9-A027-436E-A2EC-CE9654C043D7}"/>
              </a:ext>
            </a:extLst>
          </p:cNvPr>
          <p:cNvSpPr>
            <a:spLocks noGrp="1"/>
          </p:cNvSpPr>
          <p:nvPr>
            <p:ph sz="quarter" idx="18"/>
          </p:nvPr>
        </p:nvSpPr>
        <p:spPr>
          <a:xfrm>
            <a:off x="9174163" y="484188"/>
            <a:ext cx="8022016" cy="8316913"/>
          </a:xfrm>
        </p:spPr>
        <p:txBody>
          <a:bodyPr/>
          <a:lstStyle/>
          <a:p>
            <a:pPr marL="0" indent="0" algn="just">
              <a:buNone/>
            </a:pPr>
            <a:r>
              <a:rPr lang="lv-LV" sz="3200" u="sng" dirty="0"/>
              <a:t>Patvaļīgas būvniecības pazīmes:</a:t>
            </a:r>
          </a:p>
          <a:p>
            <a:pPr algn="just">
              <a:spcBef>
                <a:spcPts val="3000"/>
              </a:spcBef>
            </a:pPr>
            <a:r>
              <a:rPr lang="lv-LV" sz="3200" dirty="0"/>
              <a:t>Ierīkots bez būvniecības dokumentiem, kuri nav:</a:t>
            </a:r>
          </a:p>
          <a:p>
            <a:pPr lvl="1"/>
            <a:endParaRPr lang="lv-LV" dirty="0"/>
          </a:p>
          <a:p>
            <a:pPr lvl="1"/>
            <a:r>
              <a:rPr lang="lv-LV" sz="2800" dirty="0"/>
              <a:t>VAS «Elektroniskie sakari»;</a:t>
            </a:r>
          </a:p>
          <a:p>
            <a:pPr lvl="1"/>
            <a:r>
              <a:rPr lang="lv-LV" sz="2800" dirty="0"/>
              <a:t>Pašvaldības būvvaldē;</a:t>
            </a:r>
          </a:p>
          <a:p>
            <a:pPr lvl="1"/>
            <a:r>
              <a:rPr lang="lv-LV" sz="2800" dirty="0"/>
              <a:t>BIS.</a:t>
            </a:r>
          </a:p>
          <a:p>
            <a:endParaRPr lang="lv-LV" dirty="0"/>
          </a:p>
          <a:p>
            <a:pPr algn="just"/>
            <a:r>
              <a:rPr lang="lv-LV" sz="3200" dirty="0"/>
              <a:t>Nav atbilstoša marķējuma.</a:t>
            </a:r>
          </a:p>
          <a:p>
            <a:endParaRPr lang="lv-LV" dirty="0"/>
          </a:p>
          <a:p>
            <a:endParaRPr lang="lv-LV" dirty="0"/>
          </a:p>
          <a:p>
            <a:pPr marL="0" indent="0" algn="ctr">
              <a:buNone/>
            </a:pPr>
            <a:r>
              <a:rPr lang="lv-LV" sz="3200" b="1" dirty="0"/>
              <a:t>Gaisvadu tīkls ierīkots patvaļīgi, ja izpildās kaut vai viena no patvaļīgas būvniecības pazīmēm! </a:t>
            </a:r>
          </a:p>
        </p:txBody>
      </p:sp>
    </p:spTree>
    <p:extLst>
      <p:ext uri="{BB962C8B-B14F-4D97-AF65-F5344CB8AC3E}">
        <p14:creationId xmlns:p14="http://schemas.microsoft.com/office/powerpoint/2010/main" val="1171154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81DA16-CEDA-4DF3-BADD-74C2873749FB}"/>
              </a:ext>
            </a:extLst>
          </p:cNvPr>
          <p:cNvSpPr>
            <a:spLocks noGrp="1"/>
          </p:cNvSpPr>
          <p:nvPr>
            <p:ph type="body" sz="quarter" idx="15"/>
          </p:nvPr>
        </p:nvSpPr>
        <p:spPr/>
        <p:txBody>
          <a:bodyPr/>
          <a:lstStyle/>
          <a:p>
            <a:r>
              <a:rPr lang="lv-LV" dirty="0"/>
              <a:t>Būvvaldes veicamās darbības</a:t>
            </a:r>
          </a:p>
        </p:txBody>
      </p:sp>
      <p:sp>
        <p:nvSpPr>
          <p:cNvPr id="3" name="Content Placeholder 2">
            <a:extLst>
              <a:ext uri="{FF2B5EF4-FFF2-40B4-BE49-F238E27FC236}">
                <a16:creationId xmlns:a16="http://schemas.microsoft.com/office/drawing/2014/main" id="{231514C7-A36F-44A8-BA38-FD3D1F8EBDDE}"/>
              </a:ext>
            </a:extLst>
          </p:cNvPr>
          <p:cNvSpPr>
            <a:spLocks noGrp="1"/>
          </p:cNvSpPr>
          <p:nvPr>
            <p:ph sz="quarter" idx="18"/>
          </p:nvPr>
        </p:nvSpPr>
        <p:spPr>
          <a:xfrm>
            <a:off x="508931" y="2644775"/>
            <a:ext cx="15902643" cy="6156325"/>
          </a:xfrm>
        </p:spPr>
        <p:txBody>
          <a:bodyPr/>
          <a:lstStyle/>
          <a:p>
            <a:r>
              <a:rPr lang="lv-LV" sz="3200" u="sng" dirty="0"/>
              <a:t>Veic gaisvadu tīklu tiesiskuma pārbaudi</a:t>
            </a:r>
            <a:r>
              <a:rPr lang="lv-LV" sz="3200" dirty="0"/>
              <a:t>:</a:t>
            </a:r>
          </a:p>
          <a:p>
            <a:pPr lvl="1" algn="just"/>
            <a:r>
              <a:rPr lang="lv-LV" sz="2800" dirty="0"/>
              <a:t>pieprasa, lai publiskā elektronisko sakaru tīkla īpašnieks vai, ja tāda nav, tiesiskais valdītājs uzrāda attiecīgā elektronisko sakaru tīkla ierīkošanas projektu vai būvprojektu, darba zīmējumu vai tehnisko shēmu, ja būvniecības ieceres dokumentācija nav pieejama būvniecības informācijas sistēmā;</a:t>
            </a:r>
          </a:p>
          <a:p>
            <a:pPr lvl="1" algn="just"/>
            <a:r>
              <a:rPr lang="lv-LV" sz="2800" dirty="0"/>
              <a:t>pieprasa nekustamā īpašuma īpašniekam vai, ja tāda nav, tiesiskajam valdītājam vai pārvaldniekam, vai elektronisko sakaru pakalpojuma saņēmējam informāciju par komersantiem, kuri nodrošina elektronisko sakaru tīkla darbību vai sniedz elektronisko sakaru pakalpojumus;</a:t>
            </a:r>
          </a:p>
          <a:p>
            <a:pPr lvl="1" algn="just"/>
            <a:r>
              <a:rPr lang="lv-LV" sz="2800" dirty="0"/>
              <a:t>pieaicina publiskā elektronisko sakaru tīkla īpašnieku un nekustamā īpašuma īpašnieku vai, ja tāda nav, tiesisko valdītāju uz attiecīgā tīkla apsekošanu.</a:t>
            </a:r>
          </a:p>
          <a:p>
            <a:pPr lvl="1"/>
            <a:endParaRPr lang="lv-LV" dirty="0"/>
          </a:p>
          <a:p>
            <a:r>
              <a:rPr lang="lv-LV" sz="3200" u="sng" dirty="0"/>
              <a:t>Sagatavo atzinumu par būves pārbaudi</a:t>
            </a:r>
            <a:r>
              <a:rPr lang="lv-LV" sz="3200" dirty="0"/>
              <a:t>.</a:t>
            </a:r>
          </a:p>
          <a:p>
            <a:endParaRPr lang="lv-LV" dirty="0"/>
          </a:p>
        </p:txBody>
      </p:sp>
    </p:spTree>
    <p:extLst>
      <p:ext uri="{BB962C8B-B14F-4D97-AF65-F5344CB8AC3E}">
        <p14:creationId xmlns:p14="http://schemas.microsoft.com/office/powerpoint/2010/main" val="10223017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6D22029-E152-457C-B241-E39B884730B7}"/>
              </a:ext>
            </a:extLst>
          </p:cNvPr>
          <p:cNvSpPr>
            <a:spLocks noGrp="1"/>
          </p:cNvSpPr>
          <p:nvPr>
            <p:ph type="body" sz="quarter" idx="15"/>
          </p:nvPr>
        </p:nvSpPr>
        <p:spPr/>
        <p:txBody>
          <a:bodyPr/>
          <a:lstStyle/>
          <a:p>
            <a:r>
              <a:rPr lang="lv-LV" dirty="0"/>
              <a:t>Būvvaldes veicamās darbības</a:t>
            </a:r>
          </a:p>
        </p:txBody>
      </p:sp>
      <p:sp>
        <p:nvSpPr>
          <p:cNvPr id="3" name="Content Placeholder 2">
            <a:extLst>
              <a:ext uri="{FF2B5EF4-FFF2-40B4-BE49-F238E27FC236}">
                <a16:creationId xmlns:a16="http://schemas.microsoft.com/office/drawing/2014/main" id="{3582D134-30D4-4407-B56A-4B2634E411C2}"/>
              </a:ext>
            </a:extLst>
          </p:cNvPr>
          <p:cNvSpPr>
            <a:spLocks noGrp="1"/>
          </p:cNvSpPr>
          <p:nvPr>
            <p:ph sz="quarter" idx="18"/>
          </p:nvPr>
        </p:nvSpPr>
        <p:spPr/>
        <p:txBody>
          <a:bodyPr>
            <a:normAutofit fontScale="92500"/>
          </a:bodyPr>
          <a:lstStyle/>
          <a:p>
            <a:r>
              <a:rPr lang="lv-LV" sz="3200" dirty="0"/>
              <a:t>Ja konstatē, ka gaisvadu tīkls ierīkots patvaļīgi, </a:t>
            </a:r>
            <a:r>
              <a:rPr lang="lv-LV" sz="3200" u="sng" dirty="0"/>
              <a:t>būvvalde pieņem lēmumu</a:t>
            </a:r>
            <a:r>
              <a:rPr lang="lv-LV" sz="3200" dirty="0"/>
              <a:t>, ar kuru uzdod to novērst:</a:t>
            </a:r>
          </a:p>
          <a:p>
            <a:pPr lvl="1" algn="just"/>
            <a:r>
              <a:rPr lang="lv-LV" sz="2800" b="1" dirty="0"/>
              <a:t>inženiertīkla īpašniekam </a:t>
            </a:r>
            <a:r>
              <a:rPr lang="lv-LV" sz="2800" dirty="0"/>
              <a:t>(elektronisko sakaru komersantam), ja zināms tā īpašnieks - uzliek pienākumu noteiktā termiņā, kas nav īsāks par 30 dienām, novērst elektronisko sakaru tīklu ierīkošanu un būvniecību reglamentējošo normatīvo aktu pārkāpumus (piemēram, nodrošināt tīkla identifikācijas apliecinājumu visām elektronisko sakaru tīkla daļām vai, ja tiek veikta pārbūve, nodrošināt darba zīmējumu, kuru akceptējusi atbilstošā institūcija) vai atjaunot iepriekšējo stāvokli, ja konkrētā objekta būvniecību attiecīgajā teritorijā nepieļauj normatīvie akti;</a:t>
            </a:r>
          </a:p>
          <a:p>
            <a:pPr lvl="1" algn="just"/>
            <a:endParaRPr lang="lv-LV" sz="2800" dirty="0"/>
          </a:p>
          <a:p>
            <a:pPr lvl="1" algn="just"/>
            <a:r>
              <a:rPr lang="lv-LV" sz="2800" b="1" dirty="0"/>
              <a:t>būves īpašniekam </a:t>
            </a:r>
            <a:r>
              <a:rPr lang="lv-LV" sz="2800" dirty="0"/>
              <a:t>(daudzdzīvokļu dzīvojamās ēkas pārvaldniekam, </a:t>
            </a:r>
            <a:r>
              <a:rPr lang="lv-LV" sz="2800" dirty="0" err="1"/>
              <a:t>apsaimniekotājam</a:t>
            </a:r>
            <a:r>
              <a:rPr lang="lv-LV" sz="2800" dirty="0"/>
              <a:t>), ja nav zināms īpašnieks – uzliekt par pienākumu atjaunot iepriekšējo stāvokli.</a:t>
            </a:r>
          </a:p>
          <a:p>
            <a:pPr marL="457200" lvl="1" indent="0" algn="just">
              <a:buNone/>
            </a:pPr>
            <a:endParaRPr lang="lv-LV" sz="3200" dirty="0"/>
          </a:p>
          <a:p>
            <a:pPr algn="just"/>
            <a:r>
              <a:rPr lang="lv-LV" sz="3200" dirty="0"/>
              <a:t>Ja lēmuma adresāts nepilda lēmumu, </a:t>
            </a:r>
            <a:r>
              <a:rPr lang="lv-LV" sz="3200" u="sng" dirty="0"/>
              <a:t>būvvalde veic lēmuma piespiedu izpildi </a:t>
            </a:r>
            <a:r>
              <a:rPr lang="lv-LV" sz="3200" dirty="0"/>
              <a:t>Administratīvā procesa likumā noteiktajā kārtībā.</a:t>
            </a:r>
          </a:p>
        </p:txBody>
      </p:sp>
    </p:spTree>
    <p:extLst>
      <p:ext uri="{BB962C8B-B14F-4D97-AF65-F5344CB8AC3E}">
        <p14:creationId xmlns:p14="http://schemas.microsoft.com/office/powerpoint/2010/main" val="18040424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EKMIN_THEME">
  <a:themeElements>
    <a:clrScheme name="EMin2021">
      <a:dk1>
        <a:sysClr val="windowText" lastClr="000000"/>
      </a:dk1>
      <a:lt1>
        <a:sysClr val="window" lastClr="FFFFFF"/>
      </a:lt1>
      <a:dk2>
        <a:srgbClr val="44546A"/>
      </a:dk2>
      <a:lt2>
        <a:srgbClr val="E7E6E6"/>
      </a:lt2>
      <a:accent1>
        <a:srgbClr val="4CA9B9"/>
      </a:accent1>
      <a:accent2>
        <a:srgbClr val="99CED7"/>
      </a:accent2>
      <a:accent3>
        <a:srgbClr val="A5A5A5"/>
      </a:accent3>
      <a:accent4>
        <a:srgbClr val="FFC000"/>
      </a:accent4>
      <a:accent5>
        <a:srgbClr val="70AD47"/>
      </a:accent5>
      <a:accent6>
        <a:srgbClr val="ED7D31"/>
      </a:accent6>
      <a:hlink>
        <a:srgbClr val="0563C1"/>
      </a:hlink>
      <a:folHlink>
        <a:srgbClr val="954F72"/>
      </a:folHlink>
    </a:clrScheme>
    <a:fontScheme name="EkMin fonti">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KMIN_THEME" id="{CA623241-CB00-4675-81AC-50A91340D9F2}" vid="{C47AFF95-4E71-4703-9C64-16231CC99049}"/>
    </a:ext>
  </a:extLst>
</a:theme>
</file>

<file path=docProps/app.xml><?xml version="1.0" encoding="utf-8"?>
<Properties xmlns="http://schemas.openxmlformats.org/officeDocument/2006/extended-properties" xmlns:vt="http://schemas.openxmlformats.org/officeDocument/2006/docPropsVTypes">
  <Template>EKMIN_THEME (1)</Template>
  <TotalTime>0</TotalTime>
  <Words>527</Words>
  <Application>Microsoft Office PowerPoint</Application>
  <PresentationFormat>Custom</PresentationFormat>
  <Paragraphs>64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Helvetica Neue</vt:lpstr>
      <vt:lpstr>Righteous</vt:lpstr>
      <vt:lpstr>Verdana</vt:lpstr>
      <vt:lpstr>EKMIN_THEME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Evija Avota</dc:creator>
  <cp:lastModifiedBy>Evija Avota</cp:lastModifiedBy>
  <cp:revision>12</cp:revision>
  <dcterms:created xsi:type="dcterms:W3CDTF">2023-10-19T14:26:00Z</dcterms:created>
  <dcterms:modified xsi:type="dcterms:W3CDTF">2023-10-19T20:09:21Z</dcterms:modified>
</cp:coreProperties>
</file>