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p:sldMasterIdLst>
    <p:sldMasterId id="2147483699" r:id="rId4"/>
    <p:sldMasterId id="2147483763" r:id="rId5"/>
  </p:sldMasterIdLst>
  <p:notesMasterIdLst>
    <p:notesMasterId r:id="rId31"/>
  </p:notesMasterIdLst>
  <p:sldIdLst>
    <p:sldId id="290" r:id="rId6"/>
    <p:sldId id="1667" r:id="rId7"/>
    <p:sldId id="1645" r:id="rId8"/>
    <p:sldId id="1648" r:id="rId9"/>
    <p:sldId id="1649" r:id="rId10"/>
    <p:sldId id="1650" r:id="rId11"/>
    <p:sldId id="1635" r:id="rId12"/>
    <p:sldId id="1660" r:id="rId13"/>
    <p:sldId id="1656" r:id="rId14"/>
    <p:sldId id="1641" r:id="rId15"/>
    <p:sldId id="1664" r:id="rId16"/>
    <p:sldId id="1653" r:id="rId17"/>
    <p:sldId id="1637" r:id="rId18"/>
    <p:sldId id="1658" r:id="rId19"/>
    <p:sldId id="1663" r:id="rId20"/>
    <p:sldId id="1654" r:id="rId21"/>
    <p:sldId id="1655" r:id="rId22"/>
    <p:sldId id="1666" r:id="rId23"/>
    <p:sldId id="1668" r:id="rId24"/>
    <p:sldId id="1671" r:id="rId25"/>
    <p:sldId id="1665" r:id="rId26"/>
    <p:sldId id="1669" r:id="rId27"/>
    <p:sldId id="1670" r:id="rId28"/>
    <p:sldId id="1657" r:id="rId29"/>
    <p:sldId id="1661" r:id="rId30"/>
  </p:sldIdLst>
  <p:sldSz cx="17340263" cy="9753600"/>
  <p:notesSz cx="6797675" cy="9926638"/>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584200" rtl="0" fontAlgn="auto" latinLnBrk="0" hangingPunct="0">
      <a:lnSpc>
        <a:spcPct val="100000"/>
      </a:lnSpc>
      <a:spcBef>
        <a:spcPts val="0"/>
      </a:spcBef>
      <a:spcAft>
        <a:spcPts val="0"/>
      </a:spcAft>
      <a:buClrTx/>
      <a:buSzTx/>
      <a:buFontTx/>
      <a:buNone/>
      <a:tabLst/>
      <a:defRPr kumimoji="0" sz="2400" b="1" i="0" u="none" strike="noStrike" cap="none" spc="0" normalizeH="0" baseline="0">
        <a:ln>
          <a:noFill/>
        </a:ln>
        <a:solidFill>
          <a:srgbClr val="000000"/>
        </a:solidFill>
        <a:effectLst/>
        <a:uFillTx/>
        <a:latin typeface="Helvetica Neue"/>
        <a:ea typeface="Helvetica Neue"/>
        <a:cs typeface="Helvetica Neue"/>
        <a:sym typeface="Helvetica Neue"/>
      </a:defRPr>
    </a:lvl1pPr>
    <a:lvl2pPr marL="0" marR="0" indent="228600" algn="ctr" defTabSz="584200" rtl="0" fontAlgn="auto" latinLnBrk="0" hangingPunct="0">
      <a:lnSpc>
        <a:spcPct val="100000"/>
      </a:lnSpc>
      <a:spcBef>
        <a:spcPts val="0"/>
      </a:spcBef>
      <a:spcAft>
        <a:spcPts val="0"/>
      </a:spcAft>
      <a:buClrTx/>
      <a:buSzTx/>
      <a:buFontTx/>
      <a:buNone/>
      <a:tabLst/>
      <a:defRPr kumimoji="0" sz="2400" b="1" i="0" u="none" strike="noStrike" cap="none" spc="0" normalizeH="0" baseline="0">
        <a:ln>
          <a:noFill/>
        </a:ln>
        <a:solidFill>
          <a:srgbClr val="000000"/>
        </a:solidFill>
        <a:effectLst/>
        <a:uFillTx/>
        <a:latin typeface="Helvetica Neue"/>
        <a:ea typeface="Helvetica Neue"/>
        <a:cs typeface="Helvetica Neue"/>
        <a:sym typeface="Helvetica Neue"/>
      </a:defRPr>
    </a:lvl2pPr>
    <a:lvl3pPr marL="0" marR="0" indent="457200" algn="ctr" defTabSz="584200" rtl="0" fontAlgn="auto" latinLnBrk="0" hangingPunct="0">
      <a:lnSpc>
        <a:spcPct val="100000"/>
      </a:lnSpc>
      <a:spcBef>
        <a:spcPts val="0"/>
      </a:spcBef>
      <a:spcAft>
        <a:spcPts val="0"/>
      </a:spcAft>
      <a:buClrTx/>
      <a:buSzTx/>
      <a:buFontTx/>
      <a:buNone/>
      <a:tabLst/>
      <a:defRPr kumimoji="0" sz="2400" b="1" i="0" u="none" strike="noStrike" cap="none" spc="0" normalizeH="0" baseline="0">
        <a:ln>
          <a:noFill/>
        </a:ln>
        <a:solidFill>
          <a:srgbClr val="000000"/>
        </a:solidFill>
        <a:effectLst/>
        <a:uFillTx/>
        <a:latin typeface="Helvetica Neue"/>
        <a:ea typeface="Helvetica Neue"/>
        <a:cs typeface="Helvetica Neue"/>
        <a:sym typeface="Helvetica Neue"/>
      </a:defRPr>
    </a:lvl3pPr>
    <a:lvl4pPr marL="0" marR="0" indent="685800" algn="ctr" defTabSz="584200" rtl="0" fontAlgn="auto" latinLnBrk="0" hangingPunct="0">
      <a:lnSpc>
        <a:spcPct val="100000"/>
      </a:lnSpc>
      <a:spcBef>
        <a:spcPts val="0"/>
      </a:spcBef>
      <a:spcAft>
        <a:spcPts val="0"/>
      </a:spcAft>
      <a:buClrTx/>
      <a:buSzTx/>
      <a:buFontTx/>
      <a:buNone/>
      <a:tabLst/>
      <a:defRPr kumimoji="0" sz="2400" b="1" i="0" u="none" strike="noStrike" cap="none" spc="0" normalizeH="0" baseline="0">
        <a:ln>
          <a:noFill/>
        </a:ln>
        <a:solidFill>
          <a:srgbClr val="000000"/>
        </a:solidFill>
        <a:effectLst/>
        <a:uFillTx/>
        <a:latin typeface="Helvetica Neue"/>
        <a:ea typeface="Helvetica Neue"/>
        <a:cs typeface="Helvetica Neue"/>
        <a:sym typeface="Helvetica Neue"/>
      </a:defRPr>
    </a:lvl4pPr>
    <a:lvl5pPr marL="0" marR="0" indent="914400" algn="ctr" defTabSz="584200" rtl="0" fontAlgn="auto" latinLnBrk="0" hangingPunct="0">
      <a:lnSpc>
        <a:spcPct val="100000"/>
      </a:lnSpc>
      <a:spcBef>
        <a:spcPts val="0"/>
      </a:spcBef>
      <a:spcAft>
        <a:spcPts val="0"/>
      </a:spcAft>
      <a:buClrTx/>
      <a:buSzTx/>
      <a:buFontTx/>
      <a:buNone/>
      <a:tabLst/>
      <a:defRPr kumimoji="0" sz="2400" b="1" i="0" u="none" strike="noStrike" cap="none" spc="0" normalizeH="0" baseline="0">
        <a:ln>
          <a:noFill/>
        </a:ln>
        <a:solidFill>
          <a:srgbClr val="000000"/>
        </a:solidFill>
        <a:effectLst/>
        <a:uFillTx/>
        <a:latin typeface="Helvetica Neue"/>
        <a:ea typeface="Helvetica Neue"/>
        <a:cs typeface="Helvetica Neue"/>
        <a:sym typeface="Helvetica Neue"/>
      </a:defRPr>
    </a:lvl5pPr>
    <a:lvl6pPr marL="0" marR="0" indent="1143000" algn="ctr" defTabSz="584200" rtl="0" fontAlgn="auto" latinLnBrk="0" hangingPunct="0">
      <a:lnSpc>
        <a:spcPct val="100000"/>
      </a:lnSpc>
      <a:spcBef>
        <a:spcPts val="0"/>
      </a:spcBef>
      <a:spcAft>
        <a:spcPts val="0"/>
      </a:spcAft>
      <a:buClrTx/>
      <a:buSzTx/>
      <a:buFontTx/>
      <a:buNone/>
      <a:tabLst/>
      <a:defRPr kumimoji="0" sz="2400" b="1" i="0" u="none" strike="noStrike" cap="none" spc="0" normalizeH="0" baseline="0">
        <a:ln>
          <a:noFill/>
        </a:ln>
        <a:solidFill>
          <a:srgbClr val="000000"/>
        </a:solidFill>
        <a:effectLst/>
        <a:uFillTx/>
        <a:latin typeface="Helvetica Neue"/>
        <a:ea typeface="Helvetica Neue"/>
        <a:cs typeface="Helvetica Neue"/>
        <a:sym typeface="Helvetica Neue"/>
      </a:defRPr>
    </a:lvl6pPr>
    <a:lvl7pPr marL="0" marR="0" indent="1371600" algn="ctr" defTabSz="584200" rtl="0" fontAlgn="auto" latinLnBrk="0" hangingPunct="0">
      <a:lnSpc>
        <a:spcPct val="100000"/>
      </a:lnSpc>
      <a:spcBef>
        <a:spcPts val="0"/>
      </a:spcBef>
      <a:spcAft>
        <a:spcPts val="0"/>
      </a:spcAft>
      <a:buClrTx/>
      <a:buSzTx/>
      <a:buFontTx/>
      <a:buNone/>
      <a:tabLst/>
      <a:defRPr kumimoji="0" sz="2400" b="1" i="0" u="none" strike="noStrike" cap="none" spc="0" normalizeH="0" baseline="0">
        <a:ln>
          <a:noFill/>
        </a:ln>
        <a:solidFill>
          <a:srgbClr val="000000"/>
        </a:solidFill>
        <a:effectLst/>
        <a:uFillTx/>
        <a:latin typeface="Helvetica Neue"/>
        <a:ea typeface="Helvetica Neue"/>
        <a:cs typeface="Helvetica Neue"/>
        <a:sym typeface="Helvetica Neue"/>
      </a:defRPr>
    </a:lvl7pPr>
    <a:lvl8pPr marL="0" marR="0" indent="1600200" algn="ctr" defTabSz="584200" rtl="0" fontAlgn="auto" latinLnBrk="0" hangingPunct="0">
      <a:lnSpc>
        <a:spcPct val="100000"/>
      </a:lnSpc>
      <a:spcBef>
        <a:spcPts val="0"/>
      </a:spcBef>
      <a:spcAft>
        <a:spcPts val="0"/>
      </a:spcAft>
      <a:buClrTx/>
      <a:buSzTx/>
      <a:buFontTx/>
      <a:buNone/>
      <a:tabLst/>
      <a:defRPr kumimoji="0" sz="2400" b="1" i="0" u="none" strike="noStrike" cap="none" spc="0" normalizeH="0" baseline="0">
        <a:ln>
          <a:noFill/>
        </a:ln>
        <a:solidFill>
          <a:srgbClr val="000000"/>
        </a:solidFill>
        <a:effectLst/>
        <a:uFillTx/>
        <a:latin typeface="Helvetica Neue"/>
        <a:ea typeface="Helvetica Neue"/>
        <a:cs typeface="Helvetica Neue"/>
        <a:sym typeface="Helvetica Neue"/>
      </a:defRPr>
    </a:lvl8pPr>
    <a:lvl9pPr marL="0" marR="0" indent="1828800" algn="ctr" defTabSz="584200" rtl="0" fontAlgn="auto" latinLnBrk="0" hangingPunct="0">
      <a:lnSpc>
        <a:spcPct val="100000"/>
      </a:lnSpc>
      <a:spcBef>
        <a:spcPts val="0"/>
      </a:spcBef>
      <a:spcAft>
        <a:spcPts val="0"/>
      </a:spcAft>
      <a:buClrTx/>
      <a:buSzTx/>
      <a:buFontTx/>
      <a:buNone/>
      <a:tabLst/>
      <a:defRPr kumimoji="0" sz="2400" b="1" i="0" u="none" strike="noStrike" cap="none" spc="0" normalizeH="0" baseline="0">
        <a:ln>
          <a:noFill/>
        </a:ln>
        <a:solidFill>
          <a:srgbClr val="000000"/>
        </a:solidFill>
        <a:effectLst/>
        <a:uFillTx/>
        <a:latin typeface="Helvetica Neue"/>
        <a:ea typeface="Helvetica Neue"/>
        <a:cs typeface="Helvetica Neue"/>
        <a:sym typeface="Helvetica Neue"/>
      </a:defRPr>
    </a:lvl9pPr>
  </p:defaultTextStyle>
  <p:extLst>
    <p:ext uri="{521415D9-36F7-43E2-AB2F-B90AF26B5E84}">
      <p14:sectionLst xmlns:p14="http://schemas.microsoft.com/office/powerpoint/2010/main">
        <p14:section name="Sākums" id="{BC03E5AF-7CF8-1444-8EE3-A0AD7DB028BA}">
          <p14:sldIdLst>
            <p14:sldId id="290"/>
            <p14:sldId id="1667"/>
            <p14:sldId id="1645"/>
            <p14:sldId id="1648"/>
            <p14:sldId id="1649"/>
            <p14:sldId id="1650"/>
            <p14:sldId id="1635"/>
            <p14:sldId id="1660"/>
            <p14:sldId id="1656"/>
            <p14:sldId id="1641"/>
            <p14:sldId id="1664"/>
            <p14:sldId id="1653"/>
            <p14:sldId id="1637"/>
            <p14:sldId id="1658"/>
            <p14:sldId id="1663"/>
            <p14:sldId id="1654"/>
            <p14:sldId id="1655"/>
            <p14:sldId id="1666"/>
            <p14:sldId id="1668"/>
            <p14:sldId id="1671"/>
            <p14:sldId id="1665"/>
            <p14:sldId id="1669"/>
            <p14:sldId id="1670"/>
            <p14:sldId id="1657"/>
            <p14:sldId id="1661"/>
          </p14:sldIdLst>
        </p14:section>
      </p14:sectionLst>
    </p:ext>
    <p:ext uri="{EFAFB233-063F-42B5-8137-9DF3F51BA10A}">
      <p15:sldGuideLst xmlns:p15="http://schemas.microsoft.com/office/powerpoint/2012/main">
        <p15:guide id="8" orient="horz" pos="6144" userDrawn="1">
          <p15:clr>
            <a:srgbClr val="A4A3A4"/>
          </p15:clr>
        </p15:guide>
        <p15:guide id="10"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Ilze Beināre" initials="IB" lastIdx="13" clrIdx="0">
    <p:extLst>
      <p:ext uri="{19B8F6BF-5375-455C-9EA6-DF929625EA0E}">
        <p15:presenceInfo xmlns:p15="http://schemas.microsoft.com/office/powerpoint/2012/main" userId="S::Ilze.Beinare@em.gov.lv::615046ba-fffd-490b-9619-6eefc27b406d" providerId="AD"/>
      </p:ext>
    </p:extLst>
  </p:cmAuthor>
  <p:cmAuthor id="2" name="Artis Grinbergs" initials="AG" lastIdx="10" clrIdx="1">
    <p:extLst>
      <p:ext uri="{19B8F6BF-5375-455C-9EA6-DF929625EA0E}">
        <p15:presenceInfo xmlns:p15="http://schemas.microsoft.com/office/powerpoint/2012/main" userId="S::Artis.Grinbergs@em.gov.lv::988b2b44-9abb-4aab-bbb3-aa9352394efd" providerId="AD"/>
      </p:ext>
    </p:extLst>
  </p:cmAuthor>
  <p:cmAuthor id="3" name="Rūta Lastovska" initials="RL" lastIdx="6" clrIdx="2">
    <p:extLst>
      <p:ext uri="{19B8F6BF-5375-455C-9EA6-DF929625EA0E}">
        <p15:presenceInfo xmlns:p15="http://schemas.microsoft.com/office/powerpoint/2012/main" userId="S::Ruta.Lastovska@em.gov.lv::73932bb0-6877-491f-9d7b-8631d0376691"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859B"/>
    <a:srgbClr val="00434E"/>
    <a:srgbClr val="58788B"/>
    <a:srgbClr val="7EC2CD"/>
    <a:srgbClr val="99CED7"/>
    <a:srgbClr val="E5F4F5"/>
    <a:srgbClr val="9ACED8"/>
    <a:srgbClr val="319DAE"/>
    <a:srgbClr val="34B0CF"/>
    <a:srgbClr val="B2DAE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9018" autoAdjust="0"/>
    <p:restoredTop sz="80674" autoAdjust="0"/>
  </p:normalViewPr>
  <p:slideViewPr>
    <p:cSldViewPr snapToGrid="0" showGuides="1">
      <p:cViewPr varScale="1">
        <p:scale>
          <a:sx n="49" d="100"/>
          <a:sy n="49" d="100"/>
        </p:scale>
        <p:origin x="1032" y="58"/>
      </p:cViewPr>
      <p:guideLst>
        <p:guide orient="horz" pos="6144"/>
        <p:guide/>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 Type="http://schemas.openxmlformats.org/officeDocument/2006/relationships/customXml" Target="../customXml/item3.xml"/><Relationship Id="rId21" Type="http://schemas.openxmlformats.org/officeDocument/2006/relationships/slide" Target="slides/slide16.xml"/><Relationship Id="rId34" Type="http://schemas.openxmlformats.org/officeDocument/2006/relationships/viewProps" Target="viewProp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commentAuthors" Target="commentAuthor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tableStyles" Target="tableStyles.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theme" Target="theme/theme1.xml"/><Relationship Id="rId8" Type="http://schemas.openxmlformats.org/officeDocument/2006/relationships/slide" Target="slides/slide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2945712" cy="498316"/>
          </a:xfrm>
          <a:prstGeom prst="rect">
            <a:avLst/>
          </a:prstGeom>
        </p:spPr>
        <p:txBody>
          <a:bodyPr vert="horz" lIns="91111" tIns="45555" rIns="91111" bIns="45555" rtlCol="0"/>
          <a:lstStyle>
            <a:lvl1pPr algn="l">
              <a:defRPr sz="1200"/>
            </a:lvl1pPr>
          </a:lstStyle>
          <a:p>
            <a:endParaRPr lang="lv-LV"/>
          </a:p>
        </p:txBody>
      </p:sp>
      <p:sp>
        <p:nvSpPr>
          <p:cNvPr id="3" name="Date Placeholder 2"/>
          <p:cNvSpPr>
            <a:spLocks noGrp="1"/>
          </p:cNvSpPr>
          <p:nvPr>
            <p:ph type="dt" idx="1"/>
          </p:nvPr>
        </p:nvSpPr>
        <p:spPr>
          <a:xfrm>
            <a:off x="3850375" y="1"/>
            <a:ext cx="2945712" cy="498316"/>
          </a:xfrm>
          <a:prstGeom prst="rect">
            <a:avLst/>
          </a:prstGeom>
        </p:spPr>
        <p:txBody>
          <a:bodyPr vert="horz" lIns="91111" tIns="45555" rIns="91111" bIns="45555" rtlCol="0"/>
          <a:lstStyle>
            <a:lvl1pPr algn="r">
              <a:defRPr sz="1200"/>
            </a:lvl1pPr>
          </a:lstStyle>
          <a:p>
            <a:fld id="{AE1EB423-C8B7-4470-B633-20101FA9A963}" type="datetimeFigureOut">
              <a:rPr lang="lv-LV" smtClean="0"/>
              <a:t>20.10.2023</a:t>
            </a:fld>
            <a:endParaRPr lang="lv-LV"/>
          </a:p>
        </p:txBody>
      </p:sp>
      <p:sp>
        <p:nvSpPr>
          <p:cNvPr id="4" name="Slide Image Placeholder 3"/>
          <p:cNvSpPr>
            <a:spLocks noGrp="1" noRot="1" noChangeAspect="1"/>
          </p:cNvSpPr>
          <p:nvPr>
            <p:ph type="sldImg" idx="2"/>
          </p:nvPr>
        </p:nvSpPr>
        <p:spPr>
          <a:xfrm>
            <a:off x="420688" y="1239838"/>
            <a:ext cx="5956300" cy="3351212"/>
          </a:xfrm>
          <a:prstGeom prst="rect">
            <a:avLst/>
          </a:prstGeom>
          <a:noFill/>
          <a:ln w="12700">
            <a:solidFill>
              <a:prstClr val="black"/>
            </a:solidFill>
          </a:ln>
        </p:spPr>
        <p:txBody>
          <a:bodyPr vert="horz" lIns="91111" tIns="45555" rIns="91111" bIns="45555" rtlCol="0" anchor="ctr"/>
          <a:lstStyle/>
          <a:p>
            <a:endParaRPr lang="lv-LV"/>
          </a:p>
        </p:txBody>
      </p:sp>
      <p:sp>
        <p:nvSpPr>
          <p:cNvPr id="5" name="Notes Placeholder 4"/>
          <p:cNvSpPr>
            <a:spLocks noGrp="1"/>
          </p:cNvSpPr>
          <p:nvPr>
            <p:ph type="body" sz="quarter" idx="3"/>
          </p:nvPr>
        </p:nvSpPr>
        <p:spPr>
          <a:xfrm>
            <a:off x="679292" y="4776848"/>
            <a:ext cx="5439092" cy="3908762"/>
          </a:xfrm>
          <a:prstGeom prst="rect">
            <a:avLst/>
          </a:prstGeom>
        </p:spPr>
        <p:txBody>
          <a:bodyPr vert="horz" lIns="91111" tIns="45555" rIns="91111" bIns="45555"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lv-LV"/>
          </a:p>
        </p:txBody>
      </p:sp>
      <p:sp>
        <p:nvSpPr>
          <p:cNvPr id="6" name="Footer Placeholder 5"/>
          <p:cNvSpPr>
            <a:spLocks noGrp="1"/>
          </p:cNvSpPr>
          <p:nvPr>
            <p:ph type="ftr" sz="quarter" idx="4"/>
          </p:nvPr>
        </p:nvSpPr>
        <p:spPr>
          <a:xfrm>
            <a:off x="0" y="9428322"/>
            <a:ext cx="2945712" cy="498316"/>
          </a:xfrm>
          <a:prstGeom prst="rect">
            <a:avLst/>
          </a:prstGeom>
        </p:spPr>
        <p:txBody>
          <a:bodyPr vert="horz" lIns="91111" tIns="45555" rIns="91111" bIns="45555" rtlCol="0" anchor="b"/>
          <a:lstStyle>
            <a:lvl1pPr algn="l">
              <a:defRPr sz="1200"/>
            </a:lvl1pPr>
          </a:lstStyle>
          <a:p>
            <a:endParaRPr lang="lv-LV"/>
          </a:p>
        </p:txBody>
      </p:sp>
      <p:sp>
        <p:nvSpPr>
          <p:cNvPr id="7" name="Slide Number Placeholder 6"/>
          <p:cNvSpPr>
            <a:spLocks noGrp="1"/>
          </p:cNvSpPr>
          <p:nvPr>
            <p:ph type="sldNum" sz="quarter" idx="5"/>
          </p:nvPr>
        </p:nvSpPr>
        <p:spPr>
          <a:xfrm>
            <a:off x="3850375" y="9428322"/>
            <a:ext cx="2945712" cy="498316"/>
          </a:xfrm>
          <a:prstGeom prst="rect">
            <a:avLst/>
          </a:prstGeom>
        </p:spPr>
        <p:txBody>
          <a:bodyPr vert="horz" lIns="91111" tIns="45555" rIns="91111" bIns="45555" rtlCol="0" anchor="b"/>
          <a:lstStyle>
            <a:lvl1pPr algn="r">
              <a:defRPr sz="1200"/>
            </a:lvl1pPr>
          </a:lstStyle>
          <a:p>
            <a:fld id="{C637D206-ED83-44B1-B3B6-C3097DB404BC}" type="slidenum">
              <a:rPr lang="lv-LV" smtClean="0"/>
              <a:t>‹#›</a:t>
            </a:fld>
            <a:endParaRPr lang="lv-LV"/>
          </a:p>
        </p:txBody>
      </p:sp>
    </p:spTree>
    <p:extLst>
      <p:ext uri="{BB962C8B-B14F-4D97-AF65-F5344CB8AC3E}">
        <p14:creationId xmlns:p14="http://schemas.microsoft.com/office/powerpoint/2010/main" val="245244223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ida attēla vietturis 1"/>
          <p:cNvSpPr>
            <a:spLocks noGrp="1" noRot="1" noChangeAspect="1"/>
          </p:cNvSpPr>
          <p:nvPr>
            <p:ph type="sldImg"/>
          </p:nvPr>
        </p:nvSpPr>
        <p:spPr/>
      </p:sp>
      <p:sp>
        <p:nvSpPr>
          <p:cNvPr id="3" name="Piezīmju vietturi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lv-LV" sz="1200" b="0" i="0">
                <a:solidFill>
                  <a:srgbClr val="1C1C1C"/>
                </a:solidFill>
                <a:effectLst/>
                <a:latin typeface="+mn-lt"/>
              </a:rPr>
              <a:t>Būvniecības </a:t>
            </a:r>
            <a:r>
              <a:rPr lang="lv-LV" sz="1200" b="0" i="0" dirty="0">
                <a:solidFill>
                  <a:srgbClr val="1C1C1C"/>
                </a:solidFill>
                <a:effectLst/>
                <a:latin typeface="+mn-lt"/>
              </a:rPr>
              <a:t>pakalpojumus drīkst sniegt tikai Būvkomersantu reģistrā reģistrēti būvkomersanti!</a:t>
            </a:r>
          </a:p>
          <a:p>
            <a:pPr marL="0" marR="0" lvl="0" indent="0" algn="l" defTabSz="914400" rtl="0" eaLnBrk="1" fontAlgn="auto" latinLnBrk="0" hangingPunct="1">
              <a:lnSpc>
                <a:spcPct val="100000"/>
              </a:lnSpc>
              <a:spcBef>
                <a:spcPts val="0"/>
              </a:spcBef>
              <a:spcAft>
                <a:spcPts val="0"/>
              </a:spcAft>
              <a:buClrTx/>
              <a:buSzTx/>
              <a:buFontTx/>
              <a:buNone/>
              <a:tabLst/>
              <a:defRPr/>
            </a:pPr>
            <a:endParaRPr lang="lv-LV" sz="1200" b="0" i="0" dirty="0">
              <a:solidFill>
                <a:srgbClr val="1C1C1C"/>
              </a:solidFill>
              <a:effectLst/>
              <a:latin typeface="+mn-lt"/>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lv-LV" sz="1200" dirty="0">
                <a:effectLst/>
                <a:latin typeface="+mn-lt"/>
                <a:ea typeface="Calibri" panose="020F0502020204030204" pitchFamily="34" charset="0"/>
              </a:rPr>
              <a:t>Būvkomersantu reģistrs izveidots ar mērķi reģistrēt visus komersantus, kas kā būvniecības pakalpojumu sniedzēji vēlās darboties Latvijā, lai veiktu būvkomersantu uzraudzību. Valsts nodeva tiek izmantota, lai uzturētu un pilnveidotu BIS, kā arī nodrošinātu būvniecības pārraudzību un koordināciju Latvijā.</a:t>
            </a:r>
            <a:endParaRPr lang="lv-LV" sz="1200" b="0" i="0" dirty="0">
              <a:solidFill>
                <a:srgbClr val="1C1C1C"/>
              </a:solidFill>
              <a:effectLst/>
              <a:latin typeface="+mn-lt"/>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lv-LV" sz="1200" b="0" i="0" dirty="0">
              <a:solidFill>
                <a:srgbClr val="1C1C1C"/>
              </a:solidFill>
              <a:effectLst/>
              <a:latin typeface="+mn-lt"/>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lv-LV" sz="1200" b="0" i="0" dirty="0">
                <a:solidFill>
                  <a:srgbClr val="1C1C1C"/>
                </a:solidFill>
                <a:effectLst/>
                <a:latin typeface="+mn-lt"/>
              </a:rPr>
              <a:t>Īsi par būvniecības pakalpojumu sniedzēju pienākumu reģistrēties Būvniecības informācijas sistēmas Būvkomersantu reģistrā.</a:t>
            </a:r>
          </a:p>
        </p:txBody>
      </p:sp>
      <p:sp>
        <p:nvSpPr>
          <p:cNvPr id="4" name="Slaida numura vietturis 3"/>
          <p:cNvSpPr>
            <a:spLocks noGrp="1"/>
          </p:cNvSpPr>
          <p:nvPr>
            <p:ph type="sldNum" sz="quarter" idx="5"/>
          </p:nvPr>
        </p:nvSpPr>
        <p:spPr/>
        <p:txBody>
          <a:bodyPr/>
          <a:lstStyle/>
          <a:p>
            <a:fld id="{C637D206-ED83-44B1-B3B6-C3097DB404BC}" type="slidenum">
              <a:rPr lang="lv-LV" smtClean="0"/>
              <a:t>1</a:t>
            </a:fld>
            <a:endParaRPr lang="lv-LV" dirty="0"/>
          </a:p>
        </p:txBody>
      </p:sp>
    </p:spTree>
    <p:extLst>
      <p:ext uri="{BB962C8B-B14F-4D97-AF65-F5344CB8AC3E}">
        <p14:creationId xmlns:p14="http://schemas.microsoft.com/office/powerpoint/2010/main" val="379840665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ida attēla vietturis 1"/>
          <p:cNvSpPr>
            <a:spLocks noGrp="1" noRot="1" noChangeAspect="1"/>
          </p:cNvSpPr>
          <p:nvPr>
            <p:ph type="sldImg"/>
          </p:nvPr>
        </p:nvSpPr>
        <p:spPr/>
      </p:sp>
      <p:sp>
        <p:nvSpPr>
          <p:cNvPr id="3" name="Piezīmju vietturis 2"/>
          <p:cNvSpPr>
            <a:spLocks noGrp="1"/>
          </p:cNvSpPr>
          <p:nvPr>
            <p:ph type="body" idx="1"/>
          </p:nvPr>
        </p:nvSpPr>
        <p:spPr/>
        <p:txBody>
          <a:bodyPr/>
          <a:lstStyle/>
          <a:p>
            <a:r>
              <a:rPr lang="lv-LV" sz="1200" dirty="0">
                <a:effectLst/>
                <a:latin typeface="+mn-lt"/>
                <a:ea typeface="Calibri" panose="020F0502020204030204" pitchFamily="34" charset="0"/>
              </a:rPr>
              <a:t>Saskaņā ar Būvniecības likuma 13. panta divpadsmito daļu patstāvīgās prakses tiesības šā panta trešās daļas 3. punktā minētajās specialitātēs ir:</a:t>
            </a:r>
          </a:p>
          <a:p>
            <a:r>
              <a:rPr lang="lv-LV" sz="1200" dirty="0">
                <a:effectLst/>
                <a:latin typeface="+mn-lt"/>
                <a:ea typeface="Calibri" panose="020F0502020204030204" pitchFamily="34" charset="0"/>
              </a:rPr>
              <a:t>1) Latvijas Amatniecības kamerā reģistrētiem amata meistariem, ja viņi veic vai vada būvamatniecības darbus atbilstoši likumam "Par amatniecību";</a:t>
            </a:r>
          </a:p>
          <a:p>
            <a:r>
              <a:rPr lang="lv-LV" sz="1200" dirty="0">
                <a:effectLst/>
                <a:latin typeface="+mn-lt"/>
                <a:ea typeface="Calibri" panose="020F0502020204030204" pitchFamily="34" charset="0"/>
              </a:rPr>
              <a:t>2) restauratoriem (meistariem un vecmeistariem) </a:t>
            </a:r>
            <a:r>
              <a:rPr lang="lv-LV" sz="1200" dirty="0" err="1">
                <a:effectLst/>
                <a:latin typeface="+mn-lt"/>
                <a:ea typeface="Calibri" panose="020F0502020204030204" pitchFamily="34" charset="0"/>
              </a:rPr>
              <a:t>būvgaldniecības</a:t>
            </a:r>
            <a:r>
              <a:rPr lang="lv-LV" sz="1200" dirty="0">
                <a:effectLst/>
                <a:latin typeface="+mn-lt"/>
                <a:ea typeface="Calibri" panose="020F0502020204030204" pitchFamily="34" charset="0"/>
              </a:rPr>
              <a:t> izstrādājumu vai </a:t>
            </a:r>
            <a:r>
              <a:rPr lang="lv-LV" sz="1200" dirty="0" err="1">
                <a:effectLst/>
                <a:latin typeface="+mn-lt"/>
                <a:ea typeface="Calibri" panose="020F0502020204030204" pitchFamily="34" charset="0"/>
              </a:rPr>
              <a:t>būvmākslas</a:t>
            </a:r>
            <a:r>
              <a:rPr lang="lv-LV" sz="1200" dirty="0">
                <a:effectLst/>
                <a:latin typeface="+mn-lt"/>
                <a:ea typeface="Calibri" panose="020F0502020204030204" pitchFamily="34" charset="0"/>
              </a:rPr>
              <a:t> objektu restaurācijas specialitātē, ja viņi veic vai vada kultūras pieminekļu (būvju) restaurāciju atbilstoši normatīvajiem aktiem kultūras pieminekļu aizsardzības jomā un restaurācijas laikā netiek mainīti vai atjaunoti nolietojušies būves nesošie elementi vai konstrukcijas, kā arī netiek mainīts būves apjoms vai nesošo elementu nestspēja.</a:t>
            </a:r>
          </a:p>
          <a:p>
            <a:r>
              <a:rPr lang="lv-LV" sz="1200" dirty="0">
                <a:effectLst/>
                <a:latin typeface="+mn-lt"/>
                <a:ea typeface="Calibri" panose="020F0502020204030204" pitchFamily="34" charset="0"/>
              </a:rPr>
              <a:t> </a:t>
            </a:r>
          </a:p>
          <a:p>
            <a:r>
              <a:rPr lang="lv-LV" sz="1200" dirty="0">
                <a:effectLst/>
                <a:latin typeface="+mn-lt"/>
                <a:ea typeface="Calibri" panose="020F0502020204030204" pitchFamily="34" charset="0"/>
              </a:rPr>
              <a:t>Amatnieki kā fiziskas personas var sniegt būvdarbu pakalpojumus, bet kā juridiskas personas, reģistrējoties būvkomersantu reģistrā.</a:t>
            </a:r>
          </a:p>
        </p:txBody>
      </p:sp>
      <p:sp>
        <p:nvSpPr>
          <p:cNvPr id="4" name="Slaida numura vietturis 3"/>
          <p:cNvSpPr>
            <a:spLocks noGrp="1"/>
          </p:cNvSpPr>
          <p:nvPr>
            <p:ph type="sldNum" sz="quarter" idx="5"/>
          </p:nvPr>
        </p:nvSpPr>
        <p:spPr/>
        <p:txBody>
          <a:bodyPr/>
          <a:lstStyle/>
          <a:p>
            <a:fld id="{C637D206-ED83-44B1-B3B6-C3097DB404BC}" type="slidenum">
              <a:rPr lang="lv-LV" smtClean="0"/>
              <a:t>10</a:t>
            </a:fld>
            <a:endParaRPr lang="lv-LV"/>
          </a:p>
        </p:txBody>
      </p:sp>
    </p:spTree>
    <p:extLst>
      <p:ext uri="{BB962C8B-B14F-4D97-AF65-F5344CB8AC3E}">
        <p14:creationId xmlns:p14="http://schemas.microsoft.com/office/powerpoint/2010/main" val="404405561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ida attēla vietturis 1"/>
          <p:cNvSpPr>
            <a:spLocks noGrp="1" noRot="1" noChangeAspect="1"/>
          </p:cNvSpPr>
          <p:nvPr>
            <p:ph type="sldImg"/>
          </p:nvPr>
        </p:nvSpPr>
        <p:spPr/>
      </p:sp>
      <p:sp>
        <p:nvSpPr>
          <p:cNvPr id="3" name="Piezīmju vietturis 2"/>
          <p:cNvSpPr>
            <a:spLocks noGrp="1"/>
          </p:cNvSpPr>
          <p:nvPr>
            <p:ph type="body" idx="1"/>
          </p:nvPr>
        </p:nvSpPr>
        <p:spPr/>
        <p:txBody>
          <a:bodyPr/>
          <a:lstStyle/>
          <a:p>
            <a:endParaRPr lang="lv-LV" dirty="0"/>
          </a:p>
        </p:txBody>
      </p:sp>
      <p:sp>
        <p:nvSpPr>
          <p:cNvPr id="4" name="Slaida numura vietturis 3"/>
          <p:cNvSpPr>
            <a:spLocks noGrp="1"/>
          </p:cNvSpPr>
          <p:nvPr>
            <p:ph type="sldNum" sz="quarter" idx="5"/>
          </p:nvPr>
        </p:nvSpPr>
        <p:spPr/>
        <p:txBody>
          <a:bodyPr/>
          <a:lstStyle/>
          <a:p>
            <a:fld id="{C637D206-ED83-44B1-B3B6-C3097DB404BC}" type="slidenum">
              <a:rPr lang="lv-LV" smtClean="0"/>
              <a:t>11</a:t>
            </a:fld>
            <a:endParaRPr lang="lv-LV"/>
          </a:p>
        </p:txBody>
      </p:sp>
    </p:spTree>
    <p:extLst>
      <p:ext uri="{BB962C8B-B14F-4D97-AF65-F5344CB8AC3E}">
        <p14:creationId xmlns:p14="http://schemas.microsoft.com/office/powerpoint/2010/main" val="419317565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ida attēla vietturis 1"/>
          <p:cNvSpPr>
            <a:spLocks noGrp="1" noRot="1" noChangeAspect="1"/>
          </p:cNvSpPr>
          <p:nvPr>
            <p:ph type="sldImg"/>
          </p:nvPr>
        </p:nvSpPr>
        <p:spPr/>
      </p:sp>
      <p:sp>
        <p:nvSpPr>
          <p:cNvPr id="3" name="Piezīmju vietturis 2"/>
          <p:cNvSpPr>
            <a:spLocks noGrp="1"/>
          </p:cNvSpPr>
          <p:nvPr>
            <p:ph type="body" idx="1"/>
          </p:nvPr>
        </p:nvSpPr>
        <p:spPr/>
        <p:txBody>
          <a:bodyPr/>
          <a:lstStyle/>
          <a:p>
            <a:endParaRPr lang="lv-LV" dirty="0"/>
          </a:p>
        </p:txBody>
      </p:sp>
      <p:sp>
        <p:nvSpPr>
          <p:cNvPr id="4" name="Slaida numura vietturis 3"/>
          <p:cNvSpPr>
            <a:spLocks noGrp="1"/>
          </p:cNvSpPr>
          <p:nvPr>
            <p:ph type="sldNum" sz="quarter" idx="5"/>
          </p:nvPr>
        </p:nvSpPr>
        <p:spPr/>
        <p:txBody>
          <a:bodyPr/>
          <a:lstStyle/>
          <a:p>
            <a:fld id="{C637D206-ED83-44B1-B3B6-C3097DB404BC}" type="slidenum">
              <a:rPr lang="lv-LV" smtClean="0"/>
              <a:t>12</a:t>
            </a:fld>
            <a:endParaRPr lang="lv-LV"/>
          </a:p>
        </p:txBody>
      </p:sp>
    </p:spTree>
    <p:extLst>
      <p:ext uri="{BB962C8B-B14F-4D97-AF65-F5344CB8AC3E}">
        <p14:creationId xmlns:p14="http://schemas.microsoft.com/office/powerpoint/2010/main" val="229746025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ida attēla vietturis 1"/>
          <p:cNvSpPr>
            <a:spLocks noGrp="1" noRot="1" noChangeAspect="1"/>
          </p:cNvSpPr>
          <p:nvPr>
            <p:ph type="sldImg"/>
          </p:nvPr>
        </p:nvSpPr>
        <p:spPr/>
      </p:sp>
      <p:sp>
        <p:nvSpPr>
          <p:cNvPr id="3" name="Piezīmju vietturis 2"/>
          <p:cNvSpPr>
            <a:spLocks noGrp="1"/>
          </p:cNvSpPr>
          <p:nvPr>
            <p:ph type="body" idx="1"/>
          </p:nvPr>
        </p:nvSpPr>
        <p:spPr/>
        <p:txBody>
          <a:bodyPr/>
          <a:lstStyle/>
          <a:p>
            <a:endParaRPr lang="lv-LV"/>
          </a:p>
        </p:txBody>
      </p:sp>
      <p:sp>
        <p:nvSpPr>
          <p:cNvPr id="4" name="Slaida numura vietturis 3"/>
          <p:cNvSpPr>
            <a:spLocks noGrp="1"/>
          </p:cNvSpPr>
          <p:nvPr>
            <p:ph type="sldNum" sz="quarter" idx="5"/>
          </p:nvPr>
        </p:nvSpPr>
        <p:spPr/>
        <p:txBody>
          <a:bodyPr/>
          <a:lstStyle/>
          <a:p>
            <a:fld id="{C637D206-ED83-44B1-B3B6-C3097DB404BC}" type="slidenum">
              <a:rPr lang="lv-LV" smtClean="0"/>
              <a:t>13</a:t>
            </a:fld>
            <a:endParaRPr lang="lv-LV"/>
          </a:p>
        </p:txBody>
      </p:sp>
    </p:spTree>
    <p:extLst>
      <p:ext uri="{BB962C8B-B14F-4D97-AF65-F5344CB8AC3E}">
        <p14:creationId xmlns:p14="http://schemas.microsoft.com/office/powerpoint/2010/main" val="21689462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ida attēla vietturis 1"/>
          <p:cNvSpPr>
            <a:spLocks noGrp="1" noRot="1" noChangeAspect="1"/>
          </p:cNvSpPr>
          <p:nvPr>
            <p:ph type="sldImg"/>
          </p:nvPr>
        </p:nvSpPr>
        <p:spPr/>
      </p:sp>
      <p:sp>
        <p:nvSpPr>
          <p:cNvPr id="3" name="Piezīmju vietturis 2"/>
          <p:cNvSpPr>
            <a:spLocks noGrp="1"/>
          </p:cNvSpPr>
          <p:nvPr>
            <p:ph type="body" idx="1"/>
          </p:nvPr>
        </p:nvSpPr>
        <p:spPr/>
        <p:txBody>
          <a:bodyPr/>
          <a:lstStyle/>
          <a:p>
            <a:endParaRPr lang="lv-LV"/>
          </a:p>
        </p:txBody>
      </p:sp>
      <p:sp>
        <p:nvSpPr>
          <p:cNvPr id="4" name="Slaida numura vietturis 3"/>
          <p:cNvSpPr>
            <a:spLocks noGrp="1"/>
          </p:cNvSpPr>
          <p:nvPr>
            <p:ph type="sldNum" sz="quarter" idx="5"/>
          </p:nvPr>
        </p:nvSpPr>
        <p:spPr/>
        <p:txBody>
          <a:bodyPr/>
          <a:lstStyle/>
          <a:p>
            <a:fld id="{C637D206-ED83-44B1-B3B6-C3097DB404BC}" type="slidenum">
              <a:rPr lang="lv-LV" smtClean="0"/>
              <a:t>14</a:t>
            </a:fld>
            <a:endParaRPr lang="lv-LV"/>
          </a:p>
        </p:txBody>
      </p:sp>
    </p:spTree>
    <p:extLst>
      <p:ext uri="{BB962C8B-B14F-4D97-AF65-F5344CB8AC3E}">
        <p14:creationId xmlns:p14="http://schemas.microsoft.com/office/powerpoint/2010/main" val="369770617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ida attēla vietturis 1"/>
          <p:cNvSpPr>
            <a:spLocks noGrp="1" noRot="1" noChangeAspect="1"/>
          </p:cNvSpPr>
          <p:nvPr>
            <p:ph type="sldImg"/>
          </p:nvPr>
        </p:nvSpPr>
        <p:spPr/>
      </p:sp>
      <p:sp>
        <p:nvSpPr>
          <p:cNvPr id="3" name="Piezīmju vietturis 2"/>
          <p:cNvSpPr>
            <a:spLocks noGrp="1"/>
          </p:cNvSpPr>
          <p:nvPr>
            <p:ph type="body" idx="1"/>
          </p:nvPr>
        </p:nvSpPr>
        <p:spPr/>
        <p:txBody>
          <a:bodyPr/>
          <a:lstStyle/>
          <a:p>
            <a:endParaRPr lang="lv-LV"/>
          </a:p>
        </p:txBody>
      </p:sp>
      <p:sp>
        <p:nvSpPr>
          <p:cNvPr id="4" name="Slaida numura vietturis 3"/>
          <p:cNvSpPr>
            <a:spLocks noGrp="1"/>
          </p:cNvSpPr>
          <p:nvPr>
            <p:ph type="sldNum" sz="quarter" idx="5"/>
          </p:nvPr>
        </p:nvSpPr>
        <p:spPr/>
        <p:txBody>
          <a:bodyPr/>
          <a:lstStyle/>
          <a:p>
            <a:fld id="{C637D206-ED83-44B1-B3B6-C3097DB404BC}" type="slidenum">
              <a:rPr lang="lv-LV" smtClean="0"/>
              <a:t>15</a:t>
            </a:fld>
            <a:endParaRPr lang="lv-LV"/>
          </a:p>
        </p:txBody>
      </p:sp>
    </p:spTree>
    <p:extLst>
      <p:ext uri="{BB962C8B-B14F-4D97-AF65-F5344CB8AC3E}">
        <p14:creationId xmlns:p14="http://schemas.microsoft.com/office/powerpoint/2010/main" val="340283752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ida attēla vietturis 1"/>
          <p:cNvSpPr>
            <a:spLocks noGrp="1" noRot="1" noChangeAspect="1"/>
          </p:cNvSpPr>
          <p:nvPr>
            <p:ph type="sldImg"/>
          </p:nvPr>
        </p:nvSpPr>
        <p:spPr/>
      </p:sp>
      <p:sp>
        <p:nvSpPr>
          <p:cNvPr id="3" name="Piezīmju vietturis 2"/>
          <p:cNvSpPr>
            <a:spLocks noGrp="1"/>
          </p:cNvSpPr>
          <p:nvPr>
            <p:ph type="body" idx="1"/>
          </p:nvPr>
        </p:nvSpPr>
        <p:spPr/>
        <p:txBody>
          <a:bodyPr/>
          <a:lstStyle/>
          <a:p>
            <a:endParaRPr lang="lv-LV"/>
          </a:p>
        </p:txBody>
      </p:sp>
      <p:sp>
        <p:nvSpPr>
          <p:cNvPr id="4" name="Slaida numura vietturis 3"/>
          <p:cNvSpPr>
            <a:spLocks noGrp="1"/>
          </p:cNvSpPr>
          <p:nvPr>
            <p:ph type="sldNum" sz="quarter" idx="5"/>
          </p:nvPr>
        </p:nvSpPr>
        <p:spPr/>
        <p:txBody>
          <a:bodyPr/>
          <a:lstStyle/>
          <a:p>
            <a:fld id="{C637D206-ED83-44B1-B3B6-C3097DB404BC}" type="slidenum">
              <a:rPr lang="lv-LV" smtClean="0"/>
              <a:t>16</a:t>
            </a:fld>
            <a:endParaRPr lang="lv-LV"/>
          </a:p>
        </p:txBody>
      </p:sp>
    </p:spTree>
    <p:extLst>
      <p:ext uri="{BB962C8B-B14F-4D97-AF65-F5344CB8AC3E}">
        <p14:creationId xmlns:p14="http://schemas.microsoft.com/office/powerpoint/2010/main" val="186269379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ida attēla vietturis 1"/>
          <p:cNvSpPr>
            <a:spLocks noGrp="1" noRot="1" noChangeAspect="1"/>
          </p:cNvSpPr>
          <p:nvPr>
            <p:ph type="sldImg"/>
          </p:nvPr>
        </p:nvSpPr>
        <p:spPr/>
      </p:sp>
      <p:sp>
        <p:nvSpPr>
          <p:cNvPr id="3" name="Piezīmju vietturis 2"/>
          <p:cNvSpPr>
            <a:spLocks noGrp="1"/>
          </p:cNvSpPr>
          <p:nvPr>
            <p:ph type="body" idx="1"/>
          </p:nvPr>
        </p:nvSpPr>
        <p:spPr/>
        <p:txBody>
          <a:bodyPr/>
          <a:lstStyle/>
          <a:p>
            <a:endParaRPr lang="lv-LV"/>
          </a:p>
        </p:txBody>
      </p:sp>
      <p:sp>
        <p:nvSpPr>
          <p:cNvPr id="4" name="Slaida numura vietturis 3"/>
          <p:cNvSpPr>
            <a:spLocks noGrp="1"/>
          </p:cNvSpPr>
          <p:nvPr>
            <p:ph type="sldNum" sz="quarter" idx="5"/>
          </p:nvPr>
        </p:nvSpPr>
        <p:spPr/>
        <p:txBody>
          <a:bodyPr/>
          <a:lstStyle/>
          <a:p>
            <a:fld id="{C637D206-ED83-44B1-B3B6-C3097DB404BC}" type="slidenum">
              <a:rPr lang="lv-LV" smtClean="0"/>
              <a:t>17</a:t>
            </a:fld>
            <a:endParaRPr lang="lv-LV"/>
          </a:p>
        </p:txBody>
      </p:sp>
    </p:spTree>
    <p:extLst>
      <p:ext uri="{BB962C8B-B14F-4D97-AF65-F5344CB8AC3E}">
        <p14:creationId xmlns:p14="http://schemas.microsoft.com/office/powerpoint/2010/main" val="420586350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ida attēla vietturis 1"/>
          <p:cNvSpPr>
            <a:spLocks noGrp="1" noRot="1" noChangeAspect="1"/>
          </p:cNvSpPr>
          <p:nvPr>
            <p:ph type="sldImg"/>
          </p:nvPr>
        </p:nvSpPr>
        <p:spPr/>
      </p:sp>
      <p:sp>
        <p:nvSpPr>
          <p:cNvPr id="3" name="Piezīmju vietturis 2"/>
          <p:cNvSpPr>
            <a:spLocks noGrp="1"/>
          </p:cNvSpPr>
          <p:nvPr>
            <p:ph type="body" idx="1"/>
          </p:nvPr>
        </p:nvSpPr>
        <p:spPr/>
        <p:txBody>
          <a:bodyPr/>
          <a:lstStyle/>
          <a:p>
            <a:r>
              <a:rPr lang="lv-LV" dirty="0"/>
              <a:t>Būvniecības likuma 22. panta pirmā daļa nosaka, lai sniegtu būvniecības pakalpojumus, komersants reģistrējas Būvkomersantu reģistrā. Būvkomersants ir Būvkomersantu reģistrā reģistrēts komersants. Būvniecībai paredzētu sastatņu un platformu montāža un demontāža par maksu būvobjektos atbilst saimnieciskās darbības veidiem, kas iekļauti NACE 2. redakcijas F sadaļā “Būvniecība”  – klase 43.99 – Citur neklasificētie specializētie būvdarbi (sastatņu un darba platformu uzstādīšana un demontāža, izņemot sastatņu un darba platformu iznomāšanu). Ņemot vērā iepriekš minēto, komersantam, lai par maksu būvobjektos sniegtu būvniecībai paredzētu sastatņu un platformu montāžas un demontāžas pakalpojumus, ir jāreģistrējas Būvkomersantu reģistrā.</a:t>
            </a:r>
          </a:p>
          <a:p>
            <a:endParaRPr lang="lv-LV" dirty="0"/>
          </a:p>
          <a:p>
            <a:r>
              <a:rPr lang="lv-LV" dirty="0"/>
              <a:t>Būvniecības likuma 1. panta 2. punkts nosaka, ka būvdarbi ir būvniecības procesa sastāvdaļa, darbi, kurus veic būvlaukumā vai būvē, lai radītu būvi, novietotu iepriekš izgatavotu būvi vai tās daļu, pārbūvētu, atjaunotu, restaurētu, iekonservētu, nojauktu būvi vai ierīkotu inženiertīklu, kā arī Būvniecības likuma 1. panta 3. punkts nosaka, ka būve ir būvdarbu rezultātā radusies, ar zemi vai gultni saistīta ķermeniska lieta (ēka vai inženierbūve), kurai ir nosakāms būves lietošanas veids. Ņemot vērā minēto, sastatnes nav uzskatāmas par būvi Būvniecības likuma 1. panta 3. punkta izpratnē, jo tām nav nosakāms lietošanas veids un sastatņu montāža un demontāža nav uzskatāma par būvdarbiem Būvniecības likuma 1. panta 2. punkta izpratnē. Tomēr sastatnes uzskatāmas kā iepriekš izgatavota pagaidu būve atbilstoši Ministru kabineta 2014. gada 19. augusta noteikumu Nr. 500 “Vispārīgie būvnoteikumi” 2.21. apakšpunktam (pagaidu būve – būvdarbu veikšanai nepieciešama būve, kas jānojauc pirms objekta nodošanas ekspluatācijā), kas novietota būvlaukumā (atbilstoši būvniecības dokumentācijai dabā norobežotā vai nosacītā būvdarbu veikšanai nepieciešamā teritorijā) kā aprīkojums, līdz ar to sastatņu montāža un demontāža pēc būtības ir uzskatāma par būvniecības pakalpojumu.</a:t>
            </a:r>
          </a:p>
        </p:txBody>
      </p:sp>
      <p:sp>
        <p:nvSpPr>
          <p:cNvPr id="4" name="Slaida numura vietturis 3"/>
          <p:cNvSpPr>
            <a:spLocks noGrp="1"/>
          </p:cNvSpPr>
          <p:nvPr>
            <p:ph type="sldNum" sz="quarter" idx="5"/>
          </p:nvPr>
        </p:nvSpPr>
        <p:spPr/>
        <p:txBody>
          <a:bodyPr/>
          <a:lstStyle/>
          <a:p>
            <a:fld id="{C637D206-ED83-44B1-B3B6-C3097DB404BC}" type="slidenum">
              <a:rPr lang="lv-LV" smtClean="0"/>
              <a:t>18</a:t>
            </a:fld>
            <a:endParaRPr lang="lv-LV"/>
          </a:p>
        </p:txBody>
      </p:sp>
    </p:spTree>
    <p:extLst>
      <p:ext uri="{BB962C8B-B14F-4D97-AF65-F5344CB8AC3E}">
        <p14:creationId xmlns:p14="http://schemas.microsoft.com/office/powerpoint/2010/main" val="58613205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ida attēla vietturis 1"/>
          <p:cNvSpPr>
            <a:spLocks noGrp="1" noRot="1" noChangeAspect="1"/>
          </p:cNvSpPr>
          <p:nvPr>
            <p:ph type="sldImg"/>
          </p:nvPr>
        </p:nvSpPr>
        <p:spPr/>
      </p:sp>
      <p:sp>
        <p:nvSpPr>
          <p:cNvPr id="3" name="Piezīmju vietturis 2"/>
          <p:cNvSpPr>
            <a:spLocks noGrp="1"/>
          </p:cNvSpPr>
          <p:nvPr>
            <p:ph type="body" idx="1"/>
          </p:nvPr>
        </p:nvSpPr>
        <p:spPr/>
        <p:txBody>
          <a:bodyPr/>
          <a:lstStyle/>
          <a:p>
            <a:r>
              <a:rPr lang="lv-LV" dirty="0"/>
              <a:t>43.99 Citur neklasificētie specializētie būvdarbi Šajā klasē ietilpst: – būvdarbi ar specializāciju konkrētā jomā, kas kopīga dažādām būvēm, prasot īpašo kvalifikāciju vai aprīkojumu šo darbu veikšanai:• pamatu izbūve, ieskaitot pāļu dzīšanu;• mitruma </a:t>
            </a:r>
            <a:r>
              <a:rPr lang="lv-LV" dirty="0" err="1"/>
              <a:t>necaurlaidības</a:t>
            </a:r>
            <a:r>
              <a:rPr lang="lv-LV" dirty="0"/>
              <a:t> nodrošināšana un hidroizolācijas darbi;• mitruma aizvadīšana no ēkām;• šahtu izciršana;• tērauda konstrukciju uzstādīšana;• tērauda liekšana;• mūrēšana un bruģēšana;• sastatņu un darba platformu uzstādīšana un demontāža, izņemot sastatņu un darba platformu iznomāšanu;• skursteņu un rūpniecisko krāšņu ierīkošana;• darbu veikšana lielā augstumā, kur ir nepieciešama kāpšanas prasme un ar to saistīta speciāla aprīkojuma lietošana;– zemūdens un apakšzemes darbi;– āra peldbaseinu būvniecība;– ēku ārsienu tīrīšana ar tvaiku, smilšu strūklu </a:t>
            </a:r>
            <a:r>
              <a:rPr lang="lv-LV" dirty="0" err="1"/>
              <a:t>utml</a:t>
            </a:r>
            <a:r>
              <a:rPr lang="lv-LV" dirty="0"/>
              <a:t>.– ceļamkrānu un citu </a:t>
            </a:r>
            <a:r>
              <a:rPr lang="lv-LV" dirty="0" err="1"/>
              <a:t>būvmašīnu</a:t>
            </a:r>
            <a:r>
              <a:rPr lang="lv-LV" dirty="0"/>
              <a:t> ar operatoru iznomāšana, ja to nevar klasificēt kā noteikto būvniecības darbību, ko veic ar šo </a:t>
            </a:r>
            <a:r>
              <a:rPr lang="lv-LV" dirty="0" err="1"/>
              <a:t>būvmašīnu</a:t>
            </a:r>
            <a:r>
              <a:rPr lang="lv-LV" dirty="0"/>
              <a:t>. </a:t>
            </a:r>
            <a:r>
              <a:rPr lang="lv-LV" b="1" dirty="0"/>
              <a:t>Šajā klasē neietilpst: – būvniecības mašīnu un aprīkojuma iznomāšana bez operatora, sk. klasi 77.32.</a:t>
            </a:r>
          </a:p>
        </p:txBody>
      </p:sp>
      <p:sp>
        <p:nvSpPr>
          <p:cNvPr id="4" name="Slaida numura vietturis 3"/>
          <p:cNvSpPr>
            <a:spLocks noGrp="1"/>
          </p:cNvSpPr>
          <p:nvPr>
            <p:ph type="sldNum" sz="quarter" idx="5"/>
          </p:nvPr>
        </p:nvSpPr>
        <p:spPr/>
        <p:txBody>
          <a:bodyPr/>
          <a:lstStyle/>
          <a:p>
            <a:fld id="{C637D206-ED83-44B1-B3B6-C3097DB404BC}" type="slidenum">
              <a:rPr lang="lv-LV" smtClean="0"/>
              <a:t>19</a:t>
            </a:fld>
            <a:endParaRPr lang="lv-LV"/>
          </a:p>
        </p:txBody>
      </p:sp>
    </p:spTree>
    <p:extLst>
      <p:ext uri="{BB962C8B-B14F-4D97-AF65-F5344CB8AC3E}">
        <p14:creationId xmlns:p14="http://schemas.microsoft.com/office/powerpoint/2010/main" val="73795456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ida attēla vietturis 1"/>
          <p:cNvSpPr>
            <a:spLocks noGrp="1" noRot="1" noChangeAspect="1"/>
          </p:cNvSpPr>
          <p:nvPr>
            <p:ph type="sldImg"/>
          </p:nvPr>
        </p:nvSpPr>
        <p:spPr/>
      </p:sp>
      <p:sp>
        <p:nvSpPr>
          <p:cNvPr id="3" name="Piezīmju vietturis 2"/>
          <p:cNvSpPr>
            <a:spLocks noGrp="1"/>
          </p:cNvSpPr>
          <p:nvPr>
            <p:ph type="body" idx="1"/>
          </p:nvPr>
        </p:nvSpPr>
        <p:spPr/>
        <p:txBody>
          <a:bodyPr/>
          <a:lstStyle/>
          <a:p>
            <a:r>
              <a:rPr lang="lv-LV" sz="1200" dirty="0"/>
              <a:t>22. pants. Būvkomersants un būvkomersantu reģistrs</a:t>
            </a:r>
          </a:p>
          <a:p>
            <a:endParaRPr lang="lv-LV" sz="1200" dirty="0"/>
          </a:p>
          <a:p>
            <a:r>
              <a:rPr lang="lv-LV" sz="1200" dirty="0"/>
              <a:t>(1) Lai sniegtu būvniecības pakalpojumus, komersants reģistrējas būvkomersantu reģistrā. Būvkomersants ir būvkomersantu reģistrā reģistrēts komersants.</a:t>
            </a:r>
          </a:p>
          <a:p>
            <a:endParaRPr lang="lv-LV" sz="1200" dirty="0"/>
          </a:p>
          <a:p>
            <a:r>
              <a:rPr lang="lv-LV" sz="1200" dirty="0"/>
              <a:t>(2) Būvkomersantu reģistrā iekļaujamos datus par būvkomersantu, tā būvspeciālistiem, būvniecībā konstatētajiem pārkāpumiem un reģistra noteikumu pārkāpumiem nosaka saskaņā ar normatīvajiem aktiem būvkomersantu reģistrācijas jomā.</a:t>
            </a:r>
          </a:p>
          <a:p>
            <a:endParaRPr lang="lv-LV" sz="1200" dirty="0"/>
          </a:p>
          <a:p>
            <a:r>
              <a:rPr lang="lv-LV" sz="1200" dirty="0"/>
              <a:t>(3) Būvkomersantu reģistrs ir publiski pieejams, izņemot datus, kuru pieejamība ir ierobežota saskaņā ar normatīvajiem aktiem par komercnoslēpumu un datu aizsardzību.</a:t>
            </a:r>
          </a:p>
        </p:txBody>
      </p:sp>
      <p:sp>
        <p:nvSpPr>
          <p:cNvPr id="4" name="Slaida numura vietturis 3"/>
          <p:cNvSpPr>
            <a:spLocks noGrp="1"/>
          </p:cNvSpPr>
          <p:nvPr>
            <p:ph type="sldNum" sz="quarter" idx="5"/>
          </p:nvPr>
        </p:nvSpPr>
        <p:spPr/>
        <p:txBody>
          <a:bodyPr/>
          <a:lstStyle/>
          <a:p>
            <a:fld id="{C637D206-ED83-44B1-B3B6-C3097DB404BC}" type="slidenum">
              <a:rPr lang="lv-LV" smtClean="0"/>
              <a:t>2</a:t>
            </a:fld>
            <a:endParaRPr lang="lv-LV"/>
          </a:p>
        </p:txBody>
      </p:sp>
    </p:spTree>
    <p:extLst>
      <p:ext uri="{BB962C8B-B14F-4D97-AF65-F5344CB8AC3E}">
        <p14:creationId xmlns:p14="http://schemas.microsoft.com/office/powerpoint/2010/main" val="384422375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ida attēla vietturis 1"/>
          <p:cNvSpPr>
            <a:spLocks noGrp="1" noRot="1" noChangeAspect="1"/>
          </p:cNvSpPr>
          <p:nvPr>
            <p:ph type="sldImg"/>
          </p:nvPr>
        </p:nvSpPr>
        <p:spPr/>
      </p:sp>
      <p:sp>
        <p:nvSpPr>
          <p:cNvPr id="3" name="Piezīmju vietturis 2"/>
          <p:cNvSpPr>
            <a:spLocks noGrp="1"/>
          </p:cNvSpPr>
          <p:nvPr>
            <p:ph type="body" idx="1"/>
          </p:nvPr>
        </p:nvSpPr>
        <p:spPr/>
        <p:txBody>
          <a:bodyPr/>
          <a:lstStyle/>
          <a:p>
            <a:r>
              <a:rPr lang="lv-LV" dirty="0"/>
              <a:t>Nav daudz tādu, kam nav jāreģistrējas Būvkomersantu reģistrā.</a:t>
            </a:r>
          </a:p>
        </p:txBody>
      </p:sp>
      <p:sp>
        <p:nvSpPr>
          <p:cNvPr id="4" name="Slaida numura vietturis 3"/>
          <p:cNvSpPr>
            <a:spLocks noGrp="1"/>
          </p:cNvSpPr>
          <p:nvPr>
            <p:ph type="sldNum" sz="quarter" idx="5"/>
          </p:nvPr>
        </p:nvSpPr>
        <p:spPr/>
        <p:txBody>
          <a:bodyPr/>
          <a:lstStyle/>
          <a:p>
            <a:fld id="{C637D206-ED83-44B1-B3B6-C3097DB404BC}" type="slidenum">
              <a:rPr lang="lv-LV" smtClean="0"/>
              <a:t>20</a:t>
            </a:fld>
            <a:endParaRPr lang="lv-LV"/>
          </a:p>
        </p:txBody>
      </p:sp>
    </p:spTree>
    <p:extLst>
      <p:ext uri="{BB962C8B-B14F-4D97-AF65-F5344CB8AC3E}">
        <p14:creationId xmlns:p14="http://schemas.microsoft.com/office/powerpoint/2010/main" val="318202228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ida attēla vietturis 1"/>
          <p:cNvSpPr>
            <a:spLocks noGrp="1" noRot="1" noChangeAspect="1"/>
          </p:cNvSpPr>
          <p:nvPr>
            <p:ph type="sldImg"/>
          </p:nvPr>
        </p:nvSpPr>
        <p:spPr/>
      </p:sp>
      <p:sp>
        <p:nvSpPr>
          <p:cNvPr id="3" name="Piezīmju vietturis 2"/>
          <p:cNvSpPr>
            <a:spLocks noGrp="1"/>
          </p:cNvSpPr>
          <p:nvPr>
            <p:ph type="body" idx="1"/>
          </p:nvPr>
        </p:nvSpPr>
        <p:spPr/>
        <p:txBody>
          <a:bodyPr/>
          <a:lstStyle/>
          <a:p>
            <a:r>
              <a:rPr lang="lv-LV" dirty="0"/>
              <a:t>Nav daudz tādu, kam nav jāreģistrējas Būvkomersantu reģistrā.</a:t>
            </a:r>
          </a:p>
        </p:txBody>
      </p:sp>
      <p:sp>
        <p:nvSpPr>
          <p:cNvPr id="4" name="Slaida numura vietturis 3"/>
          <p:cNvSpPr>
            <a:spLocks noGrp="1"/>
          </p:cNvSpPr>
          <p:nvPr>
            <p:ph type="sldNum" sz="quarter" idx="5"/>
          </p:nvPr>
        </p:nvSpPr>
        <p:spPr/>
        <p:txBody>
          <a:bodyPr/>
          <a:lstStyle/>
          <a:p>
            <a:fld id="{C637D206-ED83-44B1-B3B6-C3097DB404BC}" type="slidenum">
              <a:rPr lang="lv-LV" smtClean="0"/>
              <a:t>21</a:t>
            </a:fld>
            <a:endParaRPr lang="lv-LV"/>
          </a:p>
        </p:txBody>
      </p:sp>
    </p:spTree>
    <p:extLst>
      <p:ext uri="{BB962C8B-B14F-4D97-AF65-F5344CB8AC3E}">
        <p14:creationId xmlns:p14="http://schemas.microsoft.com/office/powerpoint/2010/main" val="151782720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ida attēla vietturis 1"/>
          <p:cNvSpPr>
            <a:spLocks noGrp="1" noRot="1" noChangeAspect="1"/>
          </p:cNvSpPr>
          <p:nvPr>
            <p:ph type="sldImg"/>
          </p:nvPr>
        </p:nvSpPr>
        <p:spPr/>
      </p:sp>
      <p:sp>
        <p:nvSpPr>
          <p:cNvPr id="3" name="Piezīmju vietturis 2"/>
          <p:cNvSpPr>
            <a:spLocks noGrp="1"/>
          </p:cNvSpPr>
          <p:nvPr>
            <p:ph type="body" idx="1"/>
          </p:nvPr>
        </p:nvSpPr>
        <p:spPr/>
        <p:txBody>
          <a:bodyPr/>
          <a:lstStyle/>
          <a:p>
            <a:endParaRPr lang="lv-LV" dirty="0"/>
          </a:p>
        </p:txBody>
      </p:sp>
      <p:sp>
        <p:nvSpPr>
          <p:cNvPr id="4" name="Slaida numura vietturis 3"/>
          <p:cNvSpPr>
            <a:spLocks noGrp="1"/>
          </p:cNvSpPr>
          <p:nvPr>
            <p:ph type="sldNum" sz="quarter" idx="5"/>
          </p:nvPr>
        </p:nvSpPr>
        <p:spPr/>
        <p:txBody>
          <a:bodyPr/>
          <a:lstStyle/>
          <a:p>
            <a:fld id="{C637D206-ED83-44B1-B3B6-C3097DB404BC}" type="slidenum">
              <a:rPr lang="lv-LV" smtClean="0"/>
              <a:t>22</a:t>
            </a:fld>
            <a:endParaRPr lang="lv-LV"/>
          </a:p>
        </p:txBody>
      </p:sp>
    </p:spTree>
    <p:extLst>
      <p:ext uri="{BB962C8B-B14F-4D97-AF65-F5344CB8AC3E}">
        <p14:creationId xmlns:p14="http://schemas.microsoft.com/office/powerpoint/2010/main" val="271368658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ida attēla vietturis 1"/>
          <p:cNvSpPr>
            <a:spLocks noGrp="1" noRot="1" noChangeAspect="1"/>
          </p:cNvSpPr>
          <p:nvPr>
            <p:ph type="sldImg"/>
          </p:nvPr>
        </p:nvSpPr>
        <p:spPr/>
      </p:sp>
      <p:sp>
        <p:nvSpPr>
          <p:cNvPr id="3" name="Piezīmju vietturis 2"/>
          <p:cNvSpPr>
            <a:spLocks noGrp="1"/>
          </p:cNvSpPr>
          <p:nvPr>
            <p:ph type="body" idx="1"/>
          </p:nvPr>
        </p:nvSpPr>
        <p:spPr/>
        <p:txBody>
          <a:bodyPr/>
          <a:lstStyle/>
          <a:p>
            <a:r>
              <a:rPr lang="lv-LV" dirty="0"/>
              <a:t>Administratīvo sodu piekritība ir sadalīta pēc būvdarbu kontroles piekritības. Tā iestāde, kas ir tiesīga veikt konkrēto būvdarbu kontroli, ir tiesīga arī piemērot administratīvo sodu. EM likumā minēta, jo laikā, kad tika virzīti grozījumi, EM bija būvvalde attiecībā uz būvniecību jūrā. Ar nākamajiem grozījumiem Būvniecības likumā EM tiks izņemta ārā, jo EM vairs nav būvvalde attiecībā uz būvniecību jūrā.</a:t>
            </a:r>
          </a:p>
          <a:p>
            <a:endParaRPr lang="lv-LV" dirty="0"/>
          </a:p>
          <a:p>
            <a:r>
              <a:rPr lang="lv-LV" dirty="0"/>
              <a:t>Pašvaldības gadījumā tika paredzēta iespēja atbilstoši līdzšinējai praksei, ka lietas izskata būvvaldei vai pašvaldības komisija. Tas ir pašvaldības izšķiršanās jautājums.</a:t>
            </a:r>
          </a:p>
        </p:txBody>
      </p:sp>
      <p:sp>
        <p:nvSpPr>
          <p:cNvPr id="4" name="Slaida numura vietturis 3"/>
          <p:cNvSpPr>
            <a:spLocks noGrp="1"/>
          </p:cNvSpPr>
          <p:nvPr>
            <p:ph type="sldNum" sz="quarter" idx="5"/>
          </p:nvPr>
        </p:nvSpPr>
        <p:spPr/>
        <p:txBody>
          <a:bodyPr/>
          <a:lstStyle/>
          <a:p>
            <a:fld id="{C637D206-ED83-44B1-B3B6-C3097DB404BC}" type="slidenum">
              <a:rPr lang="lv-LV" smtClean="0"/>
              <a:t>23</a:t>
            </a:fld>
            <a:endParaRPr lang="lv-LV"/>
          </a:p>
        </p:txBody>
      </p:sp>
    </p:spTree>
    <p:extLst>
      <p:ext uri="{BB962C8B-B14F-4D97-AF65-F5344CB8AC3E}">
        <p14:creationId xmlns:p14="http://schemas.microsoft.com/office/powerpoint/2010/main" val="140303058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ida attēla vietturis 1"/>
          <p:cNvSpPr>
            <a:spLocks noGrp="1" noRot="1" noChangeAspect="1"/>
          </p:cNvSpPr>
          <p:nvPr>
            <p:ph type="sldImg"/>
          </p:nvPr>
        </p:nvSpPr>
        <p:spPr/>
      </p:sp>
      <p:sp>
        <p:nvSpPr>
          <p:cNvPr id="3" name="Piezīmju vietturis 2"/>
          <p:cNvSpPr>
            <a:spLocks noGrp="1"/>
          </p:cNvSpPr>
          <p:nvPr>
            <p:ph type="body" idx="1"/>
          </p:nvPr>
        </p:nvSpPr>
        <p:spPr/>
        <p:txBody>
          <a:bodyPr/>
          <a:lstStyle/>
          <a:p>
            <a:r>
              <a:rPr lang="lv-LV" dirty="0"/>
              <a:t>Grozījumu mērķis ir pilnveidot būvkomersantu reģistrēšanas un valsts nodevas samaksas kontroli, lai uzraugošā un valsts nodevu administrējošā iestāde spētu pārliecināties, ka visi būvkomersanti reģistrējas, sniedz patiesu informāciju un nodevu samaksā atbilstoši normatīvajam aktam, kā arī samazināt administratīvo slogu – samazināt iesniedzamās informācijas apjomu, </a:t>
            </a:r>
            <a:r>
              <a:rPr lang="lv-LV" dirty="0" err="1"/>
              <a:t>digitalizēt</a:t>
            </a:r>
            <a:r>
              <a:rPr lang="lv-LV" dirty="0"/>
              <a:t> procesu (noteikt to kā obligātu) un nodrošināt nepieciešamās informācijas saņemšanu no citām valsts informācijas sistēmām jeb realizēt </a:t>
            </a:r>
            <a:r>
              <a:rPr lang="lv-LV" dirty="0" err="1"/>
              <a:t>vienreizes</a:t>
            </a:r>
            <a:r>
              <a:rPr lang="lv-LV" dirty="0"/>
              <a:t> principa prasību izpildi.</a:t>
            </a:r>
          </a:p>
          <a:p>
            <a:endParaRPr lang="lv-LV" dirty="0"/>
          </a:p>
          <a:p>
            <a:r>
              <a:rPr lang="lv-LV" dirty="0"/>
              <a:t>Grozījumi stāsies spēkā 2024. gada 1. janvārī.</a:t>
            </a:r>
          </a:p>
          <a:p>
            <a:endParaRPr lang="lv-LV" dirty="0"/>
          </a:p>
          <a:p>
            <a:r>
              <a:rPr lang="lv-LV" dirty="0"/>
              <a:t>https://likumi.lv/ta/id/343783-grozijumi-ministru-kabineta-2014-gada-25-februara-noteikumos-nr-116-buvkomersantu-registracijas-noteikumi-</a:t>
            </a:r>
          </a:p>
        </p:txBody>
      </p:sp>
      <p:sp>
        <p:nvSpPr>
          <p:cNvPr id="4" name="Slaida numura vietturis 3"/>
          <p:cNvSpPr>
            <a:spLocks noGrp="1"/>
          </p:cNvSpPr>
          <p:nvPr>
            <p:ph type="sldNum" sz="quarter" idx="5"/>
          </p:nvPr>
        </p:nvSpPr>
        <p:spPr/>
        <p:txBody>
          <a:bodyPr/>
          <a:lstStyle/>
          <a:p>
            <a:fld id="{C637D206-ED83-44B1-B3B6-C3097DB404BC}" type="slidenum">
              <a:rPr lang="lv-LV" smtClean="0"/>
              <a:t>24</a:t>
            </a:fld>
            <a:endParaRPr lang="lv-LV"/>
          </a:p>
        </p:txBody>
      </p:sp>
    </p:spTree>
    <p:extLst>
      <p:ext uri="{BB962C8B-B14F-4D97-AF65-F5344CB8AC3E}">
        <p14:creationId xmlns:p14="http://schemas.microsoft.com/office/powerpoint/2010/main" val="207253228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ida attēla vietturis 1"/>
          <p:cNvSpPr>
            <a:spLocks noGrp="1" noRot="1" noChangeAspect="1"/>
          </p:cNvSpPr>
          <p:nvPr>
            <p:ph type="sldImg"/>
          </p:nvPr>
        </p:nvSpPr>
        <p:spPr/>
      </p:sp>
      <p:sp>
        <p:nvSpPr>
          <p:cNvPr id="3" name="Piezīmju vietturis 2"/>
          <p:cNvSpPr>
            <a:spLocks noGrp="1"/>
          </p:cNvSpPr>
          <p:nvPr>
            <p:ph type="body" idx="1"/>
          </p:nvPr>
        </p:nvSpPr>
        <p:spPr/>
        <p:txBody>
          <a:bodyPr/>
          <a:lstStyle/>
          <a:p>
            <a:endParaRPr lang="lv-LV"/>
          </a:p>
        </p:txBody>
      </p:sp>
      <p:sp>
        <p:nvSpPr>
          <p:cNvPr id="4" name="Slaida numura vietturis 3"/>
          <p:cNvSpPr>
            <a:spLocks noGrp="1"/>
          </p:cNvSpPr>
          <p:nvPr>
            <p:ph type="sldNum" sz="quarter" idx="5"/>
          </p:nvPr>
        </p:nvSpPr>
        <p:spPr/>
        <p:txBody>
          <a:bodyPr/>
          <a:lstStyle/>
          <a:p>
            <a:fld id="{C637D206-ED83-44B1-B3B6-C3097DB404BC}" type="slidenum">
              <a:rPr lang="lv-LV" smtClean="0"/>
              <a:t>25</a:t>
            </a:fld>
            <a:endParaRPr lang="lv-LV"/>
          </a:p>
        </p:txBody>
      </p:sp>
    </p:spTree>
    <p:extLst>
      <p:ext uri="{BB962C8B-B14F-4D97-AF65-F5344CB8AC3E}">
        <p14:creationId xmlns:p14="http://schemas.microsoft.com/office/powerpoint/2010/main" val="175196013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ida attēla vietturis 1"/>
          <p:cNvSpPr>
            <a:spLocks noGrp="1" noRot="1" noChangeAspect="1"/>
          </p:cNvSpPr>
          <p:nvPr>
            <p:ph type="sldImg"/>
          </p:nvPr>
        </p:nvSpPr>
        <p:spPr/>
      </p:sp>
      <p:sp>
        <p:nvSpPr>
          <p:cNvPr id="3" name="Piezīmju vietturis 2"/>
          <p:cNvSpPr>
            <a:spLocks noGrp="1"/>
          </p:cNvSpPr>
          <p:nvPr>
            <p:ph type="body" idx="1"/>
          </p:nvPr>
        </p:nvSpPr>
        <p:spPr/>
        <p:txBody>
          <a:bodyPr/>
          <a:lstStyle/>
          <a:p>
            <a:r>
              <a:rPr lang="lv-LV" sz="1200" dirty="0"/>
              <a:t>Komersants reģistrējas reģistrā, ja tas vēlas sniegt būvniecības pakalpojumus (NACE  2. redakcija – F sadaļa "Būvniecība" un M sadaļas "Profesionālie, zinātniskie un tehniskie pakalpojumi" 71. nodaļas "Arhitektūras un inženiertehniskie pakalpojumi; tehniskā pārbaude un analīze" 71.1 grupa "Arhitektūras un projektēšanas pakalpojumi un konsultācijas", ciktāl šajā grupā norādītie pakalpojumi attiecas uz būvju projektēšanu, tehnisko apsekošanu, būvekspertīzi vai </a:t>
            </a:r>
            <a:r>
              <a:rPr lang="lv-LV" sz="1200" dirty="0" err="1"/>
              <a:t>inženierkonsultāciju</a:t>
            </a:r>
            <a:r>
              <a:rPr lang="lv-LV" sz="1200" dirty="0"/>
              <a:t> sniegšanu būvniecības ieceres īstenošanas ietvaros).</a:t>
            </a:r>
          </a:p>
          <a:p>
            <a:endParaRPr lang="lv-LV" sz="1200" dirty="0"/>
          </a:p>
          <a:p>
            <a:r>
              <a:rPr lang="lv-LV" sz="1200" dirty="0"/>
              <a:t>https://www.csp.gov.lv/lv/klasifikacija/nace-2-red</a:t>
            </a:r>
          </a:p>
        </p:txBody>
      </p:sp>
      <p:sp>
        <p:nvSpPr>
          <p:cNvPr id="4" name="Slaida numura vietturis 3"/>
          <p:cNvSpPr>
            <a:spLocks noGrp="1"/>
          </p:cNvSpPr>
          <p:nvPr>
            <p:ph type="sldNum" sz="quarter" idx="5"/>
          </p:nvPr>
        </p:nvSpPr>
        <p:spPr/>
        <p:txBody>
          <a:bodyPr/>
          <a:lstStyle/>
          <a:p>
            <a:fld id="{C637D206-ED83-44B1-B3B6-C3097DB404BC}" type="slidenum">
              <a:rPr lang="lv-LV" smtClean="0"/>
              <a:t>3</a:t>
            </a:fld>
            <a:endParaRPr lang="lv-LV"/>
          </a:p>
        </p:txBody>
      </p:sp>
    </p:spTree>
    <p:extLst>
      <p:ext uri="{BB962C8B-B14F-4D97-AF65-F5344CB8AC3E}">
        <p14:creationId xmlns:p14="http://schemas.microsoft.com/office/powerpoint/2010/main" val="82970085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ida attēla vietturis 1"/>
          <p:cNvSpPr>
            <a:spLocks noGrp="1" noRot="1" noChangeAspect="1"/>
          </p:cNvSpPr>
          <p:nvPr>
            <p:ph type="sldImg"/>
          </p:nvPr>
        </p:nvSpPr>
        <p:spPr/>
      </p:sp>
      <p:sp>
        <p:nvSpPr>
          <p:cNvPr id="3" name="Piezīmju vietturis 2"/>
          <p:cNvSpPr>
            <a:spLocks noGrp="1"/>
          </p:cNvSpPr>
          <p:nvPr>
            <p:ph type="body" idx="1"/>
          </p:nvPr>
        </p:nvSpPr>
        <p:spPr/>
        <p:txBody>
          <a:bodyPr/>
          <a:lstStyle/>
          <a:p>
            <a:r>
              <a:rPr lang="lv-LV" dirty="0"/>
              <a:t>41.10 Būvniecības projektu izstrādāšana</a:t>
            </a:r>
          </a:p>
          <a:p>
            <a:r>
              <a:rPr lang="lv-LV" dirty="0"/>
              <a:t>41.20 Dzīvojamo un nedzīvojamo ēku būvniecība</a:t>
            </a:r>
          </a:p>
          <a:p>
            <a:r>
              <a:rPr lang="lv-LV" dirty="0"/>
              <a:t>42.11 Ceļu un maģistrāļu būvniecība</a:t>
            </a:r>
          </a:p>
          <a:p>
            <a:r>
              <a:rPr lang="lv-LV" dirty="0"/>
              <a:t>42.12 Dzelzceļu un metro būvniecība</a:t>
            </a:r>
          </a:p>
          <a:p>
            <a:r>
              <a:rPr lang="lv-LV" dirty="0"/>
              <a:t>42.13 Tiltu un tuneļu būvniecība</a:t>
            </a:r>
          </a:p>
          <a:p>
            <a:r>
              <a:rPr lang="lv-LV" dirty="0"/>
              <a:t>42.21 Ūdensapgādes sistēmu būvniecība</a:t>
            </a:r>
          </a:p>
          <a:p>
            <a:r>
              <a:rPr lang="lv-LV" dirty="0"/>
              <a:t>42.22 Elektroapgādes un telekomunikāciju sistēmu būvniecība</a:t>
            </a:r>
          </a:p>
          <a:p>
            <a:r>
              <a:rPr lang="lv-LV" dirty="0"/>
              <a:t>42.91 Hidrotehnisko objektu būvniecība</a:t>
            </a:r>
          </a:p>
          <a:p>
            <a:r>
              <a:rPr lang="lv-LV" dirty="0"/>
              <a:t>42.99 Citur neklasificēta </a:t>
            </a:r>
            <a:r>
              <a:rPr lang="lv-LV" dirty="0" err="1"/>
              <a:t>inženierbūvniecība</a:t>
            </a:r>
            <a:endParaRPr lang="lv-LV" dirty="0"/>
          </a:p>
        </p:txBody>
      </p:sp>
      <p:sp>
        <p:nvSpPr>
          <p:cNvPr id="4" name="Slaida numura vietturis 3"/>
          <p:cNvSpPr>
            <a:spLocks noGrp="1"/>
          </p:cNvSpPr>
          <p:nvPr>
            <p:ph type="sldNum" sz="quarter" idx="5"/>
          </p:nvPr>
        </p:nvSpPr>
        <p:spPr/>
        <p:txBody>
          <a:bodyPr/>
          <a:lstStyle/>
          <a:p>
            <a:fld id="{C637D206-ED83-44B1-B3B6-C3097DB404BC}" type="slidenum">
              <a:rPr lang="lv-LV" smtClean="0"/>
              <a:t>4</a:t>
            </a:fld>
            <a:endParaRPr lang="lv-LV"/>
          </a:p>
        </p:txBody>
      </p:sp>
    </p:spTree>
    <p:extLst>
      <p:ext uri="{BB962C8B-B14F-4D97-AF65-F5344CB8AC3E}">
        <p14:creationId xmlns:p14="http://schemas.microsoft.com/office/powerpoint/2010/main" val="36222495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ida attēla vietturis 1"/>
          <p:cNvSpPr>
            <a:spLocks noGrp="1" noRot="1" noChangeAspect="1"/>
          </p:cNvSpPr>
          <p:nvPr>
            <p:ph type="sldImg"/>
          </p:nvPr>
        </p:nvSpPr>
        <p:spPr/>
      </p:sp>
      <p:sp>
        <p:nvSpPr>
          <p:cNvPr id="3" name="Piezīmju vietturis 2"/>
          <p:cNvSpPr>
            <a:spLocks noGrp="1"/>
          </p:cNvSpPr>
          <p:nvPr>
            <p:ph type="body" idx="1"/>
          </p:nvPr>
        </p:nvSpPr>
        <p:spPr/>
        <p:txBody>
          <a:bodyPr/>
          <a:lstStyle/>
          <a:p>
            <a:r>
              <a:rPr lang="lv-LV" dirty="0"/>
              <a:t>43.11 Ēku nojaukšana</a:t>
            </a:r>
          </a:p>
          <a:p>
            <a:r>
              <a:rPr lang="lv-LV" dirty="0"/>
              <a:t>43.12 Būvlaukumu sagatavošana</a:t>
            </a:r>
          </a:p>
          <a:p>
            <a:r>
              <a:rPr lang="lv-LV" dirty="0"/>
              <a:t>43.13 Pētniecisko urbumu veikšana</a:t>
            </a:r>
          </a:p>
          <a:p>
            <a:r>
              <a:rPr lang="lv-LV" dirty="0"/>
              <a:t>43.21 Elektroinstalācijas ierīkošana</a:t>
            </a:r>
          </a:p>
          <a:p>
            <a:r>
              <a:rPr lang="lv-LV" dirty="0"/>
              <a:t>43.22 Cauruļvadu, apkures un gaisa kondicionēšanas iekārtu uzstādīšana</a:t>
            </a:r>
          </a:p>
          <a:p>
            <a:r>
              <a:rPr lang="lv-LV" dirty="0"/>
              <a:t>43.29 Citu </a:t>
            </a:r>
            <a:r>
              <a:rPr lang="lv-LV" dirty="0" err="1"/>
              <a:t>inženiersistēmu</a:t>
            </a:r>
            <a:r>
              <a:rPr lang="lv-LV" dirty="0"/>
              <a:t> montāža</a:t>
            </a:r>
          </a:p>
          <a:p>
            <a:r>
              <a:rPr lang="lv-LV" dirty="0"/>
              <a:t>43.31 Apmetēju darbi</a:t>
            </a:r>
          </a:p>
          <a:p>
            <a:r>
              <a:rPr lang="lv-LV" dirty="0"/>
              <a:t>43.32 Galdnieku darbi</a:t>
            </a:r>
          </a:p>
          <a:p>
            <a:r>
              <a:rPr lang="lv-LV" dirty="0"/>
              <a:t>43.33 Grīdas un sienu apdare</a:t>
            </a:r>
          </a:p>
          <a:p>
            <a:r>
              <a:rPr lang="lv-LV" dirty="0"/>
              <a:t>43.34 Krāsotāju un stiklinieku darbi</a:t>
            </a:r>
          </a:p>
          <a:p>
            <a:r>
              <a:rPr lang="lv-LV" dirty="0"/>
              <a:t>43.39 Citas būvdarbu pabeigšanas operācijas</a:t>
            </a:r>
          </a:p>
          <a:p>
            <a:r>
              <a:rPr lang="lv-LV" dirty="0"/>
              <a:t>43.91 Jumta seguma uzklāšana</a:t>
            </a:r>
          </a:p>
          <a:p>
            <a:r>
              <a:rPr lang="lv-LV" dirty="0"/>
              <a:t>43.99 Citur neklasificētie specializētie būvdarbi</a:t>
            </a:r>
          </a:p>
        </p:txBody>
      </p:sp>
      <p:sp>
        <p:nvSpPr>
          <p:cNvPr id="4" name="Slaida numura vietturis 3"/>
          <p:cNvSpPr>
            <a:spLocks noGrp="1"/>
          </p:cNvSpPr>
          <p:nvPr>
            <p:ph type="sldNum" sz="quarter" idx="5"/>
          </p:nvPr>
        </p:nvSpPr>
        <p:spPr/>
        <p:txBody>
          <a:bodyPr/>
          <a:lstStyle/>
          <a:p>
            <a:fld id="{C637D206-ED83-44B1-B3B6-C3097DB404BC}" type="slidenum">
              <a:rPr lang="lv-LV" smtClean="0"/>
              <a:t>5</a:t>
            </a:fld>
            <a:endParaRPr lang="lv-LV"/>
          </a:p>
        </p:txBody>
      </p:sp>
    </p:spTree>
    <p:extLst>
      <p:ext uri="{BB962C8B-B14F-4D97-AF65-F5344CB8AC3E}">
        <p14:creationId xmlns:p14="http://schemas.microsoft.com/office/powerpoint/2010/main" val="51331145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ida attēla vietturis 1"/>
          <p:cNvSpPr>
            <a:spLocks noGrp="1" noRot="1" noChangeAspect="1"/>
          </p:cNvSpPr>
          <p:nvPr>
            <p:ph type="sldImg"/>
          </p:nvPr>
        </p:nvSpPr>
        <p:spPr/>
      </p:sp>
      <p:sp>
        <p:nvSpPr>
          <p:cNvPr id="3" name="Piezīmju vietturis 2"/>
          <p:cNvSpPr>
            <a:spLocks noGrp="1"/>
          </p:cNvSpPr>
          <p:nvPr>
            <p:ph type="body" idx="1"/>
          </p:nvPr>
        </p:nvSpPr>
        <p:spPr/>
        <p:txBody>
          <a:bodyPr/>
          <a:lstStyle/>
          <a:p>
            <a:r>
              <a:rPr lang="lv-LV" dirty="0"/>
              <a:t>71.11 Arhitektūras pakalpojumi</a:t>
            </a:r>
          </a:p>
          <a:p>
            <a:r>
              <a:rPr lang="lv-LV" dirty="0"/>
              <a:t>71.12 </a:t>
            </a:r>
            <a:r>
              <a:rPr lang="lv-LV" dirty="0" err="1"/>
              <a:t>Inženierdarbības</a:t>
            </a:r>
            <a:r>
              <a:rPr lang="lv-LV" dirty="0"/>
              <a:t> un ar tām saistītās tehniskās konsultācijas</a:t>
            </a:r>
          </a:p>
          <a:p>
            <a:endParaRPr lang="lv-LV" dirty="0"/>
          </a:p>
          <a:p>
            <a:r>
              <a:rPr lang="lv-LV" dirty="0"/>
              <a:t>Ciktāl šajā grupā norādītie pakalpojumi attiecas uz būvju projektēšanu, tehnisko apsekošanu, būvekspertīzi vai </a:t>
            </a:r>
            <a:r>
              <a:rPr lang="lv-LV" dirty="0" err="1"/>
              <a:t>inženierkonsultāciju</a:t>
            </a:r>
            <a:r>
              <a:rPr lang="lv-LV" dirty="0"/>
              <a:t> sniegšanu būvniecības ieceres īstenošanas ietvaros.</a:t>
            </a:r>
          </a:p>
        </p:txBody>
      </p:sp>
      <p:sp>
        <p:nvSpPr>
          <p:cNvPr id="4" name="Slaida numura vietturis 3"/>
          <p:cNvSpPr>
            <a:spLocks noGrp="1"/>
          </p:cNvSpPr>
          <p:nvPr>
            <p:ph type="sldNum" sz="quarter" idx="5"/>
          </p:nvPr>
        </p:nvSpPr>
        <p:spPr/>
        <p:txBody>
          <a:bodyPr/>
          <a:lstStyle/>
          <a:p>
            <a:fld id="{C637D206-ED83-44B1-B3B6-C3097DB404BC}" type="slidenum">
              <a:rPr lang="lv-LV" smtClean="0"/>
              <a:t>6</a:t>
            </a:fld>
            <a:endParaRPr lang="lv-LV"/>
          </a:p>
        </p:txBody>
      </p:sp>
    </p:spTree>
    <p:extLst>
      <p:ext uri="{BB962C8B-B14F-4D97-AF65-F5344CB8AC3E}">
        <p14:creationId xmlns:p14="http://schemas.microsoft.com/office/powerpoint/2010/main" val="150780309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ida attēla vietturis 1"/>
          <p:cNvSpPr>
            <a:spLocks noGrp="1" noRot="1" noChangeAspect="1"/>
          </p:cNvSpPr>
          <p:nvPr>
            <p:ph type="sldImg"/>
          </p:nvPr>
        </p:nvSpPr>
        <p:spPr/>
      </p:sp>
      <p:sp>
        <p:nvSpPr>
          <p:cNvPr id="3" name="Piezīmju vietturis 2"/>
          <p:cNvSpPr>
            <a:spLocks noGrp="1"/>
          </p:cNvSpPr>
          <p:nvPr>
            <p:ph type="body" idx="1"/>
          </p:nvPr>
        </p:nvSpPr>
        <p:spPr/>
        <p:txBody>
          <a:bodyPr/>
          <a:lstStyle/>
          <a:p>
            <a:r>
              <a:rPr lang="lv-LV" dirty="0"/>
              <a:t>Komersantu reģistrāciju, atkārtotu reģistrāciju, izslēgšanu no Būvkomersantu reģistra un Būvkomersantu reģistrā iekļautās informācijas aktualizēšanu veic Būvniecības valsts kontroles birojs.</a:t>
            </a:r>
          </a:p>
          <a:p>
            <a:endParaRPr lang="lv-LV" dirty="0"/>
          </a:p>
          <a:p>
            <a:r>
              <a:rPr lang="lv-LV" dirty="0"/>
              <a:t>Būvniecības valsts kontroles birojs uztur Būvkomersantu reģistru un nodrošina tā publisku pieejamību bez maksas elektroniskā veidā, izņemot datus, kuru pieejamība ir ierobežota saskaņā ar normatīvajiem aktiem par komercnoslēpumu un datu aizsardzību.</a:t>
            </a:r>
          </a:p>
          <a:p>
            <a:endParaRPr lang="lv-LV" dirty="0"/>
          </a:p>
          <a:p>
            <a:r>
              <a:rPr lang="lv-LV" dirty="0"/>
              <a:t>Būvkomersantu reģistrs ir iekļauts Būvniecības informācijas sistēmā (https://bis.gov.lv).</a:t>
            </a:r>
          </a:p>
        </p:txBody>
      </p:sp>
      <p:sp>
        <p:nvSpPr>
          <p:cNvPr id="4" name="Slaida numura vietturis 3"/>
          <p:cNvSpPr>
            <a:spLocks noGrp="1"/>
          </p:cNvSpPr>
          <p:nvPr>
            <p:ph type="sldNum" sz="quarter" idx="5"/>
          </p:nvPr>
        </p:nvSpPr>
        <p:spPr/>
        <p:txBody>
          <a:bodyPr/>
          <a:lstStyle/>
          <a:p>
            <a:fld id="{C637D206-ED83-44B1-B3B6-C3097DB404BC}" type="slidenum">
              <a:rPr lang="lv-LV" smtClean="0"/>
              <a:t>7</a:t>
            </a:fld>
            <a:endParaRPr lang="lv-LV"/>
          </a:p>
        </p:txBody>
      </p:sp>
    </p:spTree>
    <p:extLst>
      <p:ext uri="{BB962C8B-B14F-4D97-AF65-F5344CB8AC3E}">
        <p14:creationId xmlns:p14="http://schemas.microsoft.com/office/powerpoint/2010/main" val="318080213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ida attēla vietturis 1"/>
          <p:cNvSpPr>
            <a:spLocks noGrp="1" noRot="1" noChangeAspect="1"/>
          </p:cNvSpPr>
          <p:nvPr>
            <p:ph type="sldImg"/>
          </p:nvPr>
        </p:nvSpPr>
        <p:spPr/>
      </p:sp>
      <p:sp>
        <p:nvSpPr>
          <p:cNvPr id="3" name="Piezīmju vietturi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lv-LV" dirty="0"/>
              <a:t>JAUTĀJUMS. Ja kāds no personu apvienības biedriem nav reģistrēts Būvkomersantu reģistrā – vai šāda personu apvienība var piedalīties iepirkumā un slēgt iepirkuma līgumu starp tās biedriem noslēgta sabiedrības līguma ietvaros, vai arī šādā gadījumā tai ir jāreģistrējas Komercreģistrā un secīgi arī Būvkomersantu reģistrā?</a:t>
            </a:r>
          </a:p>
          <a:p>
            <a:endParaRPr lang="lv-LV" dirty="0"/>
          </a:p>
          <a:p>
            <a:r>
              <a:rPr lang="lv-LV" dirty="0"/>
              <a:t>ATBILDE. Personu apvienības biedrs, kas nepiedalīsies būvdarbu veikšanā (nesniegs būvniecības pakalpojumus), var nebūt reģistrēts Būvkomersantu reģistrā, bet visiem personu apvienības biedriem, kas piedalīsies būvdarbu veikšanā (sniegs būvniecības pakalpojumus), ir jābūt reģistrētiem Būvkomersantu reģistrā.</a:t>
            </a:r>
          </a:p>
          <a:p>
            <a:endParaRPr lang="lv-LV" dirty="0"/>
          </a:p>
          <a:p>
            <a:r>
              <a:rPr lang="lv-LV" dirty="0"/>
              <a:t>Ja kāds no personu apvienības biedriem, kurš piedalīsies būvdarbu veikšanā (sniegs būvniecības pakalpojumus), nav reģistrēts Būvkomersantu reģistrā, tam vai nu ir jāreģistrējas Būvkomersantu reģistrā vai arī visai personu apvienībai ir jāreģistrējas Būvkomersantu reģistrā.</a:t>
            </a:r>
          </a:p>
        </p:txBody>
      </p:sp>
      <p:sp>
        <p:nvSpPr>
          <p:cNvPr id="4" name="Slaida numura vietturis 3"/>
          <p:cNvSpPr>
            <a:spLocks noGrp="1"/>
          </p:cNvSpPr>
          <p:nvPr>
            <p:ph type="sldNum" sz="quarter" idx="5"/>
          </p:nvPr>
        </p:nvSpPr>
        <p:spPr/>
        <p:txBody>
          <a:bodyPr/>
          <a:lstStyle/>
          <a:p>
            <a:fld id="{C637D206-ED83-44B1-B3B6-C3097DB404BC}" type="slidenum">
              <a:rPr lang="lv-LV" smtClean="0"/>
              <a:t>8</a:t>
            </a:fld>
            <a:endParaRPr lang="lv-LV"/>
          </a:p>
        </p:txBody>
      </p:sp>
    </p:spTree>
    <p:extLst>
      <p:ext uri="{BB962C8B-B14F-4D97-AF65-F5344CB8AC3E}">
        <p14:creationId xmlns:p14="http://schemas.microsoft.com/office/powerpoint/2010/main" val="180966508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ida attēla vietturis 1"/>
          <p:cNvSpPr>
            <a:spLocks noGrp="1" noRot="1" noChangeAspect="1"/>
          </p:cNvSpPr>
          <p:nvPr>
            <p:ph type="sldImg"/>
          </p:nvPr>
        </p:nvSpPr>
        <p:spPr/>
      </p:sp>
      <p:sp>
        <p:nvSpPr>
          <p:cNvPr id="3" name="Piezīmju vietturi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lv-LV" dirty="0"/>
              <a:t>Ja būvkomersants sniedz tādus būvniecības pakalpojumus, kuru izpildei nepieciešama būvspeciālista iesaiste (piemēram, projektēšana, būvdarbu vadīšana, būvuzraudzība, autoruzraudzība, tehniskā apsekošana, būvekspertīze), tad būvkomersantam jānodarbina attiecīgu būvspeciālistu (jābūt darba līgumam ar attiecīgo būvspeciālistu), bet būvspeciālistam jābūt sertificētam un reģistrētam Būvspeciālistu reģistrā, kā arī reģistrētam Būvkomersantu reģistrā pie attiecīgā būvkomersanta, kas to nodarbina.</a:t>
            </a:r>
          </a:p>
          <a:p>
            <a:pPr marL="0" marR="0" lvl="0" indent="0" algn="l" defTabSz="914400" rtl="0" eaLnBrk="1" fontAlgn="auto" latinLnBrk="0" hangingPunct="1">
              <a:lnSpc>
                <a:spcPct val="100000"/>
              </a:lnSpc>
              <a:spcBef>
                <a:spcPts val="0"/>
              </a:spcBef>
              <a:spcAft>
                <a:spcPts val="0"/>
              </a:spcAft>
              <a:buClrTx/>
              <a:buSzTx/>
              <a:buFontTx/>
              <a:buNone/>
              <a:tabLst/>
              <a:defRPr/>
            </a:pPr>
            <a:endParaRPr lang="lv-LV" dirty="0"/>
          </a:p>
          <a:p>
            <a:pPr marL="0" marR="0" lvl="0" indent="0" algn="l" defTabSz="914400" rtl="0" eaLnBrk="1" fontAlgn="auto" latinLnBrk="0" hangingPunct="1">
              <a:lnSpc>
                <a:spcPct val="100000"/>
              </a:lnSpc>
              <a:spcBef>
                <a:spcPts val="0"/>
              </a:spcBef>
              <a:spcAft>
                <a:spcPts val="0"/>
              </a:spcAft>
              <a:buClrTx/>
              <a:buSzTx/>
              <a:buFontTx/>
              <a:buNone/>
              <a:tabLst/>
              <a:defRPr/>
            </a:pPr>
            <a:r>
              <a:rPr lang="lv-LV" dirty="0"/>
              <a:t>Taču ne visu būvniecības pakalpojumu sniegšanai nepieciešama būvspeciālista iesaiste – lai sniegtu būvniecības pakalpojumus, ne vienmēr ir nepieciešams nodarbināt un Būvkomersantu reģistrā pie attiecīgā būvkomersanta reģistrēt būvspeciālistu.</a:t>
            </a:r>
          </a:p>
        </p:txBody>
      </p:sp>
      <p:sp>
        <p:nvSpPr>
          <p:cNvPr id="4" name="Slaida numura vietturis 3"/>
          <p:cNvSpPr>
            <a:spLocks noGrp="1"/>
          </p:cNvSpPr>
          <p:nvPr>
            <p:ph type="sldNum" sz="quarter" idx="5"/>
          </p:nvPr>
        </p:nvSpPr>
        <p:spPr/>
        <p:txBody>
          <a:bodyPr/>
          <a:lstStyle/>
          <a:p>
            <a:fld id="{C637D206-ED83-44B1-B3B6-C3097DB404BC}" type="slidenum">
              <a:rPr lang="lv-LV" smtClean="0"/>
              <a:t>9</a:t>
            </a:fld>
            <a:endParaRPr lang="lv-LV"/>
          </a:p>
        </p:txBody>
      </p:sp>
    </p:spTree>
    <p:extLst>
      <p:ext uri="{BB962C8B-B14F-4D97-AF65-F5344CB8AC3E}">
        <p14:creationId xmlns:p14="http://schemas.microsoft.com/office/powerpoint/2010/main" val="280293687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6.png"/><Relationship Id="rId5" Type="http://schemas.openxmlformats.org/officeDocument/2006/relationships/image" Target="../media/image5.png"/><Relationship Id="rId10" Type="http://schemas.openxmlformats.org/officeDocument/2006/relationships/image" Target="../media/image10.png"/><Relationship Id="rId4" Type="http://schemas.openxmlformats.org/officeDocument/2006/relationships/image" Target="../media/image4.png"/><Relationship Id="rId9" Type="http://schemas.openxmlformats.org/officeDocument/2006/relationships/image" Target="../media/image9.png"/></Relationships>
</file>

<file path=ppt/slideLayouts/_rels/slideLayout14.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6.png"/><Relationship Id="rId11" Type="http://schemas.openxmlformats.org/officeDocument/2006/relationships/image" Target="../media/image2.png"/><Relationship Id="rId5" Type="http://schemas.openxmlformats.org/officeDocument/2006/relationships/image" Target="../media/image5.png"/><Relationship Id="rId10" Type="http://schemas.openxmlformats.org/officeDocument/2006/relationships/image" Target="../media/image10.png"/><Relationship Id="rId4" Type="http://schemas.openxmlformats.org/officeDocument/2006/relationships/image" Target="../media/image4.png"/><Relationship Id="rId9" Type="http://schemas.openxmlformats.org/officeDocument/2006/relationships/image" Target="../media/image9.png"/></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image" Target="../media/image1.png"/><Relationship Id="rId1" Type="http://schemas.openxmlformats.org/officeDocument/2006/relationships/slideMaster" Target="../slideMasters/slideMaster2.xml"/><Relationship Id="rId6" Type="http://schemas.openxmlformats.org/officeDocument/2006/relationships/image" Target="../media/image6.png"/><Relationship Id="rId5" Type="http://schemas.openxmlformats.org/officeDocument/2006/relationships/image" Target="../media/image5.png"/><Relationship Id="rId10" Type="http://schemas.openxmlformats.org/officeDocument/2006/relationships/image" Target="../media/image10.png"/><Relationship Id="rId4" Type="http://schemas.openxmlformats.org/officeDocument/2006/relationships/image" Target="../media/image4.png"/><Relationship Id="rId9" Type="http://schemas.openxmlformats.org/officeDocument/2006/relationships/image" Target="../media/image9.png"/></Relationships>
</file>

<file path=ppt/slideLayouts/_rels/slideLayout27.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image" Target="../media/image1.png"/><Relationship Id="rId1" Type="http://schemas.openxmlformats.org/officeDocument/2006/relationships/slideMaster" Target="../slideMasters/slideMaster2.xml"/><Relationship Id="rId6" Type="http://schemas.openxmlformats.org/officeDocument/2006/relationships/image" Target="../media/image6.png"/><Relationship Id="rId11" Type="http://schemas.openxmlformats.org/officeDocument/2006/relationships/image" Target="../media/image2.png"/><Relationship Id="rId5" Type="http://schemas.openxmlformats.org/officeDocument/2006/relationships/image" Target="../media/image5.png"/><Relationship Id="rId10" Type="http://schemas.openxmlformats.org/officeDocument/2006/relationships/image" Target="../media/image10.png"/><Relationship Id="rId4" Type="http://schemas.openxmlformats.org/officeDocument/2006/relationships/image" Target="../media/image4.png"/><Relationship Id="rId9" Type="http://schemas.openxmlformats.org/officeDocument/2006/relationships/image" Target="../media/image9.png"/></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ulslaids (LV)">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D695CF94-5BB8-B746-ABB4-F887CB887FDD}"/>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2380830" y="-157"/>
            <a:ext cx="2903478" cy="2903478"/>
          </a:xfrm>
          <a:prstGeom prst="rect">
            <a:avLst/>
          </a:prstGeom>
        </p:spPr>
      </p:pic>
      <p:sp>
        <p:nvSpPr>
          <p:cNvPr id="23" name="Picture Placeholder 22">
            <a:extLst>
              <a:ext uri="{FF2B5EF4-FFF2-40B4-BE49-F238E27FC236}">
                <a16:creationId xmlns:a16="http://schemas.microsoft.com/office/drawing/2014/main" id="{882D70B0-2D89-8444-9421-9D3A7F6F9D09}"/>
              </a:ext>
            </a:extLst>
          </p:cNvPr>
          <p:cNvSpPr>
            <a:spLocks noGrp="1"/>
          </p:cNvSpPr>
          <p:nvPr>
            <p:ph type="pic" sz="quarter" idx="16" hasCustomPrompt="1"/>
          </p:nvPr>
        </p:nvSpPr>
        <p:spPr>
          <a:xfrm>
            <a:off x="6057556" y="0"/>
            <a:ext cx="11282707" cy="9767927"/>
          </a:xfrm>
          <a:custGeom>
            <a:avLst/>
            <a:gdLst>
              <a:gd name="connsiteX0" fmla="*/ 0 w 10912706"/>
              <a:gd name="connsiteY0" fmla="*/ 0 h 9956801"/>
              <a:gd name="connsiteX1" fmla="*/ 10912706 w 10912706"/>
              <a:gd name="connsiteY1" fmla="*/ 0 h 9956801"/>
              <a:gd name="connsiteX2" fmla="*/ 10912706 w 10912706"/>
              <a:gd name="connsiteY2" fmla="*/ 9956801 h 9956801"/>
              <a:gd name="connsiteX3" fmla="*/ 894949 w 10912706"/>
              <a:gd name="connsiteY3" fmla="*/ 9956801 h 9956801"/>
              <a:gd name="connsiteX4" fmla="*/ 5445944 w 10912706"/>
              <a:gd name="connsiteY4" fmla="*/ 4979394 h 99568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12706" h="9956801">
                <a:moveTo>
                  <a:pt x="0" y="0"/>
                </a:moveTo>
                <a:lnTo>
                  <a:pt x="10912706" y="0"/>
                </a:lnTo>
                <a:lnTo>
                  <a:pt x="10912706" y="9956801"/>
                </a:lnTo>
                <a:lnTo>
                  <a:pt x="894949" y="9956801"/>
                </a:lnTo>
                <a:lnTo>
                  <a:pt x="5445944" y="4979394"/>
                </a:lnTo>
                <a:close/>
              </a:path>
            </a:pathLst>
          </a:custGeom>
        </p:spPr>
        <p:txBody>
          <a:bodyPr wrap="square" anchor="ctr">
            <a:noAutofit/>
          </a:bodyPr>
          <a:lstStyle>
            <a:lvl1pPr marL="0" indent="0" algn="ctr">
              <a:buFontTx/>
              <a:buNone/>
              <a:defRPr/>
            </a:lvl1pPr>
          </a:lstStyle>
          <a:p>
            <a:r>
              <a:rPr lang="en-LV" dirty="0"/>
              <a:t>ATTĒLS</a:t>
            </a:r>
          </a:p>
        </p:txBody>
      </p:sp>
      <p:sp>
        <p:nvSpPr>
          <p:cNvPr id="25" name="Text Placeholder 24">
            <a:extLst>
              <a:ext uri="{FF2B5EF4-FFF2-40B4-BE49-F238E27FC236}">
                <a16:creationId xmlns:a16="http://schemas.microsoft.com/office/drawing/2014/main" id="{95790348-8332-3F44-A865-A5114BC697CC}"/>
              </a:ext>
            </a:extLst>
          </p:cNvPr>
          <p:cNvSpPr>
            <a:spLocks noGrp="1"/>
          </p:cNvSpPr>
          <p:nvPr>
            <p:ph type="body" sz="quarter" idx="13" hasCustomPrompt="1"/>
          </p:nvPr>
        </p:nvSpPr>
        <p:spPr>
          <a:xfrm>
            <a:off x="731838" y="3635375"/>
            <a:ext cx="6591299" cy="2903478"/>
          </a:xfrm>
        </p:spPr>
        <p:txBody>
          <a:bodyPr anchor="ctr"/>
          <a:lstStyle>
            <a:lvl1pPr marL="0" indent="0" algn="ctr">
              <a:buNone/>
              <a:defRPr sz="6000" b="1" i="0">
                <a:solidFill>
                  <a:srgbClr val="00859B"/>
                </a:solidFill>
                <a:latin typeface="Verdana" panose="020B0604030504040204" pitchFamily="34" charset="0"/>
                <a:ea typeface="Verdana" panose="020B0604030504040204" pitchFamily="34" charset="0"/>
                <a:cs typeface="Verdana" panose="020B0604030504040204" pitchFamily="34" charset="0"/>
              </a:defRPr>
            </a:lvl1pPr>
          </a:lstStyle>
          <a:p>
            <a:pPr lvl="0"/>
            <a:r>
              <a:rPr lang="lv-LV" dirty="0"/>
              <a:t>Prezentācijas nosaukums</a:t>
            </a:r>
          </a:p>
        </p:txBody>
      </p:sp>
      <p:sp>
        <p:nvSpPr>
          <p:cNvPr id="26" name="Text Placeholder 24">
            <a:extLst>
              <a:ext uri="{FF2B5EF4-FFF2-40B4-BE49-F238E27FC236}">
                <a16:creationId xmlns:a16="http://schemas.microsoft.com/office/drawing/2014/main" id="{54550629-55C5-A743-B2B2-326E3A8B30B3}"/>
              </a:ext>
            </a:extLst>
          </p:cNvPr>
          <p:cNvSpPr>
            <a:spLocks noGrp="1"/>
          </p:cNvSpPr>
          <p:nvPr>
            <p:ph type="body" sz="quarter" idx="14" hasCustomPrompt="1"/>
          </p:nvPr>
        </p:nvSpPr>
        <p:spPr>
          <a:xfrm>
            <a:off x="731837" y="6925247"/>
            <a:ext cx="6591299" cy="1043047"/>
          </a:xfrm>
        </p:spPr>
        <p:txBody>
          <a:bodyPr anchor="ctr"/>
          <a:lstStyle>
            <a:lvl1pPr marL="0" indent="0" algn="ctr">
              <a:buNone/>
              <a:defRPr sz="3600" b="0" i="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defRPr>
            </a:lvl1pPr>
          </a:lstStyle>
          <a:p>
            <a:pPr lvl="0"/>
            <a:r>
              <a:rPr lang="lv-LV" dirty="0"/>
              <a:t>Vārds Uzvārds, </a:t>
            </a:r>
            <a:r>
              <a:rPr lang="en-LV" dirty="0"/>
              <a:t>amats</a:t>
            </a:r>
          </a:p>
        </p:txBody>
      </p:sp>
      <p:sp>
        <p:nvSpPr>
          <p:cNvPr id="27" name="Text Placeholder 24">
            <a:extLst>
              <a:ext uri="{FF2B5EF4-FFF2-40B4-BE49-F238E27FC236}">
                <a16:creationId xmlns:a16="http://schemas.microsoft.com/office/drawing/2014/main" id="{DA10DCAA-E30A-194F-A538-D18955EC27C9}"/>
              </a:ext>
            </a:extLst>
          </p:cNvPr>
          <p:cNvSpPr>
            <a:spLocks noGrp="1"/>
          </p:cNvSpPr>
          <p:nvPr>
            <p:ph type="body" sz="quarter" idx="15" hasCustomPrompt="1"/>
          </p:nvPr>
        </p:nvSpPr>
        <p:spPr>
          <a:xfrm>
            <a:off x="698499" y="8214701"/>
            <a:ext cx="6624637" cy="468313"/>
          </a:xfrm>
        </p:spPr>
        <p:txBody>
          <a:bodyPr anchor="ctr">
            <a:normAutofit/>
          </a:bodyPr>
          <a:lstStyle>
            <a:lvl1pPr marL="0" indent="0" algn="ctr">
              <a:buNone/>
              <a:defRPr sz="1400" b="0" i="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defRPr>
            </a:lvl1pPr>
          </a:lstStyle>
          <a:p>
            <a:pPr lvl="0"/>
            <a:r>
              <a:rPr lang="lv-LV" dirty="0"/>
              <a:t>Datums un vieta</a:t>
            </a:r>
            <a:endParaRPr lang="en-LV" dirty="0"/>
          </a:p>
        </p:txBody>
      </p:sp>
    </p:spTree>
    <p:extLst>
      <p:ext uri="{BB962C8B-B14F-4D97-AF65-F5344CB8AC3E}">
        <p14:creationId xmlns:p14="http://schemas.microsoft.com/office/powerpoint/2010/main" val="1590406757"/>
      </p:ext>
    </p:extLst>
  </p:cSld>
  <p:clrMapOvr>
    <a:masterClrMapping/>
  </p:clrMapOvr>
  <p:extLst>
    <p:ext uri="{DCECCB84-F9BA-43D5-87BE-67443E8EF086}">
      <p15:sldGuideLst xmlns:p15="http://schemas.microsoft.com/office/powerpoint/2012/main">
        <p15:guide id="1" orient="horz" pos="3072" userDrawn="1">
          <p15:clr>
            <a:srgbClr val="FBAE40"/>
          </p15:clr>
        </p15:guide>
        <p15:guide id="2" orient="horz" userDrawn="1">
          <p15:clr>
            <a:srgbClr val="FBAE40"/>
          </p15:clr>
        </p15:guide>
        <p15:guide id="3" orient="horz" pos="6144" userDrawn="1">
          <p15:clr>
            <a:srgbClr val="FBAE40"/>
          </p15:clr>
        </p15:guide>
        <p15:guide id="4" orient="horz" pos="5839" userDrawn="1">
          <p15:clr>
            <a:srgbClr val="FBAE40"/>
          </p15:clr>
        </p15:guide>
        <p15:guide id="5" orient="horz" pos="5544" userDrawn="1">
          <p15:clr>
            <a:srgbClr val="FBAE40"/>
          </p15:clr>
        </p15:guide>
        <p15:guide id="6" orient="horz" pos="305" userDrawn="1">
          <p15:clr>
            <a:srgbClr val="FBAE40"/>
          </p15:clr>
        </p15:guide>
        <p15:guide id="7" userDrawn="1">
          <p15:clr>
            <a:srgbClr val="FBAE40"/>
          </p15:clr>
        </p15:guide>
        <p15:guide id="8" orient="horz" pos="713" userDrawn="1">
          <p15:clr>
            <a:srgbClr val="FBAE40"/>
          </p15:clr>
        </p15:guide>
        <p15:guide id="9" pos="5461" userDrawn="1">
          <p15:clr>
            <a:srgbClr val="FBAE40"/>
          </p15:clr>
        </p15:guide>
        <p15:guide id="10" pos="291" userDrawn="1">
          <p15:clr>
            <a:srgbClr val="FBAE40"/>
          </p15:clr>
        </p15:guide>
        <p15:guide id="11" pos="585" userDrawn="1">
          <p15:clr>
            <a:srgbClr val="FBAE40"/>
          </p15:clr>
        </p15:guide>
        <p15:guide id="12" pos="10923" userDrawn="1">
          <p15:clr>
            <a:srgbClr val="FBAE40"/>
          </p15:clr>
        </p15:guide>
        <p15:guide id="13" pos="10632" userDrawn="1">
          <p15:clr>
            <a:srgbClr val="FBAE40"/>
          </p15:clr>
        </p15:guide>
        <p15:guide id="14" pos="10338" userDrawn="1">
          <p15:clr>
            <a:srgbClr val="FBAE40"/>
          </p15:clr>
        </p15:guide>
        <p15:guide id="15" pos="3556" userDrawn="1">
          <p15:clr>
            <a:srgbClr val="FBAE40"/>
          </p15:clr>
        </p15:guide>
        <p15:guide id="16" pos="7571" userDrawn="1">
          <p15:clr>
            <a:srgbClr val="FBAE40"/>
          </p15:clr>
        </p15:guide>
        <p15:guide id="17" orient="horz" pos="577" userDrawn="1">
          <p15:clr>
            <a:srgbClr val="FBAE40"/>
          </p15:clr>
        </p15:guide>
        <p15:guide id="18" orient="horz" pos="1076" userDrawn="1">
          <p15:clr>
            <a:srgbClr val="FBAE40"/>
          </p15:clr>
        </p15:guide>
        <p15:guide id="19" orient="horz" pos="1371" userDrawn="1">
          <p15:clr>
            <a:srgbClr val="FBAE40"/>
          </p15:clr>
        </p15:guide>
        <p15:guide id="20" orient="horz" pos="1666" userDrawn="1">
          <p15:clr>
            <a:srgbClr val="FBAE40"/>
          </p15:clr>
        </p15:guide>
        <p15:guide id="21" orient="horz" pos="1961" userDrawn="1">
          <p15:clr>
            <a:srgbClr val="FBAE40"/>
          </p15:clr>
        </p15:guide>
        <p15:guide id="22" pos="7276" userDrawn="1">
          <p15:clr>
            <a:srgbClr val="FBAE40"/>
          </p15:clr>
        </p15:guide>
        <p15:guide id="23" pos="2672" userDrawn="1">
          <p15:clr>
            <a:srgbClr val="FBAE40"/>
          </p15:clr>
        </p15:guide>
        <p15:guide id="24" pos="4758"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Saturs_07">
    <p:spTree>
      <p:nvGrpSpPr>
        <p:cNvPr id="1" name=""/>
        <p:cNvGrpSpPr/>
        <p:nvPr/>
      </p:nvGrpSpPr>
      <p:grpSpPr>
        <a:xfrm>
          <a:off x="0" y="0"/>
          <a:ext cx="0" cy="0"/>
          <a:chOff x="0" y="0"/>
          <a:chExt cx="0" cy="0"/>
        </a:xfrm>
      </p:grpSpPr>
      <p:sp>
        <p:nvSpPr>
          <p:cNvPr id="25" name="Text Placeholder 24">
            <a:extLst>
              <a:ext uri="{FF2B5EF4-FFF2-40B4-BE49-F238E27FC236}">
                <a16:creationId xmlns:a16="http://schemas.microsoft.com/office/drawing/2014/main" id="{95790348-8332-3F44-A865-A5114BC697CC}"/>
              </a:ext>
            </a:extLst>
          </p:cNvPr>
          <p:cNvSpPr>
            <a:spLocks noGrp="1"/>
          </p:cNvSpPr>
          <p:nvPr>
            <p:ph type="body" sz="quarter" idx="13" hasCustomPrompt="1"/>
          </p:nvPr>
        </p:nvSpPr>
        <p:spPr>
          <a:xfrm>
            <a:off x="461963" y="484188"/>
            <a:ext cx="16416336" cy="1692275"/>
          </a:xfrm>
        </p:spPr>
        <p:txBody>
          <a:bodyPr anchor="ctr"/>
          <a:lstStyle>
            <a:lvl1pPr marL="0" indent="0" algn="ctr">
              <a:buNone/>
              <a:defRPr sz="6000" b="1" i="0">
                <a:solidFill>
                  <a:srgbClr val="00859B"/>
                </a:solidFill>
                <a:latin typeface="Verdana" panose="020B0604030504040204" pitchFamily="34" charset="0"/>
                <a:ea typeface="Verdana" panose="020B0604030504040204" pitchFamily="34" charset="0"/>
                <a:cs typeface="Verdana" panose="020B0604030504040204" pitchFamily="34" charset="0"/>
              </a:defRPr>
            </a:lvl1pPr>
          </a:lstStyle>
          <a:p>
            <a:pPr lvl="0"/>
            <a:r>
              <a:rPr lang="lv-LV" dirty="0"/>
              <a:t>Virsraksts</a:t>
            </a:r>
          </a:p>
        </p:txBody>
      </p:sp>
      <p:sp>
        <p:nvSpPr>
          <p:cNvPr id="32" name="Content Placeholder 6">
            <a:extLst>
              <a:ext uri="{FF2B5EF4-FFF2-40B4-BE49-F238E27FC236}">
                <a16:creationId xmlns:a16="http://schemas.microsoft.com/office/drawing/2014/main" id="{1400F1E5-76AD-5A47-9CE5-9AD8FE5EC57A}"/>
              </a:ext>
            </a:extLst>
          </p:cNvPr>
          <p:cNvSpPr>
            <a:spLocks noGrp="1"/>
          </p:cNvSpPr>
          <p:nvPr>
            <p:ph sz="quarter" idx="18"/>
          </p:nvPr>
        </p:nvSpPr>
        <p:spPr>
          <a:xfrm>
            <a:off x="9174163" y="2660652"/>
            <a:ext cx="7704137" cy="6572250"/>
          </a:xfrm>
        </p:spPr>
        <p:txBody>
          <a:bodyPr/>
          <a:lstStyle>
            <a:lvl1pPr marL="0" indent="0">
              <a:buNone/>
              <a:defRPr b="0" i="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defRPr>
            </a:lvl1pPr>
            <a:lvl2pPr>
              <a:defRPr b="0" i="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defRPr>
            </a:lvl2pPr>
            <a:lvl3pPr>
              <a:defRPr b="0" i="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defRPr>
            </a:lvl3pPr>
            <a:lvl4pPr>
              <a:defRPr b="0" i="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defRPr>
            </a:lvl4pPr>
            <a:lvl5pPr>
              <a:defRPr b="0" i="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defRPr>
            </a:lvl5pPr>
          </a:lstStyle>
          <a:p>
            <a:pPr lvl="0"/>
            <a:r>
              <a:rPr lang="lv-LV"/>
              <a:t>Noklikšķiniet, lai rediģētu šablona teksta stilus</a:t>
            </a:r>
          </a:p>
        </p:txBody>
      </p:sp>
      <p:sp>
        <p:nvSpPr>
          <p:cNvPr id="12" name="Rectangle 11">
            <a:extLst>
              <a:ext uri="{FF2B5EF4-FFF2-40B4-BE49-F238E27FC236}">
                <a16:creationId xmlns:a16="http://schemas.microsoft.com/office/drawing/2014/main" id="{15330AD7-4C7A-8A41-AED7-F5FD2321505B}"/>
              </a:ext>
            </a:extLst>
          </p:cNvPr>
          <p:cNvSpPr/>
          <p:nvPr userDrawn="1"/>
        </p:nvSpPr>
        <p:spPr>
          <a:xfrm>
            <a:off x="-84627" y="4876799"/>
            <a:ext cx="1017547" cy="4392613"/>
          </a:xfrm>
          <a:prstGeom prst="rect">
            <a:avLst/>
          </a:prstGeom>
          <a:solidFill>
            <a:srgbClr val="0043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LV" dirty="0"/>
          </a:p>
        </p:txBody>
      </p:sp>
      <p:sp>
        <p:nvSpPr>
          <p:cNvPr id="14" name="Picture Placeholder 2">
            <a:extLst>
              <a:ext uri="{FF2B5EF4-FFF2-40B4-BE49-F238E27FC236}">
                <a16:creationId xmlns:a16="http://schemas.microsoft.com/office/drawing/2014/main" id="{4C49A995-D6B9-0646-AF00-54EDD1C92DFB}"/>
              </a:ext>
            </a:extLst>
          </p:cNvPr>
          <p:cNvSpPr>
            <a:spLocks noGrp="1"/>
          </p:cNvSpPr>
          <p:nvPr>
            <p:ph type="pic" sz="quarter" idx="14" hasCustomPrompt="1"/>
          </p:nvPr>
        </p:nvSpPr>
        <p:spPr>
          <a:xfrm>
            <a:off x="475829" y="3113088"/>
            <a:ext cx="7732339" cy="6653639"/>
          </a:xfrm>
        </p:spPr>
        <p:txBody>
          <a:bodyPr anchor="ctr"/>
          <a:lstStyle>
            <a:lvl1pPr marL="0" indent="0" algn="ctr">
              <a:buNone/>
              <a:defRPr>
                <a:solidFill>
                  <a:schemeClr val="tx1">
                    <a:lumMod val="50000"/>
                    <a:lumOff val="50000"/>
                  </a:schemeClr>
                </a:solidFill>
              </a:defRPr>
            </a:lvl1pPr>
          </a:lstStyle>
          <a:p>
            <a:r>
              <a:rPr lang="en-LV" dirty="0"/>
              <a:t>ATTĒLS</a:t>
            </a:r>
          </a:p>
        </p:txBody>
      </p:sp>
      <p:sp>
        <p:nvSpPr>
          <p:cNvPr id="17" name="Rectangle 16">
            <a:extLst>
              <a:ext uri="{FF2B5EF4-FFF2-40B4-BE49-F238E27FC236}">
                <a16:creationId xmlns:a16="http://schemas.microsoft.com/office/drawing/2014/main" id="{07DF4479-143D-F941-8CB4-25A6D11A71CF}"/>
              </a:ext>
            </a:extLst>
          </p:cNvPr>
          <p:cNvSpPr/>
          <p:nvPr userDrawn="1"/>
        </p:nvSpPr>
        <p:spPr>
          <a:xfrm>
            <a:off x="932920" y="2644776"/>
            <a:ext cx="7741708" cy="6185326"/>
          </a:xfrm>
          <a:prstGeom prst="rect">
            <a:avLst/>
          </a:prstGeom>
          <a:noFill/>
          <a:ln w="19050">
            <a:solidFill>
              <a:srgbClr val="00434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LV" dirty="0"/>
          </a:p>
        </p:txBody>
      </p:sp>
    </p:spTree>
    <p:extLst>
      <p:ext uri="{BB962C8B-B14F-4D97-AF65-F5344CB8AC3E}">
        <p14:creationId xmlns:p14="http://schemas.microsoft.com/office/powerpoint/2010/main" val="2053026438"/>
      </p:ext>
    </p:extLst>
  </p:cSld>
  <p:clrMapOvr>
    <a:masterClrMapping/>
  </p:clrMapOvr>
  <p:extLst>
    <p:ext uri="{DCECCB84-F9BA-43D5-87BE-67443E8EF086}">
      <p15:sldGuideLst xmlns:p15="http://schemas.microsoft.com/office/powerpoint/2012/main">
        <p15:guide id="1" orient="horz" pos="3072" userDrawn="1">
          <p15:clr>
            <a:srgbClr val="FBAE40"/>
          </p15:clr>
        </p15:guide>
        <p15:guide id="2" orient="horz" userDrawn="1">
          <p15:clr>
            <a:srgbClr val="FBAE40"/>
          </p15:clr>
        </p15:guide>
        <p15:guide id="3" orient="horz" pos="6144" userDrawn="1">
          <p15:clr>
            <a:srgbClr val="FBAE40"/>
          </p15:clr>
        </p15:guide>
        <p15:guide id="4" orient="horz" pos="5839" userDrawn="1">
          <p15:clr>
            <a:srgbClr val="FBAE40"/>
          </p15:clr>
        </p15:guide>
        <p15:guide id="5" orient="horz" pos="5544" userDrawn="1">
          <p15:clr>
            <a:srgbClr val="FBAE40"/>
          </p15:clr>
        </p15:guide>
        <p15:guide id="6" orient="horz" pos="305" userDrawn="1">
          <p15:clr>
            <a:srgbClr val="FBAE40"/>
          </p15:clr>
        </p15:guide>
        <p15:guide id="7" userDrawn="1">
          <p15:clr>
            <a:srgbClr val="FBAE40"/>
          </p15:clr>
        </p15:guide>
        <p15:guide id="8" orient="horz" pos="713" userDrawn="1">
          <p15:clr>
            <a:srgbClr val="FBAE40"/>
          </p15:clr>
        </p15:guide>
        <p15:guide id="9" pos="5461" userDrawn="1">
          <p15:clr>
            <a:srgbClr val="FBAE40"/>
          </p15:clr>
        </p15:guide>
        <p15:guide id="10" pos="291" userDrawn="1">
          <p15:clr>
            <a:srgbClr val="FBAE40"/>
          </p15:clr>
        </p15:guide>
        <p15:guide id="11" pos="585" userDrawn="1">
          <p15:clr>
            <a:srgbClr val="FBAE40"/>
          </p15:clr>
        </p15:guide>
        <p15:guide id="12" pos="10923" userDrawn="1">
          <p15:clr>
            <a:srgbClr val="FBAE40"/>
          </p15:clr>
        </p15:guide>
        <p15:guide id="13" pos="10632" userDrawn="1">
          <p15:clr>
            <a:srgbClr val="FBAE40"/>
          </p15:clr>
        </p15:guide>
        <p15:guide id="14" pos="10338" userDrawn="1">
          <p15:clr>
            <a:srgbClr val="FBAE40"/>
          </p15:clr>
        </p15:guide>
        <p15:guide id="15" pos="3556" userDrawn="1">
          <p15:clr>
            <a:srgbClr val="FBAE40"/>
          </p15:clr>
        </p15:guide>
        <p15:guide id="16" pos="7571" userDrawn="1">
          <p15:clr>
            <a:srgbClr val="FBAE40"/>
          </p15:clr>
        </p15:guide>
        <p15:guide id="17" orient="horz" pos="555" userDrawn="1">
          <p15:clr>
            <a:srgbClr val="FBAE40"/>
          </p15:clr>
        </p15:guide>
        <p15:guide id="18" orient="horz" pos="1076" userDrawn="1">
          <p15:clr>
            <a:srgbClr val="FBAE40"/>
          </p15:clr>
        </p15:guide>
        <p15:guide id="19" orient="horz" pos="1371" userDrawn="1">
          <p15:clr>
            <a:srgbClr val="FBAE40"/>
          </p15:clr>
        </p15:guide>
        <p15:guide id="20" orient="horz" pos="1666" userDrawn="1">
          <p15:clr>
            <a:srgbClr val="FBAE40"/>
          </p15:clr>
        </p15:guide>
        <p15:guide id="21" orient="horz" pos="1961" userDrawn="1">
          <p15:clr>
            <a:srgbClr val="FBAE40"/>
          </p15:clr>
        </p15:guide>
        <p15:guide id="22" pos="7276" userDrawn="1">
          <p15:clr>
            <a:srgbClr val="FBAE40"/>
          </p15:clr>
        </p15:guide>
        <p15:guide id="23" pos="2672" userDrawn="1">
          <p15:clr>
            <a:srgbClr val="FBAE40"/>
          </p15:clr>
        </p15:guide>
        <p15:guide id="24" pos="4781" userDrawn="1">
          <p15:clr>
            <a:srgbClr val="FBAE40"/>
          </p15:clr>
        </p15:guide>
        <p15:guide id="25" pos="5189" userDrawn="1">
          <p15:clr>
            <a:srgbClr val="FBAE40"/>
          </p15:clr>
        </p15:guide>
        <p15:guide id="26" pos="5779" userDrawn="1">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Saturs_08">
    <p:spTree>
      <p:nvGrpSpPr>
        <p:cNvPr id="1" name=""/>
        <p:cNvGrpSpPr/>
        <p:nvPr/>
      </p:nvGrpSpPr>
      <p:grpSpPr>
        <a:xfrm>
          <a:off x="0" y="0"/>
          <a:ext cx="0" cy="0"/>
          <a:chOff x="0" y="0"/>
          <a:chExt cx="0" cy="0"/>
        </a:xfrm>
      </p:grpSpPr>
      <p:sp>
        <p:nvSpPr>
          <p:cNvPr id="25" name="Text Placeholder 24">
            <a:extLst>
              <a:ext uri="{FF2B5EF4-FFF2-40B4-BE49-F238E27FC236}">
                <a16:creationId xmlns:a16="http://schemas.microsoft.com/office/drawing/2014/main" id="{95790348-8332-3F44-A865-A5114BC697CC}"/>
              </a:ext>
            </a:extLst>
          </p:cNvPr>
          <p:cNvSpPr>
            <a:spLocks noGrp="1"/>
          </p:cNvSpPr>
          <p:nvPr>
            <p:ph type="body" sz="quarter" idx="13" hasCustomPrompt="1"/>
          </p:nvPr>
        </p:nvSpPr>
        <p:spPr>
          <a:xfrm>
            <a:off x="461963" y="484188"/>
            <a:ext cx="16416336" cy="1692275"/>
          </a:xfrm>
        </p:spPr>
        <p:txBody>
          <a:bodyPr anchor="ctr"/>
          <a:lstStyle>
            <a:lvl1pPr marL="0" indent="0" algn="ctr">
              <a:buNone/>
              <a:defRPr sz="6000" b="1" i="0">
                <a:solidFill>
                  <a:srgbClr val="00859B"/>
                </a:solidFill>
                <a:latin typeface="Verdana" panose="020B0604030504040204" pitchFamily="34" charset="0"/>
                <a:ea typeface="Verdana" panose="020B0604030504040204" pitchFamily="34" charset="0"/>
                <a:cs typeface="Verdana" panose="020B0604030504040204" pitchFamily="34" charset="0"/>
              </a:defRPr>
            </a:lvl1pPr>
          </a:lstStyle>
          <a:p>
            <a:pPr lvl="0"/>
            <a:r>
              <a:rPr lang="lv-LV" dirty="0"/>
              <a:t>Virsraksts</a:t>
            </a:r>
          </a:p>
        </p:txBody>
      </p:sp>
      <p:sp>
        <p:nvSpPr>
          <p:cNvPr id="32" name="Content Placeholder 6">
            <a:extLst>
              <a:ext uri="{FF2B5EF4-FFF2-40B4-BE49-F238E27FC236}">
                <a16:creationId xmlns:a16="http://schemas.microsoft.com/office/drawing/2014/main" id="{1400F1E5-76AD-5A47-9CE5-9AD8FE5EC57A}"/>
              </a:ext>
            </a:extLst>
          </p:cNvPr>
          <p:cNvSpPr>
            <a:spLocks noGrp="1"/>
          </p:cNvSpPr>
          <p:nvPr>
            <p:ph sz="quarter" idx="18"/>
          </p:nvPr>
        </p:nvSpPr>
        <p:spPr>
          <a:xfrm>
            <a:off x="461963" y="2660652"/>
            <a:ext cx="16416336" cy="6572250"/>
          </a:xfrm>
        </p:spPr>
        <p:txBody>
          <a:bodyPr/>
          <a:lstStyle>
            <a:lvl1pPr marL="0" indent="0">
              <a:buNone/>
              <a:defRPr b="0" i="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defRPr>
            </a:lvl1pPr>
            <a:lvl2pPr>
              <a:defRPr b="0" i="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defRPr>
            </a:lvl2pPr>
            <a:lvl3pPr>
              <a:defRPr b="0" i="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defRPr>
            </a:lvl3pPr>
            <a:lvl4pPr>
              <a:defRPr b="0" i="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defRPr>
            </a:lvl4pPr>
            <a:lvl5pPr>
              <a:defRPr b="0" i="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defRPr>
            </a:lvl5pPr>
          </a:lstStyle>
          <a:p>
            <a:pPr lvl="0"/>
            <a:r>
              <a:rPr lang="lv-LV"/>
              <a:t>Noklikšķiniet, lai rediģētu šablona teksta stilus</a:t>
            </a:r>
          </a:p>
        </p:txBody>
      </p:sp>
    </p:spTree>
    <p:extLst>
      <p:ext uri="{BB962C8B-B14F-4D97-AF65-F5344CB8AC3E}">
        <p14:creationId xmlns:p14="http://schemas.microsoft.com/office/powerpoint/2010/main" val="3663090393"/>
      </p:ext>
    </p:extLst>
  </p:cSld>
  <p:clrMapOvr>
    <a:masterClrMapping/>
  </p:clrMapOvr>
  <p:extLst>
    <p:ext uri="{DCECCB84-F9BA-43D5-87BE-67443E8EF086}">
      <p15:sldGuideLst xmlns:p15="http://schemas.microsoft.com/office/powerpoint/2012/main">
        <p15:guide id="1" orient="horz" pos="3072" userDrawn="1">
          <p15:clr>
            <a:srgbClr val="FBAE40"/>
          </p15:clr>
        </p15:guide>
        <p15:guide id="2" orient="horz" userDrawn="1">
          <p15:clr>
            <a:srgbClr val="FBAE40"/>
          </p15:clr>
        </p15:guide>
        <p15:guide id="3" orient="horz" pos="6144" userDrawn="1">
          <p15:clr>
            <a:srgbClr val="FBAE40"/>
          </p15:clr>
        </p15:guide>
        <p15:guide id="4" orient="horz" pos="5839" userDrawn="1">
          <p15:clr>
            <a:srgbClr val="FBAE40"/>
          </p15:clr>
        </p15:guide>
        <p15:guide id="5" orient="horz" pos="5544" userDrawn="1">
          <p15:clr>
            <a:srgbClr val="FBAE40"/>
          </p15:clr>
        </p15:guide>
        <p15:guide id="6" orient="horz" pos="305" userDrawn="1">
          <p15:clr>
            <a:srgbClr val="FBAE40"/>
          </p15:clr>
        </p15:guide>
        <p15:guide id="7" userDrawn="1">
          <p15:clr>
            <a:srgbClr val="FBAE40"/>
          </p15:clr>
        </p15:guide>
        <p15:guide id="8" orient="horz" pos="713" userDrawn="1">
          <p15:clr>
            <a:srgbClr val="FBAE40"/>
          </p15:clr>
        </p15:guide>
        <p15:guide id="9" pos="5461" userDrawn="1">
          <p15:clr>
            <a:srgbClr val="FBAE40"/>
          </p15:clr>
        </p15:guide>
        <p15:guide id="10" pos="291" userDrawn="1">
          <p15:clr>
            <a:srgbClr val="FBAE40"/>
          </p15:clr>
        </p15:guide>
        <p15:guide id="11" pos="585" userDrawn="1">
          <p15:clr>
            <a:srgbClr val="FBAE40"/>
          </p15:clr>
        </p15:guide>
        <p15:guide id="12" pos="10923" userDrawn="1">
          <p15:clr>
            <a:srgbClr val="FBAE40"/>
          </p15:clr>
        </p15:guide>
        <p15:guide id="13" pos="10632" userDrawn="1">
          <p15:clr>
            <a:srgbClr val="FBAE40"/>
          </p15:clr>
        </p15:guide>
        <p15:guide id="14" pos="10338" userDrawn="1">
          <p15:clr>
            <a:srgbClr val="FBAE40"/>
          </p15:clr>
        </p15:guide>
        <p15:guide id="15" pos="3556" userDrawn="1">
          <p15:clr>
            <a:srgbClr val="FBAE40"/>
          </p15:clr>
        </p15:guide>
        <p15:guide id="16" pos="7571" userDrawn="1">
          <p15:clr>
            <a:srgbClr val="FBAE40"/>
          </p15:clr>
        </p15:guide>
        <p15:guide id="17" orient="horz" pos="555" userDrawn="1">
          <p15:clr>
            <a:srgbClr val="FBAE40"/>
          </p15:clr>
        </p15:guide>
        <p15:guide id="18" orient="horz" pos="1076" userDrawn="1">
          <p15:clr>
            <a:srgbClr val="FBAE40"/>
          </p15:clr>
        </p15:guide>
        <p15:guide id="19" orient="horz" pos="1371" userDrawn="1">
          <p15:clr>
            <a:srgbClr val="FBAE40"/>
          </p15:clr>
        </p15:guide>
        <p15:guide id="20" orient="horz" pos="1666" userDrawn="1">
          <p15:clr>
            <a:srgbClr val="FBAE40"/>
          </p15:clr>
        </p15:guide>
        <p15:guide id="21" orient="horz" pos="1961" userDrawn="1">
          <p15:clr>
            <a:srgbClr val="FBAE40"/>
          </p15:clr>
        </p15:guide>
        <p15:guide id="22" pos="7276" userDrawn="1">
          <p15:clr>
            <a:srgbClr val="FBAE40"/>
          </p15:clr>
        </p15:guide>
        <p15:guide id="23" pos="2672" userDrawn="1">
          <p15:clr>
            <a:srgbClr val="FBAE40"/>
          </p15:clr>
        </p15:guide>
        <p15:guide id="24" pos="4781" userDrawn="1">
          <p15:clr>
            <a:srgbClr val="FBAE40"/>
          </p15:clr>
        </p15:guide>
        <p15:guide id="25" pos="5189" userDrawn="1">
          <p15:clr>
            <a:srgbClr val="FBAE40"/>
          </p15:clr>
        </p15:guide>
        <p15:guide id="26" pos="5779" userDrawn="1">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Tukšs">
    <p:spTree>
      <p:nvGrpSpPr>
        <p:cNvPr id="1" name=""/>
        <p:cNvGrpSpPr/>
        <p:nvPr/>
      </p:nvGrpSpPr>
      <p:grpSpPr>
        <a:xfrm>
          <a:off x="0" y="0"/>
          <a:ext cx="0" cy="0"/>
          <a:chOff x="0" y="0"/>
          <a:chExt cx="0" cy="0"/>
        </a:xfrm>
      </p:grpSpPr>
    </p:spTree>
    <p:extLst>
      <p:ext uri="{BB962C8B-B14F-4D97-AF65-F5344CB8AC3E}">
        <p14:creationId xmlns:p14="http://schemas.microsoft.com/office/powerpoint/2010/main" val="389404190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END_LV">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D695CF94-5BB8-B746-ABB4-F887CB887FDD}"/>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6235620" y="-14327"/>
            <a:ext cx="4869023" cy="4869023"/>
          </a:xfrm>
          <a:prstGeom prst="rect">
            <a:avLst/>
          </a:prstGeom>
        </p:spPr>
      </p:pic>
      <p:sp>
        <p:nvSpPr>
          <p:cNvPr id="25" name="Text Placeholder 24">
            <a:extLst>
              <a:ext uri="{FF2B5EF4-FFF2-40B4-BE49-F238E27FC236}">
                <a16:creationId xmlns:a16="http://schemas.microsoft.com/office/drawing/2014/main" id="{95790348-8332-3F44-A865-A5114BC697CC}"/>
              </a:ext>
            </a:extLst>
          </p:cNvPr>
          <p:cNvSpPr>
            <a:spLocks noGrp="1"/>
          </p:cNvSpPr>
          <p:nvPr>
            <p:ph type="body" sz="quarter" idx="13" hasCustomPrompt="1"/>
          </p:nvPr>
        </p:nvSpPr>
        <p:spPr>
          <a:xfrm>
            <a:off x="946150" y="4854576"/>
            <a:ext cx="15465425" cy="2632074"/>
          </a:xfrm>
        </p:spPr>
        <p:txBody>
          <a:bodyPr anchor="ctr"/>
          <a:lstStyle>
            <a:lvl1pPr marL="0" indent="0" algn="ctr">
              <a:buNone/>
              <a:defRPr sz="6000" b="1" i="0">
                <a:solidFill>
                  <a:srgbClr val="00859B"/>
                </a:solidFill>
                <a:latin typeface="Verdana" panose="020B0604030504040204" pitchFamily="34" charset="0"/>
                <a:ea typeface="Verdana" panose="020B0604030504040204" pitchFamily="34" charset="0"/>
                <a:cs typeface="Verdana" panose="020B0604030504040204" pitchFamily="34" charset="0"/>
              </a:defRPr>
            </a:lvl1pPr>
          </a:lstStyle>
          <a:p>
            <a:pPr lvl="0"/>
            <a:r>
              <a:rPr lang="lv-LV" dirty="0"/>
              <a:t>Paldies teksts</a:t>
            </a:r>
          </a:p>
        </p:txBody>
      </p:sp>
      <p:grpSp>
        <p:nvGrpSpPr>
          <p:cNvPr id="50" name="Group 49">
            <a:extLst>
              <a:ext uri="{FF2B5EF4-FFF2-40B4-BE49-F238E27FC236}">
                <a16:creationId xmlns:a16="http://schemas.microsoft.com/office/drawing/2014/main" id="{840F6DBC-E8DB-B64C-B1BB-3D23EEBC8276}"/>
              </a:ext>
            </a:extLst>
          </p:cNvPr>
          <p:cNvGrpSpPr/>
          <p:nvPr userDrawn="1"/>
        </p:nvGrpSpPr>
        <p:grpSpPr>
          <a:xfrm>
            <a:off x="984555" y="8096774"/>
            <a:ext cx="1812305" cy="344979"/>
            <a:chOff x="976598" y="8111148"/>
            <a:chExt cx="1812305" cy="344979"/>
          </a:xfrm>
        </p:grpSpPr>
        <p:sp>
          <p:nvSpPr>
            <p:cNvPr id="15" name="Rectangle 14">
              <a:extLst>
                <a:ext uri="{FF2B5EF4-FFF2-40B4-BE49-F238E27FC236}">
                  <a16:creationId xmlns:a16="http://schemas.microsoft.com/office/drawing/2014/main" id="{E3CBEA47-CC3A-D941-94F3-4E3A39A96373}"/>
                </a:ext>
              </a:extLst>
            </p:cNvPr>
            <p:cNvSpPr/>
            <p:nvPr/>
          </p:nvSpPr>
          <p:spPr>
            <a:xfrm>
              <a:off x="1307451" y="8129749"/>
              <a:ext cx="1481452" cy="307777"/>
            </a:xfrm>
            <a:prstGeom prst="rect">
              <a:avLst/>
            </a:prstGeom>
          </p:spPr>
          <p:txBody>
            <a:bodyPr wrap="square">
              <a:spAutoFit/>
            </a:bodyPr>
            <a:lstStyle/>
            <a:p>
              <a:pPr marL="0" marR="0" lvl="0" indent="0" algn="l" defTabSz="584200" rtl="0" eaLnBrk="1" fontAlgn="auto" latinLnBrk="0" hangingPunct="0">
                <a:lnSpc>
                  <a:spcPct val="100000"/>
                </a:lnSpc>
                <a:spcBef>
                  <a:spcPts val="0"/>
                </a:spcBef>
                <a:spcAft>
                  <a:spcPts val="0"/>
                </a:spcAft>
                <a:buClrTx/>
                <a:buSzTx/>
                <a:buFontTx/>
                <a:buNone/>
                <a:tabLst/>
                <a:defRPr/>
              </a:pPr>
              <a:r>
                <a:rPr kumimoji="0" lang="en-US" sz="1400" b="0" i="0" u="none" strike="noStrike" kern="0" cap="none" spc="0" normalizeH="0" baseline="0" noProof="0" dirty="0">
                  <a:ln>
                    <a:noFill/>
                  </a:ln>
                  <a:solidFill>
                    <a:schemeClr val="tx1">
                      <a:lumMod val="65000"/>
                      <a:lumOff val="35000"/>
                    </a:schemeClr>
                  </a:solidFill>
                  <a:effectLst/>
                  <a:uLnTx/>
                  <a:uFillTx/>
                  <a:latin typeface="Verdana" panose="020B0604030504040204" pitchFamily="34" charset="0"/>
                  <a:ea typeface="Verdana" panose="020B0604030504040204" pitchFamily="34" charset="0"/>
                  <a:cs typeface="Verdana" panose="020B0604030504040204" pitchFamily="34" charset="0"/>
                  <a:sym typeface="Helvetica Neue"/>
                </a:rPr>
                <a:t>@</a:t>
              </a:r>
              <a:r>
                <a:rPr kumimoji="0" lang="en-US" sz="1400" b="0" i="0" u="none" strike="noStrike" kern="0" cap="none" spc="0" normalizeH="0" baseline="0" noProof="0" dirty="0" err="1">
                  <a:ln>
                    <a:noFill/>
                  </a:ln>
                  <a:solidFill>
                    <a:schemeClr val="tx1">
                      <a:lumMod val="65000"/>
                      <a:lumOff val="35000"/>
                    </a:schemeClr>
                  </a:solidFill>
                  <a:effectLst/>
                  <a:uLnTx/>
                  <a:uFillTx/>
                  <a:latin typeface="Verdana" panose="020B0604030504040204" pitchFamily="34" charset="0"/>
                  <a:ea typeface="Verdana" panose="020B0604030504040204" pitchFamily="34" charset="0"/>
                  <a:cs typeface="Verdana" panose="020B0604030504040204" pitchFamily="34" charset="0"/>
                  <a:sym typeface="Helvetica Neue"/>
                </a:rPr>
                <a:t>E</a:t>
              </a:r>
              <a:r>
                <a:rPr kumimoji="0" lang="en-US" sz="1400" b="0" i="0" u="none" strike="noStrike" kern="0" cap="none" spc="-150" normalizeH="0" baseline="0" noProof="0" dirty="0" err="1">
                  <a:ln>
                    <a:noFill/>
                  </a:ln>
                  <a:solidFill>
                    <a:schemeClr val="tx1">
                      <a:lumMod val="65000"/>
                      <a:lumOff val="35000"/>
                    </a:schemeClr>
                  </a:solidFill>
                  <a:effectLst/>
                  <a:uLnTx/>
                  <a:uFillTx/>
                  <a:latin typeface="Verdana" panose="020B0604030504040204" pitchFamily="34" charset="0"/>
                  <a:ea typeface="Verdana" panose="020B0604030504040204" pitchFamily="34" charset="0"/>
                  <a:cs typeface="Verdana" panose="020B0604030504040204" pitchFamily="34" charset="0"/>
                  <a:sym typeface="Helvetica Neue"/>
                </a:rPr>
                <a:t>M_</a:t>
              </a:r>
              <a:r>
                <a:rPr kumimoji="0" lang="en-US" sz="1400" b="0" i="0" u="none" strike="noStrike" kern="0" cap="none" spc="0" normalizeH="0" baseline="0" noProof="0" dirty="0" err="1">
                  <a:ln>
                    <a:noFill/>
                  </a:ln>
                  <a:solidFill>
                    <a:schemeClr val="tx1">
                      <a:lumMod val="65000"/>
                      <a:lumOff val="35000"/>
                    </a:schemeClr>
                  </a:solidFill>
                  <a:effectLst/>
                  <a:uLnTx/>
                  <a:uFillTx/>
                  <a:latin typeface="Verdana" panose="020B0604030504040204" pitchFamily="34" charset="0"/>
                  <a:ea typeface="Verdana" panose="020B0604030504040204" pitchFamily="34" charset="0"/>
                  <a:cs typeface="Verdana" panose="020B0604030504040204" pitchFamily="34" charset="0"/>
                  <a:sym typeface="Helvetica Neue"/>
                </a:rPr>
                <a:t>gov</a:t>
              </a:r>
              <a:r>
                <a:rPr kumimoji="0" lang="en-US" sz="1400" b="0" i="0" u="none" strike="noStrike" kern="0" cap="none" spc="-150" normalizeH="0" baseline="0" noProof="0" dirty="0" err="1">
                  <a:ln>
                    <a:noFill/>
                  </a:ln>
                  <a:solidFill>
                    <a:schemeClr val="tx1">
                      <a:lumMod val="65000"/>
                      <a:lumOff val="35000"/>
                    </a:schemeClr>
                  </a:solidFill>
                  <a:effectLst/>
                  <a:uLnTx/>
                  <a:uFillTx/>
                  <a:latin typeface="Verdana" panose="020B0604030504040204" pitchFamily="34" charset="0"/>
                  <a:ea typeface="Verdana" panose="020B0604030504040204" pitchFamily="34" charset="0"/>
                  <a:cs typeface="Verdana" panose="020B0604030504040204" pitchFamily="34" charset="0"/>
                  <a:sym typeface="Helvetica Neue"/>
                </a:rPr>
                <a:t>_</a:t>
              </a:r>
              <a:r>
                <a:rPr kumimoji="0" lang="en-US" sz="1400" b="0" i="0" u="none" strike="noStrike" kern="0" cap="none" spc="0" normalizeH="0" baseline="0" noProof="0" dirty="0" err="1">
                  <a:ln>
                    <a:noFill/>
                  </a:ln>
                  <a:solidFill>
                    <a:schemeClr val="tx1">
                      <a:lumMod val="65000"/>
                      <a:lumOff val="35000"/>
                    </a:schemeClr>
                  </a:solidFill>
                  <a:effectLst/>
                  <a:uLnTx/>
                  <a:uFillTx/>
                  <a:latin typeface="Verdana" panose="020B0604030504040204" pitchFamily="34" charset="0"/>
                  <a:ea typeface="Verdana" panose="020B0604030504040204" pitchFamily="34" charset="0"/>
                  <a:cs typeface="Verdana" panose="020B0604030504040204" pitchFamily="34" charset="0"/>
                  <a:sym typeface="Helvetica Neue"/>
                </a:rPr>
                <a:t>lv</a:t>
              </a:r>
              <a:r>
                <a:rPr kumimoji="0" lang="en-US" sz="1400" b="0" i="0" u="none" strike="noStrike" kern="0" cap="none" spc="0" normalizeH="0" baseline="0" noProof="0" dirty="0">
                  <a:ln>
                    <a:noFill/>
                  </a:ln>
                  <a:solidFill>
                    <a:schemeClr val="tx1">
                      <a:lumMod val="65000"/>
                      <a:lumOff val="35000"/>
                    </a:schemeClr>
                  </a:solidFill>
                  <a:effectLst/>
                  <a:uLnTx/>
                  <a:uFillTx/>
                  <a:latin typeface="Verdana" panose="020B0604030504040204" pitchFamily="34" charset="0"/>
                  <a:ea typeface="Verdana" panose="020B0604030504040204" pitchFamily="34" charset="0"/>
                  <a:cs typeface="Verdana" panose="020B0604030504040204" pitchFamily="34" charset="0"/>
                  <a:sym typeface="Helvetica Neue"/>
                </a:rPr>
                <a:t>,</a:t>
              </a:r>
              <a:endParaRPr kumimoji="0" lang="lv-LV" sz="1400" b="0" i="0" u="none" strike="noStrike" kern="0" cap="none" spc="0" normalizeH="0" baseline="0" noProof="0" dirty="0">
                <a:ln>
                  <a:noFill/>
                </a:ln>
                <a:solidFill>
                  <a:schemeClr val="tx1">
                    <a:lumMod val="65000"/>
                    <a:lumOff val="35000"/>
                  </a:schemeClr>
                </a:solidFill>
                <a:effectLst/>
                <a:uLnTx/>
                <a:uFillTx/>
                <a:latin typeface="Verdana" panose="020B0604030504040204" pitchFamily="34" charset="0"/>
                <a:ea typeface="Verdana" panose="020B0604030504040204" pitchFamily="34" charset="0"/>
                <a:cs typeface="Verdana" panose="020B0604030504040204" pitchFamily="34" charset="0"/>
                <a:sym typeface="Helvetica Neue"/>
              </a:endParaRPr>
            </a:p>
          </p:txBody>
        </p:sp>
        <p:pic>
          <p:nvPicPr>
            <p:cNvPr id="3" name="Picture 2" descr="Logo, icon&#10;&#10;Description automatically generated">
              <a:extLst>
                <a:ext uri="{FF2B5EF4-FFF2-40B4-BE49-F238E27FC236}">
                  <a16:creationId xmlns:a16="http://schemas.microsoft.com/office/drawing/2014/main" id="{37F332C7-3418-2D4E-851F-3773C27FA852}"/>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976598" y="8111148"/>
              <a:ext cx="344979" cy="344979"/>
            </a:xfrm>
            <a:prstGeom prst="rect">
              <a:avLst/>
            </a:prstGeom>
          </p:spPr>
        </p:pic>
      </p:grpSp>
      <p:grpSp>
        <p:nvGrpSpPr>
          <p:cNvPr id="54" name="Group 53">
            <a:extLst>
              <a:ext uri="{FF2B5EF4-FFF2-40B4-BE49-F238E27FC236}">
                <a16:creationId xmlns:a16="http://schemas.microsoft.com/office/drawing/2014/main" id="{090C7FCE-89D8-F944-A1B2-6B37DC78908A}"/>
              </a:ext>
            </a:extLst>
          </p:cNvPr>
          <p:cNvGrpSpPr/>
          <p:nvPr userDrawn="1"/>
        </p:nvGrpSpPr>
        <p:grpSpPr>
          <a:xfrm>
            <a:off x="12695127" y="8096774"/>
            <a:ext cx="1991680" cy="344979"/>
            <a:chOff x="12629241" y="8111149"/>
            <a:chExt cx="1991680" cy="344979"/>
          </a:xfrm>
        </p:grpSpPr>
        <p:sp>
          <p:nvSpPr>
            <p:cNvPr id="13" name="Rectangle 12">
              <a:extLst>
                <a:ext uri="{FF2B5EF4-FFF2-40B4-BE49-F238E27FC236}">
                  <a16:creationId xmlns:a16="http://schemas.microsoft.com/office/drawing/2014/main" id="{29FE060C-BA53-7645-8760-76B9907476D0}"/>
                </a:ext>
              </a:extLst>
            </p:cNvPr>
            <p:cNvSpPr/>
            <p:nvPr/>
          </p:nvSpPr>
          <p:spPr>
            <a:xfrm>
              <a:off x="12967816" y="8129750"/>
              <a:ext cx="1653105" cy="307777"/>
            </a:xfrm>
            <a:prstGeom prst="rect">
              <a:avLst/>
            </a:prstGeom>
          </p:spPr>
          <p:txBody>
            <a:bodyPr wrap="square">
              <a:spAutoFit/>
            </a:bodyPr>
            <a:lstStyle/>
            <a:p>
              <a:pPr marL="0" marR="0" lvl="0" indent="0" algn="l" defTabSz="584200" rtl="0" eaLnBrk="1" fontAlgn="auto" latinLnBrk="0" hangingPunct="0">
                <a:lnSpc>
                  <a:spcPct val="100000"/>
                </a:lnSpc>
                <a:spcBef>
                  <a:spcPts val="0"/>
                </a:spcBef>
                <a:spcAft>
                  <a:spcPts val="0"/>
                </a:spcAft>
                <a:buClrTx/>
                <a:buSzTx/>
                <a:buFontTx/>
                <a:buNone/>
                <a:tabLst/>
                <a:defRPr/>
              </a:pPr>
              <a:r>
                <a:rPr kumimoji="0" lang="en-US" sz="1400" b="0" i="0" u="none" strike="noStrike" kern="0" cap="none" spc="0" normalizeH="0" baseline="0" noProof="0" dirty="0">
                  <a:ln>
                    <a:noFill/>
                  </a:ln>
                  <a:solidFill>
                    <a:schemeClr val="tx1">
                      <a:lumMod val="65000"/>
                      <a:lumOff val="35000"/>
                    </a:schemeClr>
                  </a:solidFill>
                  <a:effectLst/>
                  <a:uLnTx/>
                  <a:uFillTx/>
                  <a:latin typeface="Verdana" panose="020B0604030504040204" pitchFamily="34" charset="0"/>
                  <a:ea typeface="Verdana" panose="020B0604030504040204" pitchFamily="34" charset="0"/>
                  <a:cs typeface="Verdana" panose="020B0604030504040204" pitchFamily="34" charset="0"/>
                  <a:sym typeface="Helvetica Neue"/>
                </a:rPr>
                <a:t>+371 67013100</a:t>
              </a:r>
            </a:p>
          </p:txBody>
        </p:sp>
        <p:pic>
          <p:nvPicPr>
            <p:cNvPr id="8" name="Picture 7" descr="Icon&#10;&#10;Description automatically generated">
              <a:extLst>
                <a:ext uri="{FF2B5EF4-FFF2-40B4-BE49-F238E27FC236}">
                  <a16:creationId xmlns:a16="http://schemas.microsoft.com/office/drawing/2014/main" id="{70CFC4F8-4769-C14C-AB0B-027AC666372F}"/>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2629241" y="8111149"/>
              <a:ext cx="344979" cy="344979"/>
            </a:xfrm>
            <a:prstGeom prst="rect">
              <a:avLst/>
            </a:prstGeom>
          </p:spPr>
        </p:pic>
      </p:grpSp>
      <p:grpSp>
        <p:nvGrpSpPr>
          <p:cNvPr id="53" name="Group 52">
            <a:extLst>
              <a:ext uri="{FF2B5EF4-FFF2-40B4-BE49-F238E27FC236}">
                <a16:creationId xmlns:a16="http://schemas.microsoft.com/office/drawing/2014/main" id="{0A9305CA-0381-6A49-A1EB-FDCDFC663926}"/>
              </a:ext>
            </a:extLst>
          </p:cNvPr>
          <p:cNvGrpSpPr/>
          <p:nvPr userDrawn="1"/>
        </p:nvGrpSpPr>
        <p:grpSpPr>
          <a:xfrm>
            <a:off x="14866182" y="8098162"/>
            <a:ext cx="2062281" cy="342203"/>
            <a:chOff x="14858225" y="8082398"/>
            <a:chExt cx="2062281" cy="342203"/>
          </a:xfrm>
        </p:grpSpPr>
        <p:sp>
          <p:nvSpPr>
            <p:cNvPr id="17" name="Rectangle 16">
              <a:extLst>
                <a:ext uri="{FF2B5EF4-FFF2-40B4-BE49-F238E27FC236}">
                  <a16:creationId xmlns:a16="http://schemas.microsoft.com/office/drawing/2014/main" id="{38F75D58-7F98-D545-A431-3E5BFE7BA678}"/>
                </a:ext>
              </a:extLst>
            </p:cNvPr>
            <p:cNvSpPr/>
            <p:nvPr/>
          </p:nvSpPr>
          <p:spPr>
            <a:xfrm>
              <a:off x="15165113" y="8116824"/>
              <a:ext cx="1755393" cy="307777"/>
            </a:xfrm>
            <a:prstGeom prst="rect">
              <a:avLst/>
            </a:prstGeom>
          </p:spPr>
          <p:txBody>
            <a:bodyPr wrap="square">
              <a:spAutoFit/>
            </a:bodyPr>
            <a:lstStyle/>
            <a:p>
              <a:pPr marL="0" marR="0" lvl="0" indent="0" algn="l" defTabSz="584200" rtl="0" eaLnBrk="1" fontAlgn="auto" latinLnBrk="0" hangingPunct="0">
                <a:lnSpc>
                  <a:spcPct val="100000"/>
                </a:lnSpc>
                <a:spcBef>
                  <a:spcPts val="0"/>
                </a:spcBef>
                <a:spcAft>
                  <a:spcPts val="0"/>
                </a:spcAft>
                <a:buClrTx/>
                <a:buSzTx/>
                <a:buFontTx/>
                <a:buNone/>
                <a:tabLst/>
                <a:defRPr/>
              </a:pPr>
              <a:r>
                <a:rPr kumimoji="0" lang="en-US" sz="1400" b="0" i="0" u="none" strike="noStrike" kern="0" cap="none" spc="0" normalizeH="0" baseline="0" noProof="0" dirty="0">
                  <a:ln>
                    <a:noFill/>
                  </a:ln>
                  <a:solidFill>
                    <a:schemeClr val="tx1">
                      <a:lumMod val="65000"/>
                      <a:lumOff val="35000"/>
                    </a:schemeClr>
                  </a:solidFill>
                  <a:effectLst/>
                  <a:uLnTx/>
                  <a:uFillTx/>
                  <a:latin typeface="Verdana" panose="020B0604030504040204" pitchFamily="34" charset="0"/>
                  <a:ea typeface="Verdana" panose="020B0604030504040204" pitchFamily="34" charset="0"/>
                  <a:cs typeface="Verdana" panose="020B0604030504040204" pitchFamily="34" charset="0"/>
                  <a:sym typeface="Helvetica Neue"/>
                </a:rPr>
                <a:t>pasts@em.gov.lv</a:t>
              </a:r>
            </a:p>
          </p:txBody>
        </p:sp>
        <p:pic>
          <p:nvPicPr>
            <p:cNvPr id="39" name="Picture 38" descr="Icon&#10;&#10;Description automatically generated">
              <a:extLst>
                <a:ext uri="{FF2B5EF4-FFF2-40B4-BE49-F238E27FC236}">
                  <a16:creationId xmlns:a16="http://schemas.microsoft.com/office/drawing/2014/main" id="{C93CB1CF-481F-8F42-8169-DE7B1AB5066E}"/>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14858225" y="8082398"/>
              <a:ext cx="330135" cy="330135"/>
            </a:xfrm>
            <a:prstGeom prst="rect">
              <a:avLst/>
            </a:prstGeom>
          </p:spPr>
        </p:pic>
      </p:grpSp>
      <p:grpSp>
        <p:nvGrpSpPr>
          <p:cNvPr id="52" name="Group 51">
            <a:extLst>
              <a:ext uri="{FF2B5EF4-FFF2-40B4-BE49-F238E27FC236}">
                <a16:creationId xmlns:a16="http://schemas.microsoft.com/office/drawing/2014/main" id="{7C1C776C-9981-4440-B15D-B46CA083ED1A}"/>
              </a:ext>
            </a:extLst>
          </p:cNvPr>
          <p:cNvGrpSpPr/>
          <p:nvPr userDrawn="1"/>
        </p:nvGrpSpPr>
        <p:grpSpPr>
          <a:xfrm>
            <a:off x="6509089" y="8104196"/>
            <a:ext cx="1905895" cy="330135"/>
            <a:chOff x="6499836" y="8101934"/>
            <a:chExt cx="1905895" cy="330135"/>
          </a:xfrm>
        </p:grpSpPr>
        <p:sp>
          <p:nvSpPr>
            <p:cNvPr id="14" name="Rectangle 13">
              <a:extLst>
                <a:ext uri="{FF2B5EF4-FFF2-40B4-BE49-F238E27FC236}">
                  <a16:creationId xmlns:a16="http://schemas.microsoft.com/office/drawing/2014/main" id="{5B5F39E0-985E-A541-90DB-9BAF2B2EA6F8}"/>
                </a:ext>
              </a:extLst>
            </p:cNvPr>
            <p:cNvSpPr/>
            <p:nvPr/>
          </p:nvSpPr>
          <p:spPr>
            <a:xfrm>
              <a:off x="6810040" y="8113113"/>
              <a:ext cx="1595691" cy="307777"/>
            </a:xfrm>
            <a:prstGeom prst="rect">
              <a:avLst/>
            </a:prstGeom>
          </p:spPr>
          <p:txBody>
            <a:bodyPr wrap="square">
              <a:spAutoFit/>
            </a:bodyPr>
            <a:lstStyle/>
            <a:p>
              <a:pPr marL="0" marR="0" lvl="0" indent="0" algn="l" defTabSz="584200" rtl="0" eaLnBrk="1" fontAlgn="auto" latinLnBrk="0" hangingPunct="0">
                <a:lnSpc>
                  <a:spcPct val="100000"/>
                </a:lnSpc>
                <a:spcBef>
                  <a:spcPts val="0"/>
                </a:spcBef>
                <a:spcAft>
                  <a:spcPts val="0"/>
                </a:spcAft>
                <a:buClrTx/>
                <a:buSzTx/>
                <a:buFontTx/>
                <a:buNone/>
                <a:tabLst/>
                <a:defRPr/>
              </a:pPr>
              <a:r>
                <a:rPr kumimoji="0" lang="en-US" sz="1400" b="0" i="0" u="none" strike="noStrike" kern="0" cap="none" spc="0" normalizeH="0" baseline="0" noProof="0" dirty="0">
                  <a:ln>
                    <a:noFill/>
                  </a:ln>
                  <a:solidFill>
                    <a:schemeClr val="tx1">
                      <a:lumMod val="65000"/>
                      <a:lumOff val="35000"/>
                    </a:schemeClr>
                  </a:solidFill>
                  <a:effectLst/>
                  <a:uLnTx/>
                  <a:uFillTx/>
                  <a:latin typeface="Verdana" panose="020B0604030504040204" pitchFamily="34" charset="0"/>
                  <a:ea typeface="Verdana" panose="020B0604030504040204" pitchFamily="34" charset="0"/>
                  <a:cs typeface="Verdana" panose="020B0604030504040204" pitchFamily="34" charset="0"/>
                  <a:sym typeface="Helvetica Neue"/>
                </a:rPr>
                <a:t>www.em.gov.lv</a:t>
              </a:r>
              <a:endParaRPr kumimoji="0" lang="lv-LV" sz="1400" b="0" i="0" u="none" strike="noStrike" kern="0" cap="none" spc="0" normalizeH="0" baseline="0" noProof="0" dirty="0">
                <a:ln>
                  <a:noFill/>
                </a:ln>
                <a:solidFill>
                  <a:schemeClr val="tx1">
                    <a:lumMod val="65000"/>
                    <a:lumOff val="35000"/>
                  </a:schemeClr>
                </a:solidFill>
                <a:effectLst/>
                <a:uLnTx/>
                <a:uFillTx/>
                <a:latin typeface="Verdana" panose="020B0604030504040204" pitchFamily="34" charset="0"/>
                <a:ea typeface="Verdana" panose="020B0604030504040204" pitchFamily="34" charset="0"/>
                <a:cs typeface="Verdana" panose="020B0604030504040204" pitchFamily="34" charset="0"/>
                <a:sym typeface="Helvetica Neue"/>
              </a:endParaRPr>
            </a:p>
          </p:txBody>
        </p:sp>
        <p:pic>
          <p:nvPicPr>
            <p:cNvPr id="43" name="Picture 42" descr="Icon&#10;&#10;Description automatically generated">
              <a:extLst>
                <a:ext uri="{FF2B5EF4-FFF2-40B4-BE49-F238E27FC236}">
                  <a16:creationId xmlns:a16="http://schemas.microsoft.com/office/drawing/2014/main" id="{E2FC9D8E-F55B-4E4C-8E5D-0106ABB8971C}"/>
                </a:ext>
              </a:extLst>
            </p:cNvPr>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6499836" y="8101934"/>
              <a:ext cx="330135" cy="330135"/>
            </a:xfrm>
            <a:prstGeom prst="rect">
              <a:avLst/>
            </a:prstGeom>
          </p:spPr>
        </p:pic>
      </p:grpSp>
      <p:grpSp>
        <p:nvGrpSpPr>
          <p:cNvPr id="55" name="Group 54">
            <a:extLst>
              <a:ext uri="{FF2B5EF4-FFF2-40B4-BE49-F238E27FC236}">
                <a16:creationId xmlns:a16="http://schemas.microsoft.com/office/drawing/2014/main" id="{DADE5FBE-75F1-6D43-BED6-B2519645B7FD}"/>
              </a:ext>
            </a:extLst>
          </p:cNvPr>
          <p:cNvGrpSpPr/>
          <p:nvPr userDrawn="1"/>
        </p:nvGrpSpPr>
        <p:grpSpPr>
          <a:xfrm>
            <a:off x="8594359" y="8092924"/>
            <a:ext cx="3921393" cy="352678"/>
            <a:chOff x="8470545" y="8101934"/>
            <a:chExt cx="3921393" cy="352678"/>
          </a:xfrm>
        </p:grpSpPr>
        <p:sp>
          <p:nvSpPr>
            <p:cNvPr id="16" name="Rectangle 15">
              <a:extLst>
                <a:ext uri="{FF2B5EF4-FFF2-40B4-BE49-F238E27FC236}">
                  <a16:creationId xmlns:a16="http://schemas.microsoft.com/office/drawing/2014/main" id="{6857A2B6-3892-2F4F-9045-B555B3F9F94D}"/>
                </a:ext>
              </a:extLst>
            </p:cNvPr>
            <p:cNvSpPr/>
            <p:nvPr/>
          </p:nvSpPr>
          <p:spPr>
            <a:xfrm>
              <a:off x="8696000" y="8124385"/>
              <a:ext cx="3695938" cy="307777"/>
            </a:xfrm>
            <a:prstGeom prst="rect">
              <a:avLst/>
            </a:prstGeom>
          </p:spPr>
          <p:txBody>
            <a:bodyPr wrap="square">
              <a:spAutoFit/>
            </a:bodyPr>
            <a:lstStyle/>
            <a:p>
              <a:pPr marL="0" marR="0" lvl="0" indent="0" algn="l" defTabSz="584200" rtl="0" eaLnBrk="1" fontAlgn="auto" latinLnBrk="0" hangingPunct="0">
                <a:lnSpc>
                  <a:spcPct val="100000"/>
                </a:lnSpc>
                <a:spcBef>
                  <a:spcPts val="0"/>
                </a:spcBef>
                <a:spcAft>
                  <a:spcPts val="0"/>
                </a:spcAft>
                <a:buClrTx/>
                <a:buSzTx/>
                <a:buFontTx/>
                <a:buNone/>
                <a:tabLst/>
                <a:defRPr/>
              </a:pPr>
              <a:r>
                <a:rPr kumimoji="0" lang="en-US" sz="1400" b="0" i="0" u="none" strike="noStrike" kern="0" cap="none" spc="0" normalizeH="0" baseline="0" noProof="0" dirty="0" err="1">
                  <a:ln>
                    <a:noFill/>
                  </a:ln>
                  <a:solidFill>
                    <a:schemeClr val="tx1">
                      <a:lumMod val="65000"/>
                      <a:lumOff val="35000"/>
                    </a:schemeClr>
                  </a:solidFill>
                  <a:effectLst/>
                  <a:uLnTx/>
                  <a:uFillTx/>
                  <a:latin typeface="Verdana" panose="020B0604030504040204" pitchFamily="34" charset="0"/>
                  <a:ea typeface="Verdana" panose="020B0604030504040204" pitchFamily="34" charset="0"/>
                  <a:cs typeface="Verdana" panose="020B0604030504040204" pitchFamily="34" charset="0"/>
                  <a:sym typeface="Helvetica Neue"/>
                </a:rPr>
                <a:t>Brīvības</a:t>
              </a:r>
              <a:r>
                <a:rPr kumimoji="0" lang="en-US" sz="1400" b="0" i="0" u="none" strike="noStrike" kern="0" cap="none" spc="0" normalizeH="0" baseline="0" noProof="0" dirty="0">
                  <a:ln>
                    <a:noFill/>
                  </a:ln>
                  <a:solidFill>
                    <a:schemeClr val="tx1">
                      <a:lumMod val="65000"/>
                      <a:lumOff val="35000"/>
                    </a:schemeClr>
                  </a:solidFill>
                  <a:effectLst/>
                  <a:uLnTx/>
                  <a:uFillTx/>
                  <a:latin typeface="Verdana" panose="020B0604030504040204" pitchFamily="34" charset="0"/>
                  <a:ea typeface="Verdana" panose="020B0604030504040204" pitchFamily="34" charset="0"/>
                  <a:cs typeface="Verdana" panose="020B0604030504040204" pitchFamily="34" charset="0"/>
                  <a:sym typeface="Helvetica Neue"/>
                </a:rPr>
                <a:t> </a:t>
              </a:r>
              <a:r>
                <a:rPr kumimoji="0" lang="lv-LV" sz="1400" b="0" i="0" u="none" strike="noStrike" kern="0" cap="none" spc="0" normalizeH="0" baseline="0" noProof="0" dirty="0">
                  <a:ln>
                    <a:noFill/>
                  </a:ln>
                  <a:solidFill>
                    <a:schemeClr val="tx1">
                      <a:lumMod val="65000"/>
                      <a:lumOff val="35000"/>
                    </a:schemeClr>
                  </a:solidFill>
                  <a:effectLst/>
                  <a:uLnTx/>
                  <a:uFillTx/>
                  <a:latin typeface="Verdana" panose="020B0604030504040204" pitchFamily="34" charset="0"/>
                  <a:ea typeface="Verdana" panose="020B0604030504040204" pitchFamily="34" charset="0"/>
                  <a:cs typeface="Verdana" panose="020B0604030504040204" pitchFamily="34" charset="0"/>
                  <a:sym typeface="Helvetica Neue"/>
                </a:rPr>
                <a:t>iela</a:t>
              </a:r>
              <a:r>
                <a:rPr kumimoji="0" lang="en-US" sz="1400" b="0" i="0" u="none" strike="noStrike" kern="0" cap="none" spc="0" normalizeH="0" baseline="0" noProof="0" dirty="0">
                  <a:ln>
                    <a:noFill/>
                  </a:ln>
                  <a:solidFill>
                    <a:schemeClr val="tx1">
                      <a:lumMod val="65000"/>
                      <a:lumOff val="35000"/>
                    </a:schemeClr>
                  </a:solidFill>
                  <a:effectLst/>
                  <a:uLnTx/>
                  <a:uFillTx/>
                  <a:latin typeface="Verdana" panose="020B0604030504040204" pitchFamily="34" charset="0"/>
                  <a:ea typeface="Verdana" panose="020B0604030504040204" pitchFamily="34" charset="0"/>
                  <a:cs typeface="Verdana" panose="020B0604030504040204" pitchFamily="34" charset="0"/>
                  <a:sym typeface="Helvetica Neue"/>
                </a:rPr>
                <a:t> 55, R</a:t>
              </a:r>
              <a:r>
                <a:rPr kumimoji="0" lang="lv-LV" sz="1400" b="0" i="0" u="none" strike="noStrike" kern="0" cap="none" spc="0" normalizeH="0" baseline="0" noProof="0" dirty="0">
                  <a:ln>
                    <a:noFill/>
                  </a:ln>
                  <a:solidFill>
                    <a:schemeClr val="tx1">
                      <a:lumMod val="65000"/>
                      <a:lumOff val="35000"/>
                    </a:schemeClr>
                  </a:solidFill>
                  <a:effectLst/>
                  <a:uLnTx/>
                  <a:uFillTx/>
                  <a:latin typeface="Verdana" panose="020B0604030504040204" pitchFamily="34" charset="0"/>
                  <a:ea typeface="Verdana" panose="020B0604030504040204" pitchFamily="34" charset="0"/>
                  <a:cs typeface="Verdana" panose="020B0604030504040204" pitchFamily="34" charset="0"/>
                  <a:sym typeface="Helvetica Neue"/>
                </a:rPr>
                <a:t>ī</a:t>
              </a:r>
              <a:r>
                <a:rPr kumimoji="0" lang="en-US" sz="1400" b="0" i="0" u="none" strike="noStrike" kern="0" cap="none" spc="0" normalizeH="0" baseline="0" noProof="0" dirty="0" err="1">
                  <a:ln>
                    <a:noFill/>
                  </a:ln>
                  <a:solidFill>
                    <a:schemeClr val="tx1">
                      <a:lumMod val="65000"/>
                      <a:lumOff val="35000"/>
                    </a:schemeClr>
                  </a:solidFill>
                  <a:effectLst/>
                  <a:uLnTx/>
                  <a:uFillTx/>
                  <a:latin typeface="Verdana" panose="020B0604030504040204" pitchFamily="34" charset="0"/>
                  <a:ea typeface="Verdana" panose="020B0604030504040204" pitchFamily="34" charset="0"/>
                  <a:cs typeface="Verdana" panose="020B0604030504040204" pitchFamily="34" charset="0"/>
                  <a:sym typeface="Helvetica Neue"/>
                </a:rPr>
                <a:t>ga</a:t>
              </a:r>
              <a:r>
                <a:rPr kumimoji="0" lang="en-US" sz="1400" b="0" i="0" u="none" strike="noStrike" kern="0" cap="none" spc="0" normalizeH="0" baseline="0" noProof="0" dirty="0">
                  <a:ln>
                    <a:noFill/>
                  </a:ln>
                  <a:solidFill>
                    <a:schemeClr val="tx1">
                      <a:lumMod val="65000"/>
                      <a:lumOff val="35000"/>
                    </a:schemeClr>
                  </a:solidFill>
                  <a:effectLst/>
                  <a:uLnTx/>
                  <a:uFillTx/>
                  <a:latin typeface="Verdana" panose="020B0604030504040204" pitchFamily="34" charset="0"/>
                  <a:ea typeface="Verdana" panose="020B0604030504040204" pitchFamily="34" charset="0"/>
                  <a:cs typeface="Verdana" panose="020B0604030504040204" pitchFamily="34" charset="0"/>
                  <a:sym typeface="Helvetica Neue"/>
                </a:rPr>
                <a:t>, LV-1519, </a:t>
              </a:r>
              <a:r>
                <a:rPr kumimoji="0" lang="en-US" sz="1400" b="0" i="0" u="none" strike="noStrike" kern="0" cap="none" spc="0" normalizeH="0" baseline="0" noProof="0" dirty="0" err="1">
                  <a:ln>
                    <a:noFill/>
                  </a:ln>
                  <a:solidFill>
                    <a:schemeClr val="tx1">
                      <a:lumMod val="65000"/>
                      <a:lumOff val="35000"/>
                    </a:schemeClr>
                  </a:solidFill>
                  <a:effectLst/>
                  <a:uLnTx/>
                  <a:uFillTx/>
                  <a:latin typeface="Verdana" panose="020B0604030504040204" pitchFamily="34" charset="0"/>
                  <a:ea typeface="Verdana" panose="020B0604030504040204" pitchFamily="34" charset="0"/>
                  <a:cs typeface="Verdana" panose="020B0604030504040204" pitchFamily="34" charset="0"/>
                  <a:sym typeface="Helvetica Neue"/>
                </a:rPr>
                <a:t>Latvija</a:t>
              </a:r>
              <a:endParaRPr kumimoji="0" lang="en-US" sz="1400" b="0" i="0" u="none" strike="noStrike" kern="0" cap="none" spc="0" normalizeH="0" baseline="0" noProof="0" dirty="0">
                <a:ln>
                  <a:noFill/>
                </a:ln>
                <a:solidFill>
                  <a:schemeClr val="tx1">
                    <a:lumMod val="65000"/>
                    <a:lumOff val="35000"/>
                  </a:schemeClr>
                </a:solidFill>
                <a:effectLst/>
                <a:uLnTx/>
                <a:uFillTx/>
                <a:latin typeface="Verdana" panose="020B0604030504040204" pitchFamily="34" charset="0"/>
                <a:ea typeface="Verdana" panose="020B0604030504040204" pitchFamily="34" charset="0"/>
                <a:cs typeface="Verdana" panose="020B0604030504040204" pitchFamily="34" charset="0"/>
                <a:sym typeface="Helvetica Neue"/>
              </a:endParaRPr>
            </a:p>
          </p:txBody>
        </p:sp>
        <p:pic>
          <p:nvPicPr>
            <p:cNvPr id="45" name="Picture 44" descr="Icon&#10;&#10;Description automatically generated">
              <a:extLst>
                <a:ext uri="{FF2B5EF4-FFF2-40B4-BE49-F238E27FC236}">
                  <a16:creationId xmlns:a16="http://schemas.microsoft.com/office/drawing/2014/main" id="{29298802-35B1-3F4D-A117-8F792E0F0501}"/>
                </a:ext>
              </a:extLst>
            </p:cNvPr>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8470545" y="8101934"/>
              <a:ext cx="344979" cy="352678"/>
            </a:xfrm>
            <a:prstGeom prst="rect">
              <a:avLst/>
            </a:prstGeom>
          </p:spPr>
        </p:pic>
      </p:grpSp>
      <p:grpSp>
        <p:nvGrpSpPr>
          <p:cNvPr id="51" name="Group 50">
            <a:extLst>
              <a:ext uri="{FF2B5EF4-FFF2-40B4-BE49-F238E27FC236}">
                <a16:creationId xmlns:a16="http://schemas.microsoft.com/office/drawing/2014/main" id="{C674693A-63AA-594C-A2AE-92063002B29E}"/>
              </a:ext>
            </a:extLst>
          </p:cNvPr>
          <p:cNvGrpSpPr/>
          <p:nvPr userDrawn="1"/>
        </p:nvGrpSpPr>
        <p:grpSpPr>
          <a:xfrm>
            <a:off x="2976235" y="8114699"/>
            <a:ext cx="3353479" cy="319632"/>
            <a:chOff x="3153102" y="8113380"/>
            <a:chExt cx="3353479" cy="319632"/>
          </a:xfrm>
        </p:grpSpPr>
        <p:sp>
          <p:nvSpPr>
            <p:cNvPr id="38" name="Rectangle 37">
              <a:extLst>
                <a:ext uri="{FF2B5EF4-FFF2-40B4-BE49-F238E27FC236}">
                  <a16:creationId xmlns:a16="http://schemas.microsoft.com/office/drawing/2014/main" id="{01BAD3AF-61D7-994C-8BA8-AC38D0FFF976}"/>
                </a:ext>
              </a:extLst>
            </p:cNvPr>
            <p:cNvSpPr/>
            <p:nvPr userDrawn="1"/>
          </p:nvSpPr>
          <p:spPr>
            <a:xfrm>
              <a:off x="4300237" y="8114056"/>
              <a:ext cx="2206344" cy="307777"/>
            </a:xfrm>
            <a:prstGeom prst="rect">
              <a:avLst/>
            </a:prstGeom>
          </p:spPr>
          <p:txBody>
            <a:bodyPr wrap="square">
              <a:spAutoFit/>
            </a:bodyPr>
            <a:lstStyle/>
            <a:p>
              <a:pPr marL="0" marR="0" lvl="0" indent="0" algn="l" defTabSz="584200" rtl="0" eaLnBrk="1" fontAlgn="auto" latinLnBrk="0" hangingPunct="0">
                <a:lnSpc>
                  <a:spcPct val="100000"/>
                </a:lnSpc>
                <a:spcBef>
                  <a:spcPts val="0"/>
                </a:spcBef>
                <a:spcAft>
                  <a:spcPts val="0"/>
                </a:spcAft>
                <a:buClrTx/>
                <a:buSzTx/>
                <a:buFontTx/>
                <a:buNone/>
                <a:tabLst/>
                <a:defRPr/>
              </a:pPr>
              <a:r>
                <a:rPr kumimoji="0" lang="lv-LV" sz="1400" b="0" i="0" u="none" strike="noStrike" kern="0" cap="none" spc="0" normalizeH="0" baseline="0" noProof="0" dirty="0">
                  <a:ln>
                    <a:noFill/>
                  </a:ln>
                  <a:solidFill>
                    <a:schemeClr val="tx1">
                      <a:lumMod val="65000"/>
                      <a:lumOff val="35000"/>
                    </a:schemeClr>
                  </a:solidFill>
                  <a:effectLst/>
                  <a:uLnTx/>
                  <a:uFillTx/>
                  <a:latin typeface="Verdana" panose="020B0604030504040204" pitchFamily="34" charset="0"/>
                  <a:ea typeface="Verdana" panose="020B0604030504040204" pitchFamily="34" charset="0"/>
                  <a:cs typeface="Verdana" panose="020B0604030504040204" pitchFamily="34" charset="0"/>
                  <a:sym typeface="Helvetica Neue"/>
                </a:rPr>
                <a:t>/</a:t>
              </a:r>
              <a:r>
                <a:rPr kumimoji="0" lang="en-US" sz="1400" b="0" i="0" u="none" strike="noStrike" kern="0" cap="none" spc="0" normalizeH="0" baseline="0" noProof="0" dirty="0" err="1">
                  <a:ln>
                    <a:noFill/>
                  </a:ln>
                  <a:solidFill>
                    <a:schemeClr val="tx1">
                      <a:lumMod val="65000"/>
                      <a:lumOff val="35000"/>
                    </a:schemeClr>
                  </a:solidFill>
                  <a:effectLst/>
                  <a:uLnTx/>
                  <a:uFillTx/>
                  <a:latin typeface="Verdana" panose="020B0604030504040204" pitchFamily="34" charset="0"/>
                  <a:ea typeface="Verdana" panose="020B0604030504040204" pitchFamily="34" charset="0"/>
                  <a:cs typeface="Verdana" panose="020B0604030504040204" pitchFamily="34" charset="0"/>
                  <a:sym typeface="Helvetica Neue"/>
                </a:rPr>
                <a:t>ekonomikasministrija</a:t>
              </a:r>
              <a:endParaRPr kumimoji="0" lang="lv-LV" sz="1400" b="0" i="0" u="none" strike="noStrike" kern="0" cap="none" spc="0" normalizeH="0" baseline="0" noProof="0" dirty="0">
                <a:ln>
                  <a:noFill/>
                </a:ln>
                <a:solidFill>
                  <a:schemeClr val="tx1">
                    <a:lumMod val="65000"/>
                    <a:lumOff val="35000"/>
                  </a:schemeClr>
                </a:solidFill>
                <a:effectLst/>
                <a:uLnTx/>
                <a:uFillTx/>
                <a:latin typeface="Verdana" panose="020B0604030504040204" pitchFamily="34" charset="0"/>
                <a:ea typeface="Verdana" panose="020B0604030504040204" pitchFamily="34" charset="0"/>
                <a:cs typeface="Verdana" panose="020B0604030504040204" pitchFamily="34" charset="0"/>
                <a:sym typeface="Helvetica Neue"/>
              </a:endParaRPr>
            </a:p>
          </p:txBody>
        </p:sp>
        <p:pic>
          <p:nvPicPr>
            <p:cNvPr id="41" name="Picture 40" descr="Icon&#10;&#10;Description automatically generated">
              <a:extLst>
                <a:ext uri="{FF2B5EF4-FFF2-40B4-BE49-F238E27FC236}">
                  <a16:creationId xmlns:a16="http://schemas.microsoft.com/office/drawing/2014/main" id="{9FA30B89-A703-3E45-96BD-B19CFCD4E4BF}"/>
                </a:ext>
              </a:extLst>
            </p:cNvPr>
            <p:cNvPicPr>
              <a:picLocks noChangeAspect="1"/>
            </p:cNvPicPr>
            <p:nvPr userDrawn="1"/>
          </p:nvPicPr>
          <p:blipFill>
            <a:blip r:embed="rId8">
              <a:extLst>
                <a:ext uri="{28A0092B-C50C-407E-A947-70E740481C1C}">
                  <a14:useLocalDpi xmlns:a14="http://schemas.microsoft.com/office/drawing/2010/main" val="0"/>
                </a:ext>
              </a:extLst>
            </a:blip>
            <a:stretch>
              <a:fillRect/>
            </a:stretch>
          </p:blipFill>
          <p:spPr>
            <a:xfrm>
              <a:off x="3980491" y="8114675"/>
              <a:ext cx="306538" cy="306538"/>
            </a:xfrm>
            <a:prstGeom prst="rect">
              <a:avLst/>
            </a:prstGeom>
          </p:spPr>
        </p:pic>
        <p:pic>
          <p:nvPicPr>
            <p:cNvPr id="47" name="Picture 46" descr="A blue rectangle with a black rectangle in the middle&#10;&#10;Description automatically generated with low confidence">
              <a:extLst>
                <a:ext uri="{FF2B5EF4-FFF2-40B4-BE49-F238E27FC236}">
                  <a16:creationId xmlns:a16="http://schemas.microsoft.com/office/drawing/2014/main" id="{0F9432E8-1D51-5E4D-88BA-AE9ABC380A5B}"/>
                </a:ext>
              </a:extLst>
            </p:cNvPr>
            <p:cNvPicPr>
              <a:picLocks noChangeAspect="1"/>
            </p:cNvPicPr>
            <p:nvPr userDrawn="1"/>
          </p:nvPicPr>
          <p:blipFill rotWithShape="1">
            <a:blip r:embed="rId9">
              <a:extLst>
                <a:ext uri="{28A0092B-C50C-407E-A947-70E740481C1C}">
                  <a14:useLocalDpi xmlns:a14="http://schemas.microsoft.com/office/drawing/2010/main" val="0"/>
                </a:ext>
              </a:extLst>
            </a:blip>
            <a:srcRect b="33278"/>
            <a:stretch/>
          </p:blipFill>
          <p:spPr>
            <a:xfrm>
              <a:off x="3509151" y="8131269"/>
              <a:ext cx="452239" cy="301743"/>
            </a:xfrm>
            <a:prstGeom prst="rect">
              <a:avLst/>
            </a:prstGeom>
          </p:spPr>
        </p:pic>
        <p:pic>
          <p:nvPicPr>
            <p:cNvPr id="49" name="Picture 48" descr="Icon&#10;&#10;Description automatically generated">
              <a:extLst>
                <a:ext uri="{FF2B5EF4-FFF2-40B4-BE49-F238E27FC236}">
                  <a16:creationId xmlns:a16="http://schemas.microsoft.com/office/drawing/2014/main" id="{9BA5EA3B-96A1-E34E-B1E4-A56E1FF79CF3}"/>
                </a:ext>
              </a:extLst>
            </p:cNvPr>
            <p:cNvPicPr>
              <a:picLocks noChangeAspect="1"/>
            </p:cNvPicPr>
            <p:nvPr userDrawn="1"/>
          </p:nvPicPr>
          <p:blipFill>
            <a:blip r:embed="rId10">
              <a:extLst>
                <a:ext uri="{28A0092B-C50C-407E-A947-70E740481C1C}">
                  <a14:useLocalDpi xmlns:a14="http://schemas.microsoft.com/office/drawing/2010/main" val="0"/>
                </a:ext>
              </a:extLst>
            </a:blip>
            <a:stretch>
              <a:fillRect/>
            </a:stretch>
          </p:blipFill>
          <p:spPr>
            <a:xfrm>
              <a:off x="3153102" y="8113380"/>
              <a:ext cx="309129" cy="309129"/>
            </a:xfrm>
            <a:prstGeom prst="rect">
              <a:avLst/>
            </a:prstGeom>
          </p:spPr>
        </p:pic>
      </p:grpSp>
    </p:spTree>
    <p:extLst>
      <p:ext uri="{BB962C8B-B14F-4D97-AF65-F5344CB8AC3E}">
        <p14:creationId xmlns:p14="http://schemas.microsoft.com/office/powerpoint/2010/main" val="930689364"/>
      </p:ext>
    </p:extLst>
  </p:cSld>
  <p:clrMapOvr>
    <a:masterClrMapping/>
  </p:clrMapOvr>
  <p:extLst>
    <p:ext uri="{DCECCB84-F9BA-43D5-87BE-67443E8EF086}">
      <p15:sldGuideLst xmlns:p15="http://schemas.microsoft.com/office/powerpoint/2012/main">
        <p15:guide id="1" orient="horz" pos="3072" userDrawn="1">
          <p15:clr>
            <a:srgbClr val="FBAE40"/>
          </p15:clr>
        </p15:guide>
        <p15:guide id="2" orient="horz" userDrawn="1">
          <p15:clr>
            <a:srgbClr val="FBAE40"/>
          </p15:clr>
        </p15:guide>
        <p15:guide id="3" orient="horz" pos="6144" userDrawn="1">
          <p15:clr>
            <a:srgbClr val="FBAE40"/>
          </p15:clr>
        </p15:guide>
        <p15:guide id="4" orient="horz" pos="5839" userDrawn="1">
          <p15:clr>
            <a:srgbClr val="FBAE40"/>
          </p15:clr>
        </p15:guide>
        <p15:guide id="5" orient="horz" pos="5544" userDrawn="1">
          <p15:clr>
            <a:srgbClr val="FBAE40"/>
          </p15:clr>
        </p15:guide>
        <p15:guide id="6" orient="horz" pos="305" userDrawn="1">
          <p15:clr>
            <a:srgbClr val="FBAE40"/>
          </p15:clr>
        </p15:guide>
        <p15:guide id="7" userDrawn="1">
          <p15:clr>
            <a:srgbClr val="FBAE40"/>
          </p15:clr>
        </p15:guide>
        <p15:guide id="8" orient="horz" pos="713" userDrawn="1">
          <p15:clr>
            <a:srgbClr val="FBAE40"/>
          </p15:clr>
        </p15:guide>
        <p15:guide id="9" pos="5461" userDrawn="1">
          <p15:clr>
            <a:srgbClr val="FBAE40"/>
          </p15:clr>
        </p15:guide>
        <p15:guide id="10" pos="291" userDrawn="1">
          <p15:clr>
            <a:srgbClr val="FBAE40"/>
          </p15:clr>
        </p15:guide>
        <p15:guide id="11" pos="585" userDrawn="1">
          <p15:clr>
            <a:srgbClr val="FBAE40"/>
          </p15:clr>
        </p15:guide>
        <p15:guide id="12" pos="10923" userDrawn="1">
          <p15:clr>
            <a:srgbClr val="FBAE40"/>
          </p15:clr>
        </p15:guide>
        <p15:guide id="13" pos="10632" userDrawn="1">
          <p15:clr>
            <a:srgbClr val="FBAE40"/>
          </p15:clr>
        </p15:guide>
        <p15:guide id="14" pos="10338" userDrawn="1">
          <p15:clr>
            <a:srgbClr val="FBAE40"/>
          </p15:clr>
        </p15:guide>
        <p15:guide id="15" pos="3556" userDrawn="1">
          <p15:clr>
            <a:srgbClr val="FBAE40"/>
          </p15:clr>
        </p15:guide>
        <p15:guide id="16" pos="7571" userDrawn="1">
          <p15:clr>
            <a:srgbClr val="FBAE40"/>
          </p15:clr>
        </p15:guide>
        <p15:guide id="17" orient="horz" pos="577" userDrawn="1">
          <p15:clr>
            <a:srgbClr val="FBAE40"/>
          </p15:clr>
        </p15:guide>
        <p15:guide id="18" orient="horz" pos="1076" userDrawn="1">
          <p15:clr>
            <a:srgbClr val="FBAE40"/>
          </p15:clr>
        </p15:guide>
        <p15:guide id="19" orient="horz" pos="1371" userDrawn="1">
          <p15:clr>
            <a:srgbClr val="FBAE40"/>
          </p15:clr>
        </p15:guide>
        <p15:guide id="20" orient="horz" pos="1666" userDrawn="1">
          <p15:clr>
            <a:srgbClr val="FBAE40"/>
          </p15:clr>
        </p15:guide>
        <p15:guide id="21" orient="horz" pos="1961" userDrawn="1">
          <p15:clr>
            <a:srgbClr val="FBAE40"/>
          </p15:clr>
        </p15:guide>
        <p15:guide id="22" pos="7276" userDrawn="1">
          <p15:clr>
            <a:srgbClr val="FBAE40"/>
          </p15:clr>
        </p15:guide>
        <p15:guide id="23" pos="2672" userDrawn="1">
          <p15:clr>
            <a:srgbClr val="FBAE40"/>
          </p15:clr>
        </p15:guide>
        <p15:guide id="24" pos="4758" userDrawn="1">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END_ENG">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D695CF94-5BB8-B746-ABB4-F887CB887FDD}"/>
              </a:ext>
            </a:extLst>
          </p:cNvPr>
          <p:cNvPicPr>
            <a:picLocks noChangeAspect="1"/>
          </p:cNvPicPr>
          <p:nvPr userDrawn="1"/>
        </p:nvPicPr>
        <p:blipFill rotWithShape="1">
          <a:blip r:embed="rId2" cstate="print">
            <a:extLst>
              <a:ext uri="{28A0092B-C50C-407E-A947-70E740481C1C}">
                <a14:useLocalDpi xmlns:a14="http://schemas.microsoft.com/office/drawing/2010/main"/>
              </a:ext>
            </a:extLst>
          </a:blip>
          <a:srcRect b="76459"/>
          <a:stretch/>
        </p:blipFill>
        <p:spPr>
          <a:xfrm>
            <a:off x="6235620" y="-14327"/>
            <a:ext cx="4869023" cy="1146215"/>
          </a:xfrm>
          <a:prstGeom prst="rect">
            <a:avLst/>
          </a:prstGeom>
        </p:spPr>
      </p:pic>
      <p:sp>
        <p:nvSpPr>
          <p:cNvPr id="25" name="Text Placeholder 24">
            <a:extLst>
              <a:ext uri="{FF2B5EF4-FFF2-40B4-BE49-F238E27FC236}">
                <a16:creationId xmlns:a16="http://schemas.microsoft.com/office/drawing/2014/main" id="{95790348-8332-3F44-A865-A5114BC697CC}"/>
              </a:ext>
            </a:extLst>
          </p:cNvPr>
          <p:cNvSpPr>
            <a:spLocks noGrp="1"/>
          </p:cNvSpPr>
          <p:nvPr>
            <p:ph type="body" sz="quarter" idx="13" hasCustomPrompt="1"/>
          </p:nvPr>
        </p:nvSpPr>
        <p:spPr>
          <a:xfrm>
            <a:off x="946150" y="4854576"/>
            <a:ext cx="15465425" cy="2632074"/>
          </a:xfrm>
        </p:spPr>
        <p:txBody>
          <a:bodyPr anchor="ctr"/>
          <a:lstStyle>
            <a:lvl1pPr marL="0" indent="0" algn="ctr">
              <a:buNone/>
              <a:defRPr sz="6000" b="1" i="0">
                <a:solidFill>
                  <a:srgbClr val="00859B"/>
                </a:solidFill>
                <a:latin typeface="Verdana" panose="020B0604030504040204" pitchFamily="34" charset="0"/>
                <a:ea typeface="Verdana" panose="020B0604030504040204" pitchFamily="34" charset="0"/>
                <a:cs typeface="Verdana" panose="020B0604030504040204" pitchFamily="34" charset="0"/>
              </a:defRPr>
            </a:lvl1pPr>
          </a:lstStyle>
          <a:p>
            <a:pPr lvl="0"/>
            <a:r>
              <a:rPr lang="lv-LV" dirty="0"/>
              <a:t>Paldies teksts</a:t>
            </a:r>
          </a:p>
        </p:txBody>
      </p:sp>
      <p:grpSp>
        <p:nvGrpSpPr>
          <p:cNvPr id="50" name="Group 49">
            <a:extLst>
              <a:ext uri="{FF2B5EF4-FFF2-40B4-BE49-F238E27FC236}">
                <a16:creationId xmlns:a16="http://schemas.microsoft.com/office/drawing/2014/main" id="{840F6DBC-E8DB-B64C-B1BB-3D23EEBC8276}"/>
              </a:ext>
            </a:extLst>
          </p:cNvPr>
          <p:cNvGrpSpPr/>
          <p:nvPr userDrawn="1"/>
        </p:nvGrpSpPr>
        <p:grpSpPr>
          <a:xfrm>
            <a:off x="984555" y="8096774"/>
            <a:ext cx="1812305" cy="344979"/>
            <a:chOff x="976598" y="8111148"/>
            <a:chExt cx="1812305" cy="344979"/>
          </a:xfrm>
        </p:grpSpPr>
        <p:sp>
          <p:nvSpPr>
            <p:cNvPr id="15" name="Rectangle 14">
              <a:extLst>
                <a:ext uri="{FF2B5EF4-FFF2-40B4-BE49-F238E27FC236}">
                  <a16:creationId xmlns:a16="http://schemas.microsoft.com/office/drawing/2014/main" id="{E3CBEA47-CC3A-D941-94F3-4E3A39A96373}"/>
                </a:ext>
              </a:extLst>
            </p:cNvPr>
            <p:cNvSpPr/>
            <p:nvPr/>
          </p:nvSpPr>
          <p:spPr>
            <a:xfrm>
              <a:off x="1307451" y="8129749"/>
              <a:ext cx="1481452" cy="307777"/>
            </a:xfrm>
            <a:prstGeom prst="rect">
              <a:avLst/>
            </a:prstGeom>
          </p:spPr>
          <p:txBody>
            <a:bodyPr wrap="square">
              <a:spAutoFit/>
            </a:bodyPr>
            <a:lstStyle/>
            <a:p>
              <a:pPr marL="0" marR="0" lvl="0" indent="0" algn="l" defTabSz="584200" rtl="0" eaLnBrk="1" fontAlgn="auto" latinLnBrk="0" hangingPunct="0">
                <a:lnSpc>
                  <a:spcPct val="100000"/>
                </a:lnSpc>
                <a:spcBef>
                  <a:spcPts val="0"/>
                </a:spcBef>
                <a:spcAft>
                  <a:spcPts val="0"/>
                </a:spcAft>
                <a:buClrTx/>
                <a:buSzTx/>
                <a:buFontTx/>
                <a:buNone/>
                <a:tabLst/>
                <a:defRPr/>
              </a:pPr>
              <a:r>
                <a:rPr kumimoji="0" lang="en-US" sz="1400" b="0" i="0" u="none" strike="noStrike" kern="0" cap="none" spc="0" normalizeH="0" baseline="0" noProof="0" dirty="0">
                  <a:ln>
                    <a:noFill/>
                  </a:ln>
                  <a:solidFill>
                    <a:schemeClr val="tx1">
                      <a:lumMod val="65000"/>
                      <a:lumOff val="35000"/>
                    </a:schemeClr>
                  </a:solidFill>
                  <a:effectLst/>
                  <a:uLnTx/>
                  <a:uFillTx/>
                  <a:latin typeface="Verdana" panose="020B0604030504040204" pitchFamily="34" charset="0"/>
                  <a:ea typeface="Verdana" panose="020B0604030504040204" pitchFamily="34" charset="0"/>
                  <a:cs typeface="Verdana" panose="020B0604030504040204" pitchFamily="34" charset="0"/>
                  <a:sym typeface="Helvetica Neue"/>
                </a:rPr>
                <a:t>@</a:t>
              </a:r>
              <a:r>
                <a:rPr kumimoji="0" lang="en-US" sz="1400" b="0" i="0" u="none" strike="noStrike" kern="0" cap="none" spc="0" normalizeH="0" baseline="0" noProof="0" dirty="0" err="1">
                  <a:ln>
                    <a:noFill/>
                  </a:ln>
                  <a:solidFill>
                    <a:schemeClr val="tx1">
                      <a:lumMod val="65000"/>
                      <a:lumOff val="35000"/>
                    </a:schemeClr>
                  </a:solidFill>
                  <a:effectLst/>
                  <a:uLnTx/>
                  <a:uFillTx/>
                  <a:latin typeface="Verdana" panose="020B0604030504040204" pitchFamily="34" charset="0"/>
                  <a:ea typeface="Verdana" panose="020B0604030504040204" pitchFamily="34" charset="0"/>
                  <a:cs typeface="Verdana" panose="020B0604030504040204" pitchFamily="34" charset="0"/>
                  <a:sym typeface="Helvetica Neue"/>
                </a:rPr>
                <a:t>E</a:t>
              </a:r>
              <a:r>
                <a:rPr kumimoji="0" lang="en-US" sz="1400" b="0" i="0" u="none" strike="noStrike" kern="0" cap="none" spc="-150" normalizeH="0" baseline="0" noProof="0" dirty="0" err="1">
                  <a:ln>
                    <a:noFill/>
                  </a:ln>
                  <a:solidFill>
                    <a:schemeClr val="tx1">
                      <a:lumMod val="65000"/>
                      <a:lumOff val="35000"/>
                    </a:schemeClr>
                  </a:solidFill>
                  <a:effectLst/>
                  <a:uLnTx/>
                  <a:uFillTx/>
                  <a:latin typeface="Verdana" panose="020B0604030504040204" pitchFamily="34" charset="0"/>
                  <a:ea typeface="Verdana" panose="020B0604030504040204" pitchFamily="34" charset="0"/>
                  <a:cs typeface="Verdana" panose="020B0604030504040204" pitchFamily="34" charset="0"/>
                  <a:sym typeface="Helvetica Neue"/>
                </a:rPr>
                <a:t>M_</a:t>
              </a:r>
              <a:r>
                <a:rPr kumimoji="0" lang="en-US" sz="1400" b="0" i="0" u="none" strike="noStrike" kern="0" cap="none" spc="0" normalizeH="0" baseline="0" noProof="0" dirty="0" err="1">
                  <a:ln>
                    <a:noFill/>
                  </a:ln>
                  <a:solidFill>
                    <a:schemeClr val="tx1">
                      <a:lumMod val="65000"/>
                      <a:lumOff val="35000"/>
                    </a:schemeClr>
                  </a:solidFill>
                  <a:effectLst/>
                  <a:uLnTx/>
                  <a:uFillTx/>
                  <a:latin typeface="Verdana" panose="020B0604030504040204" pitchFamily="34" charset="0"/>
                  <a:ea typeface="Verdana" panose="020B0604030504040204" pitchFamily="34" charset="0"/>
                  <a:cs typeface="Verdana" panose="020B0604030504040204" pitchFamily="34" charset="0"/>
                  <a:sym typeface="Helvetica Neue"/>
                </a:rPr>
                <a:t>gov</a:t>
              </a:r>
              <a:r>
                <a:rPr kumimoji="0" lang="en-US" sz="1400" b="0" i="0" u="none" strike="noStrike" kern="0" cap="none" spc="-150" normalizeH="0" baseline="0" noProof="0" dirty="0" err="1">
                  <a:ln>
                    <a:noFill/>
                  </a:ln>
                  <a:solidFill>
                    <a:schemeClr val="tx1">
                      <a:lumMod val="65000"/>
                      <a:lumOff val="35000"/>
                    </a:schemeClr>
                  </a:solidFill>
                  <a:effectLst/>
                  <a:uLnTx/>
                  <a:uFillTx/>
                  <a:latin typeface="Verdana" panose="020B0604030504040204" pitchFamily="34" charset="0"/>
                  <a:ea typeface="Verdana" panose="020B0604030504040204" pitchFamily="34" charset="0"/>
                  <a:cs typeface="Verdana" panose="020B0604030504040204" pitchFamily="34" charset="0"/>
                  <a:sym typeface="Helvetica Neue"/>
                </a:rPr>
                <a:t>_</a:t>
              </a:r>
              <a:r>
                <a:rPr kumimoji="0" lang="en-US" sz="1400" b="0" i="0" u="none" strike="noStrike" kern="0" cap="none" spc="0" normalizeH="0" baseline="0" noProof="0" dirty="0" err="1">
                  <a:ln>
                    <a:noFill/>
                  </a:ln>
                  <a:solidFill>
                    <a:schemeClr val="tx1">
                      <a:lumMod val="65000"/>
                      <a:lumOff val="35000"/>
                    </a:schemeClr>
                  </a:solidFill>
                  <a:effectLst/>
                  <a:uLnTx/>
                  <a:uFillTx/>
                  <a:latin typeface="Verdana" panose="020B0604030504040204" pitchFamily="34" charset="0"/>
                  <a:ea typeface="Verdana" panose="020B0604030504040204" pitchFamily="34" charset="0"/>
                  <a:cs typeface="Verdana" panose="020B0604030504040204" pitchFamily="34" charset="0"/>
                  <a:sym typeface="Helvetica Neue"/>
                </a:rPr>
                <a:t>lv</a:t>
              </a:r>
              <a:r>
                <a:rPr kumimoji="0" lang="en-US" sz="1400" b="0" i="0" u="none" strike="noStrike" kern="0" cap="none" spc="0" normalizeH="0" baseline="0" noProof="0" dirty="0">
                  <a:ln>
                    <a:noFill/>
                  </a:ln>
                  <a:solidFill>
                    <a:schemeClr val="tx1">
                      <a:lumMod val="65000"/>
                      <a:lumOff val="35000"/>
                    </a:schemeClr>
                  </a:solidFill>
                  <a:effectLst/>
                  <a:uLnTx/>
                  <a:uFillTx/>
                  <a:latin typeface="Verdana" panose="020B0604030504040204" pitchFamily="34" charset="0"/>
                  <a:ea typeface="Verdana" panose="020B0604030504040204" pitchFamily="34" charset="0"/>
                  <a:cs typeface="Verdana" panose="020B0604030504040204" pitchFamily="34" charset="0"/>
                  <a:sym typeface="Helvetica Neue"/>
                </a:rPr>
                <a:t>,</a:t>
              </a:r>
              <a:endParaRPr kumimoji="0" lang="lv-LV" sz="1400" b="0" i="0" u="none" strike="noStrike" kern="0" cap="none" spc="0" normalizeH="0" baseline="0" noProof="0" dirty="0">
                <a:ln>
                  <a:noFill/>
                </a:ln>
                <a:solidFill>
                  <a:schemeClr val="tx1">
                    <a:lumMod val="65000"/>
                    <a:lumOff val="35000"/>
                  </a:schemeClr>
                </a:solidFill>
                <a:effectLst/>
                <a:uLnTx/>
                <a:uFillTx/>
                <a:latin typeface="Verdana" panose="020B0604030504040204" pitchFamily="34" charset="0"/>
                <a:ea typeface="Verdana" panose="020B0604030504040204" pitchFamily="34" charset="0"/>
                <a:cs typeface="Verdana" panose="020B0604030504040204" pitchFamily="34" charset="0"/>
                <a:sym typeface="Helvetica Neue"/>
              </a:endParaRPr>
            </a:p>
          </p:txBody>
        </p:sp>
        <p:pic>
          <p:nvPicPr>
            <p:cNvPr id="3" name="Picture 2" descr="Logo, icon&#10;&#10;Description automatically generated">
              <a:extLst>
                <a:ext uri="{FF2B5EF4-FFF2-40B4-BE49-F238E27FC236}">
                  <a16:creationId xmlns:a16="http://schemas.microsoft.com/office/drawing/2014/main" id="{37F332C7-3418-2D4E-851F-3773C27FA852}"/>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976598" y="8111148"/>
              <a:ext cx="344979" cy="344979"/>
            </a:xfrm>
            <a:prstGeom prst="rect">
              <a:avLst/>
            </a:prstGeom>
          </p:spPr>
        </p:pic>
      </p:grpSp>
      <p:grpSp>
        <p:nvGrpSpPr>
          <p:cNvPr id="54" name="Group 53">
            <a:extLst>
              <a:ext uri="{FF2B5EF4-FFF2-40B4-BE49-F238E27FC236}">
                <a16:creationId xmlns:a16="http://schemas.microsoft.com/office/drawing/2014/main" id="{090C7FCE-89D8-F944-A1B2-6B37DC78908A}"/>
              </a:ext>
            </a:extLst>
          </p:cNvPr>
          <p:cNvGrpSpPr/>
          <p:nvPr userDrawn="1"/>
        </p:nvGrpSpPr>
        <p:grpSpPr>
          <a:xfrm>
            <a:off x="12695127" y="8096774"/>
            <a:ext cx="1991680" cy="344979"/>
            <a:chOff x="12629241" y="8111149"/>
            <a:chExt cx="1991680" cy="344979"/>
          </a:xfrm>
        </p:grpSpPr>
        <p:sp>
          <p:nvSpPr>
            <p:cNvPr id="13" name="Rectangle 12">
              <a:extLst>
                <a:ext uri="{FF2B5EF4-FFF2-40B4-BE49-F238E27FC236}">
                  <a16:creationId xmlns:a16="http://schemas.microsoft.com/office/drawing/2014/main" id="{29FE060C-BA53-7645-8760-76B9907476D0}"/>
                </a:ext>
              </a:extLst>
            </p:cNvPr>
            <p:cNvSpPr/>
            <p:nvPr/>
          </p:nvSpPr>
          <p:spPr>
            <a:xfrm>
              <a:off x="12967816" y="8129750"/>
              <a:ext cx="1653105" cy="307777"/>
            </a:xfrm>
            <a:prstGeom prst="rect">
              <a:avLst/>
            </a:prstGeom>
          </p:spPr>
          <p:txBody>
            <a:bodyPr wrap="square">
              <a:spAutoFit/>
            </a:bodyPr>
            <a:lstStyle/>
            <a:p>
              <a:pPr marL="0" marR="0" lvl="0" indent="0" algn="l" defTabSz="584200" rtl="0" eaLnBrk="1" fontAlgn="auto" latinLnBrk="0" hangingPunct="0">
                <a:lnSpc>
                  <a:spcPct val="100000"/>
                </a:lnSpc>
                <a:spcBef>
                  <a:spcPts val="0"/>
                </a:spcBef>
                <a:spcAft>
                  <a:spcPts val="0"/>
                </a:spcAft>
                <a:buClrTx/>
                <a:buSzTx/>
                <a:buFontTx/>
                <a:buNone/>
                <a:tabLst/>
                <a:defRPr/>
              </a:pPr>
              <a:r>
                <a:rPr kumimoji="0" lang="en-US" sz="1400" b="0" i="0" u="none" strike="noStrike" kern="0" cap="none" spc="0" normalizeH="0" baseline="0" noProof="0" dirty="0">
                  <a:ln>
                    <a:noFill/>
                  </a:ln>
                  <a:solidFill>
                    <a:schemeClr val="tx1">
                      <a:lumMod val="65000"/>
                      <a:lumOff val="35000"/>
                    </a:schemeClr>
                  </a:solidFill>
                  <a:effectLst/>
                  <a:uLnTx/>
                  <a:uFillTx/>
                  <a:latin typeface="Verdana" panose="020B0604030504040204" pitchFamily="34" charset="0"/>
                  <a:ea typeface="Verdana" panose="020B0604030504040204" pitchFamily="34" charset="0"/>
                  <a:cs typeface="Verdana" panose="020B0604030504040204" pitchFamily="34" charset="0"/>
                  <a:sym typeface="Helvetica Neue"/>
                </a:rPr>
                <a:t>+371 67013100</a:t>
              </a:r>
            </a:p>
          </p:txBody>
        </p:sp>
        <p:pic>
          <p:nvPicPr>
            <p:cNvPr id="8" name="Picture 7" descr="Icon&#10;&#10;Description automatically generated">
              <a:extLst>
                <a:ext uri="{FF2B5EF4-FFF2-40B4-BE49-F238E27FC236}">
                  <a16:creationId xmlns:a16="http://schemas.microsoft.com/office/drawing/2014/main" id="{70CFC4F8-4769-C14C-AB0B-027AC666372F}"/>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2629241" y="8111149"/>
              <a:ext cx="344979" cy="344979"/>
            </a:xfrm>
            <a:prstGeom prst="rect">
              <a:avLst/>
            </a:prstGeom>
          </p:spPr>
        </p:pic>
      </p:grpSp>
      <p:grpSp>
        <p:nvGrpSpPr>
          <p:cNvPr id="53" name="Group 52">
            <a:extLst>
              <a:ext uri="{FF2B5EF4-FFF2-40B4-BE49-F238E27FC236}">
                <a16:creationId xmlns:a16="http://schemas.microsoft.com/office/drawing/2014/main" id="{0A9305CA-0381-6A49-A1EB-FDCDFC663926}"/>
              </a:ext>
            </a:extLst>
          </p:cNvPr>
          <p:cNvGrpSpPr/>
          <p:nvPr userDrawn="1"/>
        </p:nvGrpSpPr>
        <p:grpSpPr>
          <a:xfrm>
            <a:off x="14866182" y="8098162"/>
            <a:ext cx="2062281" cy="342203"/>
            <a:chOff x="14858225" y="8082398"/>
            <a:chExt cx="2062281" cy="342203"/>
          </a:xfrm>
        </p:grpSpPr>
        <p:sp>
          <p:nvSpPr>
            <p:cNvPr id="17" name="Rectangle 16">
              <a:extLst>
                <a:ext uri="{FF2B5EF4-FFF2-40B4-BE49-F238E27FC236}">
                  <a16:creationId xmlns:a16="http://schemas.microsoft.com/office/drawing/2014/main" id="{38F75D58-7F98-D545-A431-3E5BFE7BA678}"/>
                </a:ext>
              </a:extLst>
            </p:cNvPr>
            <p:cNvSpPr/>
            <p:nvPr/>
          </p:nvSpPr>
          <p:spPr>
            <a:xfrm>
              <a:off x="15165113" y="8116824"/>
              <a:ext cx="1755393" cy="307777"/>
            </a:xfrm>
            <a:prstGeom prst="rect">
              <a:avLst/>
            </a:prstGeom>
          </p:spPr>
          <p:txBody>
            <a:bodyPr wrap="square">
              <a:spAutoFit/>
            </a:bodyPr>
            <a:lstStyle/>
            <a:p>
              <a:pPr marL="0" marR="0" lvl="0" indent="0" algn="l" defTabSz="584200" rtl="0" eaLnBrk="1" fontAlgn="auto" latinLnBrk="0" hangingPunct="0">
                <a:lnSpc>
                  <a:spcPct val="100000"/>
                </a:lnSpc>
                <a:spcBef>
                  <a:spcPts val="0"/>
                </a:spcBef>
                <a:spcAft>
                  <a:spcPts val="0"/>
                </a:spcAft>
                <a:buClrTx/>
                <a:buSzTx/>
                <a:buFontTx/>
                <a:buNone/>
                <a:tabLst/>
                <a:defRPr/>
              </a:pPr>
              <a:r>
                <a:rPr kumimoji="0" lang="en-US" sz="1400" b="0" i="0" u="none" strike="noStrike" kern="0" cap="none" spc="0" normalizeH="0" baseline="0" noProof="0" dirty="0">
                  <a:ln>
                    <a:noFill/>
                  </a:ln>
                  <a:solidFill>
                    <a:schemeClr val="tx1">
                      <a:lumMod val="65000"/>
                      <a:lumOff val="35000"/>
                    </a:schemeClr>
                  </a:solidFill>
                  <a:effectLst/>
                  <a:uLnTx/>
                  <a:uFillTx/>
                  <a:latin typeface="Verdana" panose="020B0604030504040204" pitchFamily="34" charset="0"/>
                  <a:ea typeface="Verdana" panose="020B0604030504040204" pitchFamily="34" charset="0"/>
                  <a:cs typeface="Verdana" panose="020B0604030504040204" pitchFamily="34" charset="0"/>
                  <a:sym typeface="Helvetica Neue"/>
                </a:rPr>
                <a:t>pasts@em.gov.lv</a:t>
              </a:r>
            </a:p>
          </p:txBody>
        </p:sp>
        <p:pic>
          <p:nvPicPr>
            <p:cNvPr id="39" name="Picture 38" descr="Icon&#10;&#10;Description automatically generated">
              <a:extLst>
                <a:ext uri="{FF2B5EF4-FFF2-40B4-BE49-F238E27FC236}">
                  <a16:creationId xmlns:a16="http://schemas.microsoft.com/office/drawing/2014/main" id="{C93CB1CF-481F-8F42-8169-DE7B1AB5066E}"/>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14858225" y="8082398"/>
              <a:ext cx="330135" cy="330135"/>
            </a:xfrm>
            <a:prstGeom prst="rect">
              <a:avLst/>
            </a:prstGeom>
          </p:spPr>
        </p:pic>
      </p:grpSp>
      <p:grpSp>
        <p:nvGrpSpPr>
          <p:cNvPr id="52" name="Group 51">
            <a:extLst>
              <a:ext uri="{FF2B5EF4-FFF2-40B4-BE49-F238E27FC236}">
                <a16:creationId xmlns:a16="http://schemas.microsoft.com/office/drawing/2014/main" id="{7C1C776C-9981-4440-B15D-B46CA083ED1A}"/>
              </a:ext>
            </a:extLst>
          </p:cNvPr>
          <p:cNvGrpSpPr/>
          <p:nvPr userDrawn="1"/>
        </p:nvGrpSpPr>
        <p:grpSpPr>
          <a:xfrm>
            <a:off x="6509089" y="8104196"/>
            <a:ext cx="1905895" cy="330135"/>
            <a:chOff x="6499836" y="8101934"/>
            <a:chExt cx="1905895" cy="330135"/>
          </a:xfrm>
        </p:grpSpPr>
        <p:sp>
          <p:nvSpPr>
            <p:cNvPr id="14" name="Rectangle 13">
              <a:extLst>
                <a:ext uri="{FF2B5EF4-FFF2-40B4-BE49-F238E27FC236}">
                  <a16:creationId xmlns:a16="http://schemas.microsoft.com/office/drawing/2014/main" id="{5B5F39E0-985E-A541-90DB-9BAF2B2EA6F8}"/>
                </a:ext>
              </a:extLst>
            </p:cNvPr>
            <p:cNvSpPr/>
            <p:nvPr/>
          </p:nvSpPr>
          <p:spPr>
            <a:xfrm>
              <a:off x="6810040" y="8113113"/>
              <a:ext cx="1595691" cy="307777"/>
            </a:xfrm>
            <a:prstGeom prst="rect">
              <a:avLst/>
            </a:prstGeom>
          </p:spPr>
          <p:txBody>
            <a:bodyPr wrap="square">
              <a:spAutoFit/>
            </a:bodyPr>
            <a:lstStyle/>
            <a:p>
              <a:pPr marL="0" marR="0" lvl="0" indent="0" algn="l" defTabSz="584200" rtl="0" eaLnBrk="1" fontAlgn="auto" latinLnBrk="0" hangingPunct="0">
                <a:lnSpc>
                  <a:spcPct val="100000"/>
                </a:lnSpc>
                <a:spcBef>
                  <a:spcPts val="0"/>
                </a:spcBef>
                <a:spcAft>
                  <a:spcPts val="0"/>
                </a:spcAft>
                <a:buClrTx/>
                <a:buSzTx/>
                <a:buFontTx/>
                <a:buNone/>
                <a:tabLst/>
                <a:defRPr/>
              </a:pPr>
              <a:r>
                <a:rPr kumimoji="0" lang="en-US" sz="1400" b="0" i="0" u="none" strike="noStrike" kern="0" cap="none" spc="0" normalizeH="0" baseline="0" noProof="0" dirty="0">
                  <a:ln>
                    <a:noFill/>
                  </a:ln>
                  <a:solidFill>
                    <a:schemeClr val="tx1">
                      <a:lumMod val="65000"/>
                      <a:lumOff val="35000"/>
                    </a:schemeClr>
                  </a:solidFill>
                  <a:effectLst/>
                  <a:uLnTx/>
                  <a:uFillTx/>
                  <a:latin typeface="Verdana" panose="020B0604030504040204" pitchFamily="34" charset="0"/>
                  <a:ea typeface="Verdana" panose="020B0604030504040204" pitchFamily="34" charset="0"/>
                  <a:cs typeface="Verdana" panose="020B0604030504040204" pitchFamily="34" charset="0"/>
                  <a:sym typeface="Helvetica Neue"/>
                </a:rPr>
                <a:t>www.em.gov.lv</a:t>
              </a:r>
              <a:endParaRPr kumimoji="0" lang="lv-LV" sz="1400" b="0" i="0" u="none" strike="noStrike" kern="0" cap="none" spc="0" normalizeH="0" baseline="0" noProof="0" dirty="0">
                <a:ln>
                  <a:noFill/>
                </a:ln>
                <a:solidFill>
                  <a:schemeClr val="tx1">
                    <a:lumMod val="65000"/>
                    <a:lumOff val="35000"/>
                  </a:schemeClr>
                </a:solidFill>
                <a:effectLst/>
                <a:uLnTx/>
                <a:uFillTx/>
                <a:latin typeface="Verdana" panose="020B0604030504040204" pitchFamily="34" charset="0"/>
                <a:ea typeface="Verdana" panose="020B0604030504040204" pitchFamily="34" charset="0"/>
                <a:cs typeface="Verdana" panose="020B0604030504040204" pitchFamily="34" charset="0"/>
                <a:sym typeface="Helvetica Neue"/>
              </a:endParaRPr>
            </a:p>
          </p:txBody>
        </p:sp>
        <p:pic>
          <p:nvPicPr>
            <p:cNvPr id="43" name="Picture 42" descr="Icon&#10;&#10;Description automatically generated">
              <a:extLst>
                <a:ext uri="{FF2B5EF4-FFF2-40B4-BE49-F238E27FC236}">
                  <a16:creationId xmlns:a16="http://schemas.microsoft.com/office/drawing/2014/main" id="{E2FC9D8E-F55B-4E4C-8E5D-0106ABB8971C}"/>
                </a:ext>
              </a:extLst>
            </p:cNvPr>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6499836" y="8101934"/>
              <a:ext cx="330135" cy="330135"/>
            </a:xfrm>
            <a:prstGeom prst="rect">
              <a:avLst/>
            </a:prstGeom>
          </p:spPr>
        </p:pic>
      </p:grpSp>
      <p:grpSp>
        <p:nvGrpSpPr>
          <p:cNvPr id="55" name="Group 54">
            <a:extLst>
              <a:ext uri="{FF2B5EF4-FFF2-40B4-BE49-F238E27FC236}">
                <a16:creationId xmlns:a16="http://schemas.microsoft.com/office/drawing/2014/main" id="{DADE5FBE-75F1-6D43-BED6-B2519645B7FD}"/>
              </a:ext>
            </a:extLst>
          </p:cNvPr>
          <p:cNvGrpSpPr/>
          <p:nvPr userDrawn="1"/>
        </p:nvGrpSpPr>
        <p:grpSpPr>
          <a:xfrm>
            <a:off x="8594359" y="8092924"/>
            <a:ext cx="3921393" cy="352678"/>
            <a:chOff x="8470545" y="8101934"/>
            <a:chExt cx="3921393" cy="352678"/>
          </a:xfrm>
        </p:grpSpPr>
        <p:sp>
          <p:nvSpPr>
            <p:cNvPr id="16" name="Rectangle 15">
              <a:extLst>
                <a:ext uri="{FF2B5EF4-FFF2-40B4-BE49-F238E27FC236}">
                  <a16:creationId xmlns:a16="http://schemas.microsoft.com/office/drawing/2014/main" id="{6857A2B6-3892-2F4F-9045-B555B3F9F94D}"/>
                </a:ext>
              </a:extLst>
            </p:cNvPr>
            <p:cNvSpPr/>
            <p:nvPr/>
          </p:nvSpPr>
          <p:spPr>
            <a:xfrm>
              <a:off x="8696000" y="8124385"/>
              <a:ext cx="3695938" cy="307777"/>
            </a:xfrm>
            <a:prstGeom prst="rect">
              <a:avLst/>
            </a:prstGeom>
          </p:spPr>
          <p:txBody>
            <a:bodyPr wrap="square">
              <a:spAutoFit/>
            </a:bodyPr>
            <a:lstStyle/>
            <a:p>
              <a:pPr marL="0" marR="0" lvl="0" indent="0" algn="l" defTabSz="584200" rtl="0" eaLnBrk="1" fontAlgn="auto" latinLnBrk="0" hangingPunct="0">
                <a:lnSpc>
                  <a:spcPct val="100000"/>
                </a:lnSpc>
                <a:spcBef>
                  <a:spcPts val="0"/>
                </a:spcBef>
                <a:spcAft>
                  <a:spcPts val="0"/>
                </a:spcAft>
                <a:buClrTx/>
                <a:buSzTx/>
                <a:buFontTx/>
                <a:buNone/>
                <a:tabLst/>
                <a:defRPr/>
              </a:pPr>
              <a:r>
                <a:rPr kumimoji="0" lang="en-US" sz="1400" b="0" i="0" u="none" strike="noStrike" kern="0" cap="none" spc="0" normalizeH="0" baseline="0" noProof="0" dirty="0">
                  <a:ln>
                    <a:noFill/>
                  </a:ln>
                  <a:solidFill>
                    <a:schemeClr val="tx1">
                      <a:lumMod val="65000"/>
                      <a:lumOff val="35000"/>
                    </a:schemeClr>
                  </a:solidFill>
                  <a:effectLst/>
                  <a:uLnTx/>
                  <a:uFillTx/>
                  <a:latin typeface="Verdana" panose="020B0604030504040204" pitchFamily="34" charset="0"/>
                  <a:ea typeface="Verdana" panose="020B0604030504040204" pitchFamily="34" charset="0"/>
                  <a:cs typeface="Verdana" panose="020B0604030504040204" pitchFamily="34" charset="0"/>
                  <a:sym typeface="Helvetica Neue"/>
                </a:rPr>
                <a:t> 55 </a:t>
              </a:r>
              <a:r>
                <a:rPr kumimoji="0" lang="en-US" sz="1400" b="0" i="0" u="none" strike="noStrike" kern="0" cap="none" spc="0" normalizeH="0" baseline="0" noProof="0" dirty="0" err="1">
                  <a:ln>
                    <a:noFill/>
                  </a:ln>
                  <a:solidFill>
                    <a:schemeClr val="tx1">
                      <a:lumMod val="65000"/>
                      <a:lumOff val="35000"/>
                    </a:schemeClr>
                  </a:solidFill>
                  <a:effectLst/>
                  <a:uLnTx/>
                  <a:uFillTx/>
                  <a:latin typeface="Verdana" panose="020B0604030504040204" pitchFamily="34" charset="0"/>
                  <a:ea typeface="Verdana" panose="020B0604030504040204" pitchFamily="34" charset="0"/>
                  <a:cs typeface="Verdana" panose="020B0604030504040204" pitchFamily="34" charset="0"/>
                  <a:sym typeface="Helvetica Neue"/>
                </a:rPr>
                <a:t>Brīvības</a:t>
              </a:r>
              <a:r>
                <a:rPr kumimoji="0" lang="en-US" sz="1400" b="0" i="0" u="none" strike="noStrike" kern="0" cap="none" spc="0" normalizeH="0" baseline="0" noProof="0" dirty="0">
                  <a:ln>
                    <a:noFill/>
                  </a:ln>
                  <a:solidFill>
                    <a:schemeClr val="tx1">
                      <a:lumMod val="65000"/>
                      <a:lumOff val="35000"/>
                    </a:schemeClr>
                  </a:solidFill>
                  <a:effectLst/>
                  <a:uLnTx/>
                  <a:uFillTx/>
                  <a:latin typeface="Verdana" panose="020B0604030504040204" pitchFamily="34" charset="0"/>
                  <a:ea typeface="Verdana" panose="020B0604030504040204" pitchFamily="34" charset="0"/>
                  <a:cs typeface="Verdana" panose="020B0604030504040204" pitchFamily="34" charset="0"/>
                  <a:sym typeface="Helvetica Neue"/>
                </a:rPr>
                <a:t> </a:t>
              </a:r>
              <a:r>
                <a:rPr kumimoji="0" lang="lv-LV" sz="1400" b="0" i="0" u="none" strike="noStrike" kern="0" cap="none" spc="0" normalizeH="0" baseline="0" noProof="0" dirty="0" err="1">
                  <a:ln>
                    <a:noFill/>
                  </a:ln>
                  <a:solidFill>
                    <a:schemeClr val="tx1">
                      <a:lumMod val="65000"/>
                      <a:lumOff val="35000"/>
                    </a:schemeClr>
                  </a:solidFill>
                  <a:effectLst/>
                  <a:uLnTx/>
                  <a:uFillTx/>
                  <a:latin typeface="Verdana" panose="020B0604030504040204" pitchFamily="34" charset="0"/>
                  <a:ea typeface="Verdana" panose="020B0604030504040204" pitchFamily="34" charset="0"/>
                  <a:cs typeface="Verdana" panose="020B0604030504040204" pitchFamily="34" charset="0"/>
                  <a:sym typeface="Helvetica Neue"/>
                </a:rPr>
                <a:t>st</a:t>
              </a:r>
              <a:r>
                <a:rPr kumimoji="0" lang="en-US" sz="1400" b="0" i="0" u="none" strike="noStrike" kern="0" cap="none" spc="0" normalizeH="0" baseline="0" noProof="0" dirty="0">
                  <a:ln>
                    <a:noFill/>
                  </a:ln>
                  <a:solidFill>
                    <a:schemeClr val="tx1">
                      <a:lumMod val="65000"/>
                      <a:lumOff val="35000"/>
                    </a:schemeClr>
                  </a:solidFill>
                  <a:effectLst/>
                  <a:uLnTx/>
                  <a:uFillTx/>
                  <a:latin typeface="Verdana" panose="020B0604030504040204" pitchFamily="34" charset="0"/>
                  <a:ea typeface="Verdana" panose="020B0604030504040204" pitchFamily="34" charset="0"/>
                  <a:cs typeface="Verdana" panose="020B0604030504040204" pitchFamily="34" charset="0"/>
                  <a:sym typeface="Helvetica Neue"/>
                </a:rPr>
                <a:t>, R</a:t>
              </a:r>
              <a:r>
                <a:rPr kumimoji="0" lang="lv-LV" sz="1400" b="0" i="0" u="none" strike="noStrike" kern="0" cap="none" spc="0" normalizeH="0" baseline="0" noProof="0" dirty="0">
                  <a:ln>
                    <a:noFill/>
                  </a:ln>
                  <a:solidFill>
                    <a:schemeClr val="tx1">
                      <a:lumMod val="65000"/>
                      <a:lumOff val="35000"/>
                    </a:schemeClr>
                  </a:solidFill>
                  <a:effectLst/>
                  <a:uLnTx/>
                  <a:uFillTx/>
                  <a:latin typeface="Verdana" panose="020B0604030504040204" pitchFamily="34" charset="0"/>
                  <a:ea typeface="Verdana" panose="020B0604030504040204" pitchFamily="34" charset="0"/>
                  <a:cs typeface="Verdana" panose="020B0604030504040204" pitchFamily="34" charset="0"/>
                  <a:sym typeface="Helvetica Neue"/>
                </a:rPr>
                <a:t>i</a:t>
              </a:r>
              <a:r>
                <a:rPr kumimoji="0" lang="en-US" sz="1400" b="0" i="0" u="none" strike="noStrike" kern="0" cap="none" spc="0" normalizeH="0" baseline="0" noProof="0" dirty="0" err="1">
                  <a:ln>
                    <a:noFill/>
                  </a:ln>
                  <a:solidFill>
                    <a:schemeClr val="tx1">
                      <a:lumMod val="65000"/>
                      <a:lumOff val="35000"/>
                    </a:schemeClr>
                  </a:solidFill>
                  <a:effectLst/>
                  <a:uLnTx/>
                  <a:uFillTx/>
                  <a:latin typeface="Verdana" panose="020B0604030504040204" pitchFamily="34" charset="0"/>
                  <a:ea typeface="Verdana" panose="020B0604030504040204" pitchFamily="34" charset="0"/>
                  <a:cs typeface="Verdana" panose="020B0604030504040204" pitchFamily="34" charset="0"/>
                  <a:sym typeface="Helvetica Neue"/>
                </a:rPr>
                <a:t>ga</a:t>
              </a:r>
              <a:r>
                <a:rPr kumimoji="0" lang="en-US" sz="1400" b="0" i="0" u="none" strike="noStrike" kern="0" cap="none" spc="0" normalizeH="0" baseline="0" noProof="0" dirty="0">
                  <a:ln>
                    <a:noFill/>
                  </a:ln>
                  <a:solidFill>
                    <a:schemeClr val="tx1">
                      <a:lumMod val="65000"/>
                      <a:lumOff val="35000"/>
                    </a:schemeClr>
                  </a:solidFill>
                  <a:effectLst/>
                  <a:uLnTx/>
                  <a:uFillTx/>
                  <a:latin typeface="Verdana" panose="020B0604030504040204" pitchFamily="34" charset="0"/>
                  <a:ea typeface="Verdana" panose="020B0604030504040204" pitchFamily="34" charset="0"/>
                  <a:cs typeface="Verdana" panose="020B0604030504040204" pitchFamily="34" charset="0"/>
                  <a:sym typeface="Helvetica Neue"/>
                </a:rPr>
                <a:t>, LV-1519, Latvia</a:t>
              </a:r>
            </a:p>
          </p:txBody>
        </p:sp>
        <p:pic>
          <p:nvPicPr>
            <p:cNvPr id="45" name="Picture 44" descr="Icon&#10;&#10;Description automatically generated">
              <a:extLst>
                <a:ext uri="{FF2B5EF4-FFF2-40B4-BE49-F238E27FC236}">
                  <a16:creationId xmlns:a16="http://schemas.microsoft.com/office/drawing/2014/main" id="{29298802-35B1-3F4D-A117-8F792E0F0501}"/>
                </a:ext>
              </a:extLst>
            </p:cNvPr>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8470545" y="8101934"/>
              <a:ext cx="344979" cy="352678"/>
            </a:xfrm>
            <a:prstGeom prst="rect">
              <a:avLst/>
            </a:prstGeom>
          </p:spPr>
        </p:pic>
      </p:grpSp>
      <p:grpSp>
        <p:nvGrpSpPr>
          <p:cNvPr id="51" name="Group 50">
            <a:extLst>
              <a:ext uri="{FF2B5EF4-FFF2-40B4-BE49-F238E27FC236}">
                <a16:creationId xmlns:a16="http://schemas.microsoft.com/office/drawing/2014/main" id="{C674693A-63AA-594C-A2AE-92063002B29E}"/>
              </a:ext>
            </a:extLst>
          </p:cNvPr>
          <p:cNvGrpSpPr/>
          <p:nvPr userDrawn="1"/>
        </p:nvGrpSpPr>
        <p:grpSpPr>
          <a:xfrm>
            <a:off x="2976235" y="8114699"/>
            <a:ext cx="3353479" cy="319632"/>
            <a:chOff x="3153102" y="8113380"/>
            <a:chExt cx="3353479" cy="319632"/>
          </a:xfrm>
        </p:grpSpPr>
        <p:sp>
          <p:nvSpPr>
            <p:cNvPr id="38" name="Rectangle 37">
              <a:extLst>
                <a:ext uri="{FF2B5EF4-FFF2-40B4-BE49-F238E27FC236}">
                  <a16:creationId xmlns:a16="http://schemas.microsoft.com/office/drawing/2014/main" id="{01BAD3AF-61D7-994C-8BA8-AC38D0FFF976}"/>
                </a:ext>
              </a:extLst>
            </p:cNvPr>
            <p:cNvSpPr/>
            <p:nvPr userDrawn="1"/>
          </p:nvSpPr>
          <p:spPr>
            <a:xfrm>
              <a:off x="4300237" y="8114056"/>
              <a:ext cx="2206344" cy="307777"/>
            </a:xfrm>
            <a:prstGeom prst="rect">
              <a:avLst/>
            </a:prstGeom>
          </p:spPr>
          <p:txBody>
            <a:bodyPr wrap="square">
              <a:spAutoFit/>
            </a:bodyPr>
            <a:lstStyle/>
            <a:p>
              <a:pPr marL="0" marR="0" lvl="0" indent="0" algn="l" defTabSz="584200" rtl="0" eaLnBrk="1" fontAlgn="auto" latinLnBrk="0" hangingPunct="0">
                <a:lnSpc>
                  <a:spcPct val="100000"/>
                </a:lnSpc>
                <a:spcBef>
                  <a:spcPts val="0"/>
                </a:spcBef>
                <a:spcAft>
                  <a:spcPts val="0"/>
                </a:spcAft>
                <a:buClrTx/>
                <a:buSzTx/>
                <a:buFontTx/>
                <a:buNone/>
                <a:tabLst/>
                <a:defRPr/>
              </a:pPr>
              <a:r>
                <a:rPr kumimoji="0" lang="lv-LV" sz="1400" b="0" i="0" u="none" strike="noStrike" kern="0" cap="none" spc="0" normalizeH="0" baseline="0" noProof="0" dirty="0">
                  <a:ln>
                    <a:noFill/>
                  </a:ln>
                  <a:solidFill>
                    <a:schemeClr val="tx1">
                      <a:lumMod val="65000"/>
                      <a:lumOff val="35000"/>
                    </a:schemeClr>
                  </a:solidFill>
                  <a:effectLst/>
                  <a:uLnTx/>
                  <a:uFillTx/>
                  <a:latin typeface="Verdana" panose="020B0604030504040204" pitchFamily="34" charset="0"/>
                  <a:ea typeface="Verdana" panose="020B0604030504040204" pitchFamily="34" charset="0"/>
                  <a:cs typeface="Verdana" panose="020B0604030504040204" pitchFamily="34" charset="0"/>
                  <a:sym typeface="Helvetica Neue"/>
                </a:rPr>
                <a:t>/</a:t>
              </a:r>
              <a:r>
                <a:rPr kumimoji="0" lang="en-US" sz="1400" b="0" i="0" u="none" strike="noStrike" kern="0" cap="none" spc="0" normalizeH="0" baseline="0" noProof="0" dirty="0" err="1">
                  <a:ln>
                    <a:noFill/>
                  </a:ln>
                  <a:solidFill>
                    <a:schemeClr val="tx1">
                      <a:lumMod val="65000"/>
                      <a:lumOff val="35000"/>
                    </a:schemeClr>
                  </a:solidFill>
                  <a:effectLst/>
                  <a:uLnTx/>
                  <a:uFillTx/>
                  <a:latin typeface="Verdana" panose="020B0604030504040204" pitchFamily="34" charset="0"/>
                  <a:ea typeface="Verdana" panose="020B0604030504040204" pitchFamily="34" charset="0"/>
                  <a:cs typeface="Verdana" panose="020B0604030504040204" pitchFamily="34" charset="0"/>
                  <a:sym typeface="Helvetica Neue"/>
                </a:rPr>
                <a:t>ekonomikasministrija</a:t>
              </a:r>
              <a:endParaRPr kumimoji="0" lang="lv-LV" sz="1400" b="0" i="0" u="none" strike="noStrike" kern="0" cap="none" spc="0" normalizeH="0" baseline="0" noProof="0" dirty="0">
                <a:ln>
                  <a:noFill/>
                </a:ln>
                <a:solidFill>
                  <a:schemeClr val="tx1">
                    <a:lumMod val="65000"/>
                    <a:lumOff val="35000"/>
                  </a:schemeClr>
                </a:solidFill>
                <a:effectLst/>
                <a:uLnTx/>
                <a:uFillTx/>
                <a:latin typeface="Verdana" panose="020B0604030504040204" pitchFamily="34" charset="0"/>
                <a:ea typeface="Verdana" panose="020B0604030504040204" pitchFamily="34" charset="0"/>
                <a:cs typeface="Verdana" panose="020B0604030504040204" pitchFamily="34" charset="0"/>
                <a:sym typeface="Helvetica Neue"/>
              </a:endParaRPr>
            </a:p>
          </p:txBody>
        </p:sp>
        <p:pic>
          <p:nvPicPr>
            <p:cNvPr id="41" name="Picture 40" descr="Icon&#10;&#10;Description automatically generated">
              <a:extLst>
                <a:ext uri="{FF2B5EF4-FFF2-40B4-BE49-F238E27FC236}">
                  <a16:creationId xmlns:a16="http://schemas.microsoft.com/office/drawing/2014/main" id="{9FA30B89-A703-3E45-96BD-B19CFCD4E4BF}"/>
                </a:ext>
              </a:extLst>
            </p:cNvPr>
            <p:cNvPicPr>
              <a:picLocks noChangeAspect="1"/>
            </p:cNvPicPr>
            <p:nvPr userDrawn="1"/>
          </p:nvPicPr>
          <p:blipFill>
            <a:blip r:embed="rId8">
              <a:extLst>
                <a:ext uri="{28A0092B-C50C-407E-A947-70E740481C1C}">
                  <a14:useLocalDpi xmlns:a14="http://schemas.microsoft.com/office/drawing/2010/main" val="0"/>
                </a:ext>
              </a:extLst>
            </a:blip>
            <a:stretch>
              <a:fillRect/>
            </a:stretch>
          </p:blipFill>
          <p:spPr>
            <a:xfrm>
              <a:off x="3980491" y="8114675"/>
              <a:ext cx="306538" cy="306538"/>
            </a:xfrm>
            <a:prstGeom prst="rect">
              <a:avLst/>
            </a:prstGeom>
          </p:spPr>
        </p:pic>
        <p:pic>
          <p:nvPicPr>
            <p:cNvPr id="47" name="Picture 46" descr="A blue rectangle with a black rectangle in the middle&#10;&#10;Description automatically generated with low confidence">
              <a:extLst>
                <a:ext uri="{FF2B5EF4-FFF2-40B4-BE49-F238E27FC236}">
                  <a16:creationId xmlns:a16="http://schemas.microsoft.com/office/drawing/2014/main" id="{0F9432E8-1D51-5E4D-88BA-AE9ABC380A5B}"/>
                </a:ext>
              </a:extLst>
            </p:cNvPr>
            <p:cNvPicPr>
              <a:picLocks noChangeAspect="1"/>
            </p:cNvPicPr>
            <p:nvPr userDrawn="1"/>
          </p:nvPicPr>
          <p:blipFill rotWithShape="1">
            <a:blip r:embed="rId9">
              <a:extLst>
                <a:ext uri="{28A0092B-C50C-407E-A947-70E740481C1C}">
                  <a14:useLocalDpi xmlns:a14="http://schemas.microsoft.com/office/drawing/2010/main" val="0"/>
                </a:ext>
              </a:extLst>
            </a:blip>
            <a:srcRect b="33278"/>
            <a:stretch/>
          </p:blipFill>
          <p:spPr>
            <a:xfrm>
              <a:off x="3509151" y="8131269"/>
              <a:ext cx="452239" cy="301743"/>
            </a:xfrm>
            <a:prstGeom prst="rect">
              <a:avLst/>
            </a:prstGeom>
          </p:spPr>
        </p:pic>
        <p:pic>
          <p:nvPicPr>
            <p:cNvPr id="49" name="Picture 48" descr="Icon&#10;&#10;Description automatically generated">
              <a:extLst>
                <a:ext uri="{FF2B5EF4-FFF2-40B4-BE49-F238E27FC236}">
                  <a16:creationId xmlns:a16="http://schemas.microsoft.com/office/drawing/2014/main" id="{9BA5EA3B-96A1-E34E-B1E4-A56E1FF79CF3}"/>
                </a:ext>
              </a:extLst>
            </p:cNvPr>
            <p:cNvPicPr>
              <a:picLocks noChangeAspect="1"/>
            </p:cNvPicPr>
            <p:nvPr userDrawn="1"/>
          </p:nvPicPr>
          <p:blipFill>
            <a:blip r:embed="rId10">
              <a:extLst>
                <a:ext uri="{28A0092B-C50C-407E-A947-70E740481C1C}">
                  <a14:useLocalDpi xmlns:a14="http://schemas.microsoft.com/office/drawing/2010/main" val="0"/>
                </a:ext>
              </a:extLst>
            </a:blip>
            <a:stretch>
              <a:fillRect/>
            </a:stretch>
          </p:blipFill>
          <p:spPr>
            <a:xfrm>
              <a:off x="3153102" y="8113380"/>
              <a:ext cx="309129" cy="309129"/>
            </a:xfrm>
            <a:prstGeom prst="rect">
              <a:avLst/>
            </a:prstGeom>
          </p:spPr>
        </p:pic>
      </p:grpSp>
      <p:pic>
        <p:nvPicPr>
          <p:cNvPr id="7" name="Picture 6" descr="Shape&#10;&#10;Description automatically generated with low confidence">
            <a:extLst>
              <a:ext uri="{FF2B5EF4-FFF2-40B4-BE49-F238E27FC236}">
                <a16:creationId xmlns:a16="http://schemas.microsoft.com/office/drawing/2014/main" id="{76D33BD8-BC01-1B43-9723-322A40AD6942}"/>
              </a:ext>
            </a:extLst>
          </p:cNvPr>
          <p:cNvPicPr>
            <a:picLocks noChangeAspect="1"/>
          </p:cNvPicPr>
          <p:nvPr userDrawn="1"/>
        </p:nvPicPr>
        <p:blipFill>
          <a:blip r:embed="rId11">
            <a:extLst>
              <a:ext uri="{28A0092B-C50C-407E-A947-70E740481C1C}">
                <a14:useLocalDpi xmlns:a14="http://schemas.microsoft.com/office/drawing/2010/main" val="0"/>
              </a:ext>
            </a:extLst>
          </a:blip>
          <a:stretch>
            <a:fillRect/>
          </a:stretch>
        </p:blipFill>
        <p:spPr>
          <a:xfrm>
            <a:off x="6234827" y="601055"/>
            <a:ext cx="4869022" cy="4869022"/>
          </a:xfrm>
          <a:prstGeom prst="rect">
            <a:avLst/>
          </a:prstGeom>
        </p:spPr>
      </p:pic>
    </p:spTree>
    <p:extLst>
      <p:ext uri="{BB962C8B-B14F-4D97-AF65-F5344CB8AC3E}">
        <p14:creationId xmlns:p14="http://schemas.microsoft.com/office/powerpoint/2010/main" val="882292003"/>
      </p:ext>
    </p:extLst>
  </p:cSld>
  <p:clrMapOvr>
    <a:masterClrMapping/>
  </p:clrMapOvr>
  <p:extLst>
    <p:ext uri="{DCECCB84-F9BA-43D5-87BE-67443E8EF086}">
      <p15:sldGuideLst xmlns:p15="http://schemas.microsoft.com/office/powerpoint/2012/main">
        <p15:guide id="1" orient="horz" pos="3072">
          <p15:clr>
            <a:srgbClr val="FBAE40"/>
          </p15:clr>
        </p15:guide>
        <p15:guide id="2" orient="horz">
          <p15:clr>
            <a:srgbClr val="FBAE40"/>
          </p15:clr>
        </p15:guide>
        <p15:guide id="3" orient="horz" pos="6144">
          <p15:clr>
            <a:srgbClr val="FBAE40"/>
          </p15:clr>
        </p15:guide>
        <p15:guide id="4" orient="horz" pos="5839">
          <p15:clr>
            <a:srgbClr val="FBAE40"/>
          </p15:clr>
        </p15:guide>
        <p15:guide id="5" orient="horz" pos="5544">
          <p15:clr>
            <a:srgbClr val="FBAE40"/>
          </p15:clr>
        </p15:guide>
        <p15:guide id="6" orient="horz" pos="305">
          <p15:clr>
            <a:srgbClr val="FBAE40"/>
          </p15:clr>
        </p15:guide>
        <p15:guide id="7">
          <p15:clr>
            <a:srgbClr val="FBAE40"/>
          </p15:clr>
        </p15:guide>
        <p15:guide id="8" orient="horz" pos="713">
          <p15:clr>
            <a:srgbClr val="FBAE40"/>
          </p15:clr>
        </p15:guide>
        <p15:guide id="9" pos="5461">
          <p15:clr>
            <a:srgbClr val="FBAE40"/>
          </p15:clr>
        </p15:guide>
        <p15:guide id="10" pos="291">
          <p15:clr>
            <a:srgbClr val="FBAE40"/>
          </p15:clr>
        </p15:guide>
        <p15:guide id="11" pos="585">
          <p15:clr>
            <a:srgbClr val="FBAE40"/>
          </p15:clr>
        </p15:guide>
        <p15:guide id="12" pos="10923">
          <p15:clr>
            <a:srgbClr val="FBAE40"/>
          </p15:clr>
        </p15:guide>
        <p15:guide id="13" pos="10632">
          <p15:clr>
            <a:srgbClr val="FBAE40"/>
          </p15:clr>
        </p15:guide>
        <p15:guide id="14" pos="10338">
          <p15:clr>
            <a:srgbClr val="FBAE40"/>
          </p15:clr>
        </p15:guide>
        <p15:guide id="15" pos="3556">
          <p15:clr>
            <a:srgbClr val="FBAE40"/>
          </p15:clr>
        </p15:guide>
        <p15:guide id="16" pos="7571">
          <p15:clr>
            <a:srgbClr val="FBAE40"/>
          </p15:clr>
        </p15:guide>
        <p15:guide id="17" orient="horz" pos="577">
          <p15:clr>
            <a:srgbClr val="FBAE40"/>
          </p15:clr>
        </p15:guide>
        <p15:guide id="18" orient="horz" pos="1076">
          <p15:clr>
            <a:srgbClr val="FBAE40"/>
          </p15:clr>
        </p15:guide>
        <p15:guide id="19" orient="horz" pos="1371">
          <p15:clr>
            <a:srgbClr val="FBAE40"/>
          </p15:clr>
        </p15:guide>
        <p15:guide id="20" orient="horz" pos="1666">
          <p15:clr>
            <a:srgbClr val="FBAE40"/>
          </p15:clr>
        </p15:guide>
        <p15:guide id="21" orient="horz" pos="1961">
          <p15:clr>
            <a:srgbClr val="FBAE40"/>
          </p15:clr>
        </p15:guide>
        <p15:guide id="22" pos="7276">
          <p15:clr>
            <a:srgbClr val="FBAE40"/>
          </p15:clr>
        </p15:guide>
        <p15:guide id="23" pos="2672">
          <p15:clr>
            <a:srgbClr val="FBAE40"/>
          </p15:clr>
        </p15:guide>
        <p15:guide id="24" pos="4758">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ulslaids (LV)">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8B7F8AA1-2066-9A44-BC83-2B35D6219575}"/>
              </a:ext>
            </a:extLst>
          </p:cNvPr>
          <p:cNvSpPr>
            <a:spLocks noGrp="1"/>
          </p:cNvSpPr>
          <p:nvPr>
            <p:ph type="dt" sz="half" idx="10"/>
          </p:nvPr>
        </p:nvSpPr>
        <p:spPr>
          <a:xfrm>
            <a:off x="125413" y="9397736"/>
            <a:ext cx="3902075" cy="297920"/>
          </a:xfrm>
        </p:spPr>
        <p:txBody>
          <a:bodyPr/>
          <a:lstStyle>
            <a:lvl1pPr>
              <a:defRPr b="0" i="0">
                <a:latin typeface="Verdana" panose="020B0604030504040204" pitchFamily="34" charset="0"/>
                <a:ea typeface="Verdana" panose="020B0604030504040204" pitchFamily="34" charset="0"/>
                <a:cs typeface="Verdana" panose="020B0604030504040204" pitchFamily="34" charset="0"/>
              </a:defRPr>
            </a:lvl1pPr>
          </a:lstStyle>
          <a:p>
            <a:fld id="{58102F6D-2937-664A-AB2F-B78F4874A4A1}" type="datetimeFigureOut">
              <a:rPr lang="en-LV" smtClean="0"/>
              <a:pPr/>
              <a:t>10/20/2023</a:t>
            </a:fld>
            <a:endParaRPr lang="en-LV" dirty="0"/>
          </a:p>
        </p:txBody>
      </p:sp>
      <p:sp>
        <p:nvSpPr>
          <p:cNvPr id="5" name="Footer Placeholder 4">
            <a:extLst>
              <a:ext uri="{FF2B5EF4-FFF2-40B4-BE49-F238E27FC236}">
                <a16:creationId xmlns:a16="http://schemas.microsoft.com/office/drawing/2014/main" id="{56DA12EF-A2F8-8D4E-A450-63B50402D00C}"/>
              </a:ext>
            </a:extLst>
          </p:cNvPr>
          <p:cNvSpPr>
            <a:spLocks noGrp="1"/>
          </p:cNvSpPr>
          <p:nvPr>
            <p:ph type="ftr" sz="quarter" idx="11"/>
          </p:nvPr>
        </p:nvSpPr>
        <p:spPr>
          <a:xfrm>
            <a:off x="4278312" y="9390328"/>
            <a:ext cx="8870421" cy="297920"/>
          </a:xfrm>
        </p:spPr>
        <p:txBody>
          <a:bodyPr/>
          <a:lstStyle>
            <a:lvl1pPr>
              <a:defRPr b="0" i="0">
                <a:latin typeface="Verdana" panose="020B0604030504040204" pitchFamily="34" charset="0"/>
                <a:ea typeface="Verdana" panose="020B0604030504040204" pitchFamily="34" charset="0"/>
                <a:cs typeface="Verdana" panose="020B0604030504040204" pitchFamily="34" charset="0"/>
              </a:defRPr>
            </a:lvl1pPr>
          </a:lstStyle>
          <a:p>
            <a:endParaRPr lang="en-LV" dirty="0"/>
          </a:p>
        </p:txBody>
      </p:sp>
      <p:sp>
        <p:nvSpPr>
          <p:cNvPr id="6" name="Slide Number Placeholder 5">
            <a:extLst>
              <a:ext uri="{FF2B5EF4-FFF2-40B4-BE49-F238E27FC236}">
                <a16:creationId xmlns:a16="http://schemas.microsoft.com/office/drawing/2014/main" id="{4F6D260D-AE27-0743-8E70-FE555CAF2B28}"/>
              </a:ext>
            </a:extLst>
          </p:cNvPr>
          <p:cNvSpPr>
            <a:spLocks noGrp="1"/>
          </p:cNvSpPr>
          <p:nvPr>
            <p:ph type="sldNum" sz="quarter" idx="12"/>
          </p:nvPr>
        </p:nvSpPr>
        <p:spPr>
          <a:xfrm>
            <a:off x="13312775" y="9397736"/>
            <a:ext cx="3902075" cy="290512"/>
          </a:xfrm>
        </p:spPr>
        <p:txBody>
          <a:bodyPr/>
          <a:lstStyle>
            <a:lvl1pPr>
              <a:defRPr b="0" i="0">
                <a:latin typeface="Verdana" panose="020B0604030504040204" pitchFamily="34" charset="0"/>
                <a:ea typeface="Verdana" panose="020B0604030504040204" pitchFamily="34" charset="0"/>
                <a:cs typeface="Verdana" panose="020B0604030504040204" pitchFamily="34" charset="0"/>
              </a:defRPr>
            </a:lvl1pPr>
          </a:lstStyle>
          <a:p>
            <a:fld id="{8891F8A6-FDBB-A34F-8650-67E0D2FBAF55}" type="slidenum">
              <a:rPr lang="en-LV" smtClean="0"/>
              <a:pPr/>
              <a:t>‹#›</a:t>
            </a:fld>
            <a:endParaRPr lang="en-LV" dirty="0"/>
          </a:p>
        </p:txBody>
      </p:sp>
      <p:pic>
        <p:nvPicPr>
          <p:cNvPr id="11" name="Picture 10">
            <a:extLst>
              <a:ext uri="{FF2B5EF4-FFF2-40B4-BE49-F238E27FC236}">
                <a16:creationId xmlns:a16="http://schemas.microsoft.com/office/drawing/2014/main" id="{D695CF94-5BB8-B746-ABB4-F887CB887FDD}"/>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843801" y="-14327"/>
            <a:ext cx="4869023" cy="4869023"/>
          </a:xfrm>
          <a:prstGeom prst="rect">
            <a:avLst/>
          </a:prstGeom>
        </p:spPr>
      </p:pic>
      <p:sp>
        <p:nvSpPr>
          <p:cNvPr id="23" name="Picture Placeholder 22">
            <a:extLst>
              <a:ext uri="{FF2B5EF4-FFF2-40B4-BE49-F238E27FC236}">
                <a16:creationId xmlns:a16="http://schemas.microsoft.com/office/drawing/2014/main" id="{882D70B0-2D89-8444-9421-9D3A7F6F9D09}"/>
              </a:ext>
            </a:extLst>
          </p:cNvPr>
          <p:cNvSpPr>
            <a:spLocks noGrp="1"/>
          </p:cNvSpPr>
          <p:nvPr>
            <p:ph type="pic" sz="quarter" idx="16" hasCustomPrompt="1"/>
          </p:nvPr>
        </p:nvSpPr>
        <p:spPr>
          <a:xfrm>
            <a:off x="6057556" y="-14327"/>
            <a:ext cx="11282707" cy="9767927"/>
          </a:xfrm>
          <a:custGeom>
            <a:avLst/>
            <a:gdLst>
              <a:gd name="connsiteX0" fmla="*/ 0 w 10912706"/>
              <a:gd name="connsiteY0" fmla="*/ 0 h 9956801"/>
              <a:gd name="connsiteX1" fmla="*/ 10912706 w 10912706"/>
              <a:gd name="connsiteY1" fmla="*/ 0 h 9956801"/>
              <a:gd name="connsiteX2" fmla="*/ 10912706 w 10912706"/>
              <a:gd name="connsiteY2" fmla="*/ 9956801 h 9956801"/>
              <a:gd name="connsiteX3" fmla="*/ 894949 w 10912706"/>
              <a:gd name="connsiteY3" fmla="*/ 9956801 h 9956801"/>
              <a:gd name="connsiteX4" fmla="*/ 5445944 w 10912706"/>
              <a:gd name="connsiteY4" fmla="*/ 4979394 h 99568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12706" h="9956801">
                <a:moveTo>
                  <a:pt x="0" y="0"/>
                </a:moveTo>
                <a:lnTo>
                  <a:pt x="10912706" y="0"/>
                </a:lnTo>
                <a:lnTo>
                  <a:pt x="10912706" y="9956801"/>
                </a:lnTo>
                <a:lnTo>
                  <a:pt x="894949" y="9956801"/>
                </a:lnTo>
                <a:lnTo>
                  <a:pt x="5445944" y="4979394"/>
                </a:lnTo>
                <a:close/>
              </a:path>
            </a:pathLst>
          </a:custGeom>
        </p:spPr>
        <p:txBody>
          <a:bodyPr wrap="square" anchor="ctr">
            <a:noAutofit/>
          </a:bodyPr>
          <a:lstStyle>
            <a:lvl1pPr marL="0" indent="0" algn="ctr">
              <a:buFontTx/>
              <a:buNone/>
              <a:defRPr/>
            </a:lvl1pPr>
          </a:lstStyle>
          <a:p>
            <a:r>
              <a:rPr lang="en-LV" dirty="0"/>
              <a:t>ATTĒLS</a:t>
            </a:r>
          </a:p>
        </p:txBody>
      </p:sp>
      <p:sp>
        <p:nvSpPr>
          <p:cNvPr id="25" name="Text Placeholder 24">
            <a:extLst>
              <a:ext uri="{FF2B5EF4-FFF2-40B4-BE49-F238E27FC236}">
                <a16:creationId xmlns:a16="http://schemas.microsoft.com/office/drawing/2014/main" id="{95790348-8332-3F44-A865-A5114BC697CC}"/>
              </a:ext>
            </a:extLst>
          </p:cNvPr>
          <p:cNvSpPr>
            <a:spLocks noGrp="1"/>
          </p:cNvSpPr>
          <p:nvPr>
            <p:ph type="body" sz="quarter" idx="13" hasCustomPrompt="1"/>
          </p:nvPr>
        </p:nvSpPr>
        <p:spPr>
          <a:xfrm>
            <a:off x="946150" y="4854575"/>
            <a:ext cx="6591299" cy="2903478"/>
          </a:xfrm>
        </p:spPr>
        <p:txBody>
          <a:bodyPr anchor="ctr"/>
          <a:lstStyle>
            <a:lvl1pPr marL="0" indent="0" algn="ctr">
              <a:buNone/>
              <a:defRPr sz="6000" b="1" i="0">
                <a:solidFill>
                  <a:srgbClr val="00859B"/>
                </a:solidFill>
                <a:latin typeface="Verdana" panose="020B0604030504040204" pitchFamily="34" charset="0"/>
                <a:ea typeface="Verdana" panose="020B0604030504040204" pitchFamily="34" charset="0"/>
                <a:cs typeface="Verdana" panose="020B0604030504040204" pitchFamily="34" charset="0"/>
              </a:defRPr>
            </a:lvl1pPr>
          </a:lstStyle>
          <a:p>
            <a:pPr lvl="0"/>
            <a:r>
              <a:rPr lang="lv-LV" dirty="0"/>
              <a:t>Prezentācijas nosaukums</a:t>
            </a:r>
          </a:p>
        </p:txBody>
      </p:sp>
      <p:sp>
        <p:nvSpPr>
          <p:cNvPr id="26" name="Text Placeholder 24">
            <a:extLst>
              <a:ext uri="{FF2B5EF4-FFF2-40B4-BE49-F238E27FC236}">
                <a16:creationId xmlns:a16="http://schemas.microsoft.com/office/drawing/2014/main" id="{54550629-55C5-A743-B2B2-326E3A8B30B3}"/>
              </a:ext>
            </a:extLst>
          </p:cNvPr>
          <p:cNvSpPr>
            <a:spLocks noGrp="1"/>
          </p:cNvSpPr>
          <p:nvPr>
            <p:ph type="body" sz="quarter" idx="14" hasCustomPrompt="1"/>
          </p:nvPr>
        </p:nvSpPr>
        <p:spPr>
          <a:xfrm>
            <a:off x="946149" y="7758053"/>
            <a:ext cx="6591299" cy="1043047"/>
          </a:xfrm>
        </p:spPr>
        <p:txBody>
          <a:bodyPr anchor="ctr"/>
          <a:lstStyle>
            <a:lvl1pPr marL="0" indent="0" algn="ctr">
              <a:buNone/>
              <a:defRPr sz="3600" b="0" i="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defRPr>
            </a:lvl1pPr>
          </a:lstStyle>
          <a:p>
            <a:pPr lvl="0"/>
            <a:r>
              <a:rPr lang="lv-LV" dirty="0"/>
              <a:t>Vārds Uzvārds, </a:t>
            </a:r>
            <a:r>
              <a:rPr lang="en-LV" dirty="0"/>
              <a:t>amats</a:t>
            </a:r>
          </a:p>
        </p:txBody>
      </p:sp>
      <p:sp>
        <p:nvSpPr>
          <p:cNvPr id="27" name="Text Placeholder 24">
            <a:extLst>
              <a:ext uri="{FF2B5EF4-FFF2-40B4-BE49-F238E27FC236}">
                <a16:creationId xmlns:a16="http://schemas.microsoft.com/office/drawing/2014/main" id="{DA10DCAA-E30A-194F-A538-D18955EC27C9}"/>
              </a:ext>
            </a:extLst>
          </p:cNvPr>
          <p:cNvSpPr>
            <a:spLocks noGrp="1"/>
          </p:cNvSpPr>
          <p:nvPr>
            <p:ph type="body" sz="quarter" idx="15" hasCustomPrompt="1"/>
          </p:nvPr>
        </p:nvSpPr>
        <p:spPr>
          <a:xfrm>
            <a:off x="928688" y="8801100"/>
            <a:ext cx="6624637" cy="468313"/>
          </a:xfrm>
        </p:spPr>
        <p:txBody>
          <a:bodyPr anchor="ctr">
            <a:normAutofit/>
          </a:bodyPr>
          <a:lstStyle>
            <a:lvl1pPr marL="0" indent="0" algn="ctr">
              <a:buNone/>
              <a:defRPr sz="1400" b="0" i="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defRPr>
            </a:lvl1pPr>
          </a:lstStyle>
          <a:p>
            <a:pPr lvl="0"/>
            <a:r>
              <a:rPr lang="lv-LV" dirty="0"/>
              <a:t>Datums un vieta</a:t>
            </a:r>
            <a:endParaRPr lang="en-LV" dirty="0"/>
          </a:p>
        </p:txBody>
      </p:sp>
    </p:spTree>
    <p:extLst>
      <p:ext uri="{BB962C8B-B14F-4D97-AF65-F5344CB8AC3E}">
        <p14:creationId xmlns:p14="http://schemas.microsoft.com/office/powerpoint/2010/main" val="2274645330"/>
      </p:ext>
    </p:extLst>
  </p:cSld>
  <p:clrMapOvr>
    <a:masterClrMapping/>
  </p:clrMapOvr>
  <p:extLst>
    <p:ext uri="{DCECCB84-F9BA-43D5-87BE-67443E8EF086}">
      <p15:sldGuideLst xmlns:p15="http://schemas.microsoft.com/office/powerpoint/2012/main">
        <p15:guide id="1" orient="horz" pos="3072">
          <p15:clr>
            <a:srgbClr val="FBAE40"/>
          </p15:clr>
        </p15:guide>
        <p15:guide id="2" orient="horz">
          <p15:clr>
            <a:srgbClr val="FBAE40"/>
          </p15:clr>
        </p15:guide>
        <p15:guide id="3" orient="horz" pos="6144">
          <p15:clr>
            <a:srgbClr val="FBAE40"/>
          </p15:clr>
        </p15:guide>
        <p15:guide id="4" orient="horz" pos="5839">
          <p15:clr>
            <a:srgbClr val="FBAE40"/>
          </p15:clr>
        </p15:guide>
        <p15:guide id="5" orient="horz" pos="5544">
          <p15:clr>
            <a:srgbClr val="FBAE40"/>
          </p15:clr>
        </p15:guide>
        <p15:guide id="6" orient="horz" pos="305">
          <p15:clr>
            <a:srgbClr val="FBAE40"/>
          </p15:clr>
        </p15:guide>
        <p15:guide id="7">
          <p15:clr>
            <a:srgbClr val="FBAE40"/>
          </p15:clr>
        </p15:guide>
        <p15:guide id="8" orient="horz" pos="713">
          <p15:clr>
            <a:srgbClr val="FBAE40"/>
          </p15:clr>
        </p15:guide>
        <p15:guide id="9" pos="5461">
          <p15:clr>
            <a:srgbClr val="FBAE40"/>
          </p15:clr>
        </p15:guide>
        <p15:guide id="10" pos="291">
          <p15:clr>
            <a:srgbClr val="FBAE40"/>
          </p15:clr>
        </p15:guide>
        <p15:guide id="11" pos="585">
          <p15:clr>
            <a:srgbClr val="FBAE40"/>
          </p15:clr>
        </p15:guide>
        <p15:guide id="12" pos="10923">
          <p15:clr>
            <a:srgbClr val="FBAE40"/>
          </p15:clr>
        </p15:guide>
        <p15:guide id="13" pos="10632">
          <p15:clr>
            <a:srgbClr val="FBAE40"/>
          </p15:clr>
        </p15:guide>
        <p15:guide id="14" pos="10338">
          <p15:clr>
            <a:srgbClr val="FBAE40"/>
          </p15:clr>
        </p15:guide>
        <p15:guide id="15" pos="3556">
          <p15:clr>
            <a:srgbClr val="FBAE40"/>
          </p15:clr>
        </p15:guide>
        <p15:guide id="16" pos="7571">
          <p15:clr>
            <a:srgbClr val="FBAE40"/>
          </p15:clr>
        </p15:guide>
        <p15:guide id="17" orient="horz" pos="577">
          <p15:clr>
            <a:srgbClr val="FBAE40"/>
          </p15:clr>
        </p15:guide>
        <p15:guide id="18" orient="horz" pos="1076">
          <p15:clr>
            <a:srgbClr val="FBAE40"/>
          </p15:clr>
        </p15:guide>
        <p15:guide id="19" orient="horz" pos="1371">
          <p15:clr>
            <a:srgbClr val="FBAE40"/>
          </p15:clr>
        </p15:guide>
        <p15:guide id="20" orient="horz" pos="1666">
          <p15:clr>
            <a:srgbClr val="FBAE40"/>
          </p15:clr>
        </p15:guide>
        <p15:guide id="21" orient="horz" pos="1961">
          <p15:clr>
            <a:srgbClr val="FBAE40"/>
          </p15:clr>
        </p15:guide>
        <p15:guide id="22" pos="7276">
          <p15:clr>
            <a:srgbClr val="FBAE40"/>
          </p15:clr>
        </p15:guide>
        <p15:guide id="23" pos="2672">
          <p15:clr>
            <a:srgbClr val="FBAE40"/>
          </p15:clr>
        </p15:guide>
        <p15:guide id="24" pos="4758">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itulslaids (EN)">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8B7F8AA1-2066-9A44-BC83-2B35D6219575}"/>
              </a:ext>
            </a:extLst>
          </p:cNvPr>
          <p:cNvSpPr>
            <a:spLocks noGrp="1"/>
          </p:cNvSpPr>
          <p:nvPr>
            <p:ph type="dt" sz="half" idx="10"/>
          </p:nvPr>
        </p:nvSpPr>
        <p:spPr>
          <a:xfrm>
            <a:off x="125413" y="9397736"/>
            <a:ext cx="3902075" cy="297920"/>
          </a:xfrm>
        </p:spPr>
        <p:txBody>
          <a:bodyPr/>
          <a:lstStyle>
            <a:lvl1pPr>
              <a:defRPr b="0" i="0">
                <a:latin typeface="Verdana" panose="020B0604030504040204" pitchFamily="34" charset="0"/>
                <a:ea typeface="Verdana" panose="020B0604030504040204" pitchFamily="34" charset="0"/>
                <a:cs typeface="Verdana" panose="020B0604030504040204" pitchFamily="34" charset="0"/>
              </a:defRPr>
            </a:lvl1pPr>
          </a:lstStyle>
          <a:p>
            <a:fld id="{58102F6D-2937-664A-AB2F-B78F4874A4A1}" type="datetimeFigureOut">
              <a:rPr lang="en-LV" smtClean="0"/>
              <a:pPr/>
              <a:t>10/20/2023</a:t>
            </a:fld>
            <a:endParaRPr lang="en-LV" dirty="0"/>
          </a:p>
        </p:txBody>
      </p:sp>
      <p:sp>
        <p:nvSpPr>
          <p:cNvPr id="5" name="Footer Placeholder 4">
            <a:extLst>
              <a:ext uri="{FF2B5EF4-FFF2-40B4-BE49-F238E27FC236}">
                <a16:creationId xmlns:a16="http://schemas.microsoft.com/office/drawing/2014/main" id="{56DA12EF-A2F8-8D4E-A450-63B50402D00C}"/>
              </a:ext>
            </a:extLst>
          </p:cNvPr>
          <p:cNvSpPr>
            <a:spLocks noGrp="1"/>
          </p:cNvSpPr>
          <p:nvPr>
            <p:ph type="ftr" sz="quarter" idx="11"/>
          </p:nvPr>
        </p:nvSpPr>
        <p:spPr>
          <a:xfrm>
            <a:off x="4278312" y="9390328"/>
            <a:ext cx="8870421" cy="297920"/>
          </a:xfrm>
        </p:spPr>
        <p:txBody>
          <a:bodyPr/>
          <a:lstStyle>
            <a:lvl1pPr>
              <a:defRPr b="0" i="0">
                <a:latin typeface="Verdana" panose="020B0604030504040204" pitchFamily="34" charset="0"/>
                <a:ea typeface="Verdana" panose="020B0604030504040204" pitchFamily="34" charset="0"/>
                <a:cs typeface="Verdana" panose="020B0604030504040204" pitchFamily="34" charset="0"/>
              </a:defRPr>
            </a:lvl1pPr>
          </a:lstStyle>
          <a:p>
            <a:endParaRPr lang="en-LV" dirty="0"/>
          </a:p>
        </p:txBody>
      </p:sp>
      <p:sp>
        <p:nvSpPr>
          <p:cNvPr id="6" name="Slide Number Placeholder 5">
            <a:extLst>
              <a:ext uri="{FF2B5EF4-FFF2-40B4-BE49-F238E27FC236}">
                <a16:creationId xmlns:a16="http://schemas.microsoft.com/office/drawing/2014/main" id="{4F6D260D-AE27-0743-8E70-FE555CAF2B28}"/>
              </a:ext>
            </a:extLst>
          </p:cNvPr>
          <p:cNvSpPr>
            <a:spLocks noGrp="1"/>
          </p:cNvSpPr>
          <p:nvPr>
            <p:ph type="sldNum" sz="quarter" idx="12"/>
          </p:nvPr>
        </p:nvSpPr>
        <p:spPr>
          <a:xfrm>
            <a:off x="13312775" y="9397736"/>
            <a:ext cx="3902075" cy="290512"/>
          </a:xfrm>
        </p:spPr>
        <p:txBody>
          <a:bodyPr/>
          <a:lstStyle>
            <a:lvl1pPr>
              <a:defRPr b="0" i="0">
                <a:latin typeface="Verdana" panose="020B0604030504040204" pitchFamily="34" charset="0"/>
                <a:ea typeface="Verdana" panose="020B0604030504040204" pitchFamily="34" charset="0"/>
                <a:cs typeface="Verdana" panose="020B0604030504040204" pitchFamily="34" charset="0"/>
              </a:defRPr>
            </a:lvl1pPr>
          </a:lstStyle>
          <a:p>
            <a:fld id="{8891F8A6-FDBB-A34F-8650-67E0D2FBAF55}" type="slidenum">
              <a:rPr lang="en-LV" smtClean="0"/>
              <a:pPr/>
              <a:t>‹#›</a:t>
            </a:fld>
            <a:endParaRPr lang="en-LV" dirty="0"/>
          </a:p>
        </p:txBody>
      </p:sp>
      <p:pic>
        <p:nvPicPr>
          <p:cNvPr id="11" name="Picture 10">
            <a:extLst>
              <a:ext uri="{FF2B5EF4-FFF2-40B4-BE49-F238E27FC236}">
                <a16:creationId xmlns:a16="http://schemas.microsoft.com/office/drawing/2014/main" id="{D695CF94-5BB8-B746-ABB4-F887CB887FDD}"/>
              </a:ext>
            </a:extLst>
          </p:cNvPr>
          <p:cNvPicPr>
            <a:picLocks noChangeAspect="1"/>
          </p:cNvPicPr>
          <p:nvPr userDrawn="1"/>
        </p:nvPicPr>
        <p:blipFill rotWithShape="1">
          <a:blip r:embed="rId2" cstate="print">
            <a:extLst>
              <a:ext uri="{28A0092B-C50C-407E-A947-70E740481C1C}">
                <a14:useLocalDpi xmlns:a14="http://schemas.microsoft.com/office/drawing/2010/main"/>
              </a:ext>
            </a:extLst>
          </a:blip>
          <a:srcRect b="76459"/>
          <a:stretch/>
        </p:blipFill>
        <p:spPr>
          <a:xfrm>
            <a:off x="1843801" y="-14327"/>
            <a:ext cx="4869023" cy="1146215"/>
          </a:xfrm>
          <a:prstGeom prst="rect">
            <a:avLst/>
          </a:prstGeom>
        </p:spPr>
      </p:pic>
      <p:sp>
        <p:nvSpPr>
          <p:cNvPr id="23" name="Picture Placeholder 22">
            <a:extLst>
              <a:ext uri="{FF2B5EF4-FFF2-40B4-BE49-F238E27FC236}">
                <a16:creationId xmlns:a16="http://schemas.microsoft.com/office/drawing/2014/main" id="{882D70B0-2D89-8444-9421-9D3A7F6F9D09}"/>
              </a:ext>
            </a:extLst>
          </p:cNvPr>
          <p:cNvSpPr>
            <a:spLocks noGrp="1"/>
          </p:cNvSpPr>
          <p:nvPr>
            <p:ph type="pic" sz="quarter" idx="16" hasCustomPrompt="1"/>
          </p:nvPr>
        </p:nvSpPr>
        <p:spPr>
          <a:xfrm>
            <a:off x="6057556" y="-14327"/>
            <a:ext cx="11282707" cy="9767927"/>
          </a:xfrm>
          <a:custGeom>
            <a:avLst/>
            <a:gdLst>
              <a:gd name="connsiteX0" fmla="*/ 0 w 10912706"/>
              <a:gd name="connsiteY0" fmla="*/ 0 h 9956801"/>
              <a:gd name="connsiteX1" fmla="*/ 10912706 w 10912706"/>
              <a:gd name="connsiteY1" fmla="*/ 0 h 9956801"/>
              <a:gd name="connsiteX2" fmla="*/ 10912706 w 10912706"/>
              <a:gd name="connsiteY2" fmla="*/ 9956801 h 9956801"/>
              <a:gd name="connsiteX3" fmla="*/ 894949 w 10912706"/>
              <a:gd name="connsiteY3" fmla="*/ 9956801 h 9956801"/>
              <a:gd name="connsiteX4" fmla="*/ 5445944 w 10912706"/>
              <a:gd name="connsiteY4" fmla="*/ 4979394 h 99568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12706" h="9956801">
                <a:moveTo>
                  <a:pt x="0" y="0"/>
                </a:moveTo>
                <a:lnTo>
                  <a:pt x="10912706" y="0"/>
                </a:lnTo>
                <a:lnTo>
                  <a:pt x="10912706" y="9956801"/>
                </a:lnTo>
                <a:lnTo>
                  <a:pt x="894949" y="9956801"/>
                </a:lnTo>
                <a:lnTo>
                  <a:pt x="5445944" y="4979394"/>
                </a:lnTo>
                <a:close/>
              </a:path>
            </a:pathLst>
          </a:custGeom>
        </p:spPr>
        <p:txBody>
          <a:bodyPr wrap="square" anchor="ctr">
            <a:noAutofit/>
          </a:bodyPr>
          <a:lstStyle>
            <a:lvl1pPr marL="0" indent="0" algn="ctr">
              <a:buFontTx/>
              <a:buNone/>
              <a:defRPr/>
            </a:lvl1pPr>
          </a:lstStyle>
          <a:p>
            <a:r>
              <a:rPr lang="en-LV" dirty="0"/>
              <a:t>ATTĒLS</a:t>
            </a:r>
          </a:p>
        </p:txBody>
      </p:sp>
      <p:sp>
        <p:nvSpPr>
          <p:cNvPr id="25" name="Text Placeholder 24">
            <a:extLst>
              <a:ext uri="{FF2B5EF4-FFF2-40B4-BE49-F238E27FC236}">
                <a16:creationId xmlns:a16="http://schemas.microsoft.com/office/drawing/2014/main" id="{95790348-8332-3F44-A865-A5114BC697CC}"/>
              </a:ext>
            </a:extLst>
          </p:cNvPr>
          <p:cNvSpPr>
            <a:spLocks noGrp="1"/>
          </p:cNvSpPr>
          <p:nvPr>
            <p:ph type="body" sz="quarter" idx="13" hasCustomPrompt="1"/>
          </p:nvPr>
        </p:nvSpPr>
        <p:spPr>
          <a:xfrm>
            <a:off x="946150" y="4854575"/>
            <a:ext cx="6591299" cy="2903478"/>
          </a:xfrm>
        </p:spPr>
        <p:txBody>
          <a:bodyPr anchor="ctr"/>
          <a:lstStyle>
            <a:lvl1pPr marL="0" indent="0" algn="ctr">
              <a:buNone/>
              <a:defRPr sz="6000" b="1" i="0">
                <a:solidFill>
                  <a:srgbClr val="00859B"/>
                </a:solidFill>
                <a:latin typeface="Verdana" panose="020B0604030504040204" pitchFamily="34" charset="0"/>
                <a:ea typeface="Verdana" panose="020B0604030504040204" pitchFamily="34" charset="0"/>
                <a:cs typeface="Verdana" panose="020B0604030504040204" pitchFamily="34" charset="0"/>
              </a:defRPr>
            </a:lvl1pPr>
          </a:lstStyle>
          <a:p>
            <a:pPr lvl="0"/>
            <a:r>
              <a:rPr lang="lv-LV" dirty="0"/>
              <a:t>Prezentācijas nosaukums</a:t>
            </a:r>
          </a:p>
        </p:txBody>
      </p:sp>
      <p:sp>
        <p:nvSpPr>
          <p:cNvPr id="26" name="Text Placeholder 24">
            <a:extLst>
              <a:ext uri="{FF2B5EF4-FFF2-40B4-BE49-F238E27FC236}">
                <a16:creationId xmlns:a16="http://schemas.microsoft.com/office/drawing/2014/main" id="{54550629-55C5-A743-B2B2-326E3A8B30B3}"/>
              </a:ext>
            </a:extLst>
          </p:cNvPr>
          <p:cNvSpPr>
            <a:spLocks noGrp="1"/>
          </p:cNvSpPr>
          <p:nvPr>
            <p:ph type="body" sz="quarter" idx="14" hasCustomPrompt="1"/>
          </p:nvPr>
        </p:nvSpPr>
        <p:spPr>
          <a:xfrm>
            <a:off x="946149" y="7758053"/>
            <a:ext cx="6591299" cy="1043047"/>
          </a:xfrm>
        </p:spPr>
        <p:txBody>
          <a:bodyPr anchor="ctr"/>
          <a:lstStyle>
            <a:lvl1pPr marL="0" indent="0" algn="ctr">
              <a:buNone/>
              <a:defRPr sz="3600" b="0" i="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defRPr>
            </a:lvl1pPr>
          </a:lstStyle>
          <a:p>
            <a:pPr lvl="0"/>
            <a:r>
              <a:rPr lang="lv-LV" dirty="0"/>
              <a:t>Vārds Uzvārds, </a:t>
            </a:r>
            <a:r>
              <a:rPr lang="en-LV" dirty="0"/>
              <a:t>amats</a:t>
            </a:r>
          </a:p>
        </p:txBody>
      </p:sp>
      <p:sp>
        <p:nvSpPr>
          <p:cNvPr id="27" name="Text Placeholder 24">
            <a:extLst>
              <a:ext uri="{FF2B5EF4-FFF2-40B4-BE49-F238E27FC236}">
                <a16:creationId xmlns:a16="http://schemas.microsoft.com/office/drawing/2014/main" id="{DA10DCAA-E30A-194F-A538-D18955EC27C9}"/>
              </a:ext>
            </a:extLst>
          </p:cNvPr>
          <p:cNvSpPr>
            <a:spLocks noGrp="1"/>
          </p:cNvSpPr>
          <p:nvPr>
            <p:ph type="body" sz="quarter" idx="15" hasCustomPrompt="1"/>
          </p:nvPr>
        </p:nvSpPr>
        <p:spPr>
          <a:xfrm>
            <a:off x="928688" y="8801100"/>
            <a:ext cx="6624637" cy="468313"/>
          </a:xfrm>
        </p:spPr>
        <p:txBody>
          <a:bodyPr anchor="ctr">
            <a:normAutofit/>
          </a:bodyPr>
          <a:lstStyle>
            <a:lvl1pPr marL="0" indent="0" algn="ctr">
              <a:buNone/>
              <a:defRPr sz="1400" b="0" i="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defRPr>
            </a:lvl1pPr>
          </a:lstStyle>
          <a:p>
            <a:pPr lvl="0"/>
            <a:r>
              <a:rPr lang="lv-LV" dirty="0"/>
              <a:t>Datums un vieta</a:t>
            </a:r>
            <a:endParaRPr lang="en-LV" dirty="0"/>
          </a:p>
        </p:txBody>
      </p:sp>
      <p:pic>
        <p:nvPicPr>
          <p:cNvPr id="3" name="Picture 2" descr="Shape&#10;&#10;Description automatically generated with low confidence">
            <a:extLst>
              <a:ext uri="{FF2B5EF4-FFF2-40B4-BE49-F238E27FC236}">
                <a16:creationId xmlns:a16="http://schemas.microsoft.com/office/drawing/2014/main" id="{480859D7-06BC-5447-9008-F79E5D1B0718}"/>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702014" y="573302"/>
            <a:ext cx="5079571" cy="5079571"/>
          </a:xfrm>
          <a:prstGeom prst="rect">
            <a:avLst/>
          </a:prstGeom>
        </p:spPr>
      </p:pic>
    </p:spTree>
    <p:extLst>
      <p:ext uri="{BB962C8B-B14F-4D97-AF65-F5344CB8AC3E}">
        <p14:creationId xmlns:p14="http://schemas.microsoft.com/office/powerpoint/2010/main" val="2303439469"/>
      </p:ext>
    </p:extLst>
  </p:cSld>
  <p:clrMapOvr>
    <a:masterClrMapping/>
  </p:clrMapOvr>
  <p:extLst>
    <p:ext uri="{DCECCB84-F9BA-43D5-87BE-67443E8EF086}">
      <p15:sldGuideLst xmlns:p15="http://schemas.microsoft.com/office/powerpoint/2012/main">
        <p15:guide id="1" orient="horz" pos="3072">
          <p15:clr>
            <a:srgbClr val="FBAE40"/>
          </p15:clr>
        </p15:guide>
        <p15:guide id="2" orient="horz">
          <p15:clr>
            <a:srgbClr val="FBAE40"/>
          </p15:clr>
        </p15:guide>
        <p15:guide id="3" orient="horz" pos="6144">
          <p15:clr>
            <a:srgbClr val="FBAE40"/>
          </p15:clr>
        </p15:guide>
        <p15:guide id="4" orient="horz" pos="5839">
          <p15:clr>
            <a:srgbClr val="FBAE40"/>
          </p15:clr>
        </p15:guide>
        <p15:guide id="5" orient="horz" pos="5544">
          <p15:clr>
            <a:srgbClr val="FBAE40"/>
          </p15:clr>
        </p15:guide>
        <p15:guide id="6" orient="horz" pos="305">
          <p15:clr>
            <a:srgbClr val="FBAE40"/>
          </p15:clr>
        </p15:guide>
        <p15:guide id="7">
          <p15:clr>
            <a:srgbClr val="FBAE40"/>
          </p15:clr>
        </p15:guide>
        <p15:guide id="8" orient="horz" pos="713">
          <p15:clr>
            <a:srgbClr val="FBAE40"/>
          </p15:clr>
        </p15:guide>
        <p15:guide id="9" pos="5461">
          <p15:clr>
            <a:srgbClr val="FBAE40"/>
          </p15:clr>
        </p15:guide>
        <p15:guide id="10" pos="291">
          <p15:clr>
            <a:srgbClr val="FBAE40"/>
          </p15:clr>
        </p15:guide>
        <p15:guide id="11" pos="585">
          <p15:clr>
            <a:srgbClr val="FBAE40"/>
          </p15:clr>
        </p15:guide>
        <p15:guide id="12" pos="10923">
          <p15:clr>
            <a:srgbClr val="FBAE40"/>
          </p15:clr>
        </p15:guide>
        <p15:guide id="13" pos="10632">
          <p15:clr>
            <a:srgbClr val="FBAE40"/>
          </p15:clr>
        </p15:guide>
        <p15:guide id="14" pos="10338">
          <p15:clr>
            <a:srgbClr val="FBAE40"/>
          </p15:clr>
        </p15:guide>
        <p15:guide id="15" pos="3556">
          <p15:clr>
            <a:srgbClr val="FBAE40"/>
          </p15:clr>
        </p15:guide>
        <p15:guide id="16" pos="7571">
          <p15:clr>
            <a:srgbClr val="FBAE40"/>
          </p15:clr>
        </p15:guide>
        <p15:guide id="17" orient="horz" pos="577">
          <p15:clr>
            <a:srgbClr val="FBAE40"/>
          </p15:clr>
        </p15:guide>
        <p15:guide id="18" orient="horz" pos="1076">
          <p15:clr>
            <a:srgbClr val="FBAE40"/>
          </p15:clr>
        </p15:guide>
        <p15:guide id="19" orient="horz" pos="1371">
          <p15:clr>
            <a:srgbClr val="FBAE40"/>
          </p15:clr>
        </p15:guide>
        <p15:guide id="20" orient="horz" pos="1666">
          <p15:clr>
            <a:srgbClr val="FBAE40"/>
          </p15:clr>
        </p15:guide>
        <p15:guide id="21" orient="horz" pos="1961">
          <p15:clr>
            <a:srgbClr val="FBAE40"/>
          </p15:clr>
        </p15:guide>
        <p15:guide id="22" pos="7276">
          <p15:clr>
            <a:srgbClr val="FBAE40"/>
          </p15:clr>
        </p15:guide>
        <p15:guide id="23" pos="2672">
          <p15:clr>
            <a:srgbClr val="FBAE40"/>
          </p15:clr>
        </p15:guide>
        <p15:guide id="24" pos="4758">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Starpslaids 01">
    <p:spTree>
      <p:nvGrpSpPr>
        <p:cNvPr id="1" name=""/>
        <p:cNvGrpSpPr/>
        <p:nvPr/>
      </p:nvGrpSpPr>
      <p:grpSpPr>
        <a:xfrm>
          <a:off x="0" y="0"/>
          <a:ext cx="0" cy="0"/>
          <a:chOff x="0" y="0"/>
          <a:chExt cx="0" cy="0"/>
        </a:xfrm>
      </p:grpSpPr>
      <p:sp>
        <p:nvSpPr>
          <p:cNvPr id="13" name="Tumsais">
            <a:extLst>
              <a:ext uri="{FF2B5EF4-FFF2-40B4-BE49-F238E27FC236}">
                <a16:creationId xmlns:a16="http://schemas.microsoft.com/office/drawing/2014/main" id="{27B5FF8B-E82C-2749-9C38-C8E243475F1D}"/>
              </a:ext>
            </a:extLst>
          </p:cNvPr>
          <p:cNvSpPr/>
          <p:nvPr userDrawn="1"/>
        </p:nvSpPr>
        <p:spPr>
          <a:xfrm>
            <a:off x="7537448" y="0"/>
            <a:ext cx="9887441" cy="9753600"/>
          </a:xfrm>
          <a:prstGeom prst="rect">
            <a:avLst/>
          </a:prstGeom>
          <a:solidFill>
            <a:srgbClr val="0043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LV" dirty="0"/>
          </a:p>
        </p:txBody>
      </p:sp>
      <p:sp>
        <p:nvSpPr>
          <p:cNvPr id="4" name="Date Placeholder 3">
            <a:extLst>
              <a:ext uri="{FF2B5EF4-FFF2-40B4-BE49-F238E27FC236}">
                <a16:creationId xmlns:a16="http://schemas.microsoft.com/office/drawing/2014/main" id="{8B7F8AA1-2066-9A44-BC83-2B35D6219575}"/>
              </a:ext>
            </a:extLst>
          </p:cNvPr>
          <p:cNvSpPr>
            <a:spLocks noGrp="1"/>
          </p:cNvSpPr>
          <p:nvPr>
            <p:ph type="dt" sz="half" idx="10"/>
          </p:nvPr>
        </p:nvSpPr>
        <p:spPr>
          <a:xfrm>
            <a:off x="125413" y="9397736"/>
            <a:ext cx="3902075" cy="297920"/>
          </a:xfrm>
        </p:spPr>
        <p:txBody>
          <a:bodyPr/>
          <a:lstStyle>
            <a:lvl1pPr>
              <a:defRPr b="0" i="0">
                <a:latin typeface="Verdana" panose="020B0604030504040204" pitchFamily="34" charset="0"/>
                <a:ea typeface="Verdana" panose="020B0604030504040204" pitchFamily="34" charset="0"/>
                <a:cs typeface="Verdana" panose="020B0604030504040204" pitchFamily="34" charset="0"/>
              </a:defRPr>
            </a:lvl1pPr>
          </a:lstStyle>
          <a:p>
            <a:fld id="{58102F6D-2937-664A-AB2F-B78F4874A4A1}" type="datetimeFigureOut">
              <a:rPr lang="en-LV" smtClean="0"/>
              <a:pPr/>
              <a:t>10/20/2023</a:t>
            </a:fld>
            <a:endParaRPr lang="en-LV" dirty="0"/>
          </a:p>
        </p:txBody>
      </p:sp>
      <p:sp>
        <p:nvSpPr>
          <p:cNvPr id="5" name="Footer Placeholder 4">
            <a:extLst>
              <a:ext uri="{FF2B5EF4-FFF2-40B4-BE49-F238E27FC236}">
                <a16:creationId xmlns:a16="http://schemas.microsoft.com/office/drawing/2014/main" id="{56DA12EF-A2F8-8D4E-A450-63B50402D00C}"/>
              </a:ext>
            </a:extLst>
          </p:cNvPr>
          <p:cNvSpPr>
            <a:spLocks noGrp="1"/>
          </p:cNvSpPr>
          <p:nvPr>
            <p:ph type="ftr" sz="quarter" idx="11"/>
          </p:nvPr>
        </p:nvSpPr>
        <p:spPr>
          <a:xfrm>
            <a:off x="4278312" y="9390328"/>
            <a:ext cx="8870421" cy="297920"/>
          </a:xfrm>
        </p:spPr>
        <p:txBody>
          <a:bodyPr/>
          <a:lstStyle>
            <a:lvl1pPr>
              <a:defRPr b="0" i="0">
                <a:latin typeface="Verdana" panose="020B0604030504040204" pitchFamily="34" charset="0"/>
                <a:ea typeface="Verdana" panose="020B0604030504040204" pitchFamily="34" charset="0"/>
                <a:cs typeface="Verdana" panose="020B0604030504040204" pitchFamily="34" charset="0"/>
              </a:defRPr>
            </a:lvl1pPr>
          </a:lstStyle>
          <a:p>
            <a:endParaRPr lang="en-LV" dirty="0"/>
          </a:p>
        </p:txBody>
      </p:sp>
      <p:sp>
        <p:nvSpPr>
          <p:cNvPr id="6" name="Slide Number Placeholder 5">
            <a:extLst>
              <a:ext uri="{FF2B5EF4-FFF2-40B4-BE49-F238E27FC236}">
                <a16:creationId xmlns:a16="http://schemas.microsoft.com/office/drawing/2014/main" id="{4F6D260D-AE27-0743-8E70-FE555CAF2B28}"/>
              </a:ext>
            </a:extLst>
          </p:cNvPr>
          <p:cNvSpPr>
            <a:spLocks noGrp="1"/>
          </p:cNvSpPr>
          <p:nvPr>
            <p:ph type="sldNum" sz="quarter" idx="12"/>
          </p:nvPr>
        </p:nvSpPr>
        <p:spPr>
          <a:xfrm>
            <a:off x="13312775" y="9397736"/>
            <a:ext cx="3902075" cy="290512"/>
          </a:xfrm>
        </p:spPr>
        <p:txBody>
          <a:bodyPr/>
          <a:lstStyle>
            <a:lvl1pPr>
              <a:defRPr b="0" i="0">
                <a:latin typeface="Verdana" panose="020B0604030504040204" pitchFamily="34" charset="0"/>
                <a:ea typeface="Verdana" panose="020B0604030504040204" pitchFamily="34" charset="0"/>
                <a:cs typeface="Verdana" panose="020B0604030504040204" pitchFamily="34" charset="0"/>
              </a:defRPr>
            </a:lvl1pPr>
          </a:lstStyle>
          <a:p>
            <a:fld id="{8891F8A6-FDBB-A34F-8650-67E0D2FBAF55}" type="slidenum">
              <a:rPr lang="en-LV" smtClean="0"/>
              <a:pPr/>
              <a:t>‹#›</a:t>
            </a:fld>
            <a:endParaRPr lang="en-LV" dirty="0"/>
          </a:p>
        </p:txBody>
      </p:sp>
      <p:sp>
        <p:nvSpPr>
          <p:cNvPr id="14" name="LIelais zalais lauks ">
            <a:extLst>
              <a:ext uri="{FF2B5EF4-FFF2-40B4-BE49-F238E27FC236}">
                <a16:creationId xmlns:a16="http://schemas.microsoft.com/office/drawing/2014/main" id="{46E8A87A-9CBF-604F-A2BA-6A63F66C197E}"/>
              </a:ext>
            </a:extLst>
          </p:cNvPr>
          <p:cNvSpPr/>
          <p:nvPr userDrawn="1"/>
        </p:nvSpPr>
        <p:spPr>
          <a:xfrm>
            <a:off x="461963" y="447675"/>
            <a:ext cx="16962926" cy="8858250"/>
          </a:xfrm>
          <a:prstGeom prst="rect">
            <a:avLst/>
          </a:prstGeom>
          <a:solidFill>
            <a:srgbClr val="0085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LV" dirty="0"/>
          </a:p>
        </p:txBody>
      </p:sp>
      <p:sp>
        <p:nvSpPr>
          <p:cNvPr id="25" name="Text Placeholder 24">
            <a:extLst>
              <a:ext uri="{FF2B5EF4-FFF2-40B4-BE49-F238E27FC236}">
                <a16:creationId xmlns:a16="http://schemas.microsoft.com/office/drawing/2014/main" id="{95790348-8332-3F44-A865-A5114BC697CC}"/>
              </a:ext>
            </a:extLst>
          </p:cNvPr>
          <p:cNvSpPr>
            <a:spLocks noGrp="1"/>
          </p:cNvSpPr>
          <p:nvPr>
            <p:ph type="body" sz="quarter" idx="13" hasCustomPrompt="1"/>
          </p:nvPr>
        </p:nvSpPr>
        <p:spPr>
          <a:xfrm>
            <a:off x="946150" y="1131888"/>
            <a:ext cx="7188036" cy="7669212"/>
          </a:xfrm>
        </p:spPr>
        <p:txBody>
          <a:bodyPr anchor="ctr"/>
          <a:lstStyle>
            <a:lvl1pPr marL="0" indent="0" algn="ctr">
              <a:buNone/>
              <a:defRPr sz="6000" b="1" i="0">
                <a:solidFill>
                  <a:schemeClr val="bg1"/>
                </a:solidFill>
                <a:latin typeface="Verdana" panose="020B0604030504040204" pitchFamily="34" charset="0"/>
                <a:ea typeface="Verdana" panose="020B0604030504040204" pitchFamily="34" charset="0"/>
                <a:cs typeface="Verdana" panose="020B0604030504040204" pitchFamily="34" charset="0"/>
              </a:defRPr>
            </a:lvl1pPr>
          </a:lstStyle>
          <a:p>
            <a:pPr lvl="0"/>
            <a:r>
              <a:rPr lang="lv-LV" dirty="0"/>
              <a:t>Prezentācijas nosaukums</a:t>
            </a:r>
          </a:p>
          <a:p>
            <a:pPr lvl="0"/>
            <a:endParaRPr lang="en-LV" dirty="0"/>
          </a:p>
        </p:txBody>
      </p:sp>
      <p:sp>
        <p:nvSpPr>
          <p:cNvPr id="16" name="Baltais elements 01">
            <a:extLst>
              <a:ext uri="{FF2B5EF4-FFF2-40B4-BE49-F238E27FC236}">
                <a16:creationId xmlns:a16="http://schemas.microsoft.com/office/drawing/2014/main" id="{DC0103AE-459C-E94E-8DFA-9ABBCFEC5FA8}"/>
              </a:ext>
            </a:extLst>
          </p:cNvPr>
          <p:cNvSpPr/>
          <p:nvPr userDrawn="1"/>
        </p:nvSpPr>
        <p:spPr>
          <a:xfrm>
            <a:off x="9209617" y="1094846"/>
            <a:ext cx="7668683" cy="7706255"/>
          </a:xfrm>
          <a:prstGeom prst="rect">
            <a:avLst/>
          </a:prstGeom>
          <a:no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LV" dirty="0"/>
          </a:p>
        </p:txBody>
      </p:sp>
      <p:sp>
        <p:nvSpPr>
          <p:cNvPr id="3" name="Picture Placeholder 2">
            <a:extLst>
              <a:ext uri="{FF2B5EF4-FFF2-40B4-BE49-F238E27FC236}">
                <a16:creationId xmlns:a16="http://schemas.microsoft.com/office/drawing/2014/main" id="{D73D9A80-F7D5-174F-BD65-7DFFE9028E73}"/>
              </a:ext>
            </a:extLst>
          </p:cNvPr>
          <p:cNvSpPr>
            <a:spLocks noGrp="1"/>
          </p:cNvSpPr>
          <p:nvPr>
            <p:ph type="pic" sz="quarter" idx="14" hasCustomPrompt="1"/>
          </p:nvPr>
        </p:nvSpPr>
        <p:spPr>
          <a:xfrm>
            <a:off x="8669338" y="1708150"/>
            <a:ext cx="7742237" cy="8045450"/>
          </a:xfrm>
        </p:spPr>
        <p:txBody>
          <a:bodyPr anchor="ctr"/>
          <a:lstStyle>
            <a:lvl1pPr marL="0" indent="0" algn="ctr">
              <a:buNone/>
              <a:defRPr>
                <a:solidFill>
                  <a:schemeClr val="bg1"/>
                </a:solidFill>
              </a:defRPr>
            </a:lvl1pPr>
          </a:lstStyle>
          <a:p>
            <a:r>
              <a:rPr lang="en-LV" dirty="0"/>
              <a:t>ATTĒLS</a:t>
            </a:r>
          </a:p>
        </p:txBody>
      </p:sp>
    </p:spTree>
    <p:extLst>
      <p:ext uri="{BB962C8B-B14F-4D97-AF65-F5344CB8AC3E}">
        <p14:creationId xmlns:p14="http://schemas.microsoft.com/office/powerpoint/2010/main" val="3960390470"/>
      </p:ext>
    </p:extLst>
  </p:cSld>
  <p:clrMapOvr>
    <a:masterClrMapping/>
  </p:clrMapOvr>
  <p:extLst>
    <p:ext uri="{DCECCB84-F9BA-43D5-87BE-67443E8EF086}">
      <p15:sldGuideLst xmlns:p15="http://schemas.microsoft.com/office/powerpoint/2012/main">
        <p15:guide id="1" orient="horz" pos="3072">
          <p15:clr>
            <a:srgbClr val="FBAE40"/>
          </p15:clr>
        </p15:guide>
        <p15:guide id="2" orient="horz">
          <p15:clr>
            <a:srgbClr val="FBAE40"/>
          </p15:clr>
        </p15:guide>
        <p15:guide id="3" orient="horz" pos="6144">
          <p15:clr>
            <a:srgbClr val="FBAE40"/>
          </p15:clr>
        </p15:guide>
        <p15:guide id="4" orient="horz" pos="5839">
          <p15:clr>
            <a:srgbClr val="FBAE40"/>
          </p15:clr>
        </p15:guide>
        <p15:guide id="5" orient="horz" pos="5544">
          <p15:clr>
            <a:srgbClr val="FBAE40"/>
          </p15:clr>
        </p15:guide>
        <p15:guide id="6" orient="horz" pos="305">
          <p15:clr>
            <a:srgbClr val="FBAE40"/>
          </p15:clr>
        </p15:guide>
        <p15:guide id="7">
          <p15:clr>
            <a:srgbClr val="FBAE40"/>
          </p15:clr>
        </p15:guide>
        <p15:guide id="8" orient="horz" pos="713">
          <p15:clr>
            <a:srgbClr val="FBAE40"/>
          </p15:clr>
        </p15:guide>
        <p15:guide id="9" pos="5461">
          <p15:clr>
            <a:srgbClr val="FBAE40"/>
          </p15:clr>
        </p15:guide>
        <p15:guide id="10" pos="291">
          <p15:clr>
            <a:srgbClr val="FBAE40"/>
          </p15:clr>
        </p15:guide>
        <p15:guide id="11" pos="585">
          <p15:clr>
            <a:srgbClr val="FBAE40"/>
          </p15:clr>
        </p15:guide>
        <p15:guide id="12" pos="10923">
          <p15:clr>
            <a:srgbClr val="FBAE40"/>
          </p15:clr>
        </p15:guide>
        <p15:guide id="13" pos="10655">
          <p15:clr>
            <a:srgbClr val="FBAE40"/>
          </p15:clr>
        </p15:guide>
        <p15:guide id="14" pos="10338">
          <p15:clr>
            <a:srgbClr val="FBAE40"/>
          </p15:clr>
        </p15:guide>
        <p15:guide id="15" pos="3556">
          <p15:clr>
            <a:srgbClr val="FBAE40"/>
          </p15:clr>
        </p15:guide>
        <p15:guide id="16" pos="7571">
          <p15:clr>
            <a:srgbClr val="FBAE40"/>
          </p15:clr>
        </p15:guide>
        <p15:guide id="17" orient="horz" pos="577">
          <p15:clr>
            <a:srgbClr val="FBAE40"/>
          </p15:clr>
        </p15:guide>
        <p15:guide id="18" orient="horz" pos="1076">
          <p15:clr>
            <a:srgbClr val="FBAE40"/>
          </p15:clr>
        </p15:guide>
        <p15:guide id="19" orient="horz" pos="1371">
          <p15:clr>
            <a:srgbClr val="FBAE40"/>
          </p15:clr>
        </p15:guide>
        <p15:guide id="20" orient="horz" pos="1666">
          <p15:clr>
            <a:srgbClr val="FBAE40"/>
          </p15:clr>
        </p15:guide>
        <p15:guide id="21" orient="horz" pos="1961">
          <p15:clr>
            <a:srgbClr val="FBAE40"/>
          </p15:clr>
        </p15:guide>
        <p15:guide id="22" pos="7276">
          <p15:clr>
            <a:srgbClr val="FBAE40"/>
          </p15:clr>
        </p15:guide>
        <p15:guide id="23" pos="2672">
          <p15:clr>
            <a:srgbClr val="FBAE40"/>
          </p15:clr>
        </p15:guide>
        <p15:guide id="24" pos="4758">
          <p15:clr>
            <a:srgbClr val="FBAE40"/>
          </p15:clr>
        </p15:guide>
        <p15:guide id="25" pos="5099">
          <p15:clr>
            <a:srgbClr val="FBAE4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Saturs_01">
    <p:spTree>
      <p:nvGrpSpPr>
        <p:cNvPr id="1" name=""/>
        <p:cNvGrpSpPr/>
        <p:nvPr/>
      </p:nvGrpSpPr>
      <p:grpSpPr>
        <a:xfrm>
          <a:off x="0" y="0"/>
          <a:ext cx="0" cy="0"/>
          <a:chOff x="0" y="0"/>
          <a:chExt cx="0" cy="0"/>
        </a:xfrm>
      </p:grpSpPr>
      <p:sp>
        <p:nvSpPr>
          <p:cNvPr id="15" name="Tumsais">
            <a:extLst>
              <a:ext uri="{FF2B5EF4-FFF2-40B4-BE49-F238E27FC236}">
                <a16:creationId xmlns:a16="http://schemas.microsoft.com/office/drawing/2014/main" id="{25354DA6-F194-4A4E-B82F-0B180F41EDF3}"/>
              </a:ext>
            </a:extLst>
          </p:cNvPr>
          <p:cNvSpPr/>
          <p:nvPr userDrawn="1"/>
        </p:nvSpPr>
        <p:spPr>
          <a:xfrm>
            <a:off x="-36395" y="0"/>
            <a:ext cx="9887441" cy="9753600"/>
          </a:xfrm>
          <a:prstGeom prst="rect">
            <a:avLst/>
          </a:prstGeom>
          <a:solidFill>
            <a:srgbClr val="0043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LV" dirty="0"/>
          </a:p>
        </p:txBody>
      </p:sp>
      <p:sp>
        <p:nvSpPr>
          <p:cNvPr id="4" name="Date Placeholder 3">
            <a:extLst>
              <a:ext uri="{FF2B5EF4-FFF2-40B4-BE49-F238E27FC236}">
                <a16:creationId xmlns:a16="http://schemas.microsoft.com/office/drawing/2014/main" id="{8B7F8AA1-2066-9A44-BC83-2B35D6219575}"/>
              </a:ext>
            </a:extLst>
          </p:cNvPr>
          <p:cNvSpPr>
            <a:spLocks noGrp="1"/>
          </p:cNvSpPr>
          <p:nvPr>
            <p:ph type="dt" sz="half" idx="10"/>
          </p:nvPr>
        </p:nvSpPr>
        <p:spPr>
          <a:xfrm>
            <a:off x="125413" y="9397736"/>
            <a:ext cx="3902075" cy="297920"/>
          </a:xfrm>
        </p:spPr>
        <p:txBody>
          <a:bodyPr/>
          <a:lstStyle>
            <a:lvl1pPr>
              <a:defRPr b="0" i="0">
                <a:latin typeface="Verdana" panose="020B0604030504040204" pitchFamily="34" charset="0"/>
                <a:ea typeface="Verdana" panose="020B0604030504040204" pitchFamily="34" charset="0"/>
                <a:cs typeface="Verdana" panose="020B0604030504040204" pitchFamily="34" charset="0"/>
              </a:defRPr>
            </a:lvl1pPr>
          </a:lstStyle>
          <a:p>
            <a:fld id="{58102F6D-2937-664A-AB2F-B78F4874A4A1}" type="datetimeFigureOut">
              <a:rPr lang="en-LV" smtClean="0"/>
              <a:pPr/>
              <a:t>10/20/2023</a:t>
            </a:fld>
            <a:endParaRPr lang="en-LV" dirty="0"/>
          </a:p>
        </p:txBody>
      </p:sp>
      <p:sp>
        <p:nvSpPr>
          <p:cNvPr id="5" name="Footer Placeholder 4">
            <a:extLst>
              <a:ext uri="{FF2B5EF4-FFF2-40B4-BE49-F238E27FC236}">
                <a16:creationId xmlns:a16="http://schemas.microsoft.com/office/drawing/2014/main" id="{56DA12EF-A2F8-8D4E-A450-63B50402D00C}"/>
              </a:ext>
            </a:extLst>
          </p:cNvPr>
          <p:cNvSpPr>
            <a:spLocks noGrp="1"/>
          </p:cNvSpPr>
          <p:nvPr>
            <p:ph type="ftr" sz="quarter" idx="11"/>
          </p:nvPr>
        </p:nvSpPr>
        <p:spPr>
          <a:xfrm>
            <a:off x="4278312" y="9390328"/>
            <a:ext cx="8870421" cy="297920"/>
          </a:xfrm>
        </p:spPr>
        <p:txBody>
          <a:bodyPr/>
          <a:lstStyle>
            <a:lvl1pPr>
              <a:defRPr b="0" i="0">
                <a:latin typeface="Verdana" panose="020B0604030504040204" pitchFamily="34" charset="0"/>
                <a:ea typeface="Verdana" panose="020B0604030504040204" pitchFamily="34" charset="0"/>
                <a:cs typeface="Verdana" panose="020B0604030504040204" pitchFamily="34" charset="0"/>
              </a:defRPr>
            </a:lvl1pPr>
          </a:lstStyle>
          <a:p>
            <a:endParaRPr lang="en-LV" dirty="0"/>
          </a:p>
        </p:txBody>
      </p:sp>
      <p:sp>
        <p:nvSpPr>
          <p:cNvPr id="6" name="Slide Number Placeholder 5">
            <a:extLst>
              <a:ext uri="{FF2B5EF4-FFF2-40B4-BE49-F238E27FC236}">
                <a16:creationId xmlns:a16="http://schemas.microsoft.com/office/drawing/2014/main" id="{4F6D260D-AE27-0743-8E70-FE555CAF2B28}"/>
              </a:ext>
            </a:extLst>
          </p:cNvPr>
          <p:cNvSpPr>
            <a:spLocks noGrp="1"/>
          </p:cNvSpPr>
          <p:nvPr>
            <p:ph type="sldNum" sz="quarter" idx="12"/>
          </p:nvPr>
        </p:nvSpPr>
        <p:spPr>
          <a:xfrm>
            <a:off x="13312775" y="9397736"/>
            <a:ext cx="3902075" cy="290512"/>
          </a:xfrm>
        </p:spPr>
        <p:txBody>
          <a:bodyPr/>
          <a:lstStyle>
            <a:lvl1pPr>
              <a:defRPr b="0" i="0">
                <a:latin typeface="Verdana" panose="020B0604030504040204" pitchFamily="34" charset="0"/>
                <a:ea typeface="Verdana" panose="020B0604030504040204" pitchFamily="34" charset="0"/>
                <a:cs typeface="Verdana" panose="020B0604030504040204" pitchFamily="34" charset="0"/>
              </a:defRPr>
            </a:lvl1pPr>
          </a:lstStyle>
          <a:p>
            <a:fld id="{8891F8A6-FDBB-A34F-8650-67E0D2FBAF55}" type="slidenum">
              <a:rPr lang="en-LV" smtClean="0"/>
              <a:pPr/>
              <a:t>‹#›</a:t>
            </a:fld>
            <a:endParaRPr lang="en-LV" dirty="0"/>
          </a:p>
        </p:txBody>
      </p:sp>
      <p:sp>
        <p:nvSpPr>
          <p:cNvPr id="14" name="LIelais zalais lauks ">
            <a:extLst>
              <a:ext uri="{FF2B5EF4-FFF2-40B4-BE49-F238E27FC236}">
                <a16:creationId xmlns:a16="http://schemas.microsoft.com/office/drawing/2014/main" id="{46E8A87A-9CBF-604F-A2BA-6A63F66C197E}"/>
              </a:ext>
            </a:extLst>
          </p:cNvPr>
          <p:cNvSpPr/>
          <p:nvPr userDrawn="1"/>
        </p:nvSpPr>
        <p:spPr>
          <a:xfrm>
            <a:off x="-36395" y="484187"/>
            <a:ext cx="16943188" cy="8821737"/>
          </a:xfrm>
          <a:prstGeom prst="rect">
            <a:avLst/>
          </a:prstGeom>
          <a:solidFill>
            <a:srgbClr val="0085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LV" dirty="0"/>
          </a:p>
        </p:txBody>
      </p:sp>
      <p:sp>
        <p:nvSpPr>
          <p:cNvPr id="20" name="Text Placeholder 24">
            <a:extLst>
              <a:ext uri="{FF2B5EF4-FFF2-40B4-BE49-F238E27FC236}">
                <a16:creationId xmlns:a16="http://schemas.microsoft.com/office/drawing/2014/main" id="{8AD7F27F-1DE1-DE48-8CF5-7B6C333DE7AF}"/>
              </a:ext>
            </a:extLst>
          </p:cNvPr>
          <p:cNvSpPr>
            <a:spLocks noGrp="1"/>
          </p:cNvSpPr>
          <p:nvPr>
            <p:ph type="body" sz="quarter" idx="15" hasCustomPrompt="1"/>
          </p:nvPr>
        </p:nvSpPr>
        <p:spPr>
          <a:xfrm>
            <a:off x="433470" y="484188"/>
            <a:ext cx="11117180" cy="1712911"/>
          </a:xfrm>
        </p:spPr>
        <p:txBody>
          <a:bodyPr anchor="ctr"/>
          <a:lstStyle>
            <a:lvl1pPr marL="0" indent="0" algn="ctr">
              <a:buNone/>
              <a:defRPr sz="6000" b="1" i="0">
                <a:solidFill>
                  <a:schemeClr val="bg1"/>
                </a:solidFill>
                <a:latin typeface="Verdana" panose="020B0604030504040204" pitchFamily="34" charset="0"/>
                <a:ea typeface="Verdana" panose="020B0604030504040204" pitchFamily="34" charset="0"/>
                <a:cs typeface="Verdana" panose="020B0604030504040204" pitchFamily="34" charset="0"/>
              </a:defRPr>
            </a:lvl1pPr>
          </a:lstStyle>
          <a:p>
            <a:pPr lvl="0"/>
            <a:r>
              <a:rPr lang="en-GB" dirty="0" err="1"/>
              <a:t>Virsraksts</a:t>
            </a:r>
            <a:endParaRPr lang="en-GB" dirty="0"/>
          </a:p>
        </p:txBody>
      </p:sp>
      <p:sp>
        <p:nvSpPr>
          <p:cNvPr id="22" name="Baltais elements 01">
            <a:extLst>
              <a:ext uri="{FF2B5EF4-FFF2-40B4-BE49-F238E27FC236}">
                <a16:creationId xmlns:a16="http://schemas.microsoft.com/office/drawing/2014/main" id="{18F311ED-9B70-E844-AE32-DE482F015C52}"/>
              </a:ext>
            </a:extLst>
          </p:cNvPr>
          <p:cNvSpPr/>
          <p:nvPr userDrawn="1"/>
        </p:nvSpPr>
        <p:spPr>
          <a:xfrm>
            <a:off x="12027470" y="1131887"/>
            <a:ext cx="5435971" cy="6700988"/>
          </a:xfrm>
          <a:prstGeom prst="rect">
            <a:avLst/>
          </a:prstGeom>
          <a:no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LV" dirty="0"/>
          </a:p>
        </p:txBody>
      </p:sp>
      <p:sp>
        <p:nvSpPr>
          <p:cNvPr id="21" name="Picture Placeholder 2">
            <a:extLst>
              <a:ext uri="{FF2B5EF4-FFF2-40B4-BE49-F238E27FC236}">
                <a16:creationId xmlns:a16="http://schemas.microsoft.com/office/drawing/2014/main" id="{EA8972EE-86B7-4247-B3D5-D33B79D55105}"/>
              </a:ext>
            </a:extLst>
          </p:cNvPr>
          <p:cNvSpPr>
            <a:spLocks noGrp="1"/>
          </p:cNvSpPr>
          <p:nvPr>
            <p:ph type="pic" sz="quarter" idx="16" hasCustomPrompt="1"/>
          </p:nvPr>
        </p:nvSpPr>
        <p:spPr>
          <a:xfrm>
            <a:off x="12540457" y="1708150"/>
            <a:ext cx="4799806" cy="6585100"/>
          </a:xfrm>
        </p:spPr>
        <p:txBody>
          <a:bodyPr anchor="ctr"/>
          <a:lstStyle>
            <a:lvl1pPr marL="0" indent="0" algn="ctr">
              <a:buNone/>
              <a:defRPr>
                <a:solidFill>
                  <a:schemeClr val="bg1"/>
                </a:solidFill>
              </a:defRPr>
            </a:lvl1pPr>
          </a:lstStyle>
          <a:p>
            <a:r>
              <a:rPr lang="en-LV" dirty="0"/>
              <a:t>ATTĒLS</a:t>
            </a:r>
          </a:p>
        </p:txBody>
      </p:sp>
      <p:sp>
        <p:nvSpPr>
          <p:cNvPr id="7" name="Content Placeholder 6">
            <a:extLst>
              <a:ext uri="{FF2B5EF4-FFF2-40B4-BE49-F238E27FC236}">
                <a16:creationId xmlns:a16="http://schemas.microsoft.com/office/drawing/2014/main" id="{B3A449C2-EC99-6D4E-8E18-3009C3B54174}"/>
              </a:ext>
            </a:extLst>
          </p:cNvPr>
          <p:cNvSpPr>
            <a:spLocks noGrp="1"/>
          </p:cNvSpPr>
          <p:nvPr>
            <p:ph sz="quarter" idx="17"/>
          </p:nvPr>
        </p:nvSpPr>
        <p:spPr>
          <a:xfrm>
            <a:off x="461962" y="2644775"/>
            <a:ext cx="11088687" cy="6156325"/>
          </a:xfrm>
        </p:spPr>
        <p:txBody>
          <a:bodyPr/>
          <a:lstStyle>
            <a:lvl1pPr marL="0" indent="0">
              <a:buNone/>
              <a:defRPr b="0" i="0">
                <a:solidFill>
                  <a:schemeClr val="bg1"/>
                </a:solidFill>
                <a:latin typeface="Verdana" panose="020B0604030504040204" pitchFamily="34" charset="0"/>
                <a:ea typeface="Verdana" panose="020B0604030504040204" pitchFamily="34" charset="0"/>
                <a:cs typeface="Verdana" panose="020B0604030504040204" pitchFamily="34" charset="0"/>
              </a:defRPr>
            </a:lvl1pPr>
            <a:lvl2pPr>
              <a:defRPr b="0" i="0">
                <a:solidFill>
                  <a:schemeClr val="bg1"/>
                </a:solidFill>
                <a:latin typeface="Verdana" panose="020B0604030504040204" pitchFamily="34" charset="0"/>
                <a:ea typeface="Verdana" panose="020B0604030504040204" pitchFamily="34" charset="0"/>
                <a:cs typeface="Verdana" panose="020B0604030504040204" pitchFamily="34" charset="0"/>
              </a:defRPr>
            </a:lvl2pPr>
            <a:lvl3pPr>
              <a:defRPr b="0" i="0">
                <a:solidFill>
                  <a:schemeClr val="bg1"/>
                </a:solidFill>
                <a:latin typeface="Verdana" panose="020B0604030504040204" pitchFamily="34" charset="0"/>
                <a:ea typeface="Verdana" panose="020B0604030504040204" pitchFamily="34" charset="0"/>
                <a:cs typeface="Verdana" panose="020B0604030504040204" pitchFamily="34" charset="0"/>
              </a:defRPr>
            </a:lvl3pPr>
            <a:lvl4pPr>
              <a:defRPr b="0" i="0">
                <a:solidFill>
                  <a:schemeClr val="bg1"/>
                </a:solidFill>
                <a:latin typeface="Verdana" panose="020B0604030504040204" pitchFamily="34" charset="0"/>
                <a:ea typeface="Verdana" panose="020B0604030504040204" pitchFamily="34" charset="0"/>
                <a:cs typeface="Verdana" panose="020B0604030504040204" pitchFamily="34" charset="0"/>
              </a:defRPr>
            </a:lvl4pPr>
            <a:lvl5pPr>
              <a:defRPr b="0" i="0">
                <a:solidFill>
                  <a:schemeClr val="bg1"/>
                </a:solidFill>
                <a:latin typeface="Verdana" panose="020B0604030504040204" pitchFamily="34" charset="0"/>
                <a:ea typeface="Verdana" panose="020B0604030504040204" pitchFamily="34" charset="0"/>
                <a:cs typeface="Verdana" panose="020B0604030504040204" pitchFamily="34" charset="0"/>
              </a:defRPr>
            </a:lvl5pPr>
          </a:lstStyle>
          <a:p>
            <a:pPr lvl="0"/>
            <a:r>
              <a:rPr lang="en-US"/>
              <a:t>Click to edit Master text styles</a:t>
            </a:r>
          </a:p>
        </p:txBody>
      </p:sp>
    </p:spTree>
    <p:extLst>
      <p:ext uri="{BB962C8B-B14F-4D97-AF65-F5344CB8AC3E}">
        <p14:creationId xmlns:p14="http://schemas.microsoft.com/office/powerpoint/2010/main" val="121641080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1500">
        <p159:morph option="byObject"/>
      </p:transition>
    </mc:Choice>
    <mc:Fallback xmlns="">
      <p:transition spd="slow">
        <p:fade/>
      </p:transition>
    </mc:Fallback>
  </mc:AlternateContent>
  <p:extLst>
    <p:ext uri="{DCECCB84-F9BA-43D5-87BE-67443E8EF086}">
      <p15:sldGuideLst xmlns:p15="http://schemas.microsoft.com/office/powerpoint/2012/main">
        <p15:guide id="1" orient="horz" pos="3072">
          <p15:clr>
            <a:srgbClr val="FBAE40"/>
          </p15:clr>
        </p15:guide>
        <p15:guide id="2" orient="horz">
          <p15:clr>
            <a:srgbClr val="FBAE40"/>
          </p15:clr>
        </p15:guide>
        <p15:guide id="3" orient="horz" pos="6144">
          <p15:clr>
            <a:srgbClr val="FBAE40"/>
          </p15:clr>
        </p15:guide>
        <p15:guide id="4" orient="horz" pos="5839">
          <p15:clr>
            <a:srgbClr val="FBAE40"/>
          </p15:clr>
        </p15:guide>
        <p15:guide id="5" orient="horz" pos="5544">
          <p15:clr>
            <a:srgbClr val="FBAE40"/>
          </p15:clr>
        </p15:guide>
        <p15:guide id="6" orient="horz" pos="305">
          <p15:clr>
            <a:srgbClr val="FBAE40"/>
          </p15:clr>
        </p15:guide>
        <p15:guide id="7">
          <p15:clr>
            <a:srgbClr val="FBAE40"/>
          </p15:clr>
        </p15:guide>
        <p15:guide id="8" orient="horz" pos="713">
          <p15:clr>
            <a:srgbClr val="FBAE40"/>
          </p15:clr>
        </p15:guide>
        <p15:guide id="9" pos="5461">
          <p15:clr>
            <a:srgbClr val="FBAE40"/>
          </p15:clr>
        </p15:guide>
        <p15:guide id="10" pos="291">
          <p15:clr>
            <a:srgbClr val="FBAE40"/>
          </p15:clr>
        </p15:guide>
        <p15:guide id="11" pos="585">
          <p15:clr>
            <a:srgbClr val="FBAE40"/>
          </p15:clr>
        </p15:guide>
        <p15:guide id="12" pos="10923">
          <p15:clr>
            <a:srgbClr val="FBAE40"/>
          </p15:clr>
        </p15:guide>
        <p15:guide id="13" pos="10632">
          <p15:clr>
            <a:srgbClr val="FBAE40"/>
          </p15:clr>
        </p15:guide>
        <p15:guide id="14" pos="10338">
          <p15:clr>
            <a:srgbClr val="FBAE40"/>
          </p15:clr>
        </p15:guide>
        <p15:guide id="15" pos="3556">
          <p15:clr>
            <a:srgbClr val="FBAE40"/>
          </p15:clr>
        </p15:guide>
        <p15:guide id="16" pos="7571">
          <p15:clr>
            <a:srgbClr val="FBAE40"/>
          </p15:clr>
        </p15:guide>
        <p15:guide id="17" orient="horz" pos="577">
          <p15:clr>
            <a:srgbClr val="FBAE40"/>
          </p15:clr>
        </p15:guide>
        <p15:guide id="18" orient="horz" pos="1076">
          <p15:clr>
            <a:srgbClr val="FBAE40"/>
          </p15:clr>
        </p15:guide>
        <p15:guide id="19" orient="horz" pos="1371">
          <p15:clr>
            <a:srgbClr val="FBAE40"/>
          </p15:clr>
        </p15:guide>
        <p15:guide id="20" orient="horz" pos="1666">
          <p15:clr>
            <a:srgbClr val="FBAE40"/>
          </p15:clr>
        </p15:guide>
        <p15:guide id="21" orient="horz" pos="1961">
          <p15:clr>
            <a:srgbClr val="FBAE40"/>
          </p15:clr>
        </p15:guide>
        <p15:guide id="22" pos="7276">
          <p15:clr>
            <a:srgbClr val="FBAE40"/>
          </p15:clr>
        </p15:guide>
        <p15:guide id="23" pos="2672">
          <p15:clr>
            <a:srgbClr val="FBAE40"/>
          </p15:clr>
        </p15:guide>
        <p15:guide id="24" pos="4758">
          <p15:clr>
            <a:srgbClr val="FBAE40"/>
          </p15:clr>
        </p15:guide>
        <p15:guide id="25" pos="5099">
          <p15:clr>
            <a:srgbClr val="FBAE40"/>
          </p15:clr>
        </p15:guide>
        <p15:guide id="26" orient="horz" pos="5227">
          <p15:clr>
            <a:srgbClr val="FBAE40"/>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Saturs_02">
    <p:spTree>
      <p:nvGrpSpPr>
        <p:cNvPr id="1" name=""/>
        <p:cNvGrpSpPr/>
        <p:nvPr/>
      </p:nvGrpSpPr>
      <p:grpSpPr>
        <a:xfrm>
          <a:off x="0" y="0"/>
          <a:ext cx="0" cy="0"/>
          <a:chOff x="0" y="0"/>
          <a:chExt cx="0" cy="0"/>
        </a:xfrm>
      </p:grpSpPr>
      <p:sp>
        <p:nvSpPr>
          <p:cNvPr id="15" name="Tumsais">
            <a:extLst>
              <a:ext uri="{FF2B5EF4-FFF2-40B4-BE49-F238E27FC236}">
                <a16:creationId xmlns:a16="http://schemas.microsoft.com/office/drawing/2014/main" id="{25354DA6-F194-4A4E-B82F-0B180F41EDF3}"/>
              </a:ext>
            </a:extLst>
          </p:cNvPr>
          <p:cNvSpPr/>
          <p:nvPr userDrawn="1"/>
        </p:nvSpPr>
        <p:spPr>
          <a:xfrm>
            <a:off x="-36395" y="0"/>
            <a:ext cx="9887441" cy="9753600"/>
          </a:xfrm>
          <a:prstGeom prst="rect">
            <a:avLst/>
          </a:prstGeom>
          <a:solidFill>
            <a:srgbClr val="0043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LV" dirty="0"/>
          </a:p>
        </p:txBody>
      </p:sp>
      <p:sp>
        <p:nvSpPr>
          <p:cNvPr id="4" name="Date Placeholder 3">
            <a:extLst>
              <a:ext uri="{FF2B5EF4-FFF2-40B4-BE49-F238E27FC236}">
                <a16:creationId xmlns:a16="http://schemas.microsoft.com/office/drawing/2014/main" id="{8B7F8AA1-2066-9A44-BC83-2B35D6219575}"/>
              </a:ext>
            </a:extLst>
          </p:cNvPr>
          <p:cNvSpPr>
            <a:spLocks noGrp="1"/>
          </p:cNvSpPr>
          <p:nvPr>
            <p:ph type="dt" sz="half" idx="10"/>
          </p:nvPr>
        </p:nvSpPr>
        <p:spPr>
          <a:xfrm>
            <a:off x="125413" y="9397736"/>
            <a:ext cx="3902075" cy="297920"/>
          </a:xfrm>
        </p:spPr>
        <p:txBody>
          <a:bodyPr/>
          <a:lstStyle>
            <a:lvl1pPr>
              <a:defRPr b="0" i="0">
                <a:latin typeface="Verdana" panose="020B0604030504040204" pitchFamily="34" charset="0"/>
                <a:ea typeface="Verdana" panose="020B0604030504040204" pitchFamily="34" charset="0"/>
                <a:cs typeface="Verdana" panose="020B0604030504040204" pitchFamily="34" charset="0"/>
              </a:defRPr>
            </a:lvl1pPr>
          </a:lstStyle>
          <a:p>
            <a:fld id="{58102F6D-2937-664A-AB2F-B78F4874A4A1}" type="datetimeFigureOut">
              <a:rPr lang="en-LV" smtClean="0"/>
              <a:pPr/>
              <a:t>10/20/2023</a:t>
            </a:fld>
            <a:endParaRPr lang="en-LV" dirty="0"/>
          </a:p>
        </p:txBody>
      </p:sp>
      <p:sp>
        <p:nvSpPr>
          <p:cNvPr id="5" name="Footer Placeholder 4">
            <a:extLst>
              <a:ext uri="{FF2B5EF4-FFF2-40B4-BE49-F238E27FC236}">
                <a16:creationId xmlns:a16="http://schemas.microsoft.com/office/drawing/2014/main" id="{56DA12EF-A2F8-8D4E-A450-63B50402D00C}"/>
              </a:ext>
            </a:extLst>
          </p:cNvPr>
          <p:cNvSpPr>
            <a:spLocks noGrp="1"/>
          </p:cNvSpPr>
          <p:nvPr>
            <p:ph type="ftr" sz="quarter" idx="11"/>
          </p:nvPr>
        </p:nvSpPr>
        <p:spPr>
          <a:xfrm>
            <a:off x="4278312" y="9390328"/>
            <a:ext cx="8870421" cy="297920"/>
          </a:xfrm>
        </p:spPr>
        <p:txBody>
          <a:bodyPr/>
          <a:lstStyle>
            <a:lvl1pPr>
              <a:defRPr b="0" i="0">
                <a:latin typeface="Verdana" panose="020B0604030504040204" pitchFamily="34" charset="0"/>
                <a:ea typeface="Verdana" panose="020B0604030504040204" pitchFamily="34" charset="0"/>
                <a:cs typeface="Verdana" panose="020B0604030504040204" pitchFamily="34" charset="0"/>
              </a:defRPr>
            </a:lvl1pPr>
          </a:lstStyle>
          <a:p>
            <a:endParaRPr lang="en-LV" dirty="0"/>
          </a:p>
        </p:txBody>
      </p:sp>
      <p:sp>
        <p:nvSpPr>
          <p:cNvPr id="6" name="Slide Number Placeholder 5">
            <a:extLst>
              <a:ext uri="{FF2B5EF4-FFF2-40B4-BE49-F238E27FC236}">
                <a16:creationId xmlns:a16="http://schemas.microsoft.com/office/drawing/2014/main" id="{4F6D260D-AE27-0743-8E70-FE555CAF2B28}"/>
              </a:ext>
            </a:extLst>
          </p:cNvPr>
          <p:cNvSpPr>
            <a:spLocks noGrp="1"/>
          </p:cNvSpPr>
          <p:nvPr>
            <p:ph type="sldNum" sz="quarter" idx="12"/>
          </p:nvPr>
        </p:nvSpPr>
        <p:spPr>
          <a:xfrm>
            <a:off x="13312775" y="9397736"/>
            <a:ext cx="3902075" cy="290512"/>
          </a:xfrm>
        </p:spPr>
        <p:txBody>
          <a:bodyPr/>
          <a:lstStyle>
            <a:lvl1pPr>
              <a:defRPr b="0" i="0">
                <a:latin typeface="Verdana" panose="020B0604030504040204" pitchFamily="34" charset="0"/>
                <a:ea typeface="Verdana" panose="020B0604030504040204" pitchFamily="34" charset="0"/>
                <a:cs typeface="Verdana" panose="020B0604030504040204" pitchFamily="34" charset="0"/>
              </a:defRPr>
            </a:lvl1pPr>
          </a:lstStyle>
          <a:p>
            <a:fld id="{8891F8A6-FDBB-A34F-8650-67E0D2FBAF55}" type="slidenum">
              <a:rPr lang="en-LV" smtClean="0"/>
              <a:pPr/>
              <a:t>‹#›</a:t>
            </a:fld>
            <a:endParaRPr lang="en-LV" dirty="0"/>
          </a:p>
        </p:txBody>
      </p:sp>
      <p:sp>
        <p:nvSpPr>
          <p:cNvPr id="14" name="LIelais zalais lauks ">
            <a:extLst>
              <a:ext uri="{FF2B5EF4-FFF2-40B4-BE49-F238E27FC236}">
                <a16:creationId xmlns:a16="http://schemas.microsoft.com/office/drawing/2014/main" id="{46E8A87A-9CBF-604F-A2BA-6A63F66C197E}"/>
              </a:ext>
            </a:extLst>
          </p:cNvPr>
          <p:cNvSpPr/>
          <p:nvPr userDrawn="1"/>
        </p:nvSpPr>
        <p:spPr>
          <a:xfrm>
            <a:off x="461963" y="447675"/>
            <a:ext cx="17047824" cy="8858250"/>
          </a:xfrm>
          <a:prstGeom prst="rect">
            <a:avLst/>
          </a:prstGeom>
          <a:solidFill>
            <a:srgbClr val="0085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LV" dirty="0"/>
          </a:p>
        </p:txBody>
      </p:sp>
      <p:sp>
        <p:nvSpPr>
          <p:cNvPr id="20" name="Text Placeholder 24">
            <a:extLst>
              <a:ext uri="{FF2B5EF4-FFF2-40B4-BE49-F238E27FC236}">
                <a16:creationId xmlns:a16="http://schemas.microsoft.com/office/drawing/2014/main" id="{8AD7F27F-1DE1-DE48-8CF5-7B6C333DE7AF}"/>
              </a:ext>
            </a:extLst>
          </p:cNvPr>
          <p:cNvSpPr>
            <a:spLocks noGrp="1"/>
          </p:cNvSpPr>
          <p:nvPr>
            <p:ph type="body" sz="quarter" idx="15" hasCustomPrompt="1"/>
          </p:nvPr>
        </p:nvSpPr>
        <p:spPr>
          <a:xfrm>
            <a:off x="5144553" y="504825"/>
            <a:ext cx="11733747" cy="1692275"/>
          </a:xfrm>
        </p:spPr>
        <p:txBody>
          <a:bodyPr anchor="ctr"/>
          <a:lstStyle>
            <a:lvl1pPr marL="0" indent="0" algn="ctr">
              <a:buNone/>
              <a:defRPr sz="6000" b="1" i="0">
                <a:solidFill>
                  <a:schemeClr val="bg1"/>
                </a:solidFill>
                <a:latin typeface="Verdana" panose="020B0604030504040204" pitchFamily="34" charset="0"/>
                <a:ea typeface="Verdana" panose="020B0604030504040204" pitchFamily="34" charset="0"/>
                <a:cs typeface="Verdana" panose="020B0604030504040204" pitchFamily="34" charset="0"/>
              </a:defRPr>
            </a:lvl1pPr>
          </a:lstStyle>
          <a:p>
            <a:pPr lvl="0"/>
            <a:r>
              <a:rPr lang="en-GB" dirty="0" err="1"/>
              <a:t>Virsraksts</a:t>
            </a:r>
            <a:endParaRPr lang="en-GB" dirty="0"/>
          </a:p>
        </p:txBody>
      </p:sp>
      <p:sp>
        <p:nvSpPr>
          <p:cNvPr id="16" name="Content Placeholder 6">
            <a:extLst>
              <a:ext uri="{FF2B5EF4-FFF2-40B4-BE49-F238E27FC236}">
                <a16:creationId xmlns:a16="http://schemas.microsoft.com/office/drawing/2014/main" id="{F34109D8-F0F2-5247-814F-F35A209F33EE}"/>
              </a:ext>
            </a:extLst>
          </p:cNvPr>
          <p:cNvSpPr>
            <a:spLocks noGrp="1"/>
          </p:cNvSpPr>
          <p:nvPr>
            <p:ph sz="quarter" idx="18"/>
          </p:nvPr>
        </p:nvSpPr>
        <p:spPr>
          <a:xfrm>
            <a:off x="5144553" y="2644775"/>
            <a:ext cx="11733747" cy="6156326"/>
          </a:xfrm>
        </p:spPr>
        <p:txBody>
          <a:bodyPr/>
          <a:lstStyle>
            <a:lvl1pPr marL="0" indent="0">
              <a:buNone/>
              <a:defRPr b="0" i="0">
                <a:solidFill>
                  <a:schemeClr val="bg1"/>
                </a:solidFill>
                <a:latin typeface="Verdana" panose="020B0604030504040204" pitchFamily="34" charset="0"/>
                <a:ea typeface="Verdana" panose="020B0604030504040204" pitchFamily="34" charset="0"/>
                <a:cs typeface="Verdana" panose="020B0604030504040204" pitchFamily="34" charset="0"/>
              </a:defRPr>
            </a:lvl1pPr>
            <a:lvl2pPr>
              <a:defRPr b="0" i="0">
                <a:solidFill>
                  <a:schemeClr val="bg1"/>
                </a:solidFill>
                <a:latin typeface="Verdana" panose="020B0604030504040204" pitchFamily="34" charset="0"/>
                <a:ea typeface="Verdana" panose="020B0604030504040204" pitchFamily="34" charset="0"/>
                <a:cs typeface="Verdana" panose="020B0604030504040204" pitchFamily="34" charset="0"/>
              </a:defRPr>
            </a:lvl2pPr>
            <a:lvl3pPr>
              <a:defRPr b="0" i="0">
                <a:solidFill>
                  <a:schemeClr val="bg1"/>
                </a:solidFill>
                <a:latin typeface="Verdana" panose="020B0604030504040204" pitchFamily="34" charset="0"/>
                <a:ea typeface="Verdana" panose="020B0604030504040204" pitchFamily="34" charset="0"/>
                <a:cs typeface="Verdana" panose="020B0604030504040204" pitchFamily="34" charset="0"/>
              </a:defRPr>
            </a:lvl3pPr>
            <a:lvl4pPr>
              <a:defRPr b="0" i="0">
                <a:solidFill>
                  <a:schemeClr val="bg1"/>
                </a:solidFill>
                <a:latin typeface="Verdana" panose="020B0604030504040204" pitchFamily="34" charset="0"/>
                <a:ea typeface="Verdana" panose="020B0604030504040204" pitchFamily="34" charset="0"/>
                <a:cs typeface="Verdana" panose="020B0604030504040204" pitchFamily="34" charset="0"/>
              </a:defRPr>
            </a:lvl4pPr>
            <a:lvl5pPr>
              <a:defRPr b="0" i="0">
                <a:solidFill>
                  <a:schemeClr val="bg1"/>
                </a:solidFill>
                <a:latin typeface="Verdana" panose="020B0604030504040204" pitchFamily="34" charset="0"/>
                <a:ea typeface="Verdana" panose="020B0604030504040204" pitchFamily="34" charset="0"/>
                <a:cs typeface="Verdana" panose="020B0604030504040204" pitchFamily="34" charset="0"/>
              </a:defRPr>
            </a:lvl5pPr>
          </a:lstStyle>
          <a:p>
            <a:pPr lvl="0"/>
            <a:r>
              <a:rPr lang="en-US"/>
              <a:t>Click to edit Master text styles</a:t>
            </a:r>
          </a:p>
        </p:txBody>
      </p:sp>
      <p:sp>
        <p:nvSpPr>
          <p:cNvPr id="18" name="Picture Placeholder 2">
            <a:extLst>
              <a:ext uri="{FF2B5EF4-FFF2-40B4-BE49-F238E27FC236}">
                <a16:creationId xmlns:a16="http://schemas.microsoft.com/office/drawing/2014/main" id="{1B9B0A22-C6DE-3A49-B540-4A62A9BD3D6E}"/>
              </a:ext>
            </a:extLst>
          </p:cNvPr>
          <p:cNvSpPr>
            <a:spLocks noGrp="1"/>
          </p:cNvSpPr>
          <p:nvPr>
            <p:ph type="pic" sz="quarter" idx="16" hasCustomPrompt="1"/>
          </p:nvPr>
        </p:nvSpPr>
        <p:spPr>
          <a:xfrm>
            <a:off x="-36395" y="1708150"/>
            <a:ext cx="4283164" cy="6585100"/>
          </a:xfrm>
        </p:spPr>
        <p:txBody>
          <a:bodyPr anchor="ctr"/>
          <a:lstStyle>
            <a:lvl1pPr marL="0" indent="0" algn="ctr">
              <a:buNone/>
              <a:defRPr>
                <a:solidFill>
                  <a:schemeClr val="bg1"/>
                </a:solidFill>
              </a:defRPr>
            </a:lvl1pPr>
          </a:lstStyle>
          <a:p>
            <a:r>
              <a:rPr lang="en-LV" dirty="0"/>
              <a:t>ATTĒLS</a:t>
            </a:r>
          </a:p>
        </p:txBody>
      </p:sp>
      <p:sp>
        <p:nvSpPr>
          <p:cNvPr id="21" name="Baltais elements 01">
            <a:extLst>
              <a:ext uri="{FF2B5EF4-FFF2-40B4-BE49-F238E27FC236}">
                <a16:creationId xmlns:a16="http://schemas.microsoft.com/office/drawing/2014/main" id="{777864E1-DDCB-264A-A2F8-E264592D02CE}"/>
              </a:ext>
            </a:extLst>
          </p:cNvPr>
          <p:cNvSpPr/>
          <p:nvPr userDrawn="1"/>
        </p:nvSpPr>
        <p:spPr>
          <a:xfrm>
            <a:off x="-641536" y="1131887"/>
            <a:ext cx="5435971" cy="6700988"/>
          </a:xfrm>
          <a:prstGeom prst="rect">
            <a:avLst/>
          </a:prstGeom>
          <a:no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LV" dirty="0"/>
          </a:p>
        </p:txBody>
      </p:sp>
    </p:spTree>
    <p:extLst>
      <p:ext uri="{BB962C8B-B14F-4D97-AF65-F5344CB8AC3E}">
        <p14:creationId xmlns:p14="http://schemas.microsoft.com/office/powerpoint/2010/main" val="272621939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1500">
        <p159:morph option="byObject"/>
      </p:transition>
    </mc:Choice>
    <mc:Fallback xmlns="">
      <p:transition spd="slow">
        <p:fade/>
      </p:transition>
    </mc:Fallback>
  </mc:AlternateContent>
  <p:extLst>
    <p:ext uri="{DCECCB84-F9BA-43D5-87BE-67443E8EF086}">
      <p15:sldGuideLst xmlns:p15="http://schemas.microsoft.com/office/powerpoint/2012/main">
        <p15:guide id="1" orient="horz" pos="3072">
          <p15:clr>
            <a:srgbClr val="FBAE40"/>
          </p15:clr>
        </p15:guide>
        <p15:guide id="2" orient="horz">
          <p15:clr>
            <a:srgbClr val="FBAE40"/>
          </p15:clr>
        </p15:guide>
        <p15:guide id="3" orient="horz" pos="6144">
          <p15:clr>
            <a:srgbClr val="FBAE40"/>
          </p15:clr>
        </p15:guide>
        <p15:guide id="4" orient="horz" pos="5839">
          <p15:clr>
            <a:srgbClr val="FBAE40"/>
          </p15:clr>
        </p15:guide>
        <p15:guide id="5" orient="horz" pos="5544">
          <p15:clr>
            <a:srgbClr val="FBAE40"/>
          </p15:clr>
        </p15:guide>
        <p15:guide id="6" orient="horz" pos="305">
          <p15:clr>
            <a:srgbClr val="FBAE40"/>
          </p15:clr>
        </p15:guide>
        <p15:guide id="7">
          <p15:clr>
            <a:srgbClr val="FBAE40"/>
          </p15:clr>
        </p15:guide>
        <p15:guide id="8" orient="horz" pos="713">
          <p15:clr>
            <a:srgbClr val="FBAE40"/>
          </p15:clr>
        </p15:guide>
        <p15:guide id="9" pos="5461">
          <p15:clr>
            <a:srgbClr val="FBAE40"/>
          </p15:clr>
        </p15:guide>
        <p15:guide id="10" pos="291">
          <p15:clr>
            <a:srgbClr val="FBAE40"/>
          </p15:clr>
        </p15:guide>
        <p15:guide id="11" pos="585">
          <p15:clr>
            <a:srgbClr val="FBAE40"/>
          </p15:clr>
        </p15:guide>
        <p15:guide id="12" pos="10923">
          <p15:clr>
            <a:srgbClr val="FBAE40"/>
          </p15:clr>
        </p15:guide>
        <p15:guide id="13" pos="10632">
          <p15:clr>
            <a:srgbClr val="FBAE40"/>
          </p15:clr>
        </p15:guide>
        <p15:guide id="14" pos="10338">
          <p15:clr>
            <a:srgbClr val="FBAE40"/>
          </p15:clr>
        </p15:guide>
        <p15:guide id="15" pos="3556">
          <p15:clr>
            <a:srgbClr val="FBAE40"/>
          </p15:clr>
        </p15:guide>
        <p15:guide id="16" pos="7571">
          <p15:clr>
            <a:srgbClr val="FBAE40"/>
          </p15:clr>
        </p15:guide>
        <p15:guide id="17" orient="horz" pos="577">
          <p15:clr>
            <a:srgbClr val="FBAE40"/>
          </p15:clr>
        </p15:guide>
        <p15:guide id="18" orient="horz" pos="1076">
          <p15:clr>
            <a:srgbClr val="FBAE40"/>
          </p15:clr>
        </p15:guide>
        <p15:guide id="19" orient="horz" pos="1371">
          <p15:clr>
            <a:srgbClr val="FBAE40"/>
          </p15:clr>
        </p15:guide>
        <p15:guide id="20" orient="horz" pos="1666">
          <p15:clr>
            <a:srgbClr val="FBAE40"/>
          </p15:clr>
        </p15:guide>
        <p15:guide id="21" orient="horz" pos="1938">
          <p15:clr>
            <a:srgbClr val="FBAE40"/>
          </p15:clr>
        </p15:guide>
        <p15:guide id="22" pos="7276">
          <p15:clr>
            <a:srgbClr val="FBAE40"/>
          </p15:clr>
        </p15:guide>
        <p15:guide id="23" pos="2672">
          <p15:clr>
            <a:srgbClr val="FBAE40"/>
          </p15:clr>
        </p15:guide>
        <p15:guide id="24" pos="4758">
          <p15:clr>
            <a:srgbClr val="FBAE40"/>
          </p15:clr>
        </p15:guide>
        <p15:guide id="25" pos="5099">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ulslaids (EN)">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D695CF94-5BB8-B746-ABB4-F887CB887FDD}"/>
              </a:ext>
            </a:extLst>
          </p:cNvPr>
          <p:cNvPicPr>
            <a:picLocks noChangeAspect="1"/>
          </p:cNvPicPr>
          <p:nvPr userDrawn="1"/>
        </p:nvPicPr>
        <p:blipFill rotWithShape="1">
          <a:blip r:embed="rId2" cstate="print">
            <a:extLst>
              <a:ext uri="{28A0092B-C50C-407E-A947-70E740481C1C}">
                <a14:useLocalDpi xmlns:a14="http://schemas.microsoft.com/office/drawing/2010/main"/>
              </a:ext>
            </a:extLst>
          </a:blip>
          <a:srcRect b="76459"/>
          <a:stretch/>
        </p:blipFill>
        <p:spPr>
          <a:xfrm>
            <a:off x="2366056" y="-13271"/>
            <a:ext cx="2903478" cy="683507"/>
          </a:xfrm>
          <a:prstGeom prst="rect">
            <a:avLst/>
          </a:prstGeom>
        </p:spPr>
      </p:pic>
      <p:sp>
        <p:nvSpPr>
          <p:cNvPr id="23" name="Picture Placeholder 22">
            <a:extLst>
              <a:ext uri="{FF2B5EF4-FFF2-40B4-BE49-F238E27FC236}">
                <a16:creationId xmlns:a16="http://schemas.microsoft.com/office/drawing/2014/main" id="{882D70B0-2D89-8444-9421-9D3A7F6F9D09}"/>
              </a:ext>
            </a:extLst>
          </p:cNvPr>
          <p:cNvSpPr>
            <a:spLocks noGrp="1"/>
          </p:cNvSpPr>
          <p:nvPr>
            <p:ph type="pic" sz="quarter" idx="16" hasCustomPrompt="1"/>
          </p:nvPr>
        </p:nvSpPr>
        <p:spPr>
          <a:xfrm>
            <a:off x="6057556" y="0"/>
            <a:ext cx="11282707" cy="9767927"/>
          </a:xfrm>
          <a:custGeom>
            <a:avLst/>
            <a:gdLst>
              <a:gd name="connsiteX0" fmla="*/ 0 w 10912706"/>
              <a:gd name="connsiteY0" fmla="*/ 0 h 9956801"/>
              <a:gd name="connsiteX1" fmla="*/ 10912706 w 10912706"/>
              <a:gd name="connsiteY1" fmla="*/ 0 h 9956801"/>
              <a:gd name="connsiteX2" fmla="*/ 10912706 w 10912706"/>
              <a:gd name="connsiteY2" fmla="*/ 9956801 h 9956801"/>
              <a:gd name="connsiteX3" fmla="*/ 894949 w 10912706"/>
              <a:gd name="connsiteY3" fmla="*/ 9956801 h 9956801"/>
              <a:gd name="connsiteX4" fmla="*/ 5445944 w 10912706"/>
              <a:gd name="connsiteY4" fmla="*/ 4979394 h 99568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12706" h="9956801">
                <a:moveTo>
                  <a:pt x="0" y="0"/>
                </a:moveTo>
                <a:lnTo>
                  <a:pt x="10912706" y="0"/>
                </a:lnTo>
                <a:lnTo>
                  <a:pt x="10912706" y="9956801"/>
                </a:lnTo>
                <a:lnTo>
                  <a:pt x="894949" y="9956801"/>
                </a:lnTo>
                <a:lnTo>
                  <a:pt x="5445944" y="4979394"/>
                </a:lnTo>
                <a:close/>
              </a:path>
            </a:pathLst>
          </a:custGeom>
        </p:spPr>
        <p:txBody>
          <a:bodyPr wrap="square" anchor="ctr">
            <a:noAutofit/>
          </a:bodyPr>
          <a:lstStyle>
            <a:lvl1pPr marL="0" indent="0" algn="ctr">
              <a:buFontTx/>
              <a:buNone/>
              <a:defRPr/>
            </a:lvl1pPr>
          </a:lstStyle>
          <a:p>
            <a:r>
              <a:rPr lang="en-LV" dirty="0"/>
              <a:t>ATTĒLS</a:t>
            </a:r>
          </a:p>
        </p:txBody>
      </p:sp>
      <p:pic>
        <p:nvPicPr>
          <p:cNvPr id="3" name="Picture 2" descr="Shape&#10;&#10;Description automatically generated with low confidence">
            <a:extLst>
              <a:ext uri="{FF2B5EF4-FFF2-40B4-BE49-F238E27FC236}">
                <a16:creationId xmlns:a16="http://schemas.microsoft.com/office/drawing/2014/main" id="{480859D7-06BC-5447-9008-F79E5D1B0718}"/>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279818" y="329328"/>
            <a:ext cx="3018744" cy="3018744"/>
          </a:xfrm>
          <a:prstGeom prst="rect">
            <a:avLst/>
          </a:prstGeom>
        </p:spPr>
      </p:pic>
      <p:sp>
        <p:nvSpPr>
          <p:cNvPr id="12" name="Text Placeholder 24">
            <a:extLst>
              <a:ext uri="{FF2B5EF4-FFF2-40B4-BE49-F238E27FC236}">
                <a16:creationId xmlns:a16="http://schemas.microsoft.com/office/drawing/2014/main" id="{0B24E9B6-7123-6145-B13F-C42736DF5E43}"/>
              </a:ext>
            </a:extLst>
          </p:cNvPr>
          <p:cNvSpPr>
            <a:spLocks noGrp="1"/>
          </p:cNvSpPr>
          <p:nvPr>
            <p:ph type="body" sz="quarter" idx="13" hasCustomPrompt="1"/>
          </p:nvPr>
        </p:nvSpPr>
        <p:spPr>
          <a:xfrm>
            <a:off x="731838" y="3635375"/>
            <a:ext cx="6591299" cy="2903478"/>
          </a:xfrm>
        </p:spPr>
        <p:txBody>
          <a:bodyPr anchor="ctr"/>
          <a:lstStyle>
            <a:lvl1pPr marL="0" indent="0" algn="ctr">
              <a:buNone/>
              <a:defRPr sz="6000" b="1" i="0">
                <a:solidFill>
                  <a:srgbClr val="00859B"/>
                </a:solidFill>
                <a:latin typeface="Verdana" panose="020B0604030504040204" pitchFamily="34" charset="0"/>
                <a:ea typeface="Verdana" panose="020B0604030504040204" pitchFamily="34" charset="0"/>
                <a:cs typeface="Verdana" panose="020B0604030504040204" pitchFamily="34" charset="0"/>
              </a:defRPr>
            </a:lvl1pPr>
          </a:lstStyle>
          <a:p>
            <a:pPr lvl="0"/>
            <a:r>
              <a:rPr lang="lv-LV" dirty="0"/>
              <a:t>Prezentācijas nosaukums</a:t>
            </a:r>
          </a:p>
        </p:txBody>
      </p:sp>
      <p:sp>
        <p:nvSpPr>
          <p:cNvPr id="13" name="Text Placeholder 24">
            <a:extLst>
              <a:ext uri="{FF2B5EF4-FFF2-40B4-BE49-F238E27FC236}">
                <a16:creationId xmlns:a16="http://schemas.microsoft.com/office/drawing/2014/main" id="{7F32D9C7-B7AD-D749-A298-E07ED18923E5}"/>
              </a:ext>
            </a:extLst>
          </p:cNvPr>
          <p:cNvSpPr>
            <a:spLocks noGrp="1"/>
          </p:cNvSpPr>
          <p:nvPr>
            <p:ph type="body" sz="quarter" idx="14" hasCustomPrompt="1"/>
          </p:nvPr>
        </p:nvSpPr>
        <p:spPr>
          <a:xfrm>
            <a:off x="731837" y="6925247"/>
            <a:ext cx="6591299" cy="1043047"/>
          </a:xfrm>
        </p:spPr>
        <p:txBody>
          <a:bodyPr anchor="ctr"/>
          <a:lstStyle>
            <a:lvl1pPr marL="0" indent="0" algn="ctr">
              <a:buNone/>
              <a:defRPr sz="3600" b="0" i="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defRPr>
            </a:lvl1pPr>
          </a:lstStyle>
          <a:p>
            <a:pPr lvl="0"/>
            <a:r>
              <a:rPr lang="lv-LV" dirty="0"/>
              <a:t>Vārds Uzvārds, </a:t>
            </a:r>
            <a:r>
              <a:rPr lang="en-LV" dirty="0"/>
              <a:t>amats</a:t>
            </a:r>
          </a:p>
        </p:txBody>
      </p:sp>
      <p:sp>
        <p:nvSpPr>
          <p:cNvPr id="14" name="Text Placeholder 24">
            <a:extLst>
              <a:ext uri="{FF2B5EF4-FFF2-40B4-BE49-F238E27FC236}">
                <a16:creationId xmlns:a16="http://schemas.microsoft.com/office/drawing/2014/main" id="{3140F70B-F21A-2E48-BC29-1B7AF3702247}"/>
              </a:ext>
            </a:extLst>
          </p:cNvPr>
          <p:cNvSpPr>
            <a:spLocks noGrp="1"/>
          </p:cNvSpPr>
          <p:nvPr>
            <p:ph type="body" sz="quarter" idx="15" hasCustomPrompt="1"/>
          </p:nvPr>
        </p:nvSpPr>
        <p:spPr>
          <a:xfrm>
            <a:off x="698499" y="8214701"/>
            <a:ext cx="6624637" cy="468313"/>
          </a:xfrm>
        </p:spPr>
        <p:txBody>
          <a:bodyPr anchor="ctr">
            <a:normAutofit/>
          </a:bodyPr>
          <a:lstStyle>
            <a:lvl1pPr marL="0" indent="0" algn="ctr">
              <a:buNone/>
              <a:defRPr sz="1400" b="0" i="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defRPr>
            </a:lvl1pPr>
          </a:lstStyle>
          <a:p>
            <a:pPr lvl="0"/>
            <a:r>
              <a:rPr lang="lv-LV" dirty="0"/>
              <a:t>Datums un vieta</a:t>
            </a:r>
            <a:endParaRPr lang="en-LV" dirty="0"/>
          </a:p>
        </p:txBody>
      </p:sp>
    </p:spTree>
    <p:extLst>
      <p:ext uri="{BB962C8B-B14F-4D97-AF65-F5344CB8AC3E}">
        <p14:creationId xmlns:p14="http://schemas.microsoft.com/office/powerpoint/2010/main" val="447182021"/>
      </p:ext>
    </p:extLst>
  </p:cSld>
  <p:clrMapOvr>
    <a:masterClrMapping/>
  </p:clrMapOvr>
  <p:extLst>
    <p:ext uri="{DCECCB84-F9BA-43D5-87BE-67443E8EF086}">
      <p15:sldGuideLst xmlns:p15="http://schemas.microsoft.com/office/powerpoint/2012/main">
        <p15:guide id="1" orient="horz" pos="3072">
          <p15:clr>
            <a:srgbClr val="FBAE40"/>
          </p15:clr>
        </p15:guide>
        <p15:guide id="2" orient="horz">
          <p15:clr>
            <a:srgbClr val="FBAE40"/>
          </p15:clr>
        </p15:guide>
        <p15:guide id="3" orient="horz" pos="6144">
          <p15:clr>
            <a:srgbClr val="FBAE40"/>
          </p15:clr>
        </p15:guide>
        <p15:guide id="4" orient="horz" pos="5839">
          <p15:clr>
            <a:srgbClr val="FBAE40"/>
          </p15:clr>
        </p15:guide>
        <p15:guide id="5" orient="horz" pos="5544">
          <p15:clr>
            <a:srgbClr val="FBAE40"/>
          </p15:clr>
        </p15:guide>
        <p15:guide id="6" orient="horz" pos="305">
          <p15:clr>
            <a:srgbClr val="FBAE40"/>
          </p15:clr>
        </p15:guide>
        <p15:guide id="7">
          <p15:clr>
            <a:srgbClr val="FBAE40"/>
          </p15:clr>
        </p15:guide>
        <p15:guide id="8" orient="horz" pos="713">
          <p15:clr>
            <a:srgbClr val="FBAE40"/>
          </p15:clr>
        </p15:guide>
        <p15:guide id="9" pos="5461">
          <p15:clr>
            <a:srgbClr val="FBAE40"/>
          </p15:clr>
        </p15:guide>
        <p15:guide id="10" pos="291">
          <p15:clr>
            <a:srgbClr val="FBAE40"/>
          </p15:clr>
        </p15:guide>
        <p15:guide id="11" pos="585">
          <p15:clr>
            <a:srgbClr val="FBAE40"/>
          </p15:clr>
        </p15:guide>
        <p15:guide id="12" pos="10923">
          <p15:clr>
            <a:srgbClr val="FBAE40"/>
          </p15:clr>
        </p15:guide>
        <p15:guide id="13" pos="10632">
          <p15:clr>
            <a:srgbClr val="FBAE40"/>
          </p15:clr>
        </p15:guide>
        <p15:guide id="14" pos="10338">
          <p15:clr>
            <a:srgbClr val="FBAE40"/>
          </p15:clr>
        </p15:guide>
        <p15:guide id="15" pos="3556">
          <p15:clr>
            <a:srgbClr val="FBAE40"/>
          </p15:clr>
        </p15:guide>
        <p15:guide id="16" pos="7571">
          <p15:clr>
            <a:srgbClr val="FBAE40"/>
          </p15:clr>
        </p15:guide>
        <p15:guide id="17" orient="horz" pos="577">
          <p15:clr>
            <a:srgbClr val="FBAE40"/>
          </p15:clr>
        </p15:guide>
        <p15:guide id="18" orient="horz" pos="1076">
          <p15:clr>
            <a:srgbClr val="FBAE40"/>
          </p15:clr>
        </p15:guide>
        <p15:guide id="19" orient="horz" pos="1371">
          <p15:clr>
            <a:srgbClr val="FBAE40"/>
          </p15:clr>
        </p15:guide>
        <p15:guide id="20" orient="horz" pos="1666">
          <p15:clr>
            <a:srgbClr val="FBAE40"/>
          </p15:clr>
        </p15:guide>
        <p15:guide id="21" orient="horz" pos="1961">
          <p15:clr>
            <a:srgbClr val="FBAE40"/>
          </p15:clr>
        </p15:guide>
        <p15:guide id="22" pos="7276">
          <p15:clr>
            <a:srgbClr val="FBAE40"/>
          </p15:clr>
        </p15:guide>
        <p15:guide id="23" pos="2672">
          <p15:clr>
            <a:srgbClr val="FBAE40"/>
          </p15:clr>
        </p15:guide>
        <p15:guide id="24" pos="4758">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Saturs_03">
    <p:spTree>
      <p:nvGrpSpPr>
        <p:cNvPr id="1" name=""/>
        <p:cNvGrpSpPr/>
        <p:nvPr/>
      </p:nvGrpSpPr>
      <p:grpSpPr>
        <a:xfrm>
          <a:off x="0" y="0"/>
          <a:ext cx="0" cy="0"/>
          <a:chOff x="0" y="0"/>
          <a:chExt cx="0" cy="0"/>
        </a:xfrm>
      </p:grpSpPr>
      <p:sp>
        <p:nvSpPr>
          <p:cNvPr id="15" name="Tumsais">
            <a:extLst>
              <a:ext uri="{FF2B5EF4-FFF2-40B4-BE49-F238E27FC236}">
                <a16:creationId xmlns:a16="http://schemas.microsoft.com/office/drawing/2014/main" id="{25354DA6-F194-4A4E-B82F-0B180F41EDF3}"/>
              </a:ext>
            </a:extLst>
          </p:cNvPr>
          <p:cNvSpPr/>
          <p:nvPr userDrawn="1"/>
        </p:nvSpPr>
        <p:spPr>
          <a:xfrm>
            <a:off x="-36395" y="0"/>
            <a:ext cx="9887441" cy="9753600"/>
          </a:xfrm>
          <a:prstGeom prst="rect">
            <a:avLst/>
          </a:prstGeom>
          <a:solidFill>
            <a:srgbClr val="0043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LV" dirty="0"/>
          </a:p>
        </p:txBody>
      </p:sp>
      <p:sp>
        <p:nvSpPr>
          <p:cNvPr id="4" name="Date Placeholder 3">
            <a:extLst>
              <a:ext uri="{FF2B5EF4-FFF2-40B4-BE49-F238E27FC236}">
                <a16:creationId xmlns:a16="http://schemas.microsoft.com/office/drawing/2014/main" id="{8B7F8AA1-2066-9A44-BC83-2B35D6219575}"/>
              </a:ext>
            </a:extLst>
          </p:cNvPr>
          <p:cNvSpPr>
            <a:spLocks noGrp="1"/>
          </p:cNvSpPr>
          <p:nvPr>
            <p:ph type="dt" sz="half" idx="10"/>
          </p:nvPr>
        </p:nvSpPr>
        <p:spPr>
          <a:xfrm>
            <a:off x="125413" y="9397736"/>
            <a:ext cx="3902075" cy="297920"/>
          </a:xfrm>
        </p:spPr>
        <p:txBody>
          <a:bodyPr/>
          <a:lstStyle>
            <a:lvl1pPr>
              <a:defRPr b="0" i="0">
                <a:latin typeface="Verdana" panose="020B0604030504040204" pitchFamily="34" charset="0"/>
                <a:ea typeface="Verdana" panose="020B0604030504040204" pitchFamily="34" charset="0"/>
                <a:cs typeface="Verdana" panose="020B0604030504040204" pitchFamily="34" charset="0"/>
              </a:defRPr>
            </a:lvl1pPr>
          </a:lstStyle>
          <a:p>
            <a:fld id="{58102F6D-2937-664A-AB2F-B78F4874A4A1}" type="datetimeFigureOut">
              <a:rPr lang="en-LV" smtClean="0"/>
              <a:pPr/>
              <a:t>10/20/2023</a:t>
            </a:fld>
            <a:endParaRPr lang="en-LV" dirty="0"/>
          </a:p>
        </p:txBody>
      </p:sp>
      <p:sp>
        <p:nvSpPr>
          <p:cNvPr id="5" name="Footer Placeholder 4">
            <a:extLst>
              <a:ext uri="{FF2B5EF4-FFF2-40B4-BE49-F238E27FC236}">
                <a16:creationId xmlns:a16="http://schemas.microsoft.com/office/drawing/2014/main" id="{56DA12EF-A2F8-8D4E-A450-63B50402D00C}"/>
              </a:ext>
            </a:extLst>
          </p:cNvPr>
          <p:cNvSpPr>
            <a:spLocks noGrp="1"/>
          </p:cNvSpPr>
          <p:nvPr>
            <p:ph type="ftr" sz="quarter" idx="11"/>
          </p:nvPr>
        </p:nvSpPr>
        <p:spPr>
          <a:xfrm>
            <a:off x="4278312" y="9390328"/>
            <a:ext cx="8870421" cy="297920"/>
          </a:xfrm>
        </p:spPr>
        <p:txBody>
          <a:bodyPr/>
          <a:lstStyle>
            <a:lvl1pPr>
              <a:defRPr b="0" i="0">
                <a:latin typeface="Verdana" panose="020B0604030504040204" pitchFamily="34" charset="0"/>
                <a:ea typeface="Verdana" panose="020B0604030504040204" pitchFamily="34" charset="0"/>
                <a:cs typeface="Verdana" panose="020B0604030504040204" pitchFamily="34" charset="0"/>
              </a:defRPr>
            </a:lvl1pPr>
          </a:lstStyle>
          <a:p>
            <a:endParaRPr lang="en-LV" dirty="0"/>
          </a:p>
        </p:txBody>
      </p:sp>
      <p:sp>
        <p:nvSpPr>
          <p:cNvPr id="6" name="Slide Number Placeholder 5">
            <a:extLst>
              <a:ext uri="{FF2B5EF4-FFF2-40B4-BE49-F238E27FC236}">
                <a16:creationId xmlns:a16="http://schemas.microsoft.com/office/drawing/2014/main" id="{4F6D260D-AE27-0743-8E70-FE555CAF2B28}"/>
              </a:ext>
            </a:extLst>
          </p:cNvPr>
          <p:cNvSpPr>
            <a:spLocks noGrp="1"/>
          </p:cNvSpPr>
          <p:nvPr>
            <p:ph type="sldNum" sz="quarter" idx="12"/>
          </p:nvPr>
        </p:nvSpPr>
        <p:spPr>
          <a:xfrm>
            <a:off x="13312775" y="9397736"/>
            <a:ext cx="3902075" cy="290512"/>
          </a:xfrm>
        </p:spPr>
        <p:txBody>
          <a:bodyPr/>
          <a:lstStyle>
            <a:lvl1pPr>
              <a:defRPr b="0" i="0">
                <a:latin typeface="Verdana" panose="020B0604030504040204" pitchFamily="34" charset="0"/>
                <a:ea typeface="Verdana" panose="020B0604030504040204" pitchFamily="34" charset="0"/>
                <a:cs typeface="Verdana" panose="020B0604030504040204" pitchFamily="34" charset="0"/>
              </a:defRPr>
            </a:lvl1pPr>
          </a:lstStyle>
          <a:p>
            <a:fld id="{8891F8A6-FDBB-A34F-8650-67E0D2FBAF55}" type="slidenum">
              <a:rPr lang="en-LV" smtClean="0"/>
              <a:pPr/>
              <a:t>‹#›</a:t>
            </a:fld>
            <a:endParaRPr lang="en-LV" dirty="0"/>
          </a:p>
        </p:txBody>
      </p:sp>
      <p:sp>
        <p:nvSpPr>
          <p:cNvPr id="14" name="LIelais zalais lauks ">
            <a:extLst>
              <a:ext uri="{FF2B5EF4-FFF2-40B4-BE49-F238E27FC236}">
                <a16:creationId xmlns:a16="http://schemas.microsoft.com/office/drawing/2014/main" id="{46E8A87A-9CBF-604F-A2BA-6A63F66C197E}"/>
              </a:ext>
            </a:extLst>
          </p:cNvPr>
          <p:cNvSpPr/>
          <p:nvPr userDrawn="1"/>
        </p:nvSpPr>
        <p:spPr>
          <a:xfrm>
            <a:off x="-36395" y="447675"/>
            <a:ext cx="16943188" cy="8858250"/>
          </a:xfrm>
          <a:prstGeom prst="rect">
            <a:avLst/>
          </a:prstGeom>
          <a:solidFill>
            <a:srgbClr val="0085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LV" dirty="0"/>
          </a:p>
        </p:txBody>
      </p:sp>
      <p:sp>
        <p:nvSpPr>
          <p:cNvPr id="20" name="Text Placeholder 24">
            <a:extLst>
              <a:ext uri="{FF2B5EF4-FFF2-40B4-BE49-F238E27FC236}">
                <a16:creationId xmlns:a16="http://schemas.microsoft.com/office/drawing/2014/main" id="{8AD7F27F-1DE1-DE48-8CF5-7B6C333DE7AF}"/>
              </a:ext>
            </a:extLst>
          </p:cNvPr>
          <p:cNvSpPr>
            <a:spLocks noGrp="1"/>
          </p:cNvSpPr>
          <p:nvPr>
            <p:ph type="body" sz="quarter" idx="15" hasCustomPrompt="1"/>
          </p:nvPr>
        </p:nvSpPr>
        <p:spPr>
          <a:xfrm>
            <a:off x="461963" y="506413"/>
            <a:ext cx="15949611" cy="1690687"/>
          </a:xfrm>
        </p:spPr>
        <p:txBody>
          <a:bodyPr anchor="ctr"/>
          <a:lstStyle>
            <a:lvl1pPr marL="0" indent="0" algn="ctr">
              <a:buNone/>
              <a:defRPr sz="6000" b="1" i="0">
                <a:solidFill>
                  <a:schemeClr val="bg1"/>
                </a:solidFill>
                <a:latin typeface="Verdana" panose="020B0604030504040204" pitchFamily="34" charset="0"/>
                <a:ea typeface="Verdana" panose="020B0604030504040204" pitchFamily="34" charset="0"/>
                <a:cs typeface="Verdana" panose="020B0604030504040204" pitchFamily="34" charset="0"/>
              </a:defRPr>
            </a:lvl1pPr>
          </a:lstStyle>
          <a:p>
            <a:pPr lvl="0"/>
            <a:r>
              <a:rPr lang="en-GB" dirty="0" err="1"/>
              <a:t>Virsraksts</a:t>
            </a:r>
            <a:endParaRPr lang="en-GB" dirty="0"/>
          </a:p>
        </p:txBody>
      </p:sp>
      <p:sp>
        <p:nvSpPr>
          <p:cNvPr id="16" name="Content Placeholder 6">
            <a:extLst>
              <a:ext uri="{FF2B5EF4-FFF2-40B4-BE49-F238E27FC236}">
                <a16:creationId xmlns:a16="http://schemas.microsoft.com/office/drawing/2014/main" id="{F34109D8-F0F2-5247-814F-F35A209F33EE}"/>
              </a:ext>
            </a:extLst>
          </p:cNvPr>
          <p:cNvSpPr>
            <a:spLocks noGrp="1"/>
          </p:cNvSpPr>
          <p:nvPr>
            <p:ph sz="quarter" idx="18"/>
          </p:nvPr>
        </p:nvSpPr>
        <p:spPr>
          <a:xfrm>
            <a:off x="508931" y="2644775"/>
            <a:ext cx="15902644" cy="6156325"/>
          </a:xfrm>
        </p:spPr>
        <p:txBody>
          <a:bodyPr/>
          <a:lstStyle>
            <a:lvl1pPr marL="0" indent="0">
              <a:buNone/>
              <a:defRPr b="0" i="0">
                <a:solidFill>
                  <a:schemeClr val="bg1"/>
                </a:solidFill>
                <a:latin typeface="Verdana" panose="020B0604030504040204" pitchFamily="34" charset="0"/>
                <a:ea typeface="Verdana" panose="020B0604030504040204" pitchFamily="34" charset="0"/>
                <a:cs typeface="Verdana" panose="020B0604030504040204" pitchFamily="34" charset="0"/>
              </a:defRPr>
            </a:lvl1pPr>
            <a:lvl2pPr>
              <a:defRPr b="0" i="0">
                <a:solidFill>
                  <a:schemeClr val="bg1"/>
                </a:solidFill>
                <a:latin typeface="Verdana" panose="020B0604030504040204" pitchFamily="34" charset="0"/>
                <a:ea typeface="Verdana" panose="020B0604030504040204" pitchFamily="34" charset="0"/>
                <a:cs typeface="Verdana" panose="020B0604030504040204" pitchFamily="34" charset="0"/>
              </a:defRPr>
            </a:lvl2pPr>
            <a:lvl3pPr>
              <a:defRPr b="0" i="0">
                <a:solidFill>
                  <a:schemeClr val="bg1"/>
                </a:solidFill>
                <a:latin typeface="Verdana" panose="020B0604030504040204" pitchFamily="34" charset="0"/>
                <a:ea typeface="Verdana" panose="020B0604030504040204" pitchFamily="34" charset="0"/>
                <a:cs typeface="Verdana" panose="020B0604030504040204" pitchFamily="34" charset="0"/>
              </a:defRPr>
            </a:lvl3pPr>
            <a:lvl4pPr>
              <a:defRPr b="0" i="0">
                <a:solidFill>
                  <a:schemeClr val="bg1"/>
                </a:solidFill>
                <a:latin typeface="Verdana" panose="020B0604030504040204" pitchFamily="34" charset="0"/>
                <a:ea typeface="Verdana" panose="020B0604030504040204" pitchFamily="34" charset="0"/>
                <a:cs typeface="Verdana" panose="020B0604030504040204" pitchFamily="34" charset="0"/>
              </a:defRPr>
            </a:lvl4pPr>
            <a:lvl5pPr>
              <a:defRPr b="0" i="0">
                <a:solidFill>
                  <a:schemeClr val="bg1"/>
                </a:solidFill>
                <a:latin typeface="Verdana" panose="020B0604030504040204" pitchFamily="34" charset="0"/>
                <a:ea typeface="Verdana" panose="020B0604030504040204" pitchFamily="34" charset="0"/>
                <a:cs typeface="Verdana" panose="020B0604030504040204" pitchFamily="34" charset="0"/>
              </a:defRPr>
            </a:lvl5pPr>
          </a:lstStyle>
          <a:p>
            <a:pPr lvl="0"/>
            <a:r>
              <a:rPr lang="en-US"/>
              <a:t>Click to edit Master text styles</a:t>
            </a:r>
          </a:p>
        </p:txBody>
      </p:sp>
    </p:spTree>
    <p:extLst>
      <p:ext uri="{BB962C8B-B14F-4D97-AF65-F5344CB8AC3E}">
        <p14:creationId xmlns:p14="http://schemas.microsoft.com/office/powerpoint/2010/main" val="376164800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1500">
        <p159:morph option="byObject"/>
      </p:transition>
    </mc:Choice>
    <mc:Fallback xmlns="">
      <p:transition spd="slow">
        <p:fade/>
      </p:transition>
    </mc:Fallback>
  </mc:AlternateContent>
  <p:extLst>
    <p:ext uri="{DCECCB84-F9BA-43D5-87BE-67443E8EF086}">
      <p15:sldGuideLst xmlns:p15="http://schemas.microsoft.com/office/powerpoint/2012/main">
        <p15:guide id="1" orient="horz" pos="3072">
          <p15:clr>
            <a:srgbClr val="FBAE40"/>
          </p15:clr>
        </p15:guide>
        <p15:guide id="2" orient="horz">
          <p15:clr>
            <a:srgbClr val="FBAE40"/>
          </p15:clr>
        </p15:guide>
        <p15:guide id="3" orient="horz" pos="6144">
          <p15:clr>
            <a:srgbClr val="FBAE40"/>
          </p15:clr>
        </p15:guide>
        <p15:guide id="4" orient="horz" pos="5839">
          <p15:clr>
            <a:srgbClr val="FBAE40"/>
          </p15:clr>
        </p15:guide>
        <p15:guide id="5" orient="horz" pos="5544">
          <p15:clr>
            <a:srgbClr val="FBAE40"/>
          </p15:clr>
        </p15:guide>
        <p15:guide id="6" orient="horz" pos="305">
          <p15:clr>
            <a:srgbClr val="FBAE40"/>
          </p15:clr>
        </p15:guide>
        <p15:guide id="7">
          <p15:clr>
            <a:srgbClr val="FBAE40"/>
          </p15:clr>
        </p15:guide>
        <p15:guide id="8" orient="horz" pos="713">
          <p15:clr>
            <a:srgbClr val="FBAE40"/>
          </p15:clr>
        </p15:guide>
        <p15:guide id="9" pos="5461">
          <p15:clr>
            <a:srgbClr val="FBAE40"/>
          </p15:clr>
        </p15:guide>
        <p15:guide id="10" pos="291">
          <p15:clr>
            <a:srgbClr val="FBAE40"/>
          </p15:clr>
        </p15:guide>
        <p15:guide id="11" pos="585">
          <p15:clr>
            <a:srgbClr val="FBAE40"/>
          </p15:clr>
        </p15:guide>
        <p15:guide id="12" pos="10923">
          <p15:clr>
            <a:srgbClr val="FBAE40"/>
          </p15:clr>
        </p15:guide>
        <p15:guide id="13" pos="10632">
          <p15:clr>
            <a:srgbClr val="FBAE40"/>
          </p15:clr>
        </p15:guide>
        <p15:guide id="14" pos="10338">
          <p15:clr>
            <a:srgbClr val="FBAE40"/>
          </p15:clr>
        </p15:guide>
        <p15:guide id="15" pos="3556">
          <p15:clr>
            <a:srgbClr val="FBAE40"/>
          </p15:clr>
        </p15:guide>
        <p15:guide id="16" pos="7571">
          <p15:clr>
            <a:srgbClr val="FBAE40"/>
          </p15:clr>
        </p15:guide>
        <p15:guide id="17" orient="horz" pos="577">
          <p15:clr>
            <a:srgbClr val="FBAE40"/>
          </p15:clr>
        </p15:guide>
        <p15:guide id="18" orient="horz" pos="1076">
          <p15:clr>
            <a:srgbClr val="FBAE40"/>
          </p15:clr>
        </p15:guide>
        <p15:guide id="19" orient="horz" pos="1371">
          <p15:clr>
            <a:srgbClr val="FBAE40"/>
          </p15:clr>
        </p15:guide>
        <p15:guide id="20" orient="horz" pos="1666">
          <p15:clr>
            <a:srgbClr val="FBAE40"/>
          </p15:clr>
        </p15:guide>
        <p15:guide id="21" orient="horz" pos="1961">
          <p15:clr>
            <a:srgbClr val="FBAE40"/>
          </p15:clr>
        </p15:guide>
        <p15:guide id="22" pos="7276">
          <p15:clr>
            <a:srgbClr val="FBAE40"/>
          </p15:clr>
        </p15:guide>
        <p15:guide id="23" pos="2672">
          <p15:clr>
            <a:srgbClr val="FBAE40"/>
          </p15:clr>
        </p15:guide>
        <p15:guide id="24" pos="4758">
          <p15:clr>
            <a:srgbClr val="FBAE40"/>
          </p15:clr>
        </p15:guide>
        <p15:guide id="25" pos="5099">
          <p15:clr>
            <a:srgbClr val="FBAE40"/>
          </p15:clr>
        </p15:guide>
      </p15:sldGuideLst>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Saturs_04">
    <p:spTree>
      <p:nvGrpSpPr>
        <p:cNvPr id="1" name=""/>
        <p:cNvGrpSpPr/>
        <p:nvPr/>
      </p:nvGrpSpPr>
      <p:grpSpPr>
        <a:xfrm>
          <a:off x="0" y="0"/>
          <a:ext cx="0" cy="0"/>
          <a:chOff x="0" y="0"/>
          <a:chExt cx="0" cy="0"/>
        </a:xfrm>
      </p:grpSpPr>
      <p:sp>
        <p:nvSpPr>
          <p:cNvPr id="28" name="Rectangle 27">
            <a:extLst>
              <a:ext uri="{FF2B5EF4-FFF2-40B4-BE49-F238E27FC236}">
                <a16:creationId xmlns:a16="http://schemas.microsoft.com/office/drawing/2014/main" id="{766D3F90-D0EB-5749-ADAC-7745D2145437}"/>
              </a:ext>
            </a:extLst>
          </p:cNvPr>
          <p:cNvSpPr/>
          <p:nvPr userDrawn="1"/>
        </p:nvSpPr>
        <p:spPr>
          <a:xfrm>
            <a:off x="8669339" y="0"/>
            <a:ext cx="9064480" cy="9753600"/>
          </a:xfrm>
          <a:prstGeom prst="rect">
            <a:avLst/>
          </a:prstGeom>
          <a:solidFill>
            <a:srgbClr val="00859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LV" dirty="0"/>
          </a:p>
        </p:txBody>
      </p:sp>
      <p:sp>
        <p:nvSpPr>
          <p:cNvPr id="4" name="Date Placeholder 3">
            <a:extLst>
              <a:ext uri="{FF2B5EF4-FFF2-40B4-BE49-F238E27FC236}">
                <a16:creationId xmlns:a16="http://schemas.microsoft.com/office/drawing/2014/main" id="{8B7F8AA1-2066-9A44-BC83-2B35D6219575}"/>
              </a:ext>
            </a:extLst>
          </p:cNvPr>
          <p:cNvSpPr>
            <a:spLocks noGrp="1"/>
          </p:cNvSpPr>
          <p:nvPr>
            <p:ph type="dt" sz="half" idx="10"/>
          </p:nvPr>
        </p:nvSpPr>
        <p:spPr>
          <a:xfrm>
            <a:off x="125413" y="9397736"/>
            <a:ext cx="3902075" cy="297920"/>
          </a:xfrm>
        </p:spPr>
        <p:txBody>
          <a:bodyPr/>
          <a:lstStyle>
            <a:lvl1pPr>
              <a:defRPr b="0" i="0">
                <a:latin typeface="Verdana" panose="020B0604030504040204" pitchFamily="34" charset="0"/>
                <a:ea typeface="Verdana" panose="020B0604030504040204" pitchFamily="34" charset="0"/>
                <a:cs typeface="Verdana" panose="020B0604030504040204" pitchFamily="34" charset="0"/>
              </a:defRPr>
            </a:lvl1pPr>
          </a:lstStyle>
          <a:p>
            <a:fld id="{58102F6D-2937-664A-AB2F-B78F4874A4A1}" type="datetimeFigureOut">
              <a:rPr lang="en-LV" smtClean="0"/>
              <a:pPr/>
              <a:t>10/20/2023</a:t>
            </a:fld>
            <a:endParaRPr lang="en-LV" dirty="0"/>
          </a:p>
        </p:txBody>
      </p:sp>
      <p:sp>
        <p:nvSpPr>
          <p:cNvPr id="5" name="Footer Placeholder 4">
            <a:extLst>
              <a:ext uri="{FF2B5EF4-FFF2-40B4-BE49-F238E27FC236}">
                <a16:creationId xmlns:a16="http://schemas.microsoft.com/office/drawing/2014/main" id="{56DA12EF-A2F8-8D4E-A450-63B50402D00C}"/>
              </a:ext>
            </a:extLst>
          </p:cNvPr>
          <p:cNvSpPr>
            <a:spLocks noGrp="1"/>
          </p:cNvSpPr>
          <p:nvPr>
            <p:ph type="ftr" sz="quarter" idx="11"/>
          </p:nvPr>
        </p:nvSpPr>
        <p:spPr>
          <a:xfrm>
            <a:off x="4278312" y="9390328"/>
            <a:ext cx="8870421" cy="297920"/>
          </a:xfrm>
        </p:spPr>
        <p:txBody>
          <a:bodyPr/>
          <a:lstStyle>
            <a:lvl1pPr>
              <a:defRPr b="0" i="0">
                <a:latin typeface="Verdana" panose="020B0604030504040204" pitchFamily="34" charset="0"/>
                <a:ea typeface="Verdana" panose="020B0604030504040204" pitchFamily="34" charset="0"/>
                <a:cs typeface="Verdana" panose="020B0604030504040204" pitchFamily="34" charset="0"/>
              </a:defRPr>
            </a:lvl1pPr>
          </a:lstStyle>
          <a:p>
            <a:endParaRPr lang="en-LV" dirty="0"/>
          </a:p>
        </p:txBody>
      </p:sp>
      <p:sp>
        <p:nvSpPr>
          <p:cNvPr id="6" name="Slide Number Placeholder 5">
            <a:extLst>
              <a:ext uri="{FF2B5EF4-FFF2-40B4-BE49-F238E27FC236}">
                <a16:creationId xmlns:a16="http://schemas.microsoft.com/office/drawing/2014/main" id="{4F6D260D-AE27-0743-8E70-FE555CAF2B28}"/>
              </a:ext>
            </a:extLst>
          </p:cNvPr>
          <p:cNvSpPr>
            <a:spLocks noGrp="1"/>
          </p:cNvSpPr>
          <p:nvPr>
            <p:ph type="sldNum" sz="quarter" idx="12"/>
          </p:nvPr>
        </p:nvSpPr>
        <p:spPr>
          <a:xfrm>
            <a:off x="13312775" y="9397736"/>
            <a:ext cx="3902075" cy="290512"/>
          </a:xfrm>
        </p:spPr>
        <p:txBody>
          <a:bodyPr/>
          <a:lstStyle>
            <a:lvl1pPr>
              <a:defRPr b="0" i="0">
                <a:latin typeface="Verdana" panose="020B0604030504040204" pitchFamily="34" charset="0"/>
                <a:ea typeface="Verdana" panose="020B0604030504040204" pitchFamily="34" charset="0"/>
                <a:cs typeface="Verdana" panose="020B0604030504040204" pitchFamily="34" charset="0"/>
              </a:defRPr>
            </a:lvl1pPr>
          </a:lstStyle>
          <a:p>
            <a:fld id="{8891F8A6-FDBB-A34F-8650-67E0D2FBAF55}" type="slidenum">
              <a:rPr lang="en-LV" smtClean="0"/>
              <a:pPr/>
              <a:t>‹#›</a:t>
            </a:fld>
            <a:endParaRPr lang="en-LV" dirty="0"/>
          </a:p>
        </p:txBody>
      </p:sp>
      <p:sp>
        <p:nvSpPr>
          <p:cNvPr id="25" name="Text Placeholder 24">
            <a:extLst>
              <a:ext uri="{FF2B5EF4-FFF2-40B4-BE49-F238E27FC236}">
                <a16:creationId xmlns:a16="http://schemas.microsoft.com/office/drawing/2014/main" id="{95790348-8332-3F44-A865-A5114BC697CC}"/>
              </a:ext>
            </a:extLst>
          </p:cNvPr>
          <p:cNvSpPr>
            <a:spLocks noGrp="1"/>
          </p:cNvSpPr>
          <p:nvPr>
            <p:ph type="body" sz="quarter" idx="13" hasCustomPrompt="1"/>
          </p:nvPr>
        </p:nvSpPr>
        <p:spPr>
          <a:xfrm>
            <a:off x="461963" y="484188"/>
            <a:ext cx="7775575" cy="8316912"/>
          </a:xfrm>
        </p:spPr>
        <p:txBody>
          <a:bodyPr anchor="ctr"/>
          <a:lstStyle>
            <a:lvl1pPr marL="0" indent="0" algn="ctr">
              <a:buNone/>
              <a:defRPr sz="6000" b="1" i="0">
                <a:solidFill>
                  <a:srgbClr val="00859B"/>
                </a:solidFill>
                <a:latin typeface="Verdana" panose="020B0604030504040204" pitchFamily="34" charset="0"/>
                <a:ea typeface="Verdana" panose="020B0604030504040204" pitchFamily="34" charset="0"/>
                <a:cs typeface="Verdana" panose="020B0604030504040204" pitchFamily="34" charset="0"/>
              </a:defRPr>
            </a:lvl1pPr>
          </a:lstStyle>
          <a:p>
            <a:pPr lvl="0"/>
            <a:r>
              <a:rPr lang="lv-LV" dirty="0"/>
              <a:t>Virsraksts</a:t>
            </a:r>
          </a:p>
        </p:txBody>
      </p:sp>
      <p:sp>
        <p:nvSpPr>
          <p:cNvPr id="32" name="Content Placeholder 6">
            <a:extLst>
              <a:ext uri="{FF2B5EF4-FFF2-40B4-BE49-F238E27FC236}">
                <a16:creationId xmlns:a16="http://schemas.microsoft.com/office/drawing/2014/main" id="{1400F1E5-76AD-5A47-9CE5-9AD8FE5EC57A}"/>
              </a:ext>
            </a:extLst>
          </p:cNvPr>
          <p:cNvSpPr>
            <a:spLocks noGrp="1"/>
          </p:cNvSpPr>
          <p:nvPr>
            <p:ph sz="quarter" idx="18"/>
          </p:nvPr>
        </p:nvSpPr>
        <p:spPr>
          <a:xfrm>
            <a:off x="9174163" y="484188"/>
            <a:ext cx="8166100" cy="8316913"/>
          </a:xfrm>
        </p:spPr>
        <p:txBody>
          <a:bodyPr/>
          <a:lstStyle>
            <a:lvl1pPr marL="0" indent="0">
              <a:buNone/>
              <a:defRPr b="0" i="0">
                <a:solidFill>
                  <a:schemeClr val="bg1"/>
                </a:solidFill>
                <a:latin typeface="Verdana" panose="020B0604030504040204" pitchFamily="34" charset="0"/>
                <a:ea typeface="Verdana" panose="020B0604030504040204" pitchFamily="34" charset="0"/>
                <a:cs typeface="Verdana" panose="020B0604030504040204" pitchFamily="34" charset="0"/>
              </a:defRPr>
            </a:lvl1pPr>
            <a:lvl2pPr>
              <a:defRPr b="0" i="0">
                <a:solidFill>
                  <a:schemeClr val="bg1"/>
                </a:solidFill>
                <a:latin typeface="Verdana" panose="020B0604030504040204" pitchFamily="34" charset="0"/>
                <a:ea typeface="Verdana" panose="020B0604030504040204" pitchFamily="34" charset="0"/>
                <a:cs typeface="Verdana" panose="020B0604030504040204" pitchFamily="34" charset="0"/>
              </a:defRPr>
            </a:lvl2pPr>
            <a:lvl3pPr>
              <a:defRPr b="0" i="0">
                <a:solidFill>
                  <a:schemeClr val="bg1"/>
                </a:solidFill>
                <a:latin typeface="Verdana" panose="020B0604030504040204" pitchFamily="34" charset="0"/>
                <a:ea typeface="Verdana" panose="020B0604030504040204" pitchFamily="34" charset="0"/>
                <a:cs typeface="Verdana" panose="020B0604030504040204" pitchFamily="34" charset="0"/>
              </a:defRPr>
            </a:lvl3pPr>
            <a:lvl4pPr>
              <a:defRPr b="0" i="0">
                <a:solidFill>
                  <a:schemeClr val="bg1"/>
                </a:solidFill>
                <a:latin typeface="Verdana" panose="020B0604030504040204" pitchFamily="34" charset="0"/>
                <a:ea typeface="Verdana" panose="020B0604030504040204" pitchFamily="34" charset="0"/>
                <a:cs typeface="Verdana" panose="020B0604030504040204" pitchFamily="34" charset="0"/>
              </a:defRPr>
            </a:lvl4pPr>
            <a:lvl5pPr>
              <a:defRPr b="0" i="0">
                <a:solidFill>
                  <a:schemeClr val="bg1"/>
                </a:solidFill>
                <a:latin typeface="Verdana" panose="020B0604030504040204" pitchFamily="34" charset="0"/>
                <a:ea typeface="Verdana" panose="020B0604030504040204" pitchFamily="34" charset="0"/>
                <a:cs typeface="Verdana" panose="020B0604030504040204" pitchFamily="34" charset="0"/>
              </a:defRPr>
            </a:lvl5pPr>
          </a:lstStyle>
          <a:p>
            <a:pPr lvl="0"/>
            <a:r>
              <a:rPr lang="en-US"/>
              <a:t>Click to edit Master text styles</a:t>
            </a:r>
          </a:p>
        </p:txBody>
      </p:sp>
    </p:spTree>
    <p:extLst>
      <p:ext uri="{BB962C8B-B14F-4D97-AF65-F5344CB8AC3E}">
        <p14:creationId xmlns:p14="http://schemas.microsoft.com/office/powerpoint/2010/main" val="2976336656"/>
      </p:ext>
    </p:extLst>
  </p:cSld>
  <p:clrMapOvr>
    <a:masterClrMapping/>
  </p:clrMapOvr>
  <p:extLst>
    <p:ext uri="{DCECCB84-F9BA-43D5-87BE-67443E8EF086}">
      <p15:sldGuideLst xmlns:p15="http://schemas.microsoft.com/office/powerpoint/2012/main">
        <p15:guide id="1" orient="horz" pos="3072">
          <p15:clr>
            <a:srgbClr val="FBAE40"/>
          </p15:clr>
        </p15:guide>
        <p15:guide id="2" orient="horz">
          <p15:clr>
            <a:srgbClr val="FBAE40"/>
          </p15:clr>
        </p15:guide>
        <p15:guide id="3" orient="horz" pos="6144">
          <p15:clr>
            <a:srgbClr val="FBAE40"/>
          </p15:clr>
        </p15:guide>
        <p15:guide id="4" orient="horz" pos="5839">
          <p15:clr>
            <a:srgbClr val="FBAE40"/>
          </p15:clr>
        </p15:guide>
        <p15:guide id="5" orient="horz" pos="5544">
          <p15:clr>
            <a:srgbClr val="FBAE40"/>
          </p15:clr>
        </p15:guide>
        <p15:guide id="6" orient="horz" pos="305">
          <p15:clr>
            <a:srgbClr val="FBAE40"/>
          </p15:clr>
        </p15:guide>
        <p15:guide id="7">
          <p15:clr>
            <a:srgbClr val="FBAE40"/>
          </p15:clr>
        </p15:guide>
        <p15:guide id="8" orient="horz" pos="713">
          <p15:clr>
            <a:srgbClr val="FBAE40"/>
          </p15:clr>
        </p15:guide>
        <p15:guide id="9" pos="5461">
          <p15:clr>
            <a:srgbClr val="FBAE40"/>
          </p15:clr>
        </p15:guide>
        <p15:guide id="10" pos="291">
          <p15:clr>
            <a:srgbClr val="FBAE40"/>
          </p15:clr>
        </p15:guide>
        <p15:guide id="11" pos="585">
          <p15:clr>
            <a:srgbClr val="FBAE40"/>
          </p15:clr>
        </p15:guide>
        <p15:guide id="12" pos="10923">
          <p15:clr>
            <a:srgbClr val="FBAE40"/>
          </p15:clr>
        </p15:guide>
        <p15:guide id="13" pos="10632">
          <p15:clr>
            <a:srgbClr val="FBAE40"/>
          </p15:clr>
        </p15:guide>
        <p15:guide id="14" pos="10338">
          <p15:clr>
            <a:srgbClr val="FBAE40"/>
          </p15:clr>
        </p15:guide>
        <p15:guide id="15" pos="3556">
          <p15:clr>
            <a:srgbClr val="FBAE40"/>
          </p15:clr>
        </p15:guide>
        <p15:guide id="16" pos="7571">
          <p15:clr>
            <a:srgbClr val="FBAE40"/>
          </p15:clr>
        </p15:guide>
        <p15:guide id="17" orient="horz" pos="577">
          <p15:clr>
            <a:srgbClr val="FBAE40"/>
          </p15:clr>
        </p15:guide>
        <p15:guide id="18" orient="horz" pos="1076">
          <p15:clr>
            <a:srgbClr val="FBAE40"/>
          </p15:clr>
        </p15:guide>
        <p15:guide id="19" orient="horz" pos="1371">
          <p15:clr>
            <a:srgbClr val="FBAE40"/>
          </p15:clr>
        </p15:guide>
        <p15:guide id="20" orient="horz" pos="1666">
          <p15:clr>
            <a:srgbClr val="FBAE40"/>
          </p15:clr>
        </p15:guide>
        <p15:guide id="21" orient="horz" pos="1961">
          <p15:clr>
            <a:srgbClr val="FBAE40"/>
          </p15:clr>
        </p15:guide>
        <p15:guide id="22" pos="7276">
          <p15:clr>
            <a:srgbClr val="FBAE40"/>
          </p15:clr>
        </p15:guide>
        <p15:guide id="23" pos="2672">
          <p15:clr>
            <a:srgbClr val="FBAE40"/>
          </p15:clr>
        </p15:guide>
        <p15:guide id="24" pos="4758">
          <p15:clr>
            <a:srgbClr val="FBAE40"/>
          </p15:clr>
        </p15:guide>
        <p15:guide id="25" pos="5189">
          <p15:clr>
            <a:srgbClr val="FBAE40"/>
          </p15:clr>
        </p15:guide>
        <p15:guide id="26" pos="5779">
          <p15:clr>
            <a:srgbClr val="FBAE40"/>
          </p15:clr>
        </p15:guide>
      </p15:sldGuideLst>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Saturs_05">
    <p:spTree>
      <p:nvGrpSpPr>
        <p:cNvPr id="1" name=""/>
        <p:cNvGrpSpPr/>
        <p:nvPr/>
      </p:nvGrpSpPr>
      <p:grpSpPr>
        <a:xfrm>
          <a:off x="0" y="0"/>
          <a:ext cx="0" cy="0"/>
          <a:chOff x="0" y="0"/>
          <a:chExt cx="0" cy="0"/>
        </a:xfrm>
      </p:grpSpPr>
      <p:sp>
        <p:nvSpPr>
          <p:cNvPr id="28" name="Rectangle 27">
            <a:extLst>
              <a:ext uri="{FF2B5EF4-FFF2-40B4-BE49-F238E27FC236}">
                <a16:creationId xmlns:a16="http://schemas.microsoft.com/office/drawing/2014/main" id="{766D3F90-D0EB-5749-ADAC-7745D2145437}"/>
              </a:ext>
            </a:extLst>
          </p:cNvPr>
          <p:cNvSpPr/>
          <p:nvPr userDrawn="1"/>
        </p:nvSpPr>
        <p:spPr>
          <a:xfrm>
            <a:off x="-379340" y="0"/>
            <a:ext cx="9064480" cy="9753600"/>
          </a:xfrm>
          <a:prstGeom prst="rect">
            <a:avLst/>
          </a:prstGeom>
          <a:solidFill>
            <a:srgbClr val="00859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LV" dirty="0"/>
          </a:p>
        </p:txBody>
      </p:sp>
      <p:sp>
        <p:nvSpPr>
          <p:cNvPr id="4" name="Date Placeholder 3">
            <a:extLst>
              <a:ext uri="{FF2B5EF4-FFF2-40B4-BE49-F238E27FC236}">
                <a16:creationId xmlns:a16="http://schemas.microsoft.com/office/drawing/2014/main" id="{8B7F8AA1-2066-9A44-BC83-2B35D6219575}"/>
              </a:ext>
            </a:extLst>
          </p:cNvPr>
          <p:cNvSpPr>
            <a:spLocks noGrp="1"/>
          </p:cNvSpPr>
          <p:nvPr>
            <p:ph type="dt" sz="half" idx="10"/>
          </p:nvPr>
        </p:nvSpPr>
        <p:spPr>
          <a:xfrm>
            <a:off x="125413" y="9397736"/>
            <a:ext cx="3902075" cy="297920"/>
          </a:xfrm>
        </p:spPr>
        <p:txBody>
          <a:bodyPr/>
          <a:lstStyle>
            <a:lvl1pPr>
              <a:defRPr b="0" i="0">
                <a:latin typeface="Verdana" panose="020B0604030504040204" pitchFamily="34" charset="0"/>
                <a:ea typeface="Verdana" panose="020B0604030504040204" pitchFamily="34" charset="0"/>
                <a:cs typeface="Verdana" panose="020B0604030504040204" pitchFamily="34" charset="0"/>
              </a:defRPr>
            </a:lvl1pPr>
          </a:lstStyle>
          <a:p>
            <a:fld id="{58102F6D-2937-664A-AB2F-B78F4874A4A1}" type="datetimeFigureOut">
              <a:rPr lang="en-LV" smtClean="0"/>
              <a:pPr/>
              <a:t>10/20/2023</a:t>
            </a:fld>
            <a:endParaRPr lang="en-LV" dirty="0"/>
          </a:p>
        </p:txBody>
      </p:sp>
      <p:sp>
        <p:nvSpPr>
          <p:cNvPr id="5" name="Footer Placeholder 4">
            <a:extLst>
              <a:ext uri="{FF2B5EF4-FFF2-40B4-BE49-F238E27FC236}">
                <a16:creationId xmlns:a16="http://schemas.microsoft.com/office/drawing/2014/main" id="{56DA12EF-A2F8-8D4E-A450-63B50402D00C}"/>
              </a:ext>
            </a:extLst>
          </p:cNvPr>
          <p:cNvSpPr>
            <a:spLocks noGrp="1"/>
          </p:cNvSpPr>
          <p:nvPr>
            <p:ph type="ftr" sz="quarter" idx="11"/>
          </p:nvPr>
        </p:nvSpPr>
        <p:spPr>
          <a:xfrm>
            <a:off x="4278312" y="9390328"/>
            <a:ext cx="8870421" cy="297920"/>
          </a:xfrm>
        </p:spPr>
        <p:txBody>
          <a:bodyPr/>
          <a:lstStyle>
            <a:lvl1pPr>
              <a:defRPr b="0" i="0">
                <a:latin typeface="Verdana" panose="020B0604030504040204" pitchFamily="34" charset="0"/>
                <a:ea typeface="Verdana" panose="020B0604030504040204" pitchFamily="34" charset="0"/>
                <a:cs typeface="Verdana" panose="020B0604030504040204" pitchFamily="34" charset="0"/>
              </a:defRPr>
            </a:lvl1pPr>
          </a:lstStyle>
          <a:p>
            <a:endParaRPr lang="en-LV" dirty="0"/>
          </a:p>
        </p:txBody>
      </p:sp>
      <p:sp>
        <p:nvSpPr>
          <p:cNvPr id="6" name="Slide Number Placeholder 5">
            <a:extLst>
              <a:ext uri="{FF2B5EF4-FFF2-40B4-BE49-F238E27FC236}">
                <a16:creationId xmlns:a16="http://schemas.microsoft.com/office/drawing/2014/main" id="{4F6D260D-AE27-0743-8E70-FE555CAF2B28}"/>
              </a:ext>
            </a:extLst>
          </p:cNvPr>
          <p:cNvSpPr>
            <a:spLocks noGrp="1"/>
          </p:cNvSpPr>
          <p:nvPr>
            <p:ph type="sldNum" sz="quarter" idx="12"/>
          </p:nvPr>
        </p:nvSpPr>
        <p:spPr>
          <a:xfrm>
            <a:off x="13312775" y="9397736"/>
            <a:ext cx="3902075" cy="290512"/>
          </a:xfrm>
        </p:spPr>
        <p:txBody>
          <a:bodyPr/>
          <a:lstStyle>
            <a:lvl1pPr>
              <a:defRPr b="0" i="0">
                <a:latin typeface="Verdana" panose="020B0604030504040204" pitchFamily="34" charset="0"/>
                <a:ea typeface="Verdana" panose="020B0604030504040204" pitchFamily="34" charset="0"/>
                <a:cs typeface="Verdana" panose="020B0604030504040204" pitchFamily="34" charset="0"/>
              </a:defRPr>
            </a:lvl1pPr>
          </a:lstStyle>
          <a:p>
            <a:fld id="{8891F8A6-FDBB-A34F-8650-67E0D2FBAF55}" type="slidenum">
              <a:rPr lang="en-LV" smtClean="0"/>
              <a:pPr/>
              <a:t>‹#›</a:t>
            </a:fld>
            <a:endParaRPr lang="en-LV" dirty="0"/>
          </a:p>
        </p:txBody>
      </p:sp>
      <p:sp>
        <p:nvSpPr>
          <p:cNvPr id="25" name="Text Placeholder 24">
            <a:extLst>
              <a:ext uri="{FF2B5EF4-FFF2-40B4-BE49-F238E27FC236}">
                <a16:creationId xmlns:a16="http://schemas.microsoft.com/office/drawing/2014/main" id="{95790348-8332-3F44-A865-A5114BC697CC}"/>
              </a:ext>
            </a:extLst>
          </p:cNvPr>
          <p:cNvSpPr>
            <a:spLocks noGrp="1"/>
          </p:cNvSpPr>
          <p:nvPr>
            <p:ph type="body" sz="quarter" idx="13" hasCustomPrompt="1"/>
          </p:nvPr>
        </p:nvSpPr>
        <p:spPr>
          <a:xfrm>
            <a:off x="461963" y="484188"/>
            <a:ext cx="7775575" cy="8316912"/>
          </a:xfrm>
        </p:spPr>
        <p:txBody>
          <a:bodyPr anchor="ctr"/>
          <a:lstStyle>
            <a:lvl1pPr marL="0" indent="0" algn="ctr">
              <a:buNone/>
              <a:defRPr sz="6000" b="1" i="0">
                <a:solidFill>
                  <a:schemeClr val="bg1"/>
                </a:solidFill>
                <a:latin typeface="Verdana" panose="020B0604030504040204" pitchFamily="34" charset="0"/>
                <a:ea typeface="Verdana" panose="020B0604030504040204" pitchFamily="34" charset="0"/>
                <a:cs typeface="Verdana" panose="020B0604030504040204" pitchFamily="34" charset="0"/>
              </a:defRPr>
            </a:lvl1pPr>
          </a:lstStyle>
          <a:p>
            <a:pPr lvl="0"/>
            <a:r>
              <a:rPr lang="lv-LV" dirty="0"/>
              <a:t>Virsraksts</a:t>
            </a:r>
          </a:p>
        </p:txBody>
      </p:sp>
      <p:sp>
        <p:nvSpPr>
          <p:cNvPr id="32" name="Content Placeholder 6">
            <a:extLst>
              <a:ext uri="{FF2B5EF4-FFF2-40B4-BE49-F238E27FC236}">
                <a16:creationId xmlns:a16="http://schemas.microsoft.com/office/drawing/2014/main" id="{1400F1E5-76AD-5A47-9CE5-9AD8FE5EC57A}"/>
              </a:ext>
            </a:extLst>
          </p:cNvPr>
          <p:cNvSpPr>
            <a:spLocks noGrp="1"/>
          </p:cNvSpPr>
          <p:nvPr>
            <p:ph sz="quarter" idx="18"/>
          </p:nvPr>
        </p:nvSpPr>
        <p:spPr>
          <a:xfrm>
            <a:off x="9174163" y="484188"/>
            <a:ext cx="8166100" cy="8316913"/>
          </a:xfrm>
        </p:spPr>
        <p:txBody>
          <a:bodyPr/>
          <a:lstStyle>
            <a:lvl1pPr marL="0" indent="0">
              <a:buNone/>
              <a:defRPr b="0" i="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defRPr>
            </a:lvl1pPr>
            <a:lvl2pPr>
              <a:defRPr b="0" i="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defRPr>
            </a:lvl2pPr>
            <a:lvl3pPr>
              <a:defRPr b="0" i="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defRPr>
            </a:lvl3pPr>
            <a:lvl4pPr>
              <a:defRPr b="0" i="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defRPr>
            </a:lvl4pPr>
            <a:lvl5pPr>
              <a:defRPr b="0" i="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defRPr>
            </a:lvl5pPr>
          </a:lstStyle>
          <a:p>
            <a:pPr lvl="0"/>
            <a:r>
              <a:rPr lang="en-US"/>
              <a:t>Click to edit Master text styles</a:t>
            </a:r>
          </a:p>
        </p:txBody>
      </p:sp>
    </p:spTree>
    <p:extLst>
      <p:ext uri="{BB962C8B-B14F-4D97-AF65-F5344CB8AC3E}">
        <p14:creationId xmlns:p14="http://schemas.microsoft.com/office/powerpoint/2010/main" val="2064969620"/>
      </p:ext>
    </p:extLst>
  </p:cSld>
  <p:clrMapOvr>
    <a:masterClrMapping/>
  </p:clrMapOvr>
  <p:extLst>
    <p:ext uri="{DCECCB84-F9BA-43D5-87BE-67443E8EF086}">
      <p15:sldGuideLst xmlns:p15="http://schemas.microsoft.com/office/powerpoint/2012/main">
        <p15:guide id="1" orient="horz" pos="3072">
          <p15:clr>
            <a:srgbClr val="FBAE40"/>
          </p15:clr>
        </p15:guide>
        <p15:guide id="2" orient="horz">
          <p15:clr>
            <a:srgbClr val="FBAE40"/>
          </p15:clr>
        </p15:guide>
        <p15:guide id="3" orient="horz" pos="6144">
          <p15:clr>
            <a:srgbClr val="FBAE40"/>
          </p15:clr>
        </p15:guide>
        <p15:guide id="4" orient="horz" pos="5839">
          <p15:clr>
            <a:srgbClr val="FBAE40"/>
          </p15:clr>
        </p15:guide>
        <p15:guide id="5" orient="horz" pos="5544">
          <p15:clr>
            <a:srgbClr val="FBAE40"/>
          </p15:clr>
        </p15:guide>
        <p15:guide id="6" orient="horz" pos="305">
          <p15:clr>
            <a:srgbClr val="FBAE40"/>
          </p15:clr>
        </p15:guide>
        <p15:guide id="7">
          <p15:clr>
            <a:srgbClr val="FBAE40"/>
          </p15:clr>
        </p15:guide>
        <p15:guide id="8" orient="horz" pos="713">
          <p15:clr>
            <a:srgbClr val="FBAE40"/>
          </p15:clr>
        </p15:guide>
        <p15:guide id="9" pos="5461">
          <p15:clr>
            <a:srgbClr val="FBAE40"/>
          </p15:clr>
        </p15:guide>
        <p15:guide id="10" pos="291">
          <p15:clr>
            <a:srgbClr val="FBAE40"/>
          </p15:clr>
        </p15:guide>
        <p15:guide id="11" pos="585">
          <p15:clr>
            <a:srgbClr val="FBAE40"/>
          </p15:clr>
        </p15:guide>
        <p15:guide id="12" pos="10923">
          <p15:clr>
            <a:srgbClr val="FBAE40"/>
          </p15:clr>
        </p15:guide>
        <p15:guide id="13" pos="10632">
          <p15:clr>
            <a:srgbClr val="FBAE40"/>
          </p15:clr>
        </p15:guide>
        <p15:guide id="14" pos="10338">
          <p15:clr>
            <a:srgbClr val="FBAE40"/>
          </p15:clr>
        </p15:guide>
        <p15:guide id="15" pos="3556">
          <p15:clr>
            <a:srgbClr val="FBAE40"/>
          </p15:clr>
        </p15:guide>
        <p15:guide id="16" pos="7571">
          <p15:clr>
            <a:srgbClr val="FBAE40"/>
          </p15:clr>
        </p15:guide>
        <p15:guide id="17" orient="horz" pos="577">
          <p15:clr>
            <a:srgbClr val="FBAE40"/>
          </p15:clr>
        </p15:guide>
        <p15:guide id="18" orient="horz" pos="1076">
          <p15:clr>
            <a:srgbClr val="FBAE40"/>
          </p15:clr>
        </p15:guide>
        <p15:guide id="19" orient="horz" pos="1371">
          <p15:clr>
            <a:srgbClr val="FBAE40"/>
          </p15:clr>
        </p15:guide>
        <p15:guide id="20" orient="horz" pos="1666">
          <p15:clr>
            <a:srgbClr val="FBAE40"/>
          </p15:clr>
        </p15:guide>
        <p15:guide id="21" orient="horz" pos="1961">
          <p15:clr>
            <a:srgbClr val="FBAE40"/>
          </p15:clr>
        </p15:guide>
        <p15:guide id="22" pos="7276">
          <p15:clr>
            <a:srgbClr val="FBAE40"/>
          </p15:clr>
        </p15:guide>
        <p15:guide id="23" pos="2672">
          <p15:clr>
            <a:srgbClr val="FBAE40"/>
          </p15:clr>
        </p15:guide>
        <p15:guide id="24" pos="4758">
          <p15:clr>
            <a:srgbClr val="FBAE40"/>
          </p15:clr>
        </p15:guide>
        <p15:guide id="25" pos="5189">
          <p15:clr>
            <a:srgbClr val="FBAE40"/>
          </p15:clr>
        </p15:guide>
        <p15:guide id="26" pos="5779">
          <p15:clr>
            <a:srgbClr val="FBAE40"/>
          </p15:clr>
        </p15:guide>
      </p15:sldGuideLst>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Saturs_06">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8B7F8AA1-2066-9A44-BC83-2B35D6219575}"/>
              </a:ext>
            </a:extLst>
          </p:cNvPr>
          <p:cNvSpPr>
            <a:spLocks noGrp="1"/>
          </p:cNvSpPr>
          <p:nvPr>
            <p:ph type="dt" sz="half" idx="10"/>
          </p:nvPr>
        </p:nvSpPr>
        <p:spPr>
          <a:xfrm>
            <a:off x="125413" y="9397736"/>
            <a:ext cx="3902075" cy="297920"/>
          </a:xfrm>
        </p:spPr>
        <p:txBody>
          <a:bodyPr/>
          <a:lstStyle>
            <a:lvl1pPr>
              <a:defRPr b="0" i="0">
                <a:latin typeface="Verdana" panose="020B0604030504040204" pitchFamily="34" charset="0"/>
                <a:ea typeface="Verdana" panose="020B0604030504040204" pitchFamily="34" charset="0"/>
                <a:cs typeface="Verdana" panose="020B0604030504040204" pitchFamily="34" charset="0"/>
              </a:defRPr>
            </a:lvl1pPr>
          </a:lstStyle>
          <a:p>
            <a:fld id="{58102F6D-2937-664A-AB2F-B78F4874A4A1}" type="datetimeFigureOut">
              <a:rPr lang="en-LV" smtClean="0"/>
              <a:pPr/>
              <a:t>10/20/2023</a:t>
            </a:fld>
            <a:endParaRPr lang="en-LV" dirty="0"/>
          </a:p>
        </p:txBody>
      </p:sp>
      <p:sp>
        <p:nvSpPr>
          <p:cNvPr id="5" name="Footer Placeholder 4">
            <a:extLst>
              <a:ext uri="{FF2B5EF4-FFF2-40B4-BE49-F238E27FC236}">
                <a16:creationId xmlns:a16="http://schemas.microsoft.com/office/drawing/2014/main" id="{56DA12EF-A2F8-8D4E-A450-63B50402D00C}"/>
              </a:ext>
            </a:extLst>
          </p:cNvPr>
          <p:cNvSpPr>
            <a:spLocks noGrp="1"/>
          </p:cNvSpPr>
          <p:nvPr>
            <p:ph type="ftr" sz="quarter" idx="11"/>
          </p:nvPr>
        </p:nvSpPr>
        <p:spPr>
          <a:xfrm>
            <a:off x="4278312" y="9390328"/>
            <a:ext cx="8870421" cy="297920"/>
          </a:xfrm>
        </p:spPr>
        <p:txBody>
          <a:bodyPr/>
          <a:lstStyle>
            <a:lvl1pPr>
              <a:defRPr b="0" i="0">
                <a:latin typeface="Verdana" panose="020B0604030504040204" pitchFamily="34" charset="0"/>
                <a:ea typeface="Verdana" panose="020B0604030504040204" pitchFamily="34" charset="0"/>
                <a:cs typeface="Verdana" panose="020B0604030504040204" pitchFamily="34" charset="0"/>
              </a:defRPr>
            </a:lvl1pPr>
          </a:lstStyle>
          <a:p>
            <a:endParaRPr lang="en-LV" dirty="0"/>
          </a:p>
        </p:txBody>
      </p:sp>
      <p:sp>
        <p:nvSpPr>
          <p:cNvPr id="6" name="Slide Number Placeholder 5">
            <a:extLst>
              <a:ext uri="{FF2B5EF4-FFF2-40B4-BE49-F238E27FC236}">
                <a16:creationId xmlns:a16="http://schemas.microsoft.com/office/drawing/2014/main" id="{4F6D260D-AE27-0743-8E70-FE555CAF2B28}"/>
              </a:ext>
            </a:extLst>
          </p:cNvPr>
          <p:cNvSpPr>
            <a:spLocks noGrp="1"/>
          </p:cNvSpPr>
          <p:nvPr>
            <p:ph type="sldNum" sz="quarter" idx="12"/>
          </p:nvPr>
        </p:nvSpPr>
        <p:spPr>
          <a:xfrm>
            <a:off x="13312775" y="9397736"/>
            <a:ext cx="3902075" cy="290512"/>
          </a:xfrm>
        </p:spPr>
        <p:txBody>
          <a:bodyPr/>
          <a:lstStyle>
            <a:lvl1pPr>
              <a:defRPr b="0" i="0">
                <a:latin typeface="Verdana" panose="020B0604030504040204" pitchFamily="34" charset="0"/>
                <a:ea typeface="Verdana" panose="020B0604030504040204" pitchFamily="34" charset="0"/>
                <a:cs typeface="Verdana" panose="020B0604030504040204" pitchFamily="34" charset="0"/>
              </a:defRPr>
            </a:lvl1pPr>
          </a:lstStyle>
          <a:p>
            <a:fld id="{8891F8A6-FDBB-A34F-8650-67E0D2FBAF55}" type="slidenum">
              <a:rPr lang="en-LV" smtClean="0"/>
              <a:pPr/>
              <a:t>‹#›</a:t>
            </a:fld>
            <a:endParaRPr lang="en-LV" dirty="0"/>
          </a:p>
        </p:txBody>
      </p:sp>
      <p:sp>
        <p:nvSpPr>
          <p:cNvPr id="25" name="Text Placeholder 24">
            <a:extLst>
              <a:ext uri="{FF2B5EF4-FFF2-40B4-BE49-F238E27FC236}">
                <a16:creationId xmlns:a16="http://schemas.microsoft.com/office/drawing/2014/main" id="{95790348-8332-3F44-A865-A5114BC697CC}"/>
              </a:ext>
            </a:extLst>
          </p:cNvPr>
          <p:cNvSpPr>
            <a:spLocks noGrp="1"/>
          </p:cNvSpPr>
          <p:nvPr>
            <p:ph type="body" sz="quarter" idx="13" hasCustomPrompt="1"/>
          </p:nvPr>
        </p:nvSpPr>
        <p:spPr>
          <a:xfrm>
            <a:off x="461963" y="484188"/>
            <a:ext cx="16416336" cy="1692275"/>
          </a:xfrm>
        </p:spPr>
        <p:txBody>
          <a:bodyPr anchor="ctr"/>
          <a:lstStyle>
            <a:lvl1pPr marL="0" indent="0" algn="ctr">
              <a:buNone/>
              <a:defRPr sz="6000" b="1" i="0">
                <a:solidFill>
                  <a:srgbClr val="00859B"/>
                </a:solidFill>
                <a:latin typeface="Verdana" panose="020B0604030504040204" pitchFamily="34" charset="0"/>
                <a:ea typeface="Verdana" panose="020B0604030504040204" pitchFamily="34" charset="0"/>
                <a:cs typeface="Verdana" panose="020B0604030504040204" pitchFamily="34" charset="0"/>
              </a:defRPr>
            </a:lvl1pPr>
          </a:lstStyle>
          <a:p>
            <a:pPr lvl="0"/>
            <a:r>
              <a:rPr lang="lv-LV" dirty="0"/>
              <a:t>Virsraksts</a:t>
            </a:r>
          </a:p>
        </p:txBody>
      </p:sp>
      <p:sp>
        <p:nvSpPr>
          <p:cNvPr id="32" name="Content Placeholder 6">
            <a:extLst>
              <a:ext uri="{FF2B5EF4-FFF2-40B4-BE49-F238E27FC236}">
                <a16:creationId xmlns:a16="http://schemas.microsoft.com/office/drawing/2014/main" id="{1400F1E5-76AD-5A47-9CE5-9AD8FE5EC57A}"/>
              </a:ext>
            </a:extLst>
          </p:cNvPr>
          <p:cNvSpPr>
            <a:spLocks noGrp="1"/>
          </p:cNvSpPr>
          <p:nvPr>
            <p:ph sz="quarter" idx="18"/>
          </p:nvPr>
        </p:nvSpPr>
        <p:spPr>
          <a:xfrm>
            <a:off x="461963" y="2660652"/>
            <a:ext cx="7775575" cy="6572250"/>
          </a:xfrm>
        </p:spPr>
        <p:txBody>
          <a:bodyPr/>
          <a:lstStyle>
            <a:lvl1pPr marL="0" indent="0">
              <a:buNone/>
              <a:defRPr b="0" i="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defRPr>
            </a:lvl1pPr>
            <a:lvl2pPr>
              <a:defRPr b="0" i="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defRPr>
            </a:lvl2pPr>
            <a:lvl3pPr>
              <a:defRPr b="0" i="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defRPr>
            </a:lvl3pPr>
            <a:lvl4pPr>
              <a:defRPr b="0" i="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defRPr>
            </a:lvl4pPr>
            <a:lvl5pPr>
              <a:defRPr b="0" i="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defRPr>
            </a:lvl5pPr>
          </a:lstStyle>
          <a:p>
            <a:pPr lvl="0"/>
            <a:r>
              <a:rPr lang="en-US"/>
              <a:t>Click to edit Master text styles</a:t>
            </a:r>
          </a:p>
        </p:txBody>
      </p:sp>
      <p:sp>
        <p:nvSpPr>
          <p:cNvPr id="12" name="Rectangle 11">
            <a:extLst>
              <a:ext uri="{FF2B5EF4-FFF2-40B4-BE49-F238E27FC236}">
                <a16:creationId xmlns:a16="http://schemas.microsoft.com/office/drawing/2014/main" id="{15330AD7-4C7A-8A41-AED7-F5FD2321505B}"/>
              </a:ext>
            </a:extLst>
          </p:cNvPr>
          <p:cNvSpPr/>
          <p:nvPr userDrawn="1"/>
        </p:nvSpPr>
        <p:spPr>
          <a:xfrm>
            <a:off x="8670131" y="4876799"/>
            <a:ext cx="8754758" cy="4392613"/>
          </a:xfrm>
          <a:prstGeom prst="rect">
            <a:avLst/>
          </a:prstGeom>
          <a:solidFill>
            <a:srgbClr val="0043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LV" dirty="0"/>
          </a:p>
        </p:txBody>
      </p:sp>
      <p:sp>
        <p:nvSpPr>
          <p:cNvPr id="14" name="Picture Placeholder 2">
            <a:extLst>
              <a:ext uri="{FF2B5EF4-FFF2-40B4-BE49-F238E27FC236}">
                <a16:creationId xmlns:a16="http://schemas.microsoft.com/office/drawing/2014/main" id="{4C49A995-D6B9-0646-AF00-54EDD1C92DFB}"/>
              </a:ext>
            </a:extLst>
          </p:cNvPr>
          <p:cNvSpPr>
            <a:spLocks noGrp="1"/>
          </p:cNvSpPr>
          <p:nvPr>
            <p:ph type="pic" sz="quarter" idx="14" hasCustomPrompt="1"/>
          </p:nvPr>
        </p:nvSpPr>
        <p:spPr>
          <a:xfrm>
            <a:off x="9174163" y="2644774"/>
            <a:ext cx="7704136" cy="7108825"/>
          </a:xfrm>
        </p:spPr>
        <p:txBody>
          <a:bodyPr anchor="ctr"/>
          <a:lstStyle>
            <a:lvl1pPr marL="0" indent="0" algn="ctr">
              <a:buNone/>
              <a:defRPr>
                <a:solidFill>
                  <a:schemeClr val="bg1"/>
                </a:solidFill>
              </a:defRPr>
            </a:lvl1pPr>
          </a:lstStyle>
          <a:p>
            <a:r>
              <a:rPr lang="en-LV" dirty="0"/>
              <a:t>ATTĒLS</a:t>
            </a:r>
          </a:p>
        </p:txBody>
      </p:sp>
    </p:spTree>
    <p:extLst>
      <p:ext uri="{BB962C8B-B14F-4D97-AF65-F5344CB8AC3E}">
        <p14:creationId xmlns:p14="http://schemas.microsoft.com/office/powerpoint/2010/main" val="4091088779"/>
      </p:ext>
    </p:extLst>
  </p:cSld>
  <p:clrMapOvr>
    <a:masterClrMapping/>
  </p:clrMapOvr>
  <p:extLst>
    <p:ext uri="{DCECCB84-F9BA-43D5-87BE-67443E8EF086}">
      <p15:sldGuideLst xmlns:p15="http://schemas.microsoft.com/office/powerpoint/2012/main">
        <p15:guide id="1" orient="horz" pos="3072">
          <p15:clr>
            <a:srgbClr val="FBAE40"/>
          </p15:clr>
        </p15:guide>
        <p15:guide id="2" orient="horz">
          <p15:clr>
            <a:srgbClr val="FBAE40"/>
          </p15:clr>
        </p15:guide>
        <p15:guide id="3" orient="horz" pos="6144">
          <p15:clr>
            <a:srgbClr val="FBAE40"/>
          </p15:clr>
        </p15:guide>
        <p15:guide id="4" orient="horz" pos="5839">
          <p15:clr>
            <a:srgbClr val="FBAE40"/>
          </p15:clr>
        </p15:guide>
        <p15:guide id="5" orient="horz" pos="5544">
          <p15:clr>
            <a:srgbClr val="FBAE40"/>
          </p15:clr>
        </p15:guide>
        <p15:guide id="6" orient="horz" pos="305">
          <p15:clr>
            <a:srgbClr val="FBAE40"/>
          </p15:clr>
        </p15:guide>
        <p15:guide id="7">
          <p15:clr>
            <a:srgbClr val="FBAE40"/>
          </p15:clr>
        </p15:guide>
        <p15:guide id="8" orient="horz" pos="713">
          <p15:clr>
            <a:srgbClr val="FBAE40"/>
          </p15:clr>
        </p15:guide>
        <p15:guide id="9" pos="5461">
          <p15:clr>
            <a:srgbClr val="FBAE40"/>
          </p15:clr>
        </p15:guide>
        <p15:guide id="10" pos="291">
          <p15:clr>
            <a:srgbClr val="FBAE40"/>
          </p15:clr>
        </p15:guide>
        <p15:guide id="11" pos="585">
          <p15:clr>
            <a:srgbClr val="FBAE40"/>
          </p15:clr>
        </p15:guide>
        <p15:guide id="12" pos="10923">
          <p15:clr>
            <a:srgbClr val="FBAE40"/>
          </p15:clr>
        </p15:guide>
        <p15:guide id="13" pos="10632">
          <p15:clr>
            <a:srgbClr val="FBAE40"/>
          </p15:clr>
        </p15:guide>
        <p15:guide id="14" pos="10338">
          <p15:clr>
            <a:srgbClr val="FBAE40"/>
          </p15:clr>
        </p15:guide>
        <p15:guide id="15" pos="3556">
          <p15:clr>
            <a:srgbClr val="FBAE40"/>
          </p15:clr>
        </p15:guide>
        <p15:guide id="16" pos="7571">
          <p15:clr>
            <a:srgbClr val="FBAE40"/>
          </p15:clr>
        </p15:guide>
        <p15:guide id="17" orient="horz" pos="577">
          <p15:clr>
            <a:srgbClr val="FBAE40"/>
          </p15:clr>
        </p15:guide>
        <p15:guide id="18" orient="horz" pos="1076">
          <p15:clr>
            <a:srgbClr val="FBAE40"/>
          </p15:clr>
        </p15:guide>
        <p15:guide id="19" orient="horz" pos="1371">
          <p15:clr>
            <a:srgbClr val="FBAE40"/>
          </p15:clr>
        </p15:guide>
        <p15:guide id="20" orient="horz" pos="1666">
          <p15:clr>
            <a:srgbClr val="FBAE40"/>
          </p15:clr>
        </p15:guide>
        <p15:guide id="21" orient="horz" pos="1961">
          <p15:clr>
            <a:srgbClr val="FBAE40"/>
          </p15:clr>
        </p15:guide>
        <p15:guide id="22" pos="7276">
          <p15:clr>
            <a:srgbClr val="FBAE40"/>
          </p15:clr>
        </p15:guide>
        <p15:guide id="23" pos="2672">
          <p15:clr>
            <a:srgbClr val="FBAE40"/>
          </p15:clr>
        </p15:guide>
        <p15:guide id="24" pos="4758">
          <p15:clr>
            <a:srgbClr val="FBAE40"/>
          </p15:clr>
        </p15:guide>
        <p15:guide id="25" pos="5189">
          <p15:clr>
            <a:srgbClr val="FBAE40"/>
          </p15:clr>
        </p15:guide>
        <p15:guide id="26" pos="5779">
          <p15:clr>
            <a:srgbClr val="FBAE40"/>
          </p15:clr>
        </p15:guide>
      </p15:sldGuideLst>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Saturs_07">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8B7F8AA1-2066-9A44-BC83-2B35D6219575}"/>
              </a:ext>
            </a:extLst>
          </p:cNvPr>
          <p:cNvSpPr>
            <a:spLocks noGrp="1"/>
          </p:cNvSpPr>
          <p:nvPr>
            <p:ph type="dt" sz="half" idx="10"/>
          </p:nvPr>
        </p:nvSpPr>
        <p:spPr>
          <a:xfrm>
            <a:off x="125413" y="9397736"/>
            <a:ext cx="3902075" cy="297920"/>
          </a:xfrm>
        </p:spPr>
        <p:txBody>
          <a:bodyPr/>
          <a:lstStyle>
            <a:lvl1pPr>
              <a:defRPr b="0" i="0">
                <a:latin typeface="Verdana" panose="020B0604030504040204" pitchFamily="34" charset="0"/>
                <a:ea typeface="Verdana" panose="020B0604030504040204" pitchFamily="34" charset="0"/>
                <a:cs typeface="Verdana" panose="020B0604030504040204" pitchFamily="34" charset="0"/>
              </a:defRPr>
            </a:lvl1pPr>
          </a:lstStyle>
          <a:p>
            <a:fld id="{58102F6D-2937-664A-AB2F-B78F4874A4A1}" type="datetimeFigureOut">
              <a:rPr lang="en-LV" smtClean="0"/>
              <a:pPr/>
              <a:t>10/20/2023</a:t>
            </a:fld>
            <a:endParaRPr lang="en-LV" dirty="0"/>
          </a:p>
        </p:txBody>
      </p:sp>
      <p:sp>
        <p:nvSpPr>
          <p:cNvPr id="5" name="Footer Placeholder 4">
            <a:extLst>
              <a:ext uri="{FF2B5EF4-FFF2-40B4-BE49-F238E27FC236}">
                <a16:creationId xmlns:a16="http://schemas.microsoft.com/office/drawing/2014/main" id="{56DA12EF-A2F8-8D4E-A450-63B50402D00C}"/>
              </a:ext>
            </a:extLst>
          </p:cNvPr>
          <p:cNvSpPr>
            <a:spLocks noGrp="1"/>
          </p:cNvSpPr>
          <p:nvPr>
            <p:ph type="ftr" sz="quarter" idx="11"/>
          </p:nvPr>
        </p:nvSpPr>
        <p:spPr>
          <a:xfrm>
            <a:off x="4278312" y="9390328"/>
            <a:ext cx="8870421" cy="297920"/>
          </a:xfrm>
        </p:spPr>
        <p:txBody>
          <a:bodyPr/>
          <a:lstStyle>
            <a:lvl1pPr>
              <a:defRPr b="0" i="0">
                <a:latin typeface="Verdana" panose="020B0604030504040204" pitchFamily="34" charset="0"/>
                <a:ea typeface="Verdana" panose="020B0604030504040204" pitchFamily="34" charset="0"/>
                <a:cs typeface="Verdana" panose="020B0604030504040204" pitchFamily="34" charset="0"/>
              </a:defRPr>
            </a:lvl1pPr>
          </a:lstStyle>
          <a:p>
            <a:endParaRPr lang="en-LV" dirty="0"/>
          </a:p>
        </p:txBody>
      </p:sp>
      <p:sp>
        <p:nvSpPr>
          <p:cNvPr id="6" name="Slide Number Placeholder 5">
            <a:extLst>
              <a:ext uri="{FF2B5EF4-FFF2-40B4-BE49-F238E27FC236}">
                <a16:creationId xmlns:a16="http://schemas.microsoft.com/office/drawing/2014/main" id="{4F6D260D-AE27-0743-8E70-FE555CAF2B28}"/>
              </a:ext>
            </a:extLst>
          </p:cNvPr>
          <p:cNvSpPr>
            <a:spLocks noGrp="1"/>
          </p:cNvSpPr>
          <p:nvPr>
            <p:ph type="sldNum" sz="quarter" idx="12"/>
          </p:nvPr>
        </p:nvSpPr>
        <p:spPr>
          <a:xfrm>
            <a:off x="13312775" y="9397736"/>
            <a:ext cx="3902075" cy="290512"/>
          </a:xfrm>
        </p:spPr>
        <p:txBody>
          <a:bodyPr/>
          <a:lstStyle>
            <a:lvl1pPr>
              <a:defRPr b="0" i="0">
                <a:latin typeface="Verdana" panose="020B0604030504040204" pitchFamily="34" charset="0"/>
                <a:ea typeface="Verdana" panose="020B0604030504040204" pitchFamily="34" charset="0"/>
                <a:cs typeface="Verdana" panose="020B0604030504040204" pitchFamily="34" charset="0"/>
              </a:defRPr>
            </a:lvl1pPr>
          </a:lstStyle>
          <a:p>
            <a:fld id="{8891F8A6-FDBB-A34F-8650-67E0D2FBAF55}" type="slidenum">
              <a:rPr lang="en-LV" smtClean="0"/>
              <a:pPr/>
              <a:t>‹#›</a:t>
            </a:fld>
            <a:endParaRPr lang="en-LV" dirty="0"/>
          </a:p>
        </p:txBody>
      </p:sp>
      <p:sp>
        <p:nvSpPr>
          <p:cNvPr id="25" name="Text Placeholder 24">
            <a:extLst>
              <a:ext uri="{FF2B5EF4-FFF2-40B4-BE49-F238E27FC236}">
                <a16:creationId xmlns:a16="http://schemas.microsoft.com/office/drawing/2014/main" id="{95790348-8332-3F44-A865-A5114BC697CC}"/>
              </a:ext>
            </a:extLst>
          </p:cNvPr>
          <p:cNvSpPr>
            <a:spLocks noGrp="1"/>
          </p:cNvSpPr>
          <p:nvPr>
            <p:ph type="body" sz="quarter" idx="13" hasCustomPrompt="1"/>
          </p:nvPr>
        </p:nvSpPr>
        <p:spPr>
          <a:xfrm>
            <a:off x="461963" y="484188"/>
            <a:ext cx="16416336" cy="1692275"/>
          </a:xfrm>
        </p:spPr>
        <p:txBody>
          <a:bodyPr anchor="ctr"/>
          <a:lstStyle>
            <a:lvl1pPr marL="0" indent="0" algn="ctr">
              <a:buNone/>
              <a:defRPr sz="6000" b="1" i="0">
                <a:solidFill>
                  <a:srgbClr val="00859B"/>
                </a:solidFill>
                <a:latin typeface="Verdana" panose="020B0604030504040204" pitchFamily="34" charset="0"/>
                <a:ea typeface="Verdana" panose="020B0604030504040204" pitchFamily="34" charset="0"/>
                <a:cs typeface="Verdana" panose="020B0604030504040204" pitchFamily="34" charset="0"/>
              </a:defRPr>
            </a:lvl1pPr>
          </a:lstStyle>
          <a:p>
            <a:pPr lvl="0"/>
            <a:r>
              <a:rPr lang="lv-LV" dirty="0"/>
              <a:t>Virsraksts</a:t>
            </a:r>
          </a:p>
        </p:txBody>
      </p:sp>
      <p:sp>
        <p:nvSpPr>
          <p:cNvPr id="32" name="Content Placeholder 6">
            <a:extLst>
              <a:ext uri="{FF2B5EF4-FFF2-40B4-BE49-F238E27FC236}">
                <a16:creationId xmlns:a16="http://schemas.microsoft.com/office/drawing/2014/main" id="{1400F1E5-76AD-5A47-9CE5-9AD8FE5EC57A}"/>
              </a:ext>
            </a:extLst>
          </p:cNvPr>
          <p:cNvSpPr>
            <a:spLocks noGrp="1"/>
          </p:cNvSpPr>
          <p:nvPr>
            <p:ph sz="quarter" idx="18"/>
          </p:nvPr>
        </p:nvSpPr>
        <p:spPr>
          <a:xfrm>
            <a:off x="9174163" y="2660652"/>
            <a:ext cx="7704137" cy="6572250"/>
          </a:xfrm>
        </p:spPr>
        <p:txBody>
          <a:bodyPr/>
          <a:lstStyle>
            <a:lvl1pPr marL="0" indent="0">
              <a:buNone/>
              <a:defRPr b="0" i="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defRPr>
            </a:lvl1pPr>
            <a:lvl2pPr>
              <a:defRPr b="0" i="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defRPr>
            </a:lvl2pPr>
            <a:lvl3pPr>
              <a:defRPr b="0" i="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defRPr>
            </a:lvl3pPr>
            <a:lvl4pPr>
              <a:defRPr b="0" i="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defRPr>
            </a:lvl4pPr>
            <a:lvl5pPr>
              <a:defRPr b="0" i="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defRPr>
            </a:lvl5pPr>
          </a:lstStyle>
          <a:p>
            <a:pPr lvl="0"/>
            <a:r>
              <a:rPr lang="en-US"/>
              <a:t>Click to edit Master text styles</a:t>
            </a:r>
          </a:p>
        </p:txBody>
      </p:sp>
      <p:sp>
        <p:nvSpPr>
          <p:cNvPr id="12" name="Rectangle 11">
            <a:extLst>
              <a:ext uri="{FF2B5EF4-FFF2-40B4-BE49-F238E27FC236}">
                <a16:creationId xmlns:a16="http://schemas.microsoft.com/office/drawing/2014/main" id="{15330AD7-4C7A-8A41-AED7-F5FD2321505B}"/>
              </a:ext>
            </a:extLst>
          </p:cNvPr>
          <p:cNvSpPr/>
          <p:nvPr userDrawn="1"/>
        </p:nvSpPr>
        <p:spPr>
          <a:xfrm>
            <a:off x="-84627" y="4876799"/>
            <a:ext cx="1017547" cy="4392613"/>
          </a:xfrm>
          <a:prstGeom prst="rect">
            <a:avLst/>
          </a:prstGeom>
          <a:solidFill>
            <a:srgbClr val="0043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LV" dirty="0"/>
          </a:p>
        </p:txBody>
      </p:sp>
      <p:sp>
        <p:nvSpPr>
          <p:cNvPr id="14" name="Picture Placeholder 2">
            <a:extLst>
              <a:ext uri="{FF2B5EF4-FFF2-40B4-BE49-F238E27FC236}">
                <a16:creationId xmlns:a16="http://schemas.microsoft.com/office/drawing/2014/main" id="{4C49A995-D6B9-0646-AF00-54EDD1C92DFB}"/>
              </a:ext>
            </a:extLst>
          </p:cNvPr>
          <p:cNvSpPr>
            <a:spLocks noGrp="1"/>
          </p:cNvSpPr>
          <p:nvPr>
            <p:ph type="pic" sz="quarter" idx="14" hasCustomPrompt="1"/>
          </p:nvPr>
        </p:nvSpPr>
        <p:spPr>
          <a:xfrm>
            <a:off x="475829" y="3113088"/>
            <a:ext cx="7732339" cy="6653639"/>
          </a:xfrm>
        </p:spPr>
        <p:txBody>
          <a:bodyPr anchor="ctr"/>
          <a:lstStyle>
            <a:lvl1pPr marL="0" indent="0" algn="ctr">
              <a:buNone/>
              <a:defRPr>
                <a:solidFill>
                  <a:schemeClr val="tx1">
                    <a:lumMod val="50000"/>
                    <a:lumOff val="50000"/>
                  </a:schemeClr>
                </a:solidFill>
              </a:defRPr>
            </a:lvl1pPr>
          </a:lstStyle>
          <a:p>
            <a:r>
              <a:rPr lang="en-LV" dirty="0"/>
              <a:t>ATTĒLS</a:t>
            </a:r>
          </a:p>
        </p:txBody>
      </p:sp>
      <p:sp>
        <p:nvSpPr>
          <p:cNvPr id="17" name="Rectangle 16">
            <a:extLst>
              <a:ext uri="{FF2B5EF4-FFF2-40B4-BE49-F238E27FC236}">
                <a16:creationId xmlns:a16="http://schemas.microsoft.com/office/drawing/2014/main" id="{07DF4479-143D-F941-8CB4-25A6D11A71CF}"/>
              </a:ext>
            </a:extLst>
          </p:cNvPr>
          <p:cNvSpPr/>
          <p:nvPr userDrawn="1"/>
        </p:nvSpPr>
        <p:spPr>
          <a:xfrm>
            <a:off x="932920" y="2644776"/>
            <a:ext cx="7741708" cy="6185326"/>
          </a:xfrm>
          <a:prstGeom prst="rect">
            <a:avLst/>
          </a:prstGeom>
          <a:noFill/>
          <a:ln w="19050">
            <a:solidFill>
              <a:srgbClr val="00434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LV" dirty="0"/>
          </a:p>
        </p:txBody>
      </p:sp>
    </p:spTree>
    <p:extLst>
      <p:ext uri="{BB962C8B-B14F-4D97-AF65-F5344CB8AC3E}">
        <p14:creationId xmlns:p14="http://schemas.microsoft.com/office/powerpoint/2010/main" val="2768268630"/>
      </p:ext>
    </p:extLst>
  </p:cSld>
  <p:clrMapOvr>
    <a:masterClrMapping/>
  </p:clrMapOvr>
  <p:extLst>
    <p:ext uri="{DCECCB84-F9BA-43D5-87BE-67443E8EF086}">
      <p15:sldGuideLst xmlns:p15="http://schemas.microsoft.com/office/powerpoint/2012/main">
        <p15:guide id="1" orient="horz" pos="3072">
          <p15:clr>
            <a:srgbClr val="FBAE40"/>
          </p15:clr>
        </p15:guide>
        <p15:guide id="2" orient="horz">
          <p15:clr>
            <a:srgbClr val="FBAE40"/>
          </p15:clr>
        </p15:guide>
        <p15:guide id="3" orient="horz" pos="6144">
          <p15:clr>
            <a:srgbClr val="FBAE40"/>
          </p15:clr>
        </p15:guide>
        <p15:guide id="4" orient="horz" pos="5839">
          <p15:clr>
            <a:srgbClr val="FBAE40"/>
          </p15:clr>
        </p15:guide>
        <p15:guide id="5" orient="horz" pos="5544">
          <p15:clr>
            <a:srgbClr val="FBAE40"/>
          </p15:clr>
        </p15:guide>
        <p15:guide id="6" orient="horz" pos="305">
          <p15:clr>
            <a:srgbClr val="FBAE40"/>
          </p15:clr>
        </p15:guide>
        <p15:guide id="7">
          <p15:clr>
            <a:srgbClr val="FBAE40"/>
          </p15:clr>
        </p15:guide>
        <p15:guide id="8" orient="horz" pos="713">
          <p15:clr>
            <a:srgbClr val="FBAE40"/>
          </p15:clr>
        </p15:guide>
        <p15:guide id="9" pos="5461">
          <p15:clr>
            <a:srgbClr val="FBAE40"/>
          </p15:clr>
        </p15:guide>
        <p15:guide id="10" pos="291">
          <p15:clr>
            <a:srgbClr val="FBAE40"/>
          </p15:clr>
        </p15:guide>
        <p15:guide id="11" pos="585">
          <p15:clr>
            <a:srgbClr val="FBAE40"/>
          </p15:clr>
        </p15:guide>
        <p15:guide id="12" pos="10923">
          <p15:clr>
            <a:srgbClr val="FBAE40"/>
          </p15:clr>
        </p15:guide>
        <p15:guide id="13" pos="10632">
          <p15:clr>
            <a:srgbClr val="FBAE40"/>
          </p15:clr>
        </p15:guide>
        <p15:guide id="14" pos="10338">
          <p15:clr>
            <a:srgbClr val="FBAE40"/>
          </p15:clr>
        </p15:guide>
        <p15:guide id="15" pos="3556">
          <p15:clr>
            <a:srgbClr val="FBAE40"/>
          </p15:clr>
        </p15:guide>
        <p15:guide id="16" pos="7571">
          <p15:clr>
            <a:srgbClr val="FBAE40"/>
          </p15:clr>
        </p15:guide>
        <p15:guide id="17" orient="horz" pos="555">
          <p15:clr>
            <a:srgbClr val="FBAE40"/>
          </p15:clr>
        </p15:guide>
        <p15:guide id="18" orient="horz" pos="1076">
          <p15:clr>
            <a:srgbClr val="FBAE40"/>
          </p15:clr>
        </p15:guide>
        <p15:guide id="19" orient="horz" pos="1371">
          <p15:clr>
            <a:srgbClr val="FBAE40"/>
          </p15:clr>
        </p15:guide>
        <p15:guide id="20" orient="horz" pos="1666">
          <p15:clr>
            <a:srgbClr val="FBAE40"/>
          </p15:clr>
        </p15:guide>
        <p15:guide id="21" orient="horz" pos="1961">
          <p15:clr>
            <a:srgbClr val="FBAE40"/>
          </p15:clr>
        </p15:guide>
        <p15:guide id="22" pos="7276">
          <p15:clr>
            <a:srgbClr val="FBAE40"/>
          </p15:clr>
        </p15:guide>
        <p15:guide id="23" pos="2672">
          <p15:clr>
            <a:srgbClr val="FBAE40"/>
          </p15:clr>
        </p15:guide>
        <p15:guide id="24" pos="4781">
          <p15:clr>
            <a:srgbClr val="FBAE40"/>
          </p15:clr>
        </p15:guide>
        <p15:guide id="25" pos="5189">
          <p15:clr>
            <a:srgbClr val="FBAE40"/>
          </p15:clr>
        </p15:guide>
        <p15:guide id="26" pos="5779">
          <p15:clr>
            <a:srgbClr val="FBAE40"/>
          </p15:clr>
        </p15:guide>
      </p15:sldGuideLst>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Saturs_08">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8B7F8AA1-2066-9A44-BC83-2B35D6219575}"/>
              </a:ext>
            </a:extLst>
          </p:cNvPr>
          <p:cNvSpPr>
            <a:spLocks noGrp="1"/>
          </p:cNvSpPr>
          <p:nvPr>
            <p:ph type="dt" sz="half" idx="10"/>
          </p:nvPr>
        </p:nvSpPr>
        <p:spPr>
          <a:xfrm>
            <a:off x="125413" y="9397736"/>
            <a:ext cx="3902075" cy="297920"/>
          </a:xfrm>
        </p:spPr>
        <p:txBody>
          <a:bodyPr/>
          <a:lstStyle>
            <a:lvl1pPr>
              <a:defRPr b="0" i="0">
                <a:latin typeface="Verdana" panose="020B0604030504040204" pitchFamily="34" charset="0"/>
                <a:ea typeface="Verdana" panose="020B0604030504040204" pitchFamily="34" charset="0"/>
                <a:cs typeface="Verdana" panose="020B0604030504040204" pitchFamily="34" charset="0"/>
              </a:defRPr>
            </a:lvl1pPr>
          </a:lstStyle>
          <a:p>
            <a:fld id="{58102F6D-2937-664A-AB2F-B78F4874A4A1}" type="datetimeFigureOut">
              <a:rPr lang="en-LV" smtClean="0"/>
              <a:pPr/>
              <a:t>10/20/2023</a:t>
            </a:fld>
            <a:endParaRPr lang="en-LV" dirty="0"/>
          </a:p>
        </p:txBody>
      </p:sp>
      <p:sp>
        <p:nvSpPr>
          <p:cNvPr id="5" name="Footer Placeholder 4">
            <a:extLst>
              <a:ext uri="{FF2B5EF4-FFF2-40B4-BE49-F238E27FC236}">
                <a16:creationId xmlns:a16="http://schemas.microsoft.com/office/drawing/2014/main" id="{56DA12EF-A2F8-8D4E-A450-63B50402D00C}"/>
              </a:ext>
            </a:extLst>
          </p:cNvPr>
          <p:cNvSpPr>
            <a:spLocks noGrp="1"/>
          </p:cNvSpPr>
          <p:nvPr>
            <p:ph type="ftr" sz="quarter" idx="11"/>
          </p:nvPr>
        </p:nvSpPr>
        <p:spPr>
          <a:xfrm>
            <a:off x="4278312" y="9390328"/>
            <a:ext cx="8870421" cy="297920"/>
          </a:xfrm>
        </p:spPr>
        <p:txBody>
          <a:bodyPr/>
          <a:lstStyle>
            <a:lvl1pPr>
              <a:defRPr b="0" i="0">
                <a:latin typeface="Verdana" panose="020B0604030504040204" pitchFamily="34" charset="0"/>
                <a:ea typeface="Verdana" panose="020B0604030504040204" pitchFamily="34" charset="0"/>
                <a:cs typeface="Verdana" panose="020B0604030504040204" pitchFamily="34" charset="0"/>
              </a:defRPr>
            </a:lvl1pPr>
          </a:lstStyle>
          <a:p>
            <a:endParaRPr lang="en-LV" dirty="0"/>
          </a:p>
        </p:txBody>
      </p:sp>
      <p:sp>
        <p:nvSpPr>
          <p:cNvPr id="6" name="Slide Number Placeholder 5">
            <a:extLst>
              <a:ext uri="{FF2B5EF4-FFF2-40B4-BE49-F238E27FC236}">
                <a16:creationId xmlns:a16="http://schemas.microsoft.com/office/drawing/2014/main" id="{4F6D260D-AE27-0743-8E70-FE555CAF2B28}"/>
              </a:ext>
            </a:extLst>
          </p:cNvPr>
          <p:cNvSpPr>
            <a:spLocks noGrp="1"/>
          </p:cNvSpPr>
          <p:nvPr>
            <p:ph type="sldNum" sz="quarter" idx="12"/>
          </p:nvPr>
        </p:nvSpPr>
        <p:spPr>
          <a:xfrm>
            <a:off x="13312775" y="9397736"/>
            <a:ext cx="3902075" cy="290512"/>
          </a:xfrm>
        </p:spPr>
        <p:txBody>
          <a:bodyPr/>
          <a:lstStyle>
            <a:lvl1pPr>
              <a:defRPr b="0" i="0">
                <a:latin typeface="Verdana" panose="020B0604030504040204" pitchFamily="34" charset="0"/>
                <a:ea typeface="Verdana" panose="020B0604030504040204" pitchFamily="34" charset="0"/>
                <a:cs typeface="Verdana" panose="020B0604030504040204" pitchFamily="34" charset="0"/>
              </a:defRPr>
            </a:lvl1pPr>
          </a:lstStyle>
          <a:p>
            <a:fld id="{8891F8A6-FDBB-A34F-8650-67E0D2FBAF55}" type="slidenum">
              <a:rPr lang="en-LV" smtClean="0"/>
              <a:pPr/>
              <a:t>‹#›</a:t>
            </a:fld>
            <a:endParaRPr lang="en-LV" dirty="0"/>
          </a:p>
        </p:txBody>
      </p:sp>
      <p:sp>
        <p:nvSpPr>
          <p:cNvPr id="25" name="Text Placeholder 24">
            <a:extLst>
              <a:ext uri="{FF2B5EF4-FFF2-40B4-BE49-F238E27FC236}">
                <a16:creationId xmlns:a16="http://schemas.microsoft.com/office/drawing/2014/main" id="{95790348-8332-3F44-A865-A5114BC697CC}"/>
              </a:ext>
            </a:extLst>
          </p:cNvPr>
          <p:cNvSpPr>
            <a:spLocks noGrp="1"/>
          </p:cNvSpPr>
          <p:nvPr>
            <p:ph type="body" sz="quarter" idx="13" hasCustomPrompt="1"/>
          </p:nvPr>
        </p:nvSpPr>
        <p:spPr>
          <a:xfrm>
            <a:off x="461963" y="484188"/>
            <a:ext cx="16416336" cy="1692275"/>
          </a:xfrm>
        </p:spPr>
        <p:txBody>
          <a:bodyPr anchor="ctr"/>
          <a:lstStyle>
            <a:lvl1pPr marL="0" indent="0" algn="ctr">
              <a:buNone/>
              <a:defRPr sz="6000" b="1" i="0">
                <a:solidFill>
                  <a:srgbClr val="00859B"/>
                </a:solidFill>
                <a:latin typeface="Verdana" panose="020B0604030504040204" pitchFamily="34" charset="0"/>
                <a:ea typeface="Verdana" panose="020B0604030504040204" pitchFamily="34" charset="0"/>
                <a:cs typeface="Verdana" panose="020B0604030504040204" pitchFamily="34" charset="0"/>
              </a:defRPr>
            </a:lvl1pPr>
          </a:lstStyle>
          <a:p>
            <a:pPr lvl="0"/>
            <a:r>
              <a:rPr lang="lv-LV" dirty="0"/>
              <a:t>Virsraksts</a:t>
            </a:r>
          </a:p>
        </p:txBody>
      </p:sp>
      <p:sp>
        <p:nvSpPr>
          <p:cNvPr id="32" name="Content Placeholder 6">
            <a:extLst>
              <a:ext uri="{FF2B5EF4-FFF2-40B4-BE49-F238E27FC236}">
                <a16:creationId xmlns:a16="http://schemas.microsoft.com/office/drawing/2014/main" id="{1400F1E5-76AD-5A47-9CE5-9AD8FE5EC57A}"/>
              </a:ext>
            </a:extLst>
          </p:cNvPr>
          <p:cNvSpPr>
            <a:spLocks noGrp="1"/>
          </p:cNvSpPr>
          <p:nvPr>
            <p:ph sz="quarter" idx="18"/>
          </p:nvPr>
        </p:nvSpPr>
        <p:spPr>
          <a:xfrm>
            <a:off x="461963" y="2660652"/>
            <a:ext cx="16416336" cy="6572250"/>
          </a:xfrm>
        </p:spPr>
        <p:txBody>
          <a:bodyPr/>
          <a:lstStyle>
            <a:lvl1pPr marL="0" indent="0">
              <a:buNone/>
              <a:defRPr b="0" i="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defRPr>
            </a:lvl1pPr>
            <a:lvl2pPr>
              <a:defRPr b="0" i="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defRPr>
            </a:lvl2pPr>
            <a:lvl3pPr>
              <a:defRPr b="0" i="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defRPr>
            </a:lvl3pPr>
            <a:lvl4pPr>
              <a:defRPr b="0" i="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defRPr>
            </a:lvl4pPr>
            <a:lvl5pPr>
              <a:defRPr b="0" i="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defRPr>
            </a:lvl5pPr>
          </a:lstStyle>
          <a:p>
            <a:pPr lvl="0"/>
            <a:r>
              <a:rPr lang="en-US"/>
              <a:t>Click to edit Master text styles</a:t>
            </a:r>
          </a:p>
        </p:txBody>
      </p:sp>
    </p:spTree>
    <p:extLst>
      <p:ext uri="{BB962C8B-B14F-4D97-AF65-F5344CB8AC3E}">
        <p14:creationId xmlns:p14="http://schemas.microsoft.com/office/powerpoint/2010/main" val="2753939865"/>
      </p:ext>
    </p:extLst>
  </p:cSld>
  <p:clrMapOvr>
    <a:masterClrMapping/>
  </p:clrMapOvr>
  <p:extLst>
    <p:ext uri="{DCECCB84-F9BA-43D5-87BE-67443E8EF086}">
      <p15:sldGuideLst xmlns:p15="http://schemas.microsoft.com/office/powerpoint/2012/main">
        <p15:guide id="1" orient="horz" pos="3072">
          <p15:clr>
            <a:srgbClr val="FBAE40"/>
          </p15:clr>
        </p15:guide>
        <p15:guide id="2" orient="horz">
          <p15:clr>
            <a:srgbClr val="FBAE40"/>
          </p15:clr>
        </p15:guide>
        <p15:guide id="3" orient="horz" pos="6144">
          <p15:clr>
            <a:srgbClr val="FBAE40"/>
          </p15:clr>
        </p15:guide>
        <p15:guide id="4" orient="horz" pos="5839">
          <p15:clr>
            <a:srgbClr val="FBAE40"/>
          </p15:clr>
        </p15:guide>
        <p15:guide id="5" orient="horz" pos="5544">
          <p15:clr>
            <a:srgbClr val="FBAE40"/>
          </p15:clr>
        </p15:guide>
        <p15:guide id="6" orient="horz" pos="305">
          <p15:clr>
            <a:srgbClr val="FBAE40"/>
          </p15:clr>
        </p15:guide>
        <p15:guide id="7">
          <p15:clr>
            <a:srgbClr val="FBAE40"/>
          </p15:clr>
        </p15:guide>
        <p15:guide id="8" orient="horz" pos="713">
          <p15:clr>
            <a:srgbClr val="FBAE40"/>
          </p15:clr>
        </p15:guide>
        <p15:guide id="9" pos="5461">
          <p15:clr>
            <a:srgbClr val="FBAE40"/>
          </p15:clr>
        </p15:guide>
        <p15:guide id="10" pos="291">
          <p15:clr>
            <a:srgbClr val="FBAE40"/>
          </p15:clr>
        </p15:guide>
        <p15:guide id="11" pos="585">
          <p15:clr>
            <a:srgbClr val="FBAE40"/>
          </p15:clr>
        </p15:guide>
        <p15:guide id="12" pos="10923">
          <p15:clr>
            <a:srgbClr val="FBAE40"/>
          </p15:clr>
        </p15:guide>
        <p15:guide id="13" pos="10632">
          <p15:clr>
            <a:srgbClr val="FBAE40"/>
          </p15:clr>
        </p15:guide>
        <p15:guide id="14" pos="10338">
          <p15:clr>
            <a:srgbClr val="FBAE40"/>
          </p15:clr>
        </p15:guide>
        <p15:guide id="15" pos="3556">
          <p15:clr>
            <a:srgbClr val="FBAE40"/>
          </p15:clr>
        </p15:guide>
        <p15:guide id="16" pos="7571">
          <p15:clr>
            <a:srgbClr val="FBAE40"/>
          </p15:clr>
        </p15:guide>
        <p15:guide id="17" orient="horz" pos="555">
          <p15:clr>
            <a:srgbClr val="FBAE40"/>
          </p15:clr>
        </p15:guide>
        <p15:guide id="18" orient="horz" pos="1076">
          <p15:clr>
            <a:srgbClr val="FBAE40"/>
          </p15:clr>
        </p15:guide>
        <p15:guide id="19" orient="horz" pos="1371">
          <p15:clr>
            <a:srgbClr val="FBAE40"/>
          </p15:clr>
        </p15:guide>
        <p15:guide id="20" orient="horz" pos="1666">
          <p15:clr>
            <a:srgbClr val="FBAE40"/>
          </p15:clr>
        </p15:guide>
        <p15:guide id="21" orient="horz" pos="1961">
          <p15:clr>
            <a:srgbClr val="FBAE40"/>
          </p15:clr>
        </p15:guide>
        <p15:guide id="22" pos="7276">
          <p15:clr>
            <a:srgbClr val="FBAE40"/>
          </p15:clr>
        </p15:guide>
        <p15:guide id="23" pos="2672">
          <p15:clr>
            <a:srgbClr val="FBAE40"/>
          </p15:clr>
        </p15:guide>
        <p15:guide id="24" pos="4781">
          <p15:clr>
            <a:srgbClr val="FBAE40"/>
          </p15:clr>
        </p15:guide>
        <p15:guide id="25" pos="5189">
          <p15:clr>
            <a:srgbClr val="FBAE40"/>
          </p15:clr>
        </p15:guide>
        <p15:guide id="26" pos="5779">
          <p15:clr>
            <a:srgbClr val="FBAE40"/>
          </p15:clr>
        </p15:guide>
      </p15:sldGuideLst>
    </p:ext>
  </p:extLs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END_LV">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8B7F8AA1-2066-9A44-BC83-2B35D6219575}"/>
              </a:ext>
            </a:extLst>
          </p:cNvPr>
          <p:cNvSpPr>
            <a:spLocks noGrp="1"/>
          </p:cNvSpPr>
          <p:nvPr>
            <p:ph type="dt" sz="half" idx="10"/>
          </p:nvPr>
        </p:nvSpPr>
        <p:spPr>
          <a:xfrm>
            <a:off x="125413" y="9397736"/>
            <a:ext cx="3902075" cy="297920"/>
          </a:xfrm>
        </p:spPr>
        <p:txBody>
          <a:bodyPr/>
          <a:lstStyle>
            <a:lvl1pPr>
              <a:defRPr b="0" i="0">
                <a:latin typeface="Verdana" panose="020B0604030504040204" pitchFamily="34" charset="0"/>
                <a:ea typeface="Verdana" panose="020B0604030504040204" pitchFamily="34" charset="0"/>
                <a:cs typeface="Verdana" panose="020B0604030504040204" pitchFamily="34" charset="0"/>
              </a:defRPr>
            </a:lvl1pPr>
          </a:lstStyle>
          <a:p>
            <a:fld id="{58102F6D-2937-664A-AB2F-B78F4874A4A1}" type="datetimeFigureOut">
              <a:rPr lang="en-LV" smtClean="0"/>
              <a:pPr/>
              <a:t>10/20/2023</a:t>
            </a:fld>
            <a:endParaRPr lang="en-LV" dirty="0"/>
          </a:p>
        </p:txBody>
      </p:sp>
      <p:sp>
        <p:nvSpPr>
          <p:cNvPr id="5" name="Footer Placeholder 4">
            <a:extLst>
              <a:ext uri="{FF2B5EF4-FFF2-40B4-BE49-F238E27FC236}">
                <a16:creationId xmlns:a16="http://schemas.microsoft.com/office/drawing/2014/main" id="{56DA12EF-A2F8-8D4E-A450-63B50402D00C}"/>
              </a:ext>
            </a:extLst>
          </p:cNvPr>
          <p:cNvSpPr>
            <a:spLocks noGrp="1"/>
          </p:cNvSpPr>
          <p:nvPr>
            <p:ph type="ftr" sz="quarter" idx="11"/>
          </p:nvPr>
        </p:nvSpPr>
        <p:spPr>
          <a:xfrm>
            <a:off x="4278312" y="9390328"/>
            <a:ext cx="8870421" cy="297920"/>
          </a:xfrm>
        </p:spPr>
        <p:txBody>
          <a:bodyPr/>
          <a:lstStyle>
            <a:lvl1pPr>
              <a:defRPr b="0" i="0">
                <a:latin typeface="Verdana" panose="020B0604030504040204" pitchFamily="34" charset="0"/>
                <a:ea typeface="Verdana" panose="020B0604030504040204" pitchFamily="34" charset="0"/>
                <a:cs typeface="Verdana" panose="020B0604030504040204" pitchFamily="34" charset="0"/>
              </a:defRPr>
            </a:lvl1pPr>
          </a:lstStyle>
          <a:p>
            <a:endParaRPr lang="en-LV" dirty="0"/>
          </a:p>
        </p:txBody>
      </p:sp>
      <p:sp>
        <p:nvSpPr>
          <p:cNvPr id="6" name="Slide Number Placeholder 5">
            <a:extLst>
              <a:ext uri="{FF2B5EF4-FFF2-40B4-BE49-F238E27FC236}">
                <a16:creationId xmlns:a16="http://schemas.microsoft.com/office/drawing/2014/main" id="{4F6D260D-AE27-0743-8E70-FE555CAF2B28}"/>
              </a:ext>
            </a:extLst>
          </p:cNvPr>
          <p:cNvSpPr>
            <a:spLocks noGrp="1"/>
          </p:cNvSpPr>
          <p:nvPr>
            <p:ph type="sldNum" sz="quarter" idx="12"/>
          </p:nvPr>
        </p:nvSpPr>
        <p:spPr>
          <a:xfrm>
            <a:off x="13312775" y="9397736"/>
            <a:ext cx="3902075" cy="290512"/>
          </a:xfrm>
        </p:spPr>
        <p:txBody>
          <a:bodyPr/>
          <a:lstStyle>
            <a:lvl1pPr>
              <a:defRPr b="0" i="0">
                <a:latin typeface="Verdana" panose="020B0604030504040204" pitchFamily="34" charset="0"/>
                <a:ea typeface="Verdana" panose="020B0604030504040204" pitchFamily="34" charset="0"/>
                <a:cs typeface="Verdana" panose="020B0604030504040204" pitchFamily="34" charset="0"/>
              </a:defRPr>
            </a:lvl1pPr>
          </a:lstStyle>
          <a:p>
            <a:fld id="{8891F8A6-FDBB-A34F-8650-67E0D2FBAF55}" type="slidenum">
              <a:rPr lang="en-LV" smtClean="0"/>
              <a:pPr/>
              <a:t>‹#›</a:t>
            </a:fld>
            <a:endParaRPr lang="en-LV" dirty="0"/>
          </a:p>
        </p:txBody>
      </p:sp>
      <p:pic>
        <p:nvPicPr>
          <p:cNvPr id="11" name="Picture 10">
            <a:extLst>
              <a:ext uri="{FF2B5EF4-FFF2-40B4-BE49-F238E27FC236}">
                <a16:creationId xmlns:a16="http://schemas.microsoft.com/office/drawing/2014/main" id="{D695CF94-5BB8-B746-ABB4-F887CB887FDD}"/>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6235620" y="-14327"/>
            <a:ext cx="4869023" cy="4869023"/>
          </a:xfrm>
          <a:prstGeom prst="rect">
            <a:avLst/>
          </a:prstGeom>
        </p:spPr>
      </p:pic>
      <p:sp>
        <p:nvSpPr>
          <p:cNvPr id="25" name="Text Placeholder 24">
            <a:extLst>
              <a:ext uri="{FF2B5EF4-FFF2-40B4-BE49-F238E27FC236}">
                <a16:creationId xmlns:a16="http://schemas.microsoft.com/office/drawing/2014/main" id="{95790348-8332-3F44-A865-A5114BC697CC}"/>
              </a:ext>
            </a:extLst>
          </p:cNvPr>
          <p:cNvSpPr>
            <a:spLocks noGrp="1"/>
          </p:cNvSpPr>
          <p:nvPr>
            <p:ph type="body" sz="quarter" idx="13" hasCustomPrompt="1"/>
          </p:nvPr>
        </p:nvSpPr>
        <p:spPr>
          <a:xfrm>
            <a:off x="946150" y="4854576"/>
            <a:ext cx="15465425" cy="2632074"/>
          </a:xfrm>
        </p:spPr>
        <p:txBody>
          <a:bodyPr anchor="ctr"/>
          <a:lstStyle>
            <a:lvl1pPr marL="0" indent="0" algn="ctr">
              <a:buNone/>
              <a:defRPr sz="6000" b="1" i="0">
                <a:solidFill>
                  <a:srgbClr val="00859B"/>
                </a:solidFill>
                <a:latin typeface="Verdana" panose="020B0604030504040204" pitchFamily="34" charset="0"/>
                <a:ea typeface="Verdana" panose="020B0604030504040204" pitchFamily="34" charset="0"/>
                <a:cs typeface="Verdana" panose="020B0604030504040204" pitchFamily="34" charset="0"/>
              </a:defRPr>
            </a:lvl1pPr>
          </a:lstStyle>
          <a:p>
            <a:pPr lvl="0"/>
            <a:r>
              <a:rPr lang="lv-LV" dirty="0"/>
              <a:t>Paldies teksts</a:t>
            </a:r>
          </a:p>
        </p:txBody>
      </p:sp>
      <p:grpSp>
        <p:nvGrpSpPr>
          <p:cNvPr id="50" name="Group 49">
            <a:extLst>
              <a:ext uri="{FF2B5EF4-FFF2-40B4-BE49-F238E27FC236}">
                <a16:creationId xmlns:a16="http://schemas.microsoft.com/office/drawing/2014/main" id="{840F6DBC-E8DB-B64C-B1BB-3D23EEBC8276}"/>
              </a:ext>
            </a:extLst>
          </p:cNvPr>
          <p:cNvGrpSpPr/>
          <p:nvPr userDrawn="1"/>
        </p:nvGrpSpPr>
        <p:grpSpPr>
          <a:xfrm>
            <a:off x="984555" y="8096774"/>
            <a:ext cx="1812305" cy="344979"/>
            <a:chOff x="976598" y="8111148"/>
            <a:chExt cx="1812305" cy="344979"/>
          </a:xfrm>
        </p:grpSpPr>
        <p:sp>
          <p:nvSpPr>
            <p:cNvPr id="15" name="Rectangle 14">
              <a:extLst>
                <a:ext uri="{FF2B5EF4-FFF2-40B4-BE49-F238E27FC236}">
                  <a16:creationId xmlns:a16="http://schemas.microsoft.com/office/drawing/2014/main" id="{E3CBEA47-CC3A-D941-94F3-4E3A39A96373}"/>
                </a:ext>
              </a:extLst>
            </p:cNvPr>
            <p:cNvSpPr/>
            <p:nvPr/>
          </p:nvSpPr>
          <p:spPr>
            <a:xfrm>
              <a:off x="1307451" y="8129749"/>
              <a:ext cx="1481452" cy="307777"/>
            </a:xfrm>
            <a:prstGeom prst="rect">
              <a:avLst/>
            </a:prstGeom>
          </p:spPr>
          <p:txBody>
            <a:bodyPr wrap="square">
              <a:spAutoFit/>
            </a:bodyPr>
            <a:lstStyle/>
            <a:p>
              <a:pPr marL="0" marR="0" lvl="0" indent="0" algn="l" defTabSz="584200" rtl="0" eaLnBrk="1" fontAlgn="auto" latinLnBrk="0" hangingPunct="0">
                <a:lnSpc>
                  <a:spcPct val="100000"/>
                </a:lnSpc>
                <a:spcBef>
                  <a:spcPts val="0"/>
                </a:spcBef>
                <a:spcAft>
                  <a:spcPts val="0"/>
                </a:spcAft>
                <a:buClrTx/>
                <a:buSzTx/>
                <a:buFontTx/>
                <a:buNone/>
                <a:tabLst/>
                <a:defRPr/>
              </a:pPr>
              <a:r>
                <a:rPr kumimoji="0" lang="en-US" sz="1400" b="0" i="0" u="none" strike="noStrike" kern="0" cap="none" spc="0" normalizeH="0" baseline="0" noProof="0" dirty="0">
                  <a:ln>
                    <a:noFill/>
                  </a:ln>
                  <a:solidFill>
                    <a:schemeClr val="tx1">
                      <a:lumMod val="65000"/>
                      <a:lumOff val="35000"/>
                    </a:schemeClr>
                  </a:solidFill>
                  <a:effectLst/>
                  <a:uLnTx/>
                  <a:uFillTx/>
                  <a:latin typeface="Verdana" panose="020B0604030504040204" pitchFamily="34" charset="0"/>
                  <a:ea typeface="Verdana" panose="020B0604030504040204" pitchFamily="34" charset="0"/>
                  <a:cs typeface="Verdana" panose="020B0604030504040204" pitchFamily="34" charset="0"/>
                  <a:sym typeface="Helvetica Neue"/>
                </a:rPr>
                <a:t>@</a:t>
              </a:r>
              <a:r>
                <a:rPr kumimoji="0" lang="en-US" sz="1400" b="0" i="0" u="none" strike="noStrike" kern="0" cap="none" spc="0" normalizeH="0" baseline="0" noProof="0" dirty="0" err="1">
                  <a:ln>
                    <a:noFill/>
                  </a:ln>
                  <a:solidFill>
                    <a:schemeClr val="tx1">
                      <a:lumMod val="65000"/>
                      <a:lumOff val="35000"/>
                    </a:schemeClr>
                  </a:solidFill>
                  <a:effectLst/>
                  <a:uLnTx/>
                  <a:uFillTx/>
                  <a:latin typeface="Verdana" panose="020B0604030504040204" pitchFamily="34" charset="0"/>
                  <a:ea typeface="Verdana" panose="020B0604030504040204" pitchFamily="34" charset="0"/>
                  <a:cs typeface="Verdana" panose="020B0604030504040204" pitchFamily="34" charset="0"/>
                  <a:sym typeface="Helvetica Neue"/>
                </a:rPr>
                <a:t>E</a:t>
              </a:r>
              <a:r>
                <a:rPr kumimoji="0" lang="en-US" sz="1400" b="0" i="0" u="none" strike="noStrike" kern="0" cap="none" spc="-150" normalizeH="0" baseline="0" noProof="0" dirty="0" err="1">
                  <a:ln>
                    <a:noFill/>
                  </a:ln>
                  <a:solidFill>
                    <a:schemeClr val="tx1">
                      <a:lumMod val="65000"/>
                      <a:lumOff val="35000"/>
                    </a:schemeClr>
                  </a:solidFill>
                  <a:effectLst/>
                  <a:uLnTx/>
                  <a:uFillTx/>
                  <a:latin typeface="Verdana" panose="020B0604030504040204" pitchFamily="34" charset="0"/>
                  <a:ea typeface="Verdana" panose="020B0604030504040204" pitchFamily="34" charset="0"/>
                  <a:cs typeface="Verdana" panose="020B0604030504040204" pitchFamily="34" charset="0"/>
                  <a:sym typeface="Helvetica Neue"/>
                </a:rPr>
                <a:t>M_</a:t>
              </a:r>
              <a:r>
                <a:rPr kumimoji="0" lang="en-US" sz="1400" b="0" i="0" u="none" strike="noStrike" kern="0" cap="none" spc="0" normalizeH="0" baseline="0" noProof="0" dirty="0" err="1">
                  <a:ln>
                    <a:noFill/>
                  </a:ln>
                  <a:solidFill>
                    <a:schemeClr val="tx1">
                      <a:lumMod val="65000"/>
                      <a:lumOff val="35000"/>
                    </a:schemeClr>
                  </a:solidFill>
                  <a:effectLst/>
                  <a:uLnTx/>
                  <a:uFillTx/>
                  <a:latin typeface="Verdana" panose="020B0604030504040204" pitchFamily="34" charset="0"/>
                  <a:ea typeface="Verdana" panose="020B0604030504040204" pitchFamily="34" charset="0"/>
                  <a:cs typeface="Verdana" panose="020B0604030504040204" pitchFamily="34" charset="0"/>
                  <a:sym typeface="Helvetica Neue"/>
                </a:rPr>
                <a:t>gov</a:t>
              </a:r>
              <a:r>
                <a:rPr kumimoji="0" lang="en-US" sz="1400" b="0" i="0" u="none" strike="noStrike" kern="0" cap="none" spc="-150" normalizeH="0" baseline="0" noProof="0" dirty="0" err="1">
                  <a:ln>
                    <a:noFill/>
                  </a:ln>
                  <a:solidFill>
                    <a:schemeClr val="tx1">
                      <a:lumMod val="65000"/>
                      <a:lumOff val="35000"/>
                    </a:schemeClr>
                  </a:solidFill>
                  <a:effectLst/>
                  <a:uLnTx/>
                  <a:uFillTx/>
                  <a:latin typeface="Verdana" panose="020B0604030504040204" pitchFamily="34" charset="0"/>
                  <a:ea typeface="Verdana" panose="020B0604030504040204" pitchFamily="34" charset="0"/>
                  <a:cs typeface="Verdana" panose="020B0604030504040204" pitchFamily="34" charset="0"/>
                  <a:sym typeface="Helvetica Neue"/>
                </a:rPr>
                <a:t>_</a:t>
              </a:r>
              <a:r>
                <a:rPr kumimoji="0" lang="en-US" sz="1400" b="0" i="0" u="none" strike="noStrike" kern="0" cap="none" spc="0" normalizeH="0" baseline="0" noProof="0" dirty="0" err="1">
                  <a:ln>
                    <a:noFill/>
                  </a:ln>
                  <a:solidFill>
                    <a:schemeClr val="tx1">
                      <a:lumMod val="65000"/>
                      <a:lumOff val="35000"/>
                    </a:schemeClr>
                  </a:solidFill>
                  <a:effectLst/>
                  <a:uLnTx/>
                  <a:uFillTx/>
                  <a:latin typeface="Verdana" panose="020B0604030504040204" pitchFamily="34" charset="0"/>
                  <a:ea typeface="Verdana" panose="020B0604030504040204" pitchFamily="34" charset="0"/>
                  <a:cs typeface="Verdana" panose="020B0604030504040204" pitchFamily="34" charset="0"/>
                  <a:sym typeface="Helvetica Neue"/>
                </a:rPr>
                <a:t>lv</a:t>
              </a:r>
              <a:r>
                <a:rPr kumimoji="0" lang="en-US" sz="1400" b="0" i="0" u="none" strike="noStrike" kern="0" cap="none" spc="0" normalizeH="0" baseline="0" noProof="0" dirty="0">
                  <a:ln>
                    <a:noFill/>
                  </a:ln>
                  <a:solidFill>
                    <a:schemeClr val="tx1">
                      <a:lumMod val="65000"/>
                      <a:lumOff val="35000"/>
                    </a:schemeClr>
                  </a:solidFill>
                  <a:effectLst/>
                  <a:uLnTx/>
                  <a:uFillTx/>
                  <a:latin typeface="Verdana" panose="020B0604030504040204" pitchFamily="34" charset="0"/>
                  <a:ea typeface="Verdana" panose="020B0604030504040204" pitchFamily="34" charset="0"/>
                  <a:cs typeface="Verdana" panose="020B0604030504040204" pitchFamily="34" charset="0"/>
                  <a:sym typeface="Helvetica Neue"/>
                </a:rPr>
                <a:t>,</a:t>
              </a:r>
              <a:endParaRPr kumimoji="0" lang="lv-LV" sz="1400" b="0" i="0" u="none" strike="noStrike" kern="0" cap="none" spc="0" normalizeH="0" baseline="0" noProof="0" dirty="0">
                <a:ln>
                  <a:noFill/>
                </a:ln>
                <a:solidFill>
                  <a:schemeClr val="tx1">
                    <a:lumMod val="65000"/>
                    <a:lumOff val="35000"/>
                  </a:schemeClr>
                </a:solidFill>
                <a:effectLst/>
                <a:uLnTx/>
                <a:uFillTx/>
                <a:latin typeface="Verdana" panose="020B0604030504040204" pitchFamily="34" charset="0"/>
                <a:ea typeface="Verdana" panose="020B0604030504040204" pitchFamily="34" charset="0"/>
                <a:cs typeface="Verdana" panose="020B0604030504040204" pitchFamily="34" charset="0"/>
                <a:sym typeface="Helvetica Neue"/>
              </a:endParaRPr>
            </a:p>
          </p:txBody>
        </p:sp>
        <p:pic>
          <p:nvPicPr>
            <p:cNvPr id="3" name="Picture 2" descr="Logo, icon&#10;&#10;Description automatically generated">
              <a:extLst>
                <a:ext uri="{FF2B5EF4-FFF2-40B4-BE49-F238E27FC236}">
                  <a16:creationId xmlns:a16="http://schemas.microsoft.com/office/drawing/2014/main" id="{37F332C7-3418-2D4E-851F-3773C27FA852}"/>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976598" y="8111148"/>
              <a:ext cx="344979" cy="344979"/>
            </a:xfrm>
            <a:prstGeom prst="rect">
              <a:avLst/>
            </a:prstGeom>
          </p:spPr>
        </p:pic>
      </p:grpSp>
      <p:grpSp>
        <p:nvGrpSpPr>
          <p:cNvPr id="54" name="Group 53">
            <a:extLst>
              <a:ext uri="{FF2B5EF4-FFF2-40B4-BE49-F238E27FC236}">
                <a16:creationId xmlns:a16="http://schemas.microsoft.com/office/drawing/2014/main" id="{090C7FCE-89D8-F944-A1B2-6B37DC78908A}"/>
              </a:ext>
            </a:extLst>
          </p:cNvPr>
          <p:cNvGrpSpPr/>
          <p:nvPr userDrawn="1"/>
        </p:nvGrpSpPr>
        <p:grpSpPr>
          <a:xfrm>
            <a:off x="12695127" y="8096774"/>
            <a:ext cx="1991680" cy="344979"/>
            <a:chOff x="12629241" y="8111149"/>
            <a:chExt cx="1991680" cy="344979"/>
          </a:xfrm>
        </p:grpSpPr>
        <p:sp>
          <p:nvSpPr>
            <p:cNvPr id="13" name="Rectangle 12">
              <a:extLst>
                <a:ext uri="{FF2B5EF4-FFF2-40B4-BE49-F238E27FC236}">
                  <a16:creationId xmlns:a16="http://schemas.microsoft.com/office/drawing/2014/main" id="{29FE060C-BA53-7645-8760-76B9907476D0}"/>
                </a:ext>
              </a:extLst>
            </p:cNvPr>
            <p:cNvSpPr/>
            <p:nvPr/>
          </p:nvSpPr>
          <p:spPr>
            <a:xfrm>
              <a:off x="12967816" y="8129750"/>
              <a:ext cx="1653105" cy="307777"/>
            </a:xfrm>
            <a:prstGeom prst="rect">
              <a:avLst/>
            </a:prstGeom>
          </p:spPr>
          <p:txBody>
            <a:bodyPr wrap="square">
              <a:spAutoFit/>
            </a:bodyPr>
            <a:lstStyle/>
            <a:p>
              <a:pPr marL="0" marR="0" lvl="0" indent="0" algn="l" defTabSz="584200" rtl="0" eaLnBrk="1" fontAlgn="auto" latinLnBrk="0" hangingPunct="0">
                <a:lnSpc>
                  <a:spcPct val="100000"/>
                </a:lnSpc>
                <a:spcBef>
                  <a:spcPts val="0"/>
                </a:spcBef>
                <a:spcAft>
                  <a:spcPts val="0"/>
                </a:spcAft>
                <a:buClrTx/>
                <a:buSzTx/>
                <a:buFontTx/>
                <a:buNone/>
                <a:tabLst/>
                <a:defRPr/>
              </a:pPr>
              <a:r>
                <a:rPr kumimoji="0" lang="en-US" sz="1400" b="0" i="0" u="none" strike="noStrike" kern="0" cap="none" spc="0" normalizeH="0" baseline="0" noProof="0" dirty="0">
                  <a:ln>
                    <a:noFill/>
                  </a:ln>
                  <a:solidFill>
                    <a:schemeClr val="tx1">
                      <a:lumMod val="65000"/>
                      <a:lumOff val="35000"/>
                    </a:schemeClr>
                  </a:solidFill>
                  <a:effectLst/>
                  <a:uLnTx/>
                  <a:uFillTx/>
                  <a:latin typeface="Verdana" panose="020B0604030504040204" pitchFamily="34" charset="0"/>
                  <a:ea typeface="Verdana" panose="020B0604030504040204" pitchFamily="34" charset="0"/>
                  <a:cs typeface="Verdana" panose="020B0604030504040204" pitchFamily="34" charset="0"/>
                  <a:sym typeface="Helvetica Neue"/>
                </a:rPr>
                <a:t>+371 67013100</a:t>
              </a:r>
            </a:p>
          </p:txBody>
        </p:sp>
        <p:pic>
          <p:nvPicPr>
            <p:cNvPr id="8" name="Picture 7" descr="Icon&#10;&#10;Description automatically generated">
              <a:extLst>
                <a:ext uri="{FF2B5EF4-FFF2-40B4-BE49-F238E27FC236}">
                  <a16:creationId xmlns:a16="http://schemas.microsoft.com/office/drawing/2014/main" id="{70CFC4F8-4769-C14C-AB0B-027AC666372F}"/>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2629241" y="8111149"/>
              <a:ext cx="344979" cy="344979"/>
            </a:xfrm>
            <a:prstGeom prst="rect">
              <a:avLst/>
            </a:prstGeom>
          </p:spPr>
        </p:pic>
      </p:grpSp>
      <p:grpSp>
        <p:nvGrpSpPr>
          <p:cNvPr id="53" name="Group 52">
            <a:extLst>
              <a:ext uri="{FF2B5EF4-FFF2-40B4-BE49-F238E27FC236}">
                <a16:creationId xmlns:a16="http://schemas.microsoft.com/office/drawing/2014/main" id="{0A9305CA-0381-6A49-A1EB-FDCDFC663926}"/>
              </a:ext>
            </a:extLst>
          </p:cNvPr>
          <p:cNvGrpSpPr/>
          <p:nvPr userDrawn="1"/>
        </p:nvGrpSpPr>
        <p:grpSpPr>
          <a:xfrm>
            <a:off x="14866182" y="8098162"/>
            <a:ext cx="2062281" cy="342203"/>
            <a:chOff x="14858225" y="8082398"/>
            <a:chExt cx="2062281" cy="342203"/>
          </a:xfrm>
        </p:grpSpPr>
        <p:sp>
          <p:nvSpPr>
            <p:cNvPr id="17" name="Rectangle 16">
              <a:extLst>
                <a:ext uri="{FF2B5EF4-FFF2-40B4-BE49-F238E27FC236}">
                  <a16:creationId xmlns:a16="http://schemas.microsoft.com/office/drawing/2014/main" id="{38F75D58-7F98-D545-A431-3E5BFE7BA678}"/>
                </a:ext>
              </a:extLst>
            </p:cNvPr>
            <p:cNvSpPr/>
            <p:nvPr/>
          </p:nvSpPr>
          <p:spPr>
            <a:xfrm>
              <a:off x="15165113" y="8116824"/>
              <a:ext cx="1755393" cy="307777"/>
            </a:xfrm>
            <a:prstGeom prst="rect">
              <a:avLst/>
            </a:prstGeom>
          </p:spPr>
          <p:txBody>
            <a:bodyPr wrap="square">
              <a:spAutoFit/>
            </a:bodyPr>
            <a:lstStyle/>
            <a:p>
              <a:pPr marL="0" marR="0" lvl="0" indent="0" algn="l" defTabSz="584200" rtl="0" eaLnBrk="1" fontAlgn="auto" latinLnBrk="0" hangingPunct="0">
                <a:lnSpc>
                  <a:spcPct val="100000"/>
                </a:lnSpc>
                <a:spcBef>
                  <a:spcPts val="0"/>
                </a:spcBef>
                <a:spcAft>
                  <a:spcPts val="0"/>
                </a:spcAft>
                <a:buClrTx/>
                <a:buSzTx/>
                <a:buFontTx/>
                <a:buNone/>
                <a:tabLst/>
                <a:defRPr/>
              </a:pPr>
              <a:r>
                <a:rPr kumimoji="0" lang="en-US" sz="1400" b="0" i="0" u="none" strike="noStrike" kern="0" cap="none" spc="0" normalizeH="0" baseline="0" noProof="0" dirty="0">
                  <a:ln>
                    <a:noFill/>
                  </a:ln>
                  <a:solidFill>
                    <a:schemeClr val="tx1">
                      <a:lumMod val="65000"/>
                      <a:lumOff val="35000"/>
                    </a:schemeClr>
                  </a:solidFill>
                  <a:effectLst/>
                  <a:uLnTx/>
                  <a:uFillTx/>
                  <a:latin typeface="Verdana" panose="020B0604030504040204" pitchFamily="34" charset="0"/>
                  <a:ea typeface="Verdana" panose="020B0604030504040204" pitchFamily="34" charset="0"/>
                  <a:cs typeface="Verdana" panose="020B0604030504040204" pitchFamily="34" charset="0"/>
                  <a:sym typeface="Helvetica Neue"/>
                </a:rPr>
                <a:t>pasts@em.gov.lv</a:t>
              </a:r>
            </a:p>
          </p:txBody>
        </p:sp>
        <p:pic>
          <p:nvPicPr>
            <p:cNvPr id="39" name="Picture 38" descr="Icon&#10;&#10;Description automatically generated">
              <a:extLst>
                <a:ext uri="{FF2B5EF4-FFF2-40B4-BE49-F238E27FC236}">
                  <a16:creationId xmlns:a16="http://schemas.microsoft.com/office/drawing/2014/main" id="{C93CB1CF-481F-8F42-8169-DE7B1AB5066E}"/>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14858225" y="8082398"/>
              <a:ext cx="330135" cy="330135"/>
            </a:xfrm>
            <a:prstGeom prst="rect">
              <a:avLst/>
            </a:prstGeom>
          </p:spPr>
        </p:pic>
      </p:grpSp>
      <p:grpSp>
        <p:nvGrpSpPr>
          <p:cNvPr id="52" name="Group 51">
            <a:extLst>
              <a:ext uri="{FF2B5EF4-FFF2-40B4-BE49-F238E27FC236}">
                <a16:creationId xmlns:a16="http://schemas.microsoft.com/office/drawing/2014/main" id="{7C1C776C-9981-4440-B15D-B46CA083ED1A}"/>
              </a:ext>
            </a:extLst>
          </p:cNvPr>
          <p:cNvGrpSpPr/>
          <p:nvPr userDrawn="1"/>
        </p:nvGrpSpPr>
        <p:grpSpPr>
          <a:xfrm>
            <a:off x="6509089" y="8104196"/>
            <a:ext cx="1905895" cy="330135"/>
            <a:chOff x="6499836" y="8101934"/>
            <a:chExt cx="1905895" cy="330135"/>
          </a:xfrm>
        </p:grpSpPr>
        <p:sp>
          <p:nvSpPr>
            <p:cNvPr id="14" name="Rectangle 13">
              <a:extLst>
                <a:ext uri="{FF2B5EF4-FFF2-40B4-BE49-F238E27FC236}">
                  <a16:creationId xmlns:a16="http://schemas.microsoft.com/office/drawing/2014/main" id="{5B5F39E0-985E-A541-90DB-9BAF2B2EA6F8}"/>
                </a:ext>
              </a:extLst>
            </p:cNvPr>
            <p:cNvSpPr/>
            <p:nvPr/>
          </p:nvSpPr>
          <p:spPr>
            <a:xfrm>
              <a:off x="6810040" y="8113113"/>
              <a:ext cx="1595691" cy="307777"/>
            </a:xfrm>
            <a:prstGeom prst="rect">
              <a:avLst/>
            </a:prstGeom>
          </p:spPr>
          <p:txBody>
            <a:bodyPr wrap="square">
              <a:spAutoFit/>
            </a:bodyPr>
            <a:lstStyle/>
            <a:p>
              <a:pPr marL="0" marR="0" lvl="0" indent="0" algn="l" defTabSz="584200" rtl="0" eaLnBrk="1" fontAlgn="auto" latinLnBrk="0" hangingPunct="0">
                <a:lnSpc>
                  <a:spcPct val="100000"/>
                </a:lnSpc>
                <a:spcBef>
                  <a:spcPts val="0"/>
                </a:spcBef>
                <a:spcAft>
                  <a:spcPts val="0"/>
                </a:spcAft>
                <a:buClrTx/>
                <a:buSzTx/>
                <a:buFontTx/>
                <a:buNone/>
                <a:tabLst/>
                <a:defRPr/>
              </a:pPr>
              <a:r>
                <a:rPr kumimoji="0" lang="en-US" sz="1400" b="0" i="0" u="none" strike="noStrike" kern="0" cap="none" spc="0" normalizeH="0" baseline="0" noProof="0" dirty="0">
                  <a:ln>
                    <a:noFill/>
                  </a:ln>
                  <a:solidFill>
                    <a:schemeClr val="tx1">
                      <a:lumMod val="65000"/>
                      <a:lumOff val="35000"/>
                    </a:schemeClr>
                  </a:solidFill>
                  <a:effectLst/>
                  <a:uLnTx/>
                  <a:uFillTx/>
                  <a:latin typeface="Verdana" panose="020B0604030504040204" pitchFamily="34" charset="0"/>
                  <a:ea typeface="Verdana" panose="020B0604030504040204" pitchFamily="34" charset="0"/>
                  <a:cs typeface="Verdana" panose="020B0604030504040204" pitchFamily="34" charset="0"/>
                  <a:sym typeface="Helvetica Neue"/>
                </a:rPr>
                <a:t>www.em.gov.lv</a:t>
              </a:r>
              <a:endParaRPr kumimoji="0" lang="lv-LV" sz="1400" b="0" i="0" u="none" strike="noStrike" kern="0" cap="none" spc="0" normalizeH="0" baseline="0" noProof="0" dirty="0">
                <a:ln>
                  <a:noFill/>
                </a:ln>
                <a:solidFill>
                  <a:schemeClr val="tx1">
                    <a:lumMod val="65000"/>
                    <a:lumOff val="35000"/>
                  </a:schemeClr>
                </a:solidFill>
                <a:effectLst/>
                <a:uLnTx/>
                <a:uFillTx/>
                <a:latin typeface="Verdana" panose="020B0604030504040204" pitchFamily="34" charset="0"/>
                <a:ea typeface="Verdana" panose="020B0604030504040204" pitchFamily="34" charset="0"/>
                <a:cs typeface="Verdana" panose="020B0604030504040204" pitchFamily="34" charset="0"/>
                <a:sym typeface="Helvetica Neue"/>
              </a:endParaRPr>
            </a:p>
          </p:txBody>
        </p:sp>
        <p:pic>
          <p:nvPicPr>
            <p:cNvPr id="43" name="Picture 42" descr="Icon&#10;&#10;Description automatically generated">
              <a:extLst>
                <a:ext uri="{FF2B5EF4-FFF2-40B4-BE49-F238E27FC236}">
                  <a16:creationId xmlns:a16="http://schemas.microsoft.com/office/drawing/2014/main" id="{E2FC9D8E-F55B-4E4C-8E5D-0106ABB8971C}"/>
                </a:ext>
              </a:extLst>
            </p:cNvPr>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6499836" y="8101934"/>
              <a:ext cx="330135" cy="330135"/>
            </a:xfrm>
            <a:prstGeom prst="rect">
              <a:avLst/>
            </a:prstGeom>
          </p:spPr>
        </p:pic>
      </p:grpSp>
      <p:grpSp>
        <p:nvGrpSpPr>
          <p:cNvPr id="55" name="Group 54">
            <a:extLst>
              <a:ext uri="{FF2B5EF4-FFF2-40B4-BE49-F238E27FC236}">
                <a16:creationId xmlns:a16="http://schemas.microsoft.com/office/drawing/2014/main" id="{DADE5FBE-75F1-6D43-BED6-B2519645B7FD}"/>
              </a:ext>
            </a:extLst>
          </p:cNvPr>
          <p:cNvGrpSpPr/>
          <p:nvPr userDrawn="1"/>
        </p:nvGrpSpPr>
        <p:grpSpPr>
          <a:xfrm>
            <a:off x="8594359" y="8092924"/>
            <a:ext cx="3921393" cy="352678"/>
            <a:chOff x="8470545" y="8101934"/>
            <a:chExt cx="3921393" cy="352678"/>
          </a:xfrm>
        </p:grpSpPr>
        <p:sp>
          <p:nvSpPr>
            <p:cNvPr id="16" name="Rectangle 15">
              <a:extLst>
                <a:ext uri="{FF2B5EF4-FFF2-40B4-BE49-F238E27FC236}">
                  <a16:creationId xmlns:a16="http://schemas.microsoft.com/office/drawing/2014/main" id="{6857A2B6-3892-2F4F-9045-B555B3F9F94D}"/>
                </a:ext>
              </a:extLst>
            </p:cNvPr>
            <p:cNvSpPr/>
            <p:nvPr/>
          </p:nvSpPr>
          <p:spPr>
            <a:xfrm>
              <a:off x="8696000" y="8124385"/>
              <a:ext cx="3695938" cy="307777"/>
            </a:xfrm>
            <a:prstGeom prst="rect">
              <a:avLst/>
            </a:prstGeom>
          </p:spPr>
          <p:txBody>
            <a:bodyPr wrap="square">
              <a:spAutoFit/>
            </a:bodyPr>
            <a:lstStyle/>
            <a:p>
              <a:pPr marL="0" marR="0" lvl="0" indent="0" algn="l" defTabSz="584200" rtl="0" eaLnBrk="1" fontAlgn="auto" latinLnBrk="0" hangingPunct="0">
                <a:lnSpc>
                  <a:spcPct val="100000"/>
                </a:lnSpc>
                <a:spcBef>
                  <a:spcPts val="0"/>
                </a:spcBef>
                <a:spcAft>
                  <a:spcPts val="0"/>
                </a:spcAft>
                <a:buClrTx/>
                <a:buSzTx/>
                <a:buFontTx/>
                <a:buNone/>
                <a:tabLst/>
                <a:defRPr/>
              </a:pPr>
              <a:r>
                <a:rPr kumimoji="0" lang="en-US" sz="1400" b="0" i="0" u="none" strike="noStrike" kern="0" cap="none" spc="0" normalizeH="0" baseline="0" noProof="0" dirty="0" err="1">
                  <a:ln>
                    <a:noFill/>
                  </a:ln>
                  <a:solidFill>
                    <a:schemeClr val="tx1">
                      <a:lumMod val="65000"/>
                      <a:lumOff val="35000"/>
                    </a:schemeClr>
                  </a:solidFill>
                  <a:effectLst/>
                  <a:uLnTx/>
                  <a:uFillTx/>
                  <a:latin typeface="Verdana" panose="020B0604030504040204" pitchFamily="34" charset="0"/>
                  <a:ea typeface="Verdana" panose="020B0604030504040204" pitchFamily="34" charset="0"/>
                  <a:cs typeface="Verdana" panose="020B0604030504040204" pitchFamily="34" charset="0"/>
                  <a:sym typeface="Helvetica Neue"/>
                </a:rPr>
                <a:t>Brīvības</a:t>
              </a:r>
              <a:r>
                <a:rPr kumimoji="0" lang="en-US" sz="1400" b="0" i="0" u="none" strike="noStrike" kern="0" cap="none" spc="0" normalizeH="0" baseline="0" noProof="0" dirty="0">
                  <a:ln>
                    <a:noFill/>
                  </a:ln>
                  <a:solidFill>
                    <a:schemeClr val="tx1">
                      <a:lumMod val="65000"/>
                      <a:lumOff val="35000"/>
                    </a:schemeClr>
                  </a:solidFill>
                  <a:effectLst/>
                  <a:uLnTx/>
                  <a:uFillTx/>
                  <a:latin typeface="Verdana" panose="020B0604030504040204" pitchFamily="34" charset="0"/>
                  <a:ea typeface="Verdana" panose="020B0604030504040204" pitchFamily="34" charset="0"/>
                  <a:cs typeface="Verdana" panose="020B0604030504040204" pitchFamily="34" charset="0"/>
                  <a:sym typeface="Helvetica Neue"/>
                </a:rPr>
                <a:t> </a:t>
              </a:r>
              <a:r>
                <a:rPr kumimoji="0" lang="lv-LV" sz="1400" b="0" i="0" u="none" strike="noStrike" kern="0" cap="none" spc="0" normalizeH="0" baseline="0" noProof="0" dirty="0">
                  <a:ln>
                    <a:noFill/>
                  </a:ln>
                  <a:solidFill>
                    <a:schemeClr val="tx1">
                      <a:lumMod val="65000"/>
                      <a:lumOff val="35000"/>
                    </a:schemeClr>
                  </a:solidFill>
                  <a:effectLst/>
                  <a:uLnTx/>
                  <a:uFillTx/>
                  <a:latin typeface="Verdana" panose="020B0604030504040204" pitchFamily="34" charset="0"/>
                  <a:ea typeface="Verdana" panose="020B0604030504040204" pitchFamily="34" charset="0"/>
                  <a:cs typeface="Verdana" panose="020B0604030504040204" pitchFamily="34" charset="0"/>
                  <a:sym typeface="Helvetica Neue"/>
                </a:rPr>
                <a:t>iela</a:t>
              </a:r>
              <a:r>
                <a:rPr kumimoji="0" lang="en-US" sz="1400" b="0" i="0" u="none" strike="noStrike" kern="0" cap="none" spc="0" normalizeH="0" baseline="0" noProof="0" dirty="0">
                  <a:ln>
                    <a:noFill/>
                  </a:ln>
                  <a:solidFill>
                    <a:schemeClr val="tx1">
                      <a:lumMod val="65000"/>
                      <a:lumOff val="35000"/>
                    </a:schemeClr>
                  </a:solidFill>
                  <a:effectLst/>
                  <a:uLnTx/>
                  <a:uFillTx/>
                  <a:latin typeface="Verdana" panose="020B0604030504040204" pitchFamily="34" charset="0"/>
                  <a:ea typeface="Verdana" panose="020B0604030504040204" pitchFamily="34" charset="0"/>
                  <a:cs typeface="Verdana" panose="020B0604030504040204" pitchFamily="34" charset="0"/>
                  <a:sym typeface="Helvetica Neue"/>
                </a:rPr>
                <a:t> 55, R</a:t>
              </a:r>
              <a:r>
                <a:rPr kumimoji="0" lang="lv-LV" sz="1400" b="0" i="0" u="none" strike="noStrike" kern="0" cap="none" spc="0" normalizeH="0" baseline="0" noProof="0" dirty="0">
                  <a:ln>
                    <a:noFill/>
                  </a:ln>
                  <a:solidFill>
                    <a:schemeClr val="tx1">
                      <a:lumMod val="65000"/>
                      <a:lumOff val="35000"/>
                    </a:schemeClr>
                  </a:solidFill>
                  <a:effectLst/>
                  <a:uLnTx/>
                  <a:uFillTx/>
                  <a:latin typeface="Verdana" panose="020B0604030504040204" pitchFamily="34" charset="0"/>
                  <a:ea typeface="Verdana" panose="020B0604030504040204" pitchFamily="34" charset="0"/>
                  <a:cs typeface="Verdana" panose="020B0604030504040204" pitchFamily="34" charset="0"/>
                  <a:sym typeface="Helvetica Neue"/>
                </a:rPr>
                <a:t>ī</a:t>
              </a:r>
              <a:r>
                <a:rPr kumimoji="0" lang="en-US" sz="1400" b="0" i="0" u="none" strike="noStrike" kern="0" cap="none" spc="0" normalizeH="0" baseline="0" noProof="0" dirty="0" err="1">
                  <a:ln>
                    <a:noFill/>
                  </a:ln>
                  <a:solidFill>
                    <a:schemeClr val="tx1">
                      <a:lumMod val="65000"/>
                      <a:lumOff val="35000"/>
                    </a:schemeClr>
                  </a:solidFill>
                  <a:effectLst/>
                  <a:uLnTx/>
                  <a:uFillTx/>
                  <a:latin typeface="Verdana" panose="020B0604030504040204" pitchFamily="34" charset="0"/>
                  <a:ea typeface="Verdana" panose="020B0604030504040204" pitchFamily="34" charset="0"/>
                  <a:cs typeface="Verdana" panose="020B0604030504040204" pitchFamily="34" charset="0"/>
                  <a:sym typeface="Helvetica Neue"/>
                </a:rPr>
                <a:t>ga</a:t>
              </a:r>
              <a:r>
                <a:rPr kumimoji="0" lang="en-US" sz="1400" b="0" i="0" u="none" strike="noStrike" kern="0" cap="none" spc="0" normalizeH="0" baseline="0" noProof="0" dirty="0">
                  <a:ln>
                    <a:noFill/>
                  </a:ln>
                  <a:solidFill>
                    <a:schemeClr val="tx1">
                      <a:lumMod val="65000"/>
                      <a:lumOff val="35000"/>
                    </a:schemeClr>
                  </a:solidFill>
                  <a:effectLst/>
                  <a:uLnTx/>
                  <a:uFillTx/>
                  <a:latin typeface="Verdana" panose="020B0604030504040204" pitchFamily="34" charset="0"/>
                  <a:ea typeface="Verdana" panose="020B0604030504040204" pitchFamily="34" charset="0"/>
                  <a:cs typeface="Verdana" panose="020B0604030504040204" pitchFamily="34" charset="0"/>
                  <a:sym typeface="Helvetica Neue"/>
                </a:rPr>
                <a:t>, LV-1519, </a:t>
              </a:r>
              <a:r>
                <a:rPr kumimoji="0" lang="en-US" sz="1400" b="0" i="0" u="none" strike="noStrike" kern="0" cap="none" spc="0" normalizeH="0" baseline="0" noProof="0" dirty="0" err="1">
                  <a:ln>
                    <a:noFill/>
                  </a:ln>
                  <a:solidFill>
                    <a:schemeClr val="tx1">
                      <a:lumMod val="65000"/>
                      <a:lumOff val="35000"/>
                    </a:schemeClr>
                  </a:solidFill>
                  <a:effectLst/>
                  <a:uLnTx/>
                  <a:uFillTx/>
                  <a:latin typeface="Verdana" panose="020B0604030504040204" pitchFamily="34" charset="0"/>
                  <a:ea typeface="Verdana" panose="020B0604030504040204" pitchFamily="34" charset="0"/>
                  <a:cs typeface="Verdana" panose="020B0604030504040204" pitchFamily="34" charset="0"/>
                  <a:sym typeface="Helvetica Neue"/>
                </a:rPr>
                <a:t>Latvija</a:t>
              </a:r>
              <a:endParaRPr kumimoji="0" lang="en-US" sz="1400" b="0" i="0" u="none" strike="noStrike" kern="0" cap="none" spc="0" normalizeH="0" baseline="0" noProof="0" dirty="0">
                <a:ln>
                  <a:noFill/>
                </a:ln>
                <a:solidFill>
                  <a:schemeClr val="tx1">
                    <a:lumMod val="65000"/>
                    <a:lumOff val="35000"/>
                  </a:schemeClr>
                </a:solidFill>
                <a:effectLst/>
                <a:uLnTx/>
                <a:uFillTx/>
                <a:latin typeface="Verdana" panose="020B0604030504040204" pitchFamily="34" charset="0"/>
                <a:ea typeface="Verdana" panose="020B0604030504040204" pitchFamily="34" charset="0"/>
                <a:cs typeface="Verdana" panose="020B0604030504040204" pitchFamily="34" charset="0"/>
                <a:sym typeface="Helvetica Neue"/>
              </a:endParaRPr>
            </a:p>
          </p:txBody>
        </p:sp>
        <p:pic>
          <p:nvPicPr>
            <p:cNvPr id="45" name="Picture 44" descr="Icon&#10;&#10;Description automatically generated">
              <a:extLst>
                <a:ext uri="{FF2B5EF4-FFF2-40B4-BE49-F238E27FC236}">
                  <a16:creationId xmlns:a16="http://schemas.microsoft.com/office/drawing/2014/main" id="{29298802-35B1-3F4D-A117-8F792E0F0501}"/>
                </a:ext>
              </a:extLst>
            </p:cNvPr>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8470545" y="8101934"/>
              <a:ext cx="344979" cy="352678"/>
            </a:xfrm>
            <a:prstGeom prst="rect">
              <a:avLst/>
            </a:prstGeom>
          </p:spPr>
        </p:pic>
      </p:grpSp>
      <p:grpSp>
        <p:nvGrpSpPr>
          <p:cNvPr id="51" name="Group 50">
            <a:extLst>
              <a:ext uri="{FF2B5EF4-FFF2-40B4-BE49-F238E27FC236}">
                <a16:creationId xmlns:a16="http://schemas.microsoft.com/office/drawing/2014/main" id="{C674693A-63AA-594C-A2AE-92063002B29E}"/>
              </a:ext>
            </a:extLst>
          </p:cNvPr>
          <p:cNvGrpSpPr/>
          <p:nvPr userDrawn="1"/>
        </p:nvGrpSpPr>
        <p:grpSpPr>
          <a:xfrm>
            <a:off x="2976235" y="8114699"/>
            <a:ext cx="3353479" cy="319632"/>
            <a:chOff x="3153102" y="8113380"/>
            <a:chExt cx="3353479" cy="319632"/>
          </a:xfrm>
        </p:grpSpPr>
        <p:sp>
          <p:nvSpPr>
            <p:cNvPr id="38" name="Rectangle 37">
              <a:extLst>
                <a:ext uri="{FF2B5EF4-FFF2-40B4-BE49-F238E27FC236}">
                  <a16:creationId xmlns:a16="http://schemas.microsoft.com/office/drawing/2014/main" id="{01BAD3AF-61D7-994C-8BA8-AC38D0FFF976}"/>
                </a:ext>
              </a:extLst>
            </p:cNvPr>
            <p:cNvSpPr/>
            <p:nvPr userDrawn="1"/>
          </p:nvSpPr>
          <p:spPr>
            <a:xfrm>
              <a:off x="4300237" y="8114056"/>
              <a:ext cx="2206344" cy="307777"/>
            </a:xfrm>
            <a:prstGeom prst="rect">
              <a:avLst/>
            </a:prstGeom>
          </p:spPr>
          <p:txBody>
            <a:bodyPr wrap="square">
              <a:spAutoFit/>
            </a:bodyPr>
            <a:lstStyle/>
            <a:p>
              <a:pPr marL="0" marR="0" lvl="0" indent="0" algn="l" defTabSz="584200" rtl="0" eaLnBrk="1" fontAlgn="auto" latinLnBrk="0" hangingPunct="0">
                <a:lnSpc>
                  <a:spcPct val="100000"/>
                </a:lnSpc>
                <a:spcBef>
                  <a:spcPts val="0"/>
                </a:spcBef>
                <a:spcAft>
                  <a:spcPts val="0"/>
                </a:spcAft>
                <a:buClrTx/>
                <a:buSzTx/>
                <a:buFontTx/>
                <a:buNone/>
                <a:tabLst/>
                <a:defRPr/>
              </a:pPr>
              <a:r>
                <a:rPr kumimoji="0" lang="lv-LV" sz="1400" b="0" i="0" u="none" strike="noStrike" kern="0" cap="none" spc="0" normalizeH="0" baseline="0" noProof="0" dirty="0">
                  <a:ln>
                    <a:noFill/>
                  </a:ln>
                  <a:solidFill>
                    <a:schemeClr val="tx1">
                      <a:lumMod val="65000"/>
                      <a:lumOff val="35000"/>
                    </a:schemeClr>
                  </a:solidFill>
                  <a:effectLst/>
                  <a:uLnTx/>
                  <a:uFillTx/>
                  <a:latin typeface="Verdana" panose="020B0604030504040204" pitchFamily="34" charset="0"/>
                  <a:ea typeface="Verdana" panose="020B0604030504040204" pitchFamily="34" charset="0"/>
                  <a:cs typeface="Verdana" panose="020B0604030504040204" pitchFamily="34" charset="0"/>
                  <a:sym typeface="Helvetica Neue"/>
                </a:rPr>
                <a:t>/</a:t>
              </a:r>
              <a:r>
                <a:rPr kumimoji="0" lang="en-US" sz="1400" b="0" i="0" u="none" strike="noStrike" kern="0" cap="none" spc="0" normalizeH="0" baseline="0" noProof="0" dirty="0" err="1">
                  <a:ln>
                    <a:noFill/>
                  </a:ln>
                  <a:solidFill>
                    <a:schemeClr val="tx1">
                      <a:lumMod val="65000"/>
                      <a:lumOff val="35000"/>
                    </a:schemeClr>
                  </a:solidFill>
                  <a:effectLst/>
                  <a:uLnTx/>
                  <a:uFillTx/>
                  <a:latin typeface="Verdana" panose="020B0604030504040204" pitchFamily="34" charset="0"/>
                  <a:ea typeface="Verdana" panose="020B0604030504040204" pitchFamily="34" charset="0"/>
                  <a:cs typeface="Verdana" panose="020B0604030504040204" pitchFamily="34" charset="0"/>
                  <a:sym typeface="Helvetica Neue"/>
                </a:rPr>
                <a:t>ekonomikasministrija</a:t>
              </a:r>
              <a:endParaRPr kumimoji="0" lang="lv-LV" sz="1400" b="0" i="0" u="none" strike="noStrike" kern="0" cap="none" spc="0" normalizeH="0" baseline="0" noProof="0" dirty="0">
                <a:ln>
                  <a:noFill/>
                </a:ln>
                <a:solidFill>
                  <a:schemeClr val="tx1">
                    <a:lumMod val="65000"/>
                    <a:lumOff val="35000"/>
                  </a:schemeClr>
                </a:solidFill>
                <a:effectLst/>
                <a:uLnTx/>
                <a:uFillTx/>
                <a:latin typeface="Verdana" panose="020B0604030504040204" pitchFamily="34" charset="0"/>
                <a:ea typeface="Verdana" panose="020B0604030504040204" pitchFamily="34" charset="0"/>
                <a:cs typeface="Verdana" panose="020B0604030504040204" pitchFamily="34" charset="0"/>
                <a:sym typeface="Helvetica Neue"/>
              </a:endParaRPr>
            </a:p>
          </p:txBody>
        </p:sp>
        <p:pic>
          <p:nvPicPr>
            <p:cNvPr id="41" name="Picture 40" descr="Icon&#10;&#10;Description automatically generated">
              <a:extLst>
                <a:ext uri="{FF2B5EF4-FFF2-40B4-BE49-F238E27FC236}">
                  <a16:creationId xmlns:a16="http://schemas.microsoft.com/office/drawing/2014/main" id="{9FA30B89-A703-3E45-96BD-B19CFCD4E4BF}"/>
                </a:ext>
              </a:extLst>
            </p:cNvPr>
            <p:cNvPicPr>
              <a:picLocks noChangeAspect="1"/>
            </p:cNvPicPr>
            <p:nvPr userDrawn="1"/>
          </p:nvPicPr>
          <p:blipFill>
            <a:blip r:embed="rId8">
              <a:extLst>
                <a:ext uri="{28A0092B-C50C-407E-A947-70E740481C1C}">
                  <a14:useLocalDpi xmlns:a14="http://schemas.microsoft.com/office/drawing/2010/main" val="0"/>
                </a:ext>
              </a:extLst>
            </a:blip>
            <a:stretch>
              <a:fillRect/>
            </a:stretch>
          </p:blipFill>
          <p:spPr>
            <a:xfrm>
              <a:off x="3980491" y="8114675"/>
              <a:ext cx="306538" cy="306538"/>
            </a:xfrm>
            <a:prstGeom prst="rect">
              <a:avLst/>
            </a:prstGeom>
          </p:spPr>
        </p:pic>
        <p:pic>
          <p:nvPicPr>
            <p:cNvPr id="47" name="Picture 46" descr="A blue rectangle with a black rectangle in the middle&#10;&#10;Description automatically generated with low confidence">
              <a:extLst>
                <a:ext uri="{FF2B5EF4-FFF2-40B4-BE49-F238E27FC236}">
                  <a16:creationId xmlns:a16="http://schemas.microsoft.com/office/drawing/2014/main" id="{0F9432E8-1D51-5E4D-88BA-AE9ABC380A5B}"/>
                </a:ext>
              </a:extLst>
            </p:cNvPr>
            <p:cNvPicPr>
              <a:picLocks noChangeAspect="1"/>
            </p:cNvPicPr>
            <p:nvPr userDrawn="1"/>
          </p:nvPicPr>
          <p:blipFill rotWithShape="1">
            <a:blip r:embed="rId9">
              <a:extLst>
                <a:ext uri="{28A0092B-C50C-407E-A947-70E740481C1C}">
                  <a14:useLocalDpi xmlns:a14="http://schemas.microsoft.com/office/drawing/2010/main" val="0"/>
                </a:ext>
              </a:extLst>
            </a:blip>
            <a:srcRect b="33278"/>
            <a:stretch/>
          </p:blipFill>
          <p:spPr>
            <a:xfrm>
              <a:off x="3509151" y="8131269"/>
              <a:ext cx="452239" cy="301743"/>
            </a:xfrm>
            <a:prstGeom prst="rect">
              <a:avLst/>
            </a:prstGeom>
          </p:spPr>
        </p:pic>
        <p:pic>
          <p:nvPicPr>
            <p:cNvPr id="49" name="Picture 48" descr="Icon&#10;&#10;Description automatically generated">
              <a:extLst>
                <a:ext uri="{FF2B5EF4-FFF2-40B4-BE49-F238E27FC236}">
                  <a16:creationId xmlns:a16="http://schemas.microsoft.com/office/drawing/2014/main" id="{9BA5EA3B-96A1-E34E-B1E4-A56E1FF79CF3}"/>
                </a:ext>
              </a:extLst>
            </p:cNvPr>
            <p:cNvPicPr>
              <a:picLocks noChangeAspect="1"/>
            </p:cNvPicPr>
            <p:nvPr userDrawn="1"/>
          </p:nvPicPr>
          <p:blipFill>
            <a:blip r:embed="rId10">
              <a:extLst>
                <a:ext uri="{28A0092B-C50C-407E-A947-70E740481C1C}">
                  <a14:useLocalDpi xmlns:a14="http://schemas.microsoft.com/office/drawing/2010/main" val="0"/>
                </a:ext>
              </a:extLst>
            </a:blip>
            <a:stretch>
              <a:fillRect/>
            </a:stretch>
          </p:blipFill>
          <p:spPr>
            <a:xfrm>
              <a:off x="3153102" y="8113380"/>
              <a:ext cx="309129" cy="309129"/>
            </a:xfrm>
            <a:prstGeom prst="rect">
              <a:avLst/>
            </a:prstGeom>
          </p:spPr>
        </p:pic>
      </p:grpSp>
    </p:spTree>
    <p:extLst>
      <p:ext uri="{BB962C8B-B14F-4D97-AF65-F5344CB8AC3E}">
        <p14:creationId xmlns:p14="http://schemas.microsoft.com/office/powerpoint/2010/main" val="2075016365"/>
      </p:ext>
    </p:extLst>
  </p:cSld>
  <p:clrMapOvr>
    <a:masterClrMapping/>
  </p:clrMapOvr>
  <p:extLst>
    <p:ext uri="{DCECCB84-F9BA-43D5-87BE-67443E8EF086}">
      <p15:sldGuideLst xmlns:p15="http://schemas.microsoft.com/office/powerpoint/2012/main">
        <p15:guide id="1" orient="horz" pos="3072">
          <p15:clr>
            <a:srgbClr val="FBAE40"/>
          </p15:clr>
        </p15:guide>
        <p15:guide id="2" orient="horz">
          <p15:clr>
            <a:srgbClr val="FBAE40"/>
          </p15:clr>
        </p15:guide>
        <p15:guide id="3" orient="horz" pos="6144">
          <p15:clr>
            <a:srgbClr val="FBAE40"/>
          </p15:clr>
        </p15:guide>
        <p15:guide id="4" orient="horz" pos="5839">
          <p15:clr>
            <a:srgbClr val="FBAE40"/>
          </p15:clr>
        </p15:guide>
        <p15:guide id="5" orient="horz" pos="5544">
          <p15:clr>
            <a:srgbClr val="FBAE40"/>
          </p15:clr>
        </p15:guide>
        <p15:guide id="6" orient="horz" pos="305">
          <p15:clr>
            <a:srgbClr val="FBAE40"/>
          </p15:clr>
        </p15:guide>
        <p15:guide id="7">
          <p15:clr>
            <a:srgbClr val="FBAE40"/>
          </p15:clr>
        </p15:guide>
        <p15:guide id="8" orient="horz" pos="713">
          <p15:clr>
            <a:srgbClr val="FBAE40"/>
          </p15:clr>
        </p15:guide>
        <p15:guide id="9" pos="5461">
          <p15:clr>
            <a:srgbClr val="FBAE40"/>
          </p15:clr>
        </p15:guide>
        <p15:guide id="10" pos="291">
          <p15:clr>
            <a:srgbClr val="FBAE40"/>
          </p15:clr>
        </p15:guide>
        <p15:guide id="11" pos="585">
          <p15:clr>
            <a:srgbClr val="FBAE40"/>
          </p15:clr>
        </p15:guide>
        <p15:guide id="12" pos="10923">
          <p15:clr>
            <a:srgbClr val="FBAE40"/>
          </p15:clr>
        </p15:guide>
        <p15:guide id="13" pos="10632">
          <p15:clr>
            <a:srgbClr val="FBAE40"/>
          </p15:clr>
        </p15:guide>
        <p15:guide id="14" pos="10338">
          <p15:clr>
            <a:srgbClr val="FBAE40"/>
          </p15:clr>
        </p15:guide>
        <p15:guide id="15" pos="3556">
          <p15:clr>
            <a:srgbClr val="FBAE40"/>
          </p15:clr>
        </p15:guide>
        <p15:guide id="16" pos="7571">
          <p15:clr>
            <a:srgbClr val="FBAE40"/>
          </p15:clr>
        </p15:guide>
        <p15:guide id="17" orient="horz" pos="577">
          <p15:clr>
            <a:srgbClr val="FBAE40"/>
          </p15:clr>
        </p15:guide>
        <p15:guide id="18" orient="horz" pos="1076">
          <p15:clr>
            <a:srgbClr val="FBAE40"/>
          </p15:clr>
        </p15:guide>
        <p15:guide id="19" orient="horz" pos="1371">
          <p15:clr>
            <a:srgbClr val="FBAE40"/>
          </p15:clr>
        </p15:guide>
        <p15:guide id="20" orient="horz" pos="1666">
          <p15:clr>
            <a:srgbClr val="FBAE40"/>
          </p15:clr>
        </p15:guide>
        <p15:guide id="21" orient="horz" pos="1961">
          <p15:clr>
            <a:srgbClr val="FBAE40"/>
          </p15:clr>
        </p15:guide>
        <p15:guide id="22" pos="7276">
          <p15:clr>
            <a:srgbClr val="FBAE40"/>
          </p15:clr>
        </p15:guide>
        <p15:guide id="23" pos="2672">
          <p15:clr>
            <a:srgbClr val="FBAE40"/>
          </p15:clr>
        </p15:guide>
        <p15:guide id="24" pos="4758">
          <p15:clr>
            <a:srgbClr val="FBAE40"/>
          </p15:clr>
        </p15:guide>
      </p15:sldGuideLst>
    </p:ext>
  </p:extLs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END_ENG">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8B7F8AA1-2066-9A44-BC83-2B35D6219575}"/>
              </a:ext>
            </a:extLst>
          </p:cNvPr>
          <p:cNvSpPr>
            <a:spLocks noGrp="1"/>
          </p:cNvSpPr>
          <p:nvPr>
            <p:ph type="dt" sz="half" idx="10"/>
          </p:nvPr>
        </p:nvSpPr>
        <p:spPr>
          <a:xfrm>
            <a:off x="125413" y="9397736"/>
            <a:ext cx="3902075" cy="297920"/>
          </a:xfrm>
        </p:spPr>
        <p:txBody>
          <a:bodyPr/>
          <a:lstStyle>
            <a:lvl1pPr>
              <a:defRPr b="0" i="0">
                <a:latin typeface="Verdana" panose="020B0604030504040204" pitchFamily="34" charset="0"/>
                <a:ea typeface="Verdana" panose="020B0604030504040204" pitchFamily="34" charset="0"/>
                <a:cs typeface="Verdana" panose="020B0604030504040204" pitchFamily="34" charset="0"/>
              </a:defRPr>
            </a:lvl1pPr>
          </a:lstStyle>
          <a:p>
            <a:fld id="{58102F6D-2937-664A-AB2F-B78F4874A4A1}" type="datetimeFigureOut">
              <a:rPr lang="en-LV" smtClean="0"/>
              <a:pPr/>
              <a:t>10/20/2023</a:t>
            </a:fld>
            <a:endParaRPr lang="en-LV" dirty="0"/>
          </a:p>
        </p:txBody>
      </p:sp>
      <p:sp>
        <p:nvSpPr>
          <p:cNvPr id="5" name="Footer Placeholder 4">
            <a:extLst>
              <a:ext uri="{FF2B5EF4-FFF2-40B4-BE49-F238E27FC236}">
                <a16:creationId xmlns:a16="http://schemas.microsoft.com/office/drawing/2014/main" id="{56DA12EF-A2F8-8D4E-A450-63B50402D00C}"/>
              </a:ext>
            </a:extLst>
          </p:cNvPr>
          <p:cNvSpPr>
            <a:spLocks noGrp="1"/>
          </p:cNvSpPr>
          <p:nvPr>
            <p:ph type="ftr" sz="quarter" idx="11"/>
          </p:nvPr>
        </p:nvSpPr>
        <p:spPr>
          <a:xfrm>
            <a:off x="4278312" y="9390328"/>
            <a:ext cx="8870421" cy="297920"/>
          </a:xfrm>
        </p:spPr>
        <p:txBody>
          <a:bodyPr/>
          <a:lstStyle>
            <a:lvl1pPr>
              <a:defRPr b="0" i="0">
                <a:latin typeface="Verdana" panose="020B0604030504040204" pitchFamily="34" charset="0"/>
                <a:ea typeface="Verdana" panose="020B0604030504040204" pitchFamily="34" charset="0"/>
                <a:cs typeface="Verdana" panose="020B0604030504040204" pitchFamily="34" charset="0"/>
              </a:defRPr>
            </a:lvl1pPr>
          </a:lstStyle>
          <a:p>
            <a:endParaRPr lang="en-LV" dirty="0"/>
          </a:p>
        </p:txBody>
      </p:sp>
      <p:sp>
        <p:nvSpPr>
          <p:cNvPr id="6" name="Slide Number Placeholder 5">
            <a:extLst>
              <a:ext uri="{FF2B5EF4-FFF2-40B4-BE49-F238E27FC236}">
                <a16:creationId xmlns:a16="http://schemas.microsoft.com/office/drawing/2014/main" id="{4F6D260D-AE27-0743-8E70-FE555CAF2B28}"/>
              </a:ext>
            </a:extLst>
          </p:cNvPr>
          <p:cNvSpPr>
            <a:spLocks noGrp="1"/>
          </p:cNvSpPr>
          <p:nvPr>
            <p:ph type="sldNum" sz="quarter" idx="12"/>
          </p:nvPr>
        </p:nvSpPr>
        <p:spPr>
          <a:xfrm>
            <a:off x="13312775" y="9397736"/>
            <a:ext cx="3902075" cy="290512"/>
          </a:xfrm>
        </p:spPr>
        <p:txBody>
          <a:bodyPr/>
          <a:lstStyle>
            <a:lvl1pPr>
              <a:defRPr b="0" i="0">
                <a:latin typeface="Verdana" panose="020B0604030504040204" pitchFamily="34" charset="0"/>
                <a:ea typeface="Verdana" panose="020B0604030504040204" pitchFamily="34" charset="0"/>
                <a:cs typeface="Verdana" panose="020B0604030504040204" pitchFamily="34" charset="0"/>
              </a:defRPr>
            </a:lvl1pPr>
          </a:lstStyle>
          <a:p>
            <a:fld id="{8891F8A6-FDBB-A34F-8650-67E0D2FBAF55}" type="slidenum">
              <a:rPr lang="en-LV" smtClean="0"/>
              <a:pPr/>
              <a:t>‹#›</a:t>
            </a:fld>
            <a:endParaRPr lang="en-LV" dirty="0"/>
          </a:p>
        </p:txBody>
      </p:sp>
      <p:pic>
        <p:nvPicPr>
          <p:cNvPr id="11" name="Picture 10">
            <a:extLst>
              <a:ext uri="{FF2B5EF4-FFF2-40B4-BE49-F238E27FC236}">
                <a16:creationId xmlns:a16="http://schemas.microsoft.com/office/drawing/2014/main" id="{D695CF94-5BB8-B746-ABB4-F887CB887FDD}"/>
              </a:ext>
            </a:extLst>
          </p:cNvPr>
          <p:cNvPicPr>
            <a:picLocks noChangeAspect="1"/>
          </p:cNvPicPr>
          <p:nvPr userDrawn="1"/>
        </p:nvPicPr>
        <p:blipFill rotWithShape="1">
          <a:blip r:embed="rId2" cstate="print">
            <a:extLst>
              <a:ext uri="{28A0092B-C50C-407E-A947-70E740481C1C}">
                <a14:useLocalDpi xmlns:a14="http://schemas.microsoft.com/office/drawing/2010/main"/>
              </a:ext>
            </a:extLst>
          </a:blip>
          <a:srcRect b="76459"/>
          <a:stretch/>
        </p:blipFill>
        <p:spPr>
          <a:xfrm>
            <a:off x="6235620" y="-14327"/>
            <a:ext cx="4869023" cy="1146215"/>
          </a:xfrm>
          <a:prstGeom prst="rect">
            <a:avLst/>
          </a:prstGeom>
        </p:spPr>
      </p:pic>
      <p:sp>
        <p:nvSpPr>
          <p:cNvPr id="25" name="Text Placeholder 24">
            <a:extLst>
              <a:ext uri="{FF2B5EF4-FFF2-40B4-BE49-F238E27FC236}">
                <a16:creationId xmlns:a16="http://schemas.microsoft.com/office/drawing/2014/main" id="{95790348-8332-3F44-A865-A5114BC697CC}"/>
              </a:ext>
            </a:extLst>
          </p:cNvPr>
          <p:cNvSpPr>
            <a:spLocks noGrp="1"/>
          </p:cNvSpPr>
          <p:nvPr>
            <p:ph type="body" sz="quarter" idx="13" hasCustomPrompt="1"/>
          </p:nvPr>
        </p:nvSpPr>
        <p:spPr>
          <a:xfrm>
            <a:off x="946150" y="4854576"/>
            <a:ext cx="15465425" cy="2632074"/>
          </a:xfrm>
        </p:spPr>
        <p:txBody>
          <a:bodyPr anchor="ctr"/>
          <a:lstStyle>
            <a:lvl1pPr marL="0" indent="0" algn="ctr">
              <a:buNone/>
              <a:defRPr sz="6000" b="1" i="0">
                <a:solidFill>
                  <a:srgbClr val="00859B"/>
                </a:solidFill>
                <a:latin typeface="Verdana" panose="020B0604030504040204" pitchFamily="34" charset="0"/>
                <a:ea typeface="Verdana" panose="020B0604030504040204" pitchFamily="34" charset="0"/>
                <a:cs typeface="Verdana" panose="020B0604030504040204" pitchFamily="34" charset="0"/>
              </a:defRPr>
            </a:lvl1pPr>
          </a:lstStyle>
          <a:p>
            <a:pPr lvl="0"/>
            <a:r>
              <a:rPr lang="lv-LV" dirty="0"/>
              <a:t>Paldies teksts</a:t>
            </a:r>
          </a:p>
        </p:txBody>
      </p:sp>
      <p:grpSp>
        <p:nvGrpSpPr>
          <p:cNvPr id="50" name="Group 49">
            <a:extLst>
              <a:ext uri="{FF2B5EF4-FFF2-40B4-BE49-F238E27FC236}">
                <a16:creationId xmlns:a16="http://schemas.microsoft.com/office/drawing/2014/main" id="{840F6DBC-E8DB-B64C-B1BB-3D23EEBC8276}"/>
              </a:ext>
            </a:extLst>
          </p:cNvPr>
          <p:cNvGrpSpPr/>
          <p:nvPr userDrawn="1"/>
        </p:nvGrpSpPr>
        <p:grpSpPr>
          <a:xfrm>
            <a:off x="984555" y="8096774"/>
            <a:ext cx="1812305" cy="344979"/>
            <a:chOff x="976598" y="8111148"/>
            <a:chExt cx="1812305" cy="344979"/>
          </a:xfrm>
        </p:grpSpPr>
        <p:sp>
          <p:nvSpPr>
            <p:cNvPr id="15" name="Rectangle 14">
              <a:extLst>
                <a:ext uri="{FF2B5EF4-FFF2-40B4-BE49-F238E27FC236}">
                  <a16:creationId xmlns:a16="http://schemas.microsoft.com/office/drawing/2014/main" id="{E3CBEA47-CC3A-D941-94F3-4E3A39A96373}"/>
                </a:ext>
              </a:extLst>
            </p:cNvPr>
            <p:cNvSpPr/>
            <p:nvPr/>
          </p:nvSpPr>
          <p:spPr>
            <a:xfrm>
              <a:off x="1307451" y="8129749"/>
              <a:ext cx="1481452" cy="307777"/>
            </a:xfrm>
            <a:prstGeom prst="rect">
              <a:avLst/>
            </a:prstGeom>
          </p:spPr>
          <p:txBody>
            <a:bodyPr wrap="square">
              <a:spAutoFit/>
            </a:bodyPr>
            <a:lstStyle/>
            <a:p>
              <a:pPr marL="0" marR="0" lvl="0" indent="0" algn="l" defTabSz="584200" rtl="0" eaLnBrk="1" fontAlgn="auto" latinLnBrk="0" hangingPunct="0">
                <a:lnSpc>
                  <a:spcPct val="100000"/>
                </a:lnSpc>
                <a:spcBef>
                  <a:spcPts val="0"/>
                </a:spcBef>
                <a:spcAft>
                  <a:spcPts val="0"/>
                </a:spcAft>
                <a:buClrTx/>
                <a:buSzTx/>
                <a:buFontTx/>
                <a:buNone/>
                <a:tabLst/>
                <a:defRPr/>
              </a:pPr>
              <a:r>
                <a:rPr kumimoji="0" lang="en-US" sz="1400" b="0" i="0" u="none" strike="noStrike" kern="0" cap="none" spc="0" normalizeH="0" baseline="0" noProof="0" dirty="0">
                  <a:ln>
                    <a:noFill/>
                  </a:ln>
                  <a:solidFill>
                    <a:schemeClr val="tx1">
                      <a:lumMod val="65000"/>
                      <a:lumOff val="35000"/>
                    </a:schemeClr>
                  </a:solidFill>
                  <a:effectLst/>
                  <a:uLnTx/>
                  <a:uFillTx/>
                  <a:latin typeface="Verdana" panose="020B0604030504040204" pitchFamily="34" charset="0"/>
                  <a:ea typeface="Verdana" panose="020B0604030504040204" pitchFamily="34" charset="0"/>
                  <a:cs typeface="Verdana" panose="020B0604030504040204" pitchFamily="34" charset="0"/>
                  <a:sym typeface="Helvetica Neue"/>
                </a:rPr>
                <a:t>@</a:t>
              </a:r>
              <a:r>
                <a:rPr kumimoji="0" lang="en-US" sz="1400" b="0" i="0" u="none" strike="noStrike" kern="0" cap="none" spc="0" normalizeH="0" baseline="0" noProof="0" dirty="0" err="1">
                  <a:ln>
                    <a:noFill/>
                  </a:ln>
                  <a:solidFill>
                    <a:schemeClr val="tx1">
                      <a:lumMod val="65000"/>
                      <a:lumOff val="35000"/>
                    </a:schemeClr>
                  </a:solidFill>
                  <a:effectLst/>
                  <a:uLnTx/>
                  <a:uFillTx/>
                  <a:latin typeface="Verdana" panose="020B0604030504040204" pitchFamily="34" charset="0"/>
                  <a:ea typeface="Verdana" panose="020B0604030504040204" pitchFamily="34" charset="0"/>
                  <a:cs typeface="Verdana" panose="020B0604030504040204" pitchFamily="34" charset="0"/>
                  <a:sym typeface="Helvetica Neue"/>
                </a:rPr>
                <a:t>E</a:t>
              </a:r>
              <a:r>
                <a:rPr kumimoji="0" lang="en-US" sz="1400" b="0" i="0" u="none" strike="noStrike" kern="0" cap="none" spc="-150" normalizeH="0" baseline="0" noProof="0" dirty="0" err="1">
                  <a:ln>
                    <a:noFill/>
                  </a:ln>
                  <a:solidFill>
                    <a:schemeClr val="tx1">
                      <a:lumMod val="65000"/>
                      <a:lumOff val="35000"/>
                    </a:schemeClr>
                  </a:solidFill>
                  <a:effectLst/>
                  <a:uLnTx/>
                  <a:uFillTx/>
                  <a:latin typeface="Verdana" panose="020B0604030504040204" pitchFamily="34" charset="0"/>
                  <a:ea typeface="Verdana" panose="020B0604030504040204" pitchFamily="34" charset="0"/>
                  <a:cs typeface="Verdana" panose="020B0604030504040204" pitchFamily="34" charset="0"/>
                  <a:sym typeface="Helvetica Neue"/>
                </a:rPr>
                <a:t>M_</a:t>
              </a:r>
              <a:r>
                <a:rPr kumimoji="0" lang="en-US" sz="1400" b="0" i="0" u="none" strike="noStrike" kern="0" cap="none" spc="0" normalizeH="0" baseline="0" noProof="0" dirty="0" err="1">
                  <a:ln>
                    <a:noFill/>
                  </a:ln>
                  <a:solidFill>
                    <a:schemeClr val="tx1">
                      <a:lumMod val="65000"/>
                      <a:lumOff val="35000"/>
                    </a:schemeClr>
                  </a:solidFill>
                  <a:effectLst/>
                  <a:uLnTx/>
                  <a:uFillTx/>
                  <a:latin typeface="Verdana" panose="020B0604030504040204" pitchFamily="34" charset="0"/>
                  <a:ea typeface="Verdana" panose="020B0604030504040204" pitchFamily="34" charset="0"/>
                  <a:cs typeface="Verdana" panose="020B0604030504040204" pitchFamily="34" charset="0"/>
                  <a:sym typeface="Helvetica Neue"/>
                </a:rPr>
                <a:t>gov</a:t>
              </a:r>
              <a:r>
                <a:rPr kumimoji="0" lang="en-US" sz="1400" b="0" i="0" u="none" strike="noStrike" kern="0" cap="none" spc="-150" normalizeH="0" baseline="0" noProof="0" dirty="0" err="1">
                  <a:ln>
                    <a:noFill/>
                  </a:ln>
                  <a:solidFill>
                    <a:schemeClr val="tx1">
                      <a:lumMod val="65000"/>
                      <a:lumOff val="35000"/>
                    </a:schemeClr>
                  </a:solidFill>
                  <a:effectLst/>
                  <a:uLnTx/>
                  <a:uFillTx/>
                  <a:latin typeface="Verdana" panose="020B0604030504040204" pitchFamily="34" charset="0"/>
                  <a:ea typeface="Verdana" panose="020B0604030504040204" pitchFamily="34" charset="0"/>
                  <a:cs typeface="Verdana" panose="020B0604030504040204" pitchFamily="34" charset="0"/>
                  <a:sym typeface="Helvetica Neue"/>
                </a:rPr>
                <a:t>_</a:t>
              </a:r>
              <a:r>
                <a:rPr kumimoji="0" lang="en-US" sz="1400" b="0" i="0" u="none" strike="noStrike" kern="0" cap="none" spc="0" normalizeH="0" baseline="0" noProof="0" dirty="0" err="1">
                  <a:ln>
                    <a:noFill/>
                  </a:ln>
                  <a:solidFill>
                    <a:schemeClr val="tx1">
                      <a:lumMod val="65000"/>
                      <a:lumOff val="35000"/>
                    </a:schemeClr>
                  </a:solidFill>
                  <a:effectLst/>
                  <a:uLnTx/>
                  <a:uFillTx/>
                  <a:latin typeface="Verdana" panose="020B0604030504040204" pitchFamily="34" charset="0"/>
                  <a:ea typeface="Verdana" panose="020B0604030504040204" pitchFamily="34" charset="0"/>
                  <a:cs typeface="Verdana" panose="020B0604030504040204" pitchFamily="34" charset="0"/>
                  <a:sym typeface="Helvetica Neue"/>
                </a:rPr>
                <a:t>lv</a:t>
              </a:r>
              <a:r>
                <a:rPr kumimoji="0" lang="en-US" sz="1400" b="0" i="0" u="none" strike="noStrike" kern="0" cap="none" spc="0" normalizeH="0" baseline="0" noProof="0" dirty="0">
                  <a:ln>
                    <a:noFill/>
                  </a:ln>
                  <a:solidFill>
                    <a:schemeClr val="tx1">
                      <a:lumMod val="65000"/>
                      <a:lumOff val="35000"/>
                    </a:schemeClr>
                  </a:solidFill>
                  <a:effectLst/>
                  <a:uLnTx/>
                  <a:uFillTx/>
                  <a:latin typeface="Verdana" panose="020B0604030504040204" pitchFamily="34" charset="0"/>
                  <a:ea typeface="Verdana" panose="020B0604030504040204" pitchFamily="34" charset="0"/>
                  <a:cs typeface="Verdana" panose="020B0604030504040204" pitchFamily="34" charset="0"/>
                  <a:sym typeface="Helvetica Neue"/>
                </a:rPr>
                <a:t>,</a:t>
              </a:r>
              <a:endParaRPr kumimoji="0" lang="lv-LV" sz="1400" b="0" i="0" u="none" strike="noStrike" kern="0" cap="none" spc="0" normalizeH="0" baseline="0" noProof="0" dirty="0">
                <a:ln>
                  <a:noFill/>
                </a:ln>
                <a:solidFill>
                  <a:schemeClr val="tx1">
                    <a:lumMod val="65000"/>
                    <a:lumOff val="35000"/>
                  </a:schemeClr>
                </a:solidFill>
                <a:effectLst/>
                <a:uLnTx/>
                <a:uFillTx/>
                <a:latin typeface="Verdana" panose="020B0604030504040204" pitchFamily="34" charset="0"/>
                <a:ea typeface="Verdana" panose="020B0604030504040204" pitchFamily="34" charset="0"/>
                <a:cs typeface="Verdana" panose="020B0604030504040204" pitchFamily="34" charset="0"/>
                <a:sym typeface="Helvetica Neue"/>
              </a:endParaRPr>
            </a:p>
          </p:txBody>
        </p:sp>
        <p:pic>
          <p:nvPicPr>
            <p:cNvPr id="3" name="Picture 2" descr="Logo, icon&#10;&#10;Description automatically generated">
              <a:extLst>
                <a:ext uri="{FF2B5EF4-FFF2-40B4-BE49-F238E27FC236}">
                  <a16:creationId xmlns:a16="http://schemas.microsoft.com/office/drawing/2014/main" id="{37F332C7-3418-2D4E-851F-3773C27FA852}"/>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976598" y="8111148"/>
              <a:ext cx="344979" cy="344979"/>
            </a:xfrm>
            <a:prstGeom prst="rect">
              <a:avLst/>
            </a:prstGeom>
          </p:spPr>
        </p:pic>
      </p:grpSp>
      <p:grpSp>
        <p:nvGrpSpPr>
          <p:cNvPr id="54" name="Group 53">
            <a:extLst>
              <a:ext uri="{FF2B5EF4-FFF2-40B4-BE49-F238E27FC236}">
                <a16:creationId xmlns:a16="http://schemas.microsoft.com/office/drawing/2014/main" id="{090C7FCE-89D8-F944-A1B2-6B37DC78908A}"/>
              </a:ext>
            </a:extLst>
          </p:cNvPr>
          <p:cNvGrpSpPr/>
          <p:nvPr userDrawn="1"/>
        </p:nvGrpSpPr>
        <p:grpSpPr>
          <a:xfrm>
            <a:off x="12695127" y="8096774"/>
            <a:ext cx="1991680" cy="344979"/>
            <a:chOff x="12629241" y="8111149"/>
            <a:chExt cx="1991680" cy="344979"/>
          </a:xfrm>
        </p:grpSpPr>
        <p:sp>
          <p:nvSpPr>
            <p:cNvPr id="13" name="Rectangle 12">
              <a:extLst>
                <a:ext uri="{FF2B5EF4-FFF2-40B4-BE49-F238E27FC236}">
                  <a16:creationId xmlns:a16="http://schemas.microsoft.com/office/drawing/2014/main" id="{29FE060C-BA53-7645-8760-76B9907476D0}"/>
                </a:ext>
              </a:extLst>
            </p:cNvPr>
            <p:cNvSpPr/>
            <p:nvPr/>
          </p:nvSpPr>
          <p:spPr>
            <a:xfrm>
              <a:off x="12967816" y="8129750"/>
              <a:ext cx="1653105" cy="307777"/>
            </a:xfrm>
            <a:prstGeom prst="rect">
              <a:avLst/>
            </a:prstGeom>
          </p:spPr>
          <p:txBody>
            <a:bodyPr wrap="square">
              <a:spAutoFit/>
            </a:bodyPr>
            <a:lstStyle/>
            <a:p>
              <a:pPr marL="0" marR="0" lvl="0" indent="0" algn="l" defTabSz="584200" rtl="0" eaLnBrk="1" fontAlgn="auto" latinLnBrk="0" hangingPunct="0">
                <a:lnSpc>
                  <a:spcPct val="100000"/>
                </a:lnSpc>
                <a:spcBef>
                  <a:spcPts val="0"/>
                </a:spcBef>
                <a:spcAft>
                  <a:spcPts val="0"/>
                </a:spcAft>
                <a:buClrTx/>
                <a:buSzTx/>
                <a:buFontTx/>
                <a:buNone/>
                <a:tabLst/>
                <a:defRPr/>
              </a:pPr>
              <a:r>
                <a:rPr kumimoji="0" lang="en-US" sz="1400" b="0" i="0" u="none" strike="noStrike" kern="0" cap="none" spc="0" normalizeH="0" baseline="0" noProof="0" dirty="0">
                  <a:ln>
                    <a:noFill/>
                  </a:ln>
                  <a:solidFill>
                    <a:schemeClr val="tx1">
                      <a:lumMod val="65000"/>
                      <a:lumOff val="35000"/>
                    </a:schemeClr>
                  </a:solidFill>
                  <a:effectLst/>
                  <a:uLnTx/>
                  <a:uFillTx/>
                  <a:latin typeface="Verdana" panose="020B0604030504040204" pitchFamily="34" charset="0"/>
                  <a:ea typeface="Verdana" panose="020B0604030504040204" pitchFamily="34" charset="0"/>
                  <a:cs typeface="Verdana" panose="020B0604030504040204" pitchFamily="34" charset="0"/>
                  <a:sym typeface="Helvetica Neue"/>
                </a:rPr>
                <a:t>+371 67013100</a:t>
              </a:r>
            </a:p>
          </p:txBody>
        </p:sp>
        <p:pic>
          <p:nvPicPr>
            <p:cNvPr id="8" name="Picture 7" descr="Icon&#10;&#10;Description automatically generated">
              <a:extLst>
                <a:ext uri="{FF2B5EF4-FFF2-40B4-BE49-F238E27FC236}">
                  <a16:creationId xmlns:a16="http://schemas.microsoft.com/office/drawing/2014/main" id="{70CFC4F8-4769-C14C-AB0B-027AC666372F}"/>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2629241" y="8111149"/>
              <a:ext cx="344979" cy="344979"/>
            </a:xfrm>
            <a:prstGeom prst="rect">
              <a:avLst/>
            </a:prstGeom>
          </p:spPr>
        </p:pic>
      </p:grpSp>
      <p:grpSp>
        <p:nvGrpSpPr>
          <p:cNvPr id="53" name="Group 52">
            <a:extLst>
              <a:ext uri="{FF2B5EF4-FFF2-40B4-BE49-F238E27FC236}">
                <a16:creationId xmlns:a16="http://schemas.microsoft.com/office/drawing/2014/main" id="{0A9305CA-0381-6A49-A1EB-FDCDFC663926}"/>
              </a:ext>
            </a:extLst>
          </p:cNvPr>
          <p:cNvGrpSpPr/>
          <p:nvPr userDrawn="1"/>
        </p:nvGrpSpPr>
        <p:grpSpPr>
          <a:xfrm>
            <a:off x="14866182" y="8098162"/>
            <a:ext cx="2062281" cy="342203"/>
            <a:chOff x="14858225" y="8082398"/>
            <a:chExt cx="2062281" cy="342203"/>
          </a:xfrm>
        </p:grpSpPr>
        <p:sp>
          <p:nvSpPr>
            <p:cNvPr id="17" name="Rectangle 16">
              <a:extLst>
                <a:ext uri="{FF2B5EF4-FFF2-40B4-BE49-F238E27FC236}">
                  <a16:creationId xmlns:a16="http://schemas.microsoft.com/office/drawing/2014/main" id="{38F75D58-7F98-D545-A431-3E5BFE7BA678}"/>
                </a:ext>
              </a:extLst>
            </p:cNvPr>
            <p:cNvSpPr/>
            <p:nvPr/>
          </p:nvSpPr>
          <p:spPr>
            <a:xfrm>
              <a:off x="15165113" y="8116824"/>
              <a:ext cx="1755393" cy="307777"/>
            </a:xfrm>
            <a:prstGeom prst="rect">
              <a:avLst/>
            </a:prstGeom>
          </p:spPr>
          <p:txBody>
            <a:bodyPr wrap="square">
              <a:spAutoFit/>
            </a:bodyPr>
            <a:lstStyle/>
            <a:p>
              <a:pPr marL="0" marR="0" lvl="0" indent="0" algn="l" defTabSz="584200" rtl="0" eaLnBrk="1" fontAlgn="auto" latinLnBrk="0" hangingPunct="0">
                <a:lnSpc>
                  <a:spcPct val="100000"/>
                </a:lnSpc>
                <a:spcBef>
                  <a:spcPts val="0"/>
                </a:spcBef>
                <a:spcAft>
                  <a:spcPts val="0"/>
                </a:spcAft>
                <a:buClrTx/>
                <a:buSzTx/>
                <a:buFontTx/>
                <a:buNone/>
                <a:tabLst/>
                <a:defRPr/>
              </a:pPr>
              <a:r>
                <a:rPr kumimoji="0" lang="en-US" sz="1400" b="0" i="0" u="none" strike="noStrike" kern="0" cap="none" spc="0" normalizeH="0" baseline="0" noProof="0" dirty="0">
                  <a:ln>
                    <a:noFill/>
                  </a:ln>
                  <a:solidFill>
                    <a:schemeClr val="tx1">
                      <a:lumMod val="65000"/>
                      <a:lumOff val="35000"/>
                    </a:schemeClr>
                  </a:solidFill>
                  <a:effectLst/>
                  <a:uLnTx/>
                  <a:uFillTx/>
                  <a:latin typeface="Verdana" panose="020B0604030504040204" pitchFamily="34" charset="0"/>
                  <a:ea typeface="Verdana" panose="020B0604030504040204" pitchFamily="34" charset="0"/>
                  <a:cs typeface="Verdana" panose="020B0604030504040204" pitchFamily="34" charset="0"/>
                  <a:sym typeface="Helvetica Neue"/>
                </a:rPr>
                <a:t>pasts@em.gov.lv</a:t>
              </a:r>
            </a:p>
          </p:txBody>
        </p:sp>
        <p:pic>
          <p:nvPicPr>
            <p:cNvPr id="39" name="Picture 38" descr="Icon&#10;&#10;Description automatically generated">
              <a:extLst>
                <a:ext uri="{FF2B5EF4-FFF2-40B4-BE49-F238E27FC236}">
                  <a16:creationId xmlns:a16="http://schemas.microsoft.com/office/drawing/2014/main" id="{C93CB1CF-481F-8F42-8169-DE7B1AB5066E}"/>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14858225" y="8082398"/>
              <a:ext cx="330135" cy="330135"/>
            </a:xfrm>
            <a:prstGeom prst="rect">
              <a:avLst/>
            </a:prstGeom>
          </p:spPr>
        </p:pic>
      </p:grpSp>
      <p:grpSp>
        <p:nvGrpSpPr>
          <p:cNvPr id="52" name="Group 51">
            <a:extLst>
              <a:ext uri="{FF2B5EF4-FFF2-40B4-BE49-F238E27FC236}">
                <a16:creationId xmlns:a16="http://schemas.microsoft.com/office/drawing/2014/main" id="{7C1C776C-9981-4440-B15D-B46CA083ED1A}"/>
              </a:ext>
            </a:extLst>
          </p:cNvPr>
          <p:cNvGrpSpPr/>
          <p:nvPr userDrawn="1"/>
        </p:nvGrpSpPr>
        <p:grpSpPr>
          <a:xfrm>
            <a:off x="6509089" y="8104196"/>
            <a:ext cx="1905895" cy="330135"/>
            <a:chOff x="6499836" y="8101934"/>
            <a:chExt cx="1905895" cy="330135"/>
          </a:xfrm>
        </p:grpSpPr>
        <p:sp>
          <p:nvSpPr>
            <p:cNvPr id="14" name="Rectangle 13">
              <a:extLst>
                <a:ext uri="{FF2B5EF4-FFF2-40B4-BE49-F238E27FC236}">
                  <a16:creationId xmlns:a16="http://schemas.microsoft.com/office/drawing/2014/main" id="{5B5F39E0-985E-A541-90DB-9BAF2B2EA6F8}"/>
                </a:ext>
              </a:extLst>
            </p:cNvPr>
            <p:cNvSpPr/>
            <p:nvPr/>
          </p:nvSpPr>
          <p:spPr>
            <a:xfrm>
              <a:off x="6810040" y="8113113"/>
              <a:ext cx="1595691" cy="307777"/>
            </a:xfrm>
            <a:prstGeom prst="rect">
              <a:avLst/>
            </a:prstGeom>
          </p:spPr>
          <p:txBody>
            <a:bodyPr wrap="square">
              <a:spAutoFit/>
            </a:bodyPr>
            <a:lstStyle/>
            <a:p>
              <a:pPr marL="0" marR="0" lvl="0" indent="0" algn="l" defTabSz="584200" rtl="0" eaLnBrk="1" fontAlgn="auto" latinLnBrk="0" hangingPunct="0">
                <a:lnSpc>
                  <a:spcPct val="100000"/>
                </a:lnSpc>
                <a:spcBef>
                  <a:spcPts val="0"/>
                </a:spcBef>
                <a:spcAft>
                  <a:spcPts val="0"/>
                </a:spcAft>
                <a:buClrTx/>
                <a:buSzTx/>
                <a:buFontTx/>
                <a:buNone/>
                <a:tabLst/>
                <a:defRPr/>
              </a:pPr>
              <a:r>
                <a:rPr kumimoji="0" lang="en-US" sz="1400" b="0" i="0" u="none" strike="noStrike" kern="0" cap="none" spc="0" normalizeH="0" baseline="0" noProof="0" dirty="0">
                  <a:ln>
                    <a:noFill/>
                  </a:ln>
                  <a:solidFill>
                    <a:schemeClr val="tx1">
                      <a:lumMod val="65000"/>
                      <a:lumOff val="35000"/>
                    </a:schemeClr>
                  </a:solidFill>
                  <a:effectLst/>
                  <a:uLnTx/>
                  <a:uFillTx/>
                  <a:latin typeface="Verdana" panose="020B0604030504040204" pitchFamily="34" charset="0"/>
                  <a:ea typeface="Verdana" panose="020B0604030504040204" pitchFamily="34" charset="0"/>
                  <a:cs typeface="Verdana" panose="020B0604030504040204" pitchFamily="34" charset="0"/>
                  <a:sym typeface="Helvetica Neue"/>
                </a:rPr>
                <a:t>www.em.gov.lv</a:t>
              </a:r>
              <a:endParaRPr kumimoji="0" lang="lv-LV" sz="1400" b="0" i="0" u="none" strike="noStrike" kern="0" cap="none" spc="0" normalizeH="0" baseline="0" noProof="0" dirty="0">
                <a:ln>
                  <a:noFill/>
                </a:ln>
                <a:solidFill>
                  <a:schemeClr val="tx1">
                    <a:lumMod val="65000"/>
                    <a:lumOff val="35000"/>
                  </a:schemeClr>
                </a:solidFill>
                <a:effectLst/>
                <a:uLnTx/>
                <a:uFillTx/>
                <a:latin typeface="Verdana" panose="020B0604030504040204" pitchFamily="34" charset="0"/>
                <a:ea typeface="Verdana" panose="020B0604030504040204" pitchFamily="34" charset="0"/>
                <a:cs typeface="Verdana" panose="020B0604030504040204" pitchFamily="34" charset="0"/>
                <a:sym typeface="Helvetica Neue"/>
              </a:endParaRPr>
            </a:p>
          </p:txBody>
        </p:sp>
        <p:pic>
          <p:nvPicPr>
            <p:cNvPr id="43" name="Picture 42" descr="Icon&#10;&#10;Description automatically generated">
              <a:extLst>
                <a:ext uri="{FF2B5EF4-FFF2-40B4-BE49-F238E27FC236}">
                  <a16:creationId xmlns:a16="http://schemas.microsoft.com/office/drawing/2014/main" id="{E2FC9D8E-F55B-4E4C-8E5D-0106ABB8971C}"/>
                </a:ext>
              </a:extLst>
            </p:cNvPr>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6499836" y="8101934"/>
              <a:ext cx="330135" cy="330135"/>
            </a:xfrm>
            <a:prstGeom prst="rect">
              <a:avLst/>
            </a:prstGeom>
          </p:spPr>
        </p:pic>
      </p:grpSp>
      <p:grpSp>
        <p:nvGrpSpPr>
          <p:cNvPr id="55" name="Group 54">
            <a:extLst>
              <a:ext uri="{FF2B5EF4-FFF2-40B4-BE49-F238E27FC236}">
                <a16:creationId xmlns:a16="http://schemas.microsoft.com/office/drawing/2014/main" id="{DADE5FBE-75F1-6D43-BED6-B2519645B7FD}"/>
              </a:ext>
            </a:extLst>
          </p:cNvPr>
          <p:cNvGrpSpPr/>
          <p:nvPr userDrawn="1"/>
        </p:nvGrpSpPr>
        <p:grpSpPr>
          <a:xfrm>
            <a:off x="8594359" y="8092924"/>
            <a:ext cx="3921393" cy="352678"/>
            <a:chOff x="8470545" y="8101934"/>
            <a:chExt cx="3921393" cy="352678"/>
          </a:xfrm>
        </p:grpSpPr>
        <p:sp>
          <p:nvSpPr>
            <p:cNvPr id="16" name="Rectangle 15">
              <a:extLst>
                <a:ext uri="{FF2B5EF4-FFF2-40B4-BE49-F238E27FC236}">
                  <a16:creationId xmlns:a16="http://schemas.microsoft.com/office/drawing/2014/main" id="{6857A2B6-3892-2F4F-9045-B555B3F9F94D}"/>
                </a:ext>
              </a:extLst>
            </p:cNvPr>
            <p:cNvSpPr/>
            <p:nvPr/>
          </p:nvSpPr>
          <p:spPr>
            <a:xfrm>
              <a:off x="8696000" y="8124385"/>
              <a:ext cx="3695938" cy="307777"/>
            </a:xfrm>
            <a:prstGeom prst="rect">
              <a:avLst/>
            </a:prstGeom>
          </p:spPr>
          <p:txBody>
            <a:bodyPr wrap="square">
              <a:spAutoFit/>
            </a:bodyPr>
            <a:lstStyle/>
            <a:p>
              <a:pPr marL="0" marR="0" lvl="0" indent="0" algn="l" defTabSz="584200" rtl="0" eaLnBrk="1" fontAlgn="auto" latinLnBrk="0" hangingPunct="0">
                <a:lnSpc>
                  <a:spcPct val="100000"/>
                </a:lnSpc>
                <a:spcBef>
                  <a:spcPts val="0"/>
                </a:spcBef>
                <a:spcAft>
                  <a:spcPts val="0"/>
                </a:spcAft>
                <a:buClrTx/>
                <a:buSzTx/>
                <a:buFontTx/>
                <a:buNone/>
                <a:tabLst/>
                <a:defRPr/>
              </a:pPr>
              <a:r>
                <a:rPr kumimoji="0" lang="en-US" sz="1400" b="0" i="0" u="none" strike="noStrike" kern="0" cap="none" spc="0" normalizeH="0" baseline="0" noProof="0" dirty="0">
                  <a:ln>
                    <a:noFill/>
                  </a:ln>
                  <a:solidFill>
                    <a:schemeClr val="tx1">
                      <a:lumMod val="65000"/>
                      <a:lumOff val="35000"/>
                    </a:schemeClr>
                  </a:solidFill>
                  <a:effectLst/>
                  <a:uLnTx/>
                  <a:uFillTx/>
                  <a:latin typeface="Verdana" panose="020B0604030504040204" pitchFamily="34" charset="0"/>
                  <a:ea typeface="Verdana" panose="020B0604030504040204" pitchFamily="34" charset="0"/>
                  <a:cs typeface="Verdana" panose="020B0604030504040204" pitchFamily="34" charset="0"/>
                  <a:sym typeface="Helvetica Neue"/>
                </a:rPr>
                <a:t> 55 </a:t>
              </a:r>
              <a:r>
                <a:rPr kumimoji="0" lang="en-US" sz="1400" b="0" i="0" u="none" strike="noStrike" kern="0" cap="none" spc="0" normalizeH="0" baseline="0" noProof="0" dirty="0" err="1">
                  <a:ln>
                    <a:noFill/>
                  </a:ln>
                  <a:solidFill>
                    <a:schemeClr val="tx1">
                      <a:lumMod val="65000"/>
                      <a:lumOff val="35000"/>
                    </a:schemeClr>
                  </a:solidFill>
                  <a:effectLst/>
                  <a:uLnTx/>
                  <a:uFillTx/>
                  <a:latin typeface="Verdana" panose="020B0604030504040204" pitchFamily="34" charset="0"/>
                  <a:ea typeface="Verdana" panose="020B0604030504040204" pitchFamily="34" charset="0"/>
                  <a:cs typeface="Verdana" panose="020B0604030504040204" pitchFamily="34" charset="0"/>
                  <a:sym typeface="Helvetica Neue"/>
                </a:rPr>
                <a:t>Brīvības</a:t>
              </a:r>
              <a:r>
                <a:rPr kumimoji="0" lang="en-US" sz="1400" b="0" i="0" u="none" strike="noStrike" kern="0" cap="none" spc="0" normalizeH="0" baseline="0" noProof="0" dirty="0">
                  <a:ln>
                    <a:noFill/>
                  </a:ln>
                  <a:solidFill>
                    <a:schemeClr val="tx1">
                      <a:lumMod val="65000"/>
                      <a:lumOff val="35000"/>
                    </a:schemeClr>
                  </a:solidFill>
                  <a:effectLst/>
                  <a:uLnTx/>
                  <a:uFillTx/>
                  <a:latin typeface="Verdana" panose="020B0604030504040204" pitchFamily="34" charset="0"/>
                  <a:ea typeface="Verdana" panose="020B0604030504040204" pitchFamily="34" charset="0"/>
                  <a:cs typeface="Verdana" panose="020B0604030504040204" pitchFamily="34" charset="0"/>
                  <a:sym typeface="Helvetica Neue"/>
                </a:rPr>
                <a:t> </a:t>
              </a:r>
              <a:r>
                <a:rPr kumimoji="0" lang="lv-LV" sz="1400" b="0" i="0" u="none" strike="noStrike" kern="0" cap="none" spc="0" normalizeH="0" baseline="0" noProof="0" dirty="0" err="1">
                  <a:ln>
                    <a:noFill/>
                  </a:ln>
                  <a:solidFill>
                    <a:schemeClr val="tx1">
                      <a:lumMod val="65000"/>
                      <a:lumOff val="35000"/>
                    </a:schemeClr>
                  </a:solidFill>
                  <a:effectLst/>
                  <a:uLnTx/>
                  <a:uFillTx/>
                  <a:latin typeface="Verdana" panose="020B0604030504040204" pitchFamily="34" charset="0"/>
                  <a:ea typeface="Verdana" panose="020B0604030504040204" pitchFamily="34" charset="0"/>
                  <a:cs typeface="Verdana" panose="020B0604030504040204" pitchFamily="34" charset="0"/>
                  <a:sym typeface="Helvetica Neue"/>
                </a:rPr>
                <a:t>st</a:t>
              </a:r>
              <a:r>
                <a:rPr kumimoji="0" lang="en-US" sz="1400" b="0" i="0" u="none" strike="noStrike" kern="0" cap="none" spc="0" normalizeH="0" baseline="0" noProof="0" dirty="0">
                  <a:ln>
                    <a:noFill/>
                  </a:ln>
                  <a:solidFill>
                    <a:schemeClr val="tx1">
                      <a:lumMod val="65000"/>
                      <a:lumOff val="35000"/>
                    </a:schemeClr>
                  </a:solidFill>
                  <a:effectLst/>
                  <a:uLnTx/>
                  <a:uFillTx/>
                  <a:latin typeface="Verdana" panose="020B0604030504040204" pitchFamily="34" charset="0"/>
                  <a:ea typeface="Verdana" panose="020B0604030504040204" pitchFamily="34" charset="0"/>
                  <a:cs typeface="Verdana" panose="020B0604030504040204" pitchFamily="34" charset="0"/>
                  <a:sym typeface="Helvetica Neue"/>
                </a:rPr>
                <a:t>, R</a:t>
              </a:r>
              <a:r>
                <a:rPr kumimoji="0" lang="lv-LV" sz="1400" b="0" i="0" u="none" strike="noStrike" kern="0" cap="none" spc="0" normalizeH="0" baseline="0" noProof="0" dirty="0">
                  <a:ln>
                    <a:noFill/>
                  </a:ln>
                  <a:solidFill>
                    <a:schemeClr val="tx1">
                      <a:lumMod val="65000"/>
                      <a:lumOff val="35000"/>
                    </a:schemeClr>
                  </a:solidFill>
                  <a:effectLst/>
                  <a:uLnTx/>
                  <a:uFillTx/>
                  <a:latin typeface="Verdana" panose="020B0604030504040204" pitchFamily="34" charset="0"/>
                  <a:ea typeface="Verdana" panose="020B0604030504040204" pitchFamily="34" charset="0"/>
                  <a:cs typeface="Verdana" panose="020B0604030504040204" pitchFamily="34" charset="0"/>
                  <a:sym typeface="Helvetica Neue"/>
                </a:rPr>
                <a:t>i</a:t>
              </a:r>
              <a:r>
                <a:rPr kumimoji="0" lang="en-US" sz="1400" b="0" i="0" u="none" strike="noStrike" kern="0" cap="none" spc="0" normalizeH="0" baseline="0" noProof="0" dirty="0" err="1">
                  <a:ln>
                    <a:noFill/>
                  </a:ln>
                  <a:solidFill>
                    <a:schemeClr val="tx1">
                      <a:lumMod val="65000"/>
                      <a:lumOff val="35000"/>
                    </a:schemeClr>
                  </a:solidFill>
                  <a:effectLst/>
                  <a:uLnTx/>
                  <a:uFillTx/>
                  <a:latin typeface="Verdana" panose="020B0604030504040204" pitchFamily="34" charset="0"/>
                  <a:ea typeface="Verdana" panose="020B0604030504040204" pitchFamily="34" charset="0"/>
                  <a:cs typeface="Verdana" panose="020B0604030504040204" pitchFamily="34" charset="0"/>
                  <a:sym typeface="Helvetica Neue"/>
                </a:rPr>
                <a:t>ga</a:t>
              </a:r>
              <a:r>
                <a:rPr kumimoji="0" lang="en-US" sz="1400" b="0" i="0" u="none" strike="noStrike" kern="0" cap="none" spc="0" normalizeH="0" baseline="0" noProof="0" dirty="0">
                  <a:ln>
                    <a:noFill/>
                  </a:ln>
                  <a:solidFill>
                    <a:schemeClr val="tx1">
                      <a:lumMod val="65000"/>
                      <a:lumOff val="35000"/>
                    </a:schemeClr>
                  </a:solidFill>
                  <a:effectLst/>
                  <a:uLnTx/>
                  <a:uFillTx/>
                  <a:latin typeface="Verdana" panose="020B0604030504040204" pitchFamily="34" charset="0"/>
                  <a:ea typeface="Verdana" panose="020B0604030504040204" pitchFamily="34" charset="0"/>
                  <a:cs typeface="Verdana" panose="020B0604030504040204" pitchFamily="34" charset="0"/>
                  <a:sym typeface="Helvetica Neue"/>
                </a:rPr>
                <a:t>, LV-1519, Latvia</a:t>
              </a:r>
            </a:p>
          </p:txBody>
        </p:sp>
        <p:pic>
          <p:nvPicPr>
            <p:cNvPr id="45" name="Picture 44" descr="Icon&#10;&#10;Description automatically generated">
              <a:extLst>
                <a:ext uri="{FF2B5EF4-FFF2-40B4-BE49-F238E27FC236}">
                  <a16:creationId xmlns:a16="http://schemas.microsoft.com/office/drawing/2014/main" id="{29298802-35B1-3F4D-A117-8F792E0F0501}"/>
                </a:ext>
              </a:extLst>
            </p:cNvPr>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8470545" y="8101934"/>
              <a:ext cx="344979" cy="352678"/>
            </a:xfrm>
            <a:prstGeom prst="rect">
              <a:avLst/>
            </a:prstGeom>
          </p:spPr>
        </p:pic>
      </p:grpSp>
      <p:grpSp>
        <p:nvGrpSpPr>
          <p:cNvPr id="51" name="Group 50">
            <a:extLst>
              <a:ext uri="{FF2B5EF4-FFF2-40B4-BE49-F238E27FC236}">
                <a16:creationId xmlns:a16="http://schemas.microsoft.com/office/drawing/2014/main" id="{C674693A-63AA-594C-A2AE-92063002B29E}"/>
              </a:ext>
            </a:extLst>
          </p:cNvPr>
          <p:cNvGrpSpPr/>
          <p:nvPr userDrawn="1"/>
        </p:nvGrpSpPr>
        <p:grpSpPr>
          <a:xfrm>
            <a:off x="2976235" y="8114699"/>
            <a:ext cx="3353479" cy="319632"/>
            <a:chOff x="3153102" y="8113380"/>
            <a:chExt cx="3353479" cy="319632"/>
          </a:xfrm>
        </p:grpSpPr>
        <p:sp>
          <p:nvSpPr>
            <p:cNvPr id="38" name="Rectangle 37">
              <a:extLst>
                <a:ext uri="{FF2B5EF4-FFF2-40B4-BE49-F238E27FC236}">
                  <a16:creationId xmlns:a16="http://schemas.microsoft.com/office/drawing/2014/main" id="{01BAD3AF-61D7-994C-8BA8-AC38D0FFF976}"/>
                </a:ext>
              </a:extLst>
            </p:cNvPr>
            <p:cNvSpPr/>
            <p:nvPr userDrawn="1"/>
          </p:nvSpPr>
          <p:spPr>
            <a:xfrm>
              <a:off x="4300237" y="8114056"/>
              <a:ext cx="2206344" cy="307777"/>
            </a:xfrm>
            <a:prstGeom prst="rect">
              <a:avLst/>
            </a:prstGeom>
          </p:spPr>
          <p:txBody>
            <a:bodyPr wrap="square">
              <a:spAutoFit/>
            </a:bodyPr>
            <a:lstStyle/>
            <a:p>
              <a:pPr marL="0" marR="0" lvl="0" indent="0" algn="l" defTabSz="584200" rtl="0" eaLnBrk="1" fontAlgn="auto" latinLnBrk="0" hangingPunct="0">
                <a:lnSpc>
                  <a:spcPct val="100000"/>
                </a:lnSpc>
                <a:spcBef>
                  <a:spcPts val="0"/>
                </a:spcBef>
                <a:spcAft>
                  <a:spcPts val="0"/>
                </a:spcAft>
                <a:buClrTx/>
                <a:buSzTx/>
                <a:buFontTx/>
                <a:buNone/>
                <a:tabLst/>
                <a:defRPr/>
              </a:pPr>
              <a:r>
                <a:rPr kumimoji="0" lang="lv-LV" sz="1400" b="0" i="0" u="none" strike="noStrike" kern="0" cap="none" spc="0" normalizeH="0" baseline="0" noProof="0" dirty="0">
                  <a:ln>
                    <a:noFill/>
                  </a:ln>
                  <a:solidFill>
                    <a:schemeClr val="tx1">
                      <a:lumMod val="65000"/>
                      <a:lumOff val="35000"/>
                    </a:schemeClr>
                  </a:solidFill>
                  <a:effectLst/>
                  <a:uLnTx/>
                  <a:uFillTx/>
                  <a:latin typeface="Verdana" panose="020B0604030504040204" pitchFamily="34" charset="0"/>
                  <a:ea typeface="Verdana" panose="020B0604030504040204" pitchFamily="34" charset="0"/>
                  <a:cs typeface="Verdana" panose="020B0604030504040204" pitchFamily="34" charset="0"/>
                  <a:sym typeface="Helvetica Neue"/>
                </a:rPr>
                <a:t>/</a:t>
              </a:r>
              <a:r>
                <a:rPr kumimoji="0" lang="en-US" sz="1400" b="0" i="0" u="none" strike="noStrike" kern="0" cap="none" spc="0" normalizeH="0" baseline="0" noProof="0" dirty="0" err="1">
                  <a:ln>
                    <a:noFill/>
                  </a:ln>
                  <a:solidFill>
                    <a:schemeClr val="tx1">
                      <a:lumMod val="65000"/>
                      <a:lumOff val="35000"/>
                    </a:schemeClr>
                  </a:solidFill>
                  <a:effectLst/>
                  <a:uLnTx/>
                  <a:uFillTx/>
                  <a:latin typeface="Verdana" panose="020B0604030504040204" pitchFamily="34" charset="0"/>
                  <a:ea typeface="Verdana" panose="020B0604030504040204" pitchFamily="34" charset="0"/>
                  <a:cs typeface="Verdana" panose="020B0604030504040204" pitchFamily="34" charset="0"/>
                  <a:sym typeface="Helvetica Neue"/>
                </a:rPr>
                <a:t>ekonomikasministrija</a:t>
              </a:r>
              <a:endParaRPr kumimoji="0" lang="lv-LV" sz="1400" b="0" i="0" u="none" strike="noStrike" kern="0" cap="none" spc="0" normalizeH="0" baseline="0" noProof="0" dirty="0">
                <a:ln>
                  <a:noFill/>
                </a:ln>
                <a:solidFill>
                  <a:schemeClr val="tx1">
                    <a:lumMod val="65000"/>
                    <a:lumOff val="35000"/>
                  </a:schemeClr>
                </a:solidFill>
                <a:effectLst/>
                <a:uLnTx/>
                <a:uFillTx/>
                <a:latin typeface="Verdana" panose="020B0604030504040204" pitchFamily="34" charset="0"/>
                <a:ea typeface="Verdana" panose="020B0604030504040204" pitchFamily="34" charset="0"/>
                <a:cs typeface="Verdana" panose="020B0604030504040204" pitchFamily="34" charset="0"/>
                <a:sym typeface="Helvetica Neue"/>
              </a:endParaRPr>
            </a:p>
          </p:txBody>
        </p:sp>
        <p:pic>
          <p:nvPicPr>
            <p:cNvPr id="41" name="Picture 40" descr="Icon&#10;&#10;Description automatically generated">
              <a:extLst>
                <a:ext uri="{FF2B5EF4-FFF2-40B4-BE49-F238E27FC236}">
                  <a16:creationId xmlns:a16="http://schemas.microsoft.com/office/drawing/2014/main" id="{9FA30B89-A703-3E45-96BD-B19CFCD4E4BF}"/>
                </a:ext>
              </a:extLst>
            </p:cNvPr>
            <p:cNvPicPr>
              <a:picLocks noChangeAspect="1"/>
            </p:cNvPicPr>
            <p:nvPr userDrawn="1"/>
          </p:nvPicPr>
          <p:blipFill>
            <a:blip r:embed="rId8">
              <a:extLst>
                <a:ext uri="{28A0092B-C50C-407E-A947-70E740481C1C}">
                  <a14:useLocalDpi xmlns:a14="http://schemas.microsoft.com/office/drawing/2010/main" val="0"/>
                </a:ext>
              </a:extLst>
            </a:blip>
            <a:stretch>
              <a:fillRect/>
            </a:stretch>
          </p:blipFill>
          <p:spPr>
            <a:xfrm>
              <a:off x="3980491" y="8114675"/>
              <a:ext cx="306538" cy="306538"/>
            </a:xfrm>
            <a:prstGeom prst="rect">
              <a:avLst/>
            </a:prstGeom>
          </p:spPr>
        </p:pic>
        <p:pic>
          <p:nvPicPr>
            <p:cNvPr id="47" name="Picture 46" descr="A blue rectangle with a black rectangle in the middle&#10;&#10;Description automatically generated with low confidence">
              <a:extLst>
                <a:ext uri="{FF2B5EF4-FFF2-40B4-BE49-F238E27FC236}">
                  <a16:creationId xmlns:a16="http://schemas.microsoft.com/office/drawing/2014/main" id="{0F9432E8-1D51-5E4D-88BA-AE9ABC380A5B}"/>
                </a:ext>
              </a:extLst>
            </p:cNvPr>
            <p:cNvPicPr>
              <a:picLocks noChangeAspect="1"/>
            </p:cNvPicPr>
            <p:nvPr userDrawn="1"/>
          </p:nvPicPr>
          <p:blipFill rotWithShape="1">
            <a:blip r:embed="rId9">
              <a:extLst>
                <a:ext uri="{28A0092B-C50C-407E-A947-70E740481C1C}">
                  <a14:useLocalDpi xmlns:a14="http://schemas.microsoft.com/office/drawing/2010/main" val="0"/>
                </a:ext>
              </a:extLst>
            </a:blip>
            <a:srcRect b="33278"/>
            <a:stretch/>
          </p:blipFill>
          <p:spPr>
            <a:xfrm>
              <a:off x="3509151" y="8131269"/>
              <a:ext cx="452239" cy="301743"/>
            </a:xfrm>
            <a:prstGeom prst="rect">
              <a:avLst/>
            </a:prstGeom>
          </p:spPr>
        </p:pic>
        <p:pic>
          <p:nvPicPr>
            <p:cNvPr id="49" name="Picture 48" descr="Icon&#10;&#10;Description automatically generated">
              <a:extLst>
                <a:ext uri="{FF2B5EF4-FFF2-40B4-BE49-F238E27FC236}">
                  <a16:creationId xmlns:a16="http://schemas.microsoft.com/office/drawing/2014/main" id="{9BA5EA3B-96A1-E34E-B1E4-A56E1FF79CF3}"/>
                </a:ext>
              </a:extLst>
            </p:cNvPr>
            <p:cNvPicPr>
              <a:picLocks noChangeAspect="1"/>
            </p:cNvPicPr>
            <p:nvPr userDrawn="1"/>
          </p:nvPicPr>
          <p:blipFill>
            <a:blip r:embed="rId10">
              <a:extLst>
                <a:ext uri="{28A0092B-C50C-407E-A947-70E740481C1C}">
                  <a14:useLocalDpi xmlns:a14="http://schemas.microsoft.com/office/drawing/2010/main" val="0"/>
                </a:ext>
              </a:extLst>
            </a:blip>
            <a:stretch>
              <a:fillRect/>
            </a:stretch>
          </p:blipFill>
          <p:spPr>
            <a:xfrm>
              <a:off x="3153102" y="8113380"/>
              <a:ext cx="309129" cy="309129"/>
            </a:xfrm>
            <a:prstGeom prst="rect">
              <a:avLst/>
            </a:prstGeom>
          </p:spPr>
        </p:pic>
      </p:grpSp>
      <p:pic>
        <p:nvPicPr>
          <p:cNvPr id="7" name="Picture 6" descr="Shape&#10;&#10;Description automatically generated with low confidence">
            <a:extLst>
              <a:ext uri="{FF2B5EF4-FFF2-40B4-BE49-F238E27FC236}">
                <a16:creationId xmlns:a16="http://schemas.microsoft.com/office/drawing/2014/main" id="{76D33BD8-BC01-1B43-9723-322A40AD6942}"/>
              </a:ext>
            </a:extLst>
          </p:cNvPr>
          <p:cNvPicPr>
            <a:picLocks noChangeAspect="1"/>
          </p:cNvPicPr>
          <p:nvPr userDrawn="1"/>
        </p:nvPicPr>
        <p:blipFill>
          <a:blip r:embed="rId11">
            <a:extLst>
              <a:ext uri="{28A0092B-C50C-407E-A947-70E740481C1C}">
                <a14:useLocalDpi xmlns:a14="http://schemas.microsoft.com/office/drawing/2010/main" val="0"/>
              </a:ext>
            </a:extLst>
          </a:blip>
          <a:stretch>
            <a:fillRect/>
          </a:stretch>
        </p:blipFill>
        <p:spPr>
          <a:xfrm>
            <a:off x="6234827" y="601055"/>
            <a:ext cx="4869022" cy="4869022"/>
          </a:xfrm>
          <a:prstGeom prst="rect">
            <a:avLst/>
          </a:prstGeom>
        </p:spPr>
      </p:pic>
    </p:spTree>
    <p:extLst>
      <p:ext uri="{BB962C8B-B14F-4D97-AF65-F5344CB8AC3E}">
        <p14:creationId xmlns:p14="http://schemas.microsoft.com/office/powerpoint/2010/main" val="273173733"/>
      </p:ext>
    </p:extLst>
  </p:cSld>
  <p:clrMapOvr>
    <a:masterClrMapping/>
  </p:clrMapOvr>
  <p:extLst>
    <p:ext uri="{DCECCB84-F9BA-43D5-87BE-67443E8EF086}">
      <p15:sldGuideLst xmlns:p15="http://schemas.microsoft.com/office/powerpoint/2012/main">
        <p15:guide id="1" orient="horz" pos="3072">
          <p15:clr>
            <a:srgbClr val="FBAE40"/>
          </p15:clr>
        </p15:guide>
        <p15:guide id="2" orient="horz">
          <p15:clr>
            <a:srgbClr val="FBAE40"/>
          </p15:clr>
        </p15:guide>
        <p15:guide id="3" orient="horz" pos="6144">
          <p15:clr>
            <a:srgbClr val="FBAE40"/>
          </p15:clr>
        </p15:guide>
        <p15:guide id="4" orient="horz" pos="5839">
          <p15:clr>
            <a:srgbClr val="FBAE40"/>
          </p15:clr>
        </p15:guide>
        <p15:guide id="5" orient="horz" pos="5544">
          <p15:clr>
            <a:srgbClr val="FBAE40"/>
          </p15:clr>
        </p15:guide>
        <p15:guide id="6" orient="horz" pos="305">
          <p15:clr>
            <a:srgbClr val="FBAE40"/>
          </p15:clr>
        </p15:guide>
        <p15:guide id="7">
          <p15:clr>
            <a:srgbClr val="FBAE40"/>
          </p15:clr>
        </p15:guide>
        <p15:guide id="8" orient="horz" pos="713">
          <p15:clr>
            <a:srgbClr val="FBAE40"/>
          </p15:clr>
        </p15:guide>
        <p15:guide id="9" pos="5461">
          <p15:clr>
            <a:srgbClr val="FBAE40"/>
          </p15:clr>
        </p15:guide>
        <p15:guide id="10" pos="291">
          <p15:clr>
            <a:srgbClr val="FBAE40"/>
          </p15:clr>
        </p15:guide>
        <p15:guide id="11" pos="585">
          <p15:clr>
            <a:srgbClr val="FBAE40"/>
          </p15:clr>
        </p15:guide>
        <p15:guide id="12" pos="10923">
          <p15:clr>
            <a:srgbClr val="FBAE40"/>
          </p15:clr>
        </p15:guide>
        <p15:guide id="13" pos="10632">
          <p15:clr>
            <a:srgbClr val="FBAE40"/>
          </p15:clr>
        </p15:guide>
        <p15:guide id="14" pos="10338">
          <p15:clr>
            <a:srgbClr val="FBAE40"/>
          </p15:clr>
        </p15:guide>
        <p15:guide id="15" pos="3556">
          <p15:clr>
            <a:srgbClr val="FBAE40"/>
          </p15:clr>
        </p15:guide>
        <p15:guide id="16" pos="7571">
          <p15:clr>
            <a:srgbClr val="FBAE40"/>
          </p15:clr>
        </p15:guide>
        <p15:guide id="17" orient="horz" pos="577">
          <p15:clr>
            <a:srgbClr val="FBAE40"/>
          </p15:clr>
        </p15:guide>
        <p15:guide id="18" orient="horz" pos="1076">
          <p15:clr>
            <a:srgbClr val="FBAE40"/>
          </p15:clr>
        </p15:guide>
        <p15:guide id="19" orient="horz" pos="1371">
          <p15:clr>
            <a:srgbClr val="FBAE40"/>
          </p15:clr>
        </p15:guide>
        <p15:guide id="20" orient="horz" pos="1666">
          <p15:clr>
            <a:srgbClr val="FBAE40"/>
          </p15:clr>
        </p15:guide>
        <p15:guide id="21" orient="horz" pos="1961">
          <p15:clr>
            <a:srgbClr val="FBAE40"/>
          </p15:clr>
        </p15:guide>
        <p15:guide id="22" pos="7276">
          <p15:clr>
            <a:srgbClr val="FBAE40"/>
          </p15:clr>
        </p15:guide>
        <p15:guide id="23" pos="2672">
          <p15:clr>
            <a:srgbClr val="FBAE40"/>
          </p15:clr>
        </p15:guide>
        <p15:guide id="24" pos="4758">
          <p15:clr>
            <a:srgbClr val="FBAE40"/>
          </p15:clr>
        </p15:guide>
      </p15:sldGuideLst>
    </p:ext>
  </p:extLs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Tukšs slaids">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8B7F8AA1-2066-9A44-BC83-2B35D6219575}"/>
              </a:ext>
            </a:extLst>
          </p:cNvPr>
          <p:cNvSpPr>
            <a:spLocks noGrp="1"/>
          </p:cNvSpPr>
          <p:nvPr>
            <p:ph type="dt" sz="half" idx="10"/>
          </p:nvPr>
        </p:nvSpPr>
        <p:spPr>
          <a:xfrm>
            <a:off x="125413" y="9397736"/>
            <a:ext cx="3902075" cy="297920"/>
          </a:xfrm>
        </p:spPr>
        <p:txBody>
          <a:bodyPr/>
          <a:lstStyle>
            <a:lvl1pPr>
              <a:defRPr b="0" i="0">
                <a:latin typeface="Verdana" panose="020B0604030504040204" pitchFamily="34" charset="0"/>
                <a:ea typeface="Verdana" panose="020B0604030504040204" pitchFamily="34" charset="0"/>
                <a:cs typeface="Verdana" panose="020B0604030504040204" pitchFamily="34" charset="0"/>
              </a:defRPr>
            </a:lvl1pPr>
          </a:lstStyle>
          <a:p>
            <a:fld id="{58102F6D-2937-664A-AB2F-B78F4874A4A1}" type="datetimeFigureOut">
              <a:rPr lang="en-LV" smtClean="0"/>
              <a:pPr/>
              <a:t>10/20/2023</a:t>
            </a:fld>
            <a:endParaRPr lang="en-LV" dirty="0"/>
          </a:p>
        </p:txBody>
      </p:sp>
      <p:sp>
        <p:nvSpPr>
          <p:cNvPr id="5" name="Footer Placeholder 4">
            <a:extLst>
              <a:ext uri="{FF2B5EF4-FFF2-40B4-BE49-F238E27FC236}">
                <a16:creationId xmlns:a16="http://schemas.microsoft.com/office/drawing/2014/main" id="{56DA12EF-A2F8-8D4E-A450-63B50402D00C}"/>
              </a:ext>
            </a:extLst>
          </p:cNvPr>
          <p:cNvSpPr>
            <a:spLocks noGrp="1"/>
          </p:cNvSpPr>
          <p:nvPr>
            <p:ph type="ftr" sz="quarter" idx="11"/>
          </p:nvPr>
        </p:nvSpPr>
        <p:spPr>
          <a:xfrm>
            <a:off x="4278312" y="9390328"/>
            <a:ext cx="8870421" cy="297920"/>
          </a:xfrm>
        </p:spPr>
        <p:txBody>
          <a:bodyPr/>
          <a:lstStyle>
            <a:lvl1pPr>
              <a:defRPr b="0" i="0">
                <a:latin typeface="Verdana" panose="020B0604030504040204" pitchFamily="34" charset="0"/>
                <a:ea typeface="Verdana" panose="020B0604030504040204" pitchFamily="34" charset="0"/>
                <a:cs typeface="Verdana" panose="020B0604030504040204" pitchFamily="34" charset="0"/>
              </a:defRPr>
            </a:lvl1pPr>
          </a:lstStyle>
          <a:p>
            <a:endParaRPr lang="en-LV" dirty="0"/>
          </a:p>
        </p:txBody>
      </p:sp>
      <p:sp>
        <p:nvSpPr>
          <p:cNvPr id="6" name="Slide Number Placeholder 5">
            <a:extLst>
              <a:ext uri="{FF2B5EF4-FFF2-40B4-BE49-F238E27FC236}">
                <a16:creationId xmlns:a16="http://schemas.microsoft.com/office/drawing/2014/main" id="{4F6D260D-AE27-0743-8E70-FE555CAF2B28}"/>
              </a:ext>
            </a:extLst>
          </p:cNvPr>
          <p:cNvSpPr>
            <a:spLocks noGrp="1"/>
          </p:cNvSpPr>
          <p:nvPr>
            <p:ph type="sldNum" sz="quarter" idx="12"/>
          </p:nvPr>
        </p:nvSpPr>
        <p:spPr>
          <a:xfrm>
            <a:off x="13312775" y="9397736"/>
            <a:ext cx="3902075" cy="290512"/>
          </a:xfrm>
        </p:spPr>
        <p:txBody>
          <a:bodyPr/>
          <a:lstStyle>
            <a:lvl1pPr>
              <a:defRPr b="0" i="0">
                <a:latin typeface="Verdana" panose="020B0604030504040204" pitchFamily="34" charset="0"/>
                <a:ea typeface="Verdana" panose="020B0604030504040204" pitchFamily="34" charset="0"/>
                <a:cs typeface="Verdana" panose="020B0604030504040204" pitchFamily="34" charset="0"/>
              </a:defRPr>
            </a:lvl1pPr>
          </a:lstStyle>
          <a:p>
            <a:fld id="{8891F8A6-FDBB-A34F-8650-67E0D2FBAF55}" type="slidenum">
              <a:rPr lang="en-LV" smtClean="0"/>
              <a:pPr/>
              <a:t>‹#›</a:t>
            </a:fld>
            <a:endParaRPr lang="en-LV" dirty="0"/>
          </a:p>
        </p:txBody>
      </p:sp>
    </p:spTree>
    <p:extLst>
      <p:ext uri="{BB962C8B-B14F-4D97-AF65-F5344CB8AC3E}">
        <p14:creationId xmlns:p14="http://schemas.microsoft.com/office/powerpoint/2010/main" val="2620029618"/>
      </p:ext>
    </p:extLst>
  </p:cSld>
  <p:clrMapOvr>
    <a:masterClrMapping/>
  </p:clrMapOvr>
  <p:extLst>
    <p:ext uri="{DCECCB84-F9BA-43D5-87BE-67443E8EF086}">
      <p15:sldGuideLst xmlns:p15="http://schemas.microsoft.com/office/powerpoint/2012/main">
        <p15:guide id="1" orient="horz" pos="3072">
          <p15:clr>
            <a:srgbClr val="FBAE40"/>
          </p15:clr>
        </p15:guide>
        <p15:guide id="2" orient="horz">
          <p15:clr>
            <a:srgbClr val="FBAE40"/>
          </p15:clr>
        </p15:guide>
        <p15:guide id="3" orient="horz" pos="6144">
          <p15:clr>
            <a:srgbClr val="FBAE40"/>
          </p15:clr>
        </p15:guide>
        <p15:guide id="4" orient="horz" pos="5839">
          <p15:clr>
            <a:srgbClr val="FBAE40"/>
          </p15:clr>
        </p15:guide>
        <p15:guide id="5" orient="horz" pos="5544">
          <p15:clr>
            <a:srgbClr val="FBAE40"/>
          </p15:clr>
        </p15:guide>
        <p15:guide id="6" orient="horz" pos="305">
          <p15:clr>
            <a:srgbClr val="FBAE40"/>
          </p15:clr>
        </p15:guide>
        <p15:guide id="7">
          <p15:clr>
            <a:srgbClr val="FBAE40"/>
          </p15:clr>
        </p15:guide>
        <p15:guide id="8" orient="horz" pos="713">
          <p15:clr>
            <a:srgbClr val="FBAE40"/>
          </p15:clr>
        </p15:guide>
        <p15:guide id="9" pos="5461">
          <p15:clr>
            <a:srgbClr val="FBAE40"/>
          </p15:clr>
        </p15:guide>
        <p15:guide id="10" pos="291">
          <p15:clr>
            <a:srgbClr val="FBAE40"/>
          </p15:clr>
        </p15:guide>
        <p15:guide id="11" pos="585">
          <p15:clr>
            <a:srgbClr val="FBAE40"/>
          </p15:clr>
        </p15:guide>
        <p15:guide id="12" pos="10923">
          <p15:clr>
            <a:srgbClr val="FBAE40"/>
          </p15:clr>
        </p15:guide>
        <p15:guide id="13" pos="10632">
          <p15:clr>
            <a:srgbClr val="FBAE40"/>
          </p15:clr>
        </p15:guide>
        <p15:guide id="14" pos="10338">
          <p15:clr>
            <a:srgbClr val="FBAE40"/>
          </p15:clr>
        </p15:guide>
        <p15:guide id="15" pos="3556">
          <p15:clr>
            <a:srgbClr val="FBAE40"/>
          </p15:clr>
        </p15:guide>
        <p15:guide id="16" pos="7571">
          <p15:clr>
            <a:srgbClr val="FBAE40"/>
          </p15:clr>
        </p15:guide>
        <p15:guide id="17" orient="horz" pos="555">
          <p15:clr>
            <a:srgbClr val="FBAE40"/>
          </p15:clr>
        </p15:guide>
        <p15:guide id="18" orient="horz" pos="1076">
          <p15:clr>
            <a:srgbClr val="FBAE40"/>
          </p15:clr>
        </p15:guide>
        <p15:guide id="19" orient="horz" pos="1371">
          <p15:clr>
            <a:srgbClr val="FBAE40"/>
          </p15:clr>
        </p15:guide>
        <p15:guide id="20" orient="horz" pos="1666">
          <p15:clr>
            <a:srgbClr val="FBAE40"/>
          </p15:clr>
        </p15:guide>
        <p15:guide id="21" orient="horz" pos="1961">
          <p15:clr>
            <a:srgbClr val="FBAE40"/>
          </p15:clr>
        </p15:guide>
        <p15:guide id="22" pos="7276">
          <p15:clr>
            <a:srgbClr val="FBAE40"/>
          </p15:clr>
        </p15:guide>
        <p15:guide id="23" pos="2672">
          <p15:clr>
            <a:srgbClr val="FBAE40"/>
          </p15:clr>
        </p15:guide>
        <p15:guide id="24" pos="4781">
          <p15:clr>
            <a:srgbClr val="FBAE40"/>
          </p15:clr>
        </p15:guide>
        <p15:guide id="25" pos="5189">
          <p15:clr>
            <a:srgbClr val="FBAE40"/>
          </p15:clr>
        </p15:guide>
        <p15:guide id="26" pos="5779">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tarpslaids 01">
    <p:spTree>
      <p:nvGrpSpPr>
        <p:cNvPr id="1" name=""/>
        <p:cNvGrpSpPr/>
        <p:nvPr/>
      </p:nvGrpSpPr>
      <p:grpSpPr>
        <a:xfrm>
          <a:off x="0" y="0"/>
          <a:ext cx="0" cy="0"/>
          <a:chOff x="0" y="0"/>
          <a:chExt cx="0" cy="0"/>
        </a:xfrm>
      </p:grpSpPr>
      <p:sp>
        <p:nvSpPr>
          <p:cNvPr id="13" name="Tumsais">
            <a:extLst>
              <a:ext uri="{FF2B5EF4-FFF2-40B4-BE49-F238E27FC236}">
                <a16:creationId xmlns:a16="http://schemas.microsoft.com/office/drawing/2014/main" id="{27B5FF8B-E82C-2749-9C38-C8E243475F1D}"/>
              </a:ext>
            </a:extLst>
          </p:cNvPr>
          <p:cNvSpPr/>
          <p:nvPr userDrawn="1"/>
        </p:nvSpPr>
        <p:spPr>
          <a:xfrm>
            <a:off x="7537448" y="0"/>
            <a:ext cx="9887441" cy="9753600"/>
          </a:xfrm>
          <a:prstGeom prst="rect">
            <a:avLst/>
          </a:prstGeom>
          <a:solidFill>
            <a:srgbClr val="0043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LV" dirty="0"/>
          </a:p>
        </p:txBody>
      </p:sp>
      <p:sp>
        <p:nvSpPr>
          <p:cNvPr id="14" name="LIelais zalais lauks ">
            <a:extLst>
              <a:ext uri="{FF2B5EF4-FFF2-40B4-BE49-F238E27FC236}">
                <a16:creationId xmlns:a16="http://schemas.microsoft.com/office/drawing/2014/main" id="{46E8A87A-9CBF-604F-A2BA-6A63F66C197E}"/>
              </a:ext>
            </a:extLst>
          </p:cNvPr>
          <p:cNvSpPr/>
          <p:nvPr userDrawn="1"/>
        </p:nvSpPr>
        <p:spPr>
          <a:xfrm>
            <a:off x="461963" y="447675"/>
            <a:ext cx="16962926" cy="8858250"/>
          </a:xfrm>
          <a:prstGeom prst="rect">
            <a:avLst/>
          </a:prstGeom>
          <a:solidFill>
            <a:srgbClr val="0085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LV" dirty="0"/>
          </a:p>
        </p:txBody>
      </p:sp>
      <p:sp>
        <p:nvSpPr>
          <p:cNvPr id="25" name="Text Placeholder 24">
            <a:extLst>
              <a:ext uri="{FF2B5EF4-FFF2-40B4-BE49-F238E27FC236}">
                <a16:creationId xmlns:a16="http://schemas.microsoft.com/office/drawing/2014/main" id="{95790348-8332-3F44-A865-A5114BC697CC}"/>
              </a:ext>
            </a:extLst>
          </p:cNvPr>
          <p:cNvSpPr>
            <a:spLocks noGrp="1"/>
          </p:cNvSpPr>
          <p:nvPr>
            <p:ph type="body" sz="quarter" idx="13" hasCustomPrompt="1"/>
          </p:nvPr>
        </p:nvSpPr>
        <p:spPr>
          <a:xfrm>
            <a:off x="946150" y="1131888"/>
            <a:ext cx="7188036" cy="7669212"/>
          </a:xfrm>
        </p:spPr>
        <p:txBody>
          <a:bodyPr anchor="ctr"/>
          <a:lstStyle>
            <a:lvl1pPr marL="0" indent="0" algn="ctr">
              <a:buNone/>
              <a:defRPr sz="6000" b="1" i="0">
                <a:solidFill>
                  <a:schemeClr val="bg1"/>
                </a:solidFill>
                <a:latin typeface="Verdana" panose="020B0604030504040204" pitchFamily="34" charset="0"/>
                <a:ea typeface="Verdana" panose="020B0604030504040204" pitchFamily="34" charset="0"/>
                <a:cs typeface="Verdana" panose="020B0604030504040204" pitchFamily="34" charset="0"/>
              </a:defRPr>
            </a:lvl1pPr>
          </a:lstStyle>
          <a:p>
            <a:pPr lvl="0"/>
            <a:r>
              <a:rPr lang="lv-LV" dirty="0"/>
              <a:t>Prezentācijas nosaukums</a:t>
            </a:r>
          </a:p>
          <a:p>
            <a:pPr lvl="0"/>
            <a:endParaRPr lang="en-LV" dirty="0"/>
          </a:p>
        </p:txBody>
      </p:sp>
      <p:sp>
        <p:nvSpPr>
          <p:cNvPr id="16" name="Baltais elements 01">
            <a:extLst>
              <a:ext uri="{FF2B5EF4-FFF2-40B4-BE49-F238E27FC236}">
                <a16:creationId xmlns:a16="http://schemas.microsoft.com/office/drawing/2014/main" id="{DC0103AE-459C-E94E-8DFA-9ABBCFEC5FA8}"/>
              </a:ext>
            </a:extLst>
          </p:cNvPr>
          <p:cNvSpPr/>
          <p:nvPr userDrawn="1"/>
        </p:nvSpPr>
        <p:spPr>
          <a:xfrm>
            <a:off x="9209617" y="1094846"/>
            <a:ext cx="7668683" cy="7706255"/>
          </a:xfrm>
          <a:prstGeom prst="rect">
            <a:avLst/>
          </a:prstGeom>
          <a:no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LV" dirty="0"/>
          </a:p>
        </p:txBody>
      </p:sp>
      <p:sp>
        <p:nvSpPr>
          <p:cNvPr id="3" name="Picture Placeholder 2">
            <a:extLst>
              <a:ext uri="{FF2B5EF4-FFF2-40B4-BE49-F238E27FC236}">
                <a16:creationId xmlns:a16="http://schemas.microsoft.com/office/drawing/2014/main" id="{D73D9A80-F7D5-174F-BD65-7DFFE9028E73}"/>
              </a:ext>
            </a:extLst>
          </p:cNvPr>
          <p:cNvSpPr>
            <a:spLocks noGrp="1"/>
          </p:cNvSpPr>
          <p:nvPr>
            <p:ph type="pic" sz="quarter" idx="14" hasCustomPrompt="1"/>
          </p:nvPr>
        </p:nvSpPr>
        <p:spPr>
          <a:xfrm>
            <a:off x="8669338" y="1708150"/>
            <a:ext cx="7742237" cy="8045450"/>
          </a:xfrm>
        </p:spPr>
        <p:txBody>
          <a:bodyPr anchor="ctr"/>
          <a:lstStyle>
            <a:lvl1pPr marL="0" indent="0" algn="ctr">
              <a:buNone/>
              <a:defRPr>
                <a:solidFill>
                  <a:schemeClr val="bg1"/>
                </a:solidFill>
              </a:defRPr>
            </a:lvl1pPr>
          </a:lstStyle>
          <a:p>
            <a:r>
              <a:rPr lang="en-LV" dirty="0"/>
              <a:t>ATTĒLS</a:t>
            </a:r>
          </a:p>
        </p:txBody>
      </p:sp>
    </p:spTree>
    <p:extLst>
      <p:ext uri="{BB962C8B-B14F-4D97-AF65-F5344CB8AC3E}">
        <p14:creationId xmlns:p14="http://schemas.microsoft.com/office/powerpoint/2010/main" val="1778813774"/>
      </p:ext>
    </p:extLst>
  </p:cSld>
  <p:clrMapOvr>
    <a:masterClrMapping/>
  </p:clrMapOvr>
  <p:extLst>
    <p:ext uri="{DCECCB84-F9BA-43D5-87BE-67443E8EF086}">
      <p15:sldGuideLst xmlns:p15="http://schemas.microsoft.com/office/powerpoint/2012/main">
        <p15:guide id="1" orient="horz" pos="3072" userDrawn="1">
          <p15:clr>
            <a:srgbClr val="FBAE40"/>
          </p15:clr>
        </p15:guide>
        <p15:guide id="2" orient="horz" userDrawn="1">
          <p15:clr>
            <a:srgbClr val="FBAE40"/>
          </p15:clr>
        </p15:guide>
        <p15:guide id="3" orient="horz" pos="6144" userDrawn="1">
          <p15:clr>
            <a:srgbClr val="FBAE40"/>
          </p15:clr>
        </p15:guide>
        <p15:guide id="4" orient="horz" pos="5839" userDrawn="1">
          <p15:clr>
            <a:srgbClr val="FBAE40"/>
          </p15:clr>
        </p15:guide>
        <p15:guide id="5" orient="horz" pos="5544" userDrawn="1">
          <p15:clr>
            <a:srgbClr val="FBAE40"/>
          </p15:clr>
        </p15:guide>
        <p15:guide id="6" orient="horz" pos="305" userDrawn="1">
          <p15:clr>
            <a:srgbClr val="FBAE40"/>
          </p15:clr>
        </p15:guide>
        <p15:guide id="7" userDrawn="1">
          <p15:clr>
            <a:srgbClr val="FBAE40"/>
          </p15:clr>
        </p15:guide>
        <p15:guide id="8" orient="horz" pos="713" userDrawn="1">
          <p15:clr>
            <a:srgbClr val="FBAE40"/>
          </p15:clr>
        </p15:guide>
        <p15:guide id="9" pos="5461" userDrawn="1">
          <p15:clr>
            <a:srgbClr val="FBAE40"/>
          </p15:clr>
        </p15:guide>
        <p15:guide id="10" pos="291" userDrawn="1">
          <p15:clr>
            <a:srgbClr val="FBAE40"/>
          </p15:clr>
        </p15:guide>
        <p15:guide id="11" pos="585" userDrawn="1">
          <p15:clr>
            <a:srgbClr val="FBAE40"/>
          </p15:clr>
        </p15:guide>
        <p15:guide id="12" pos="10923" userDrawn="1">
          <p15:clr>
            <a:srgbClr val="FBAE40"/>
          </p15:clr>
        </p15:guide>
        <p15:guide id="13" pos="10655" userDrawn="1">
          <p15:clr>
            <a:srgbClr val="FBAE40"/>
          </p15:clr>
        </p15:guide>
        <p15:guide id="14" pos="10338" userDrawn="1">
          <p15:clr>
            <a:srgbClr val="FBAE40"/>
          </p15:clr>
        </p15:guide>
        <p15:guide id="15" pos="3556" userDrawn="1">
          <p15:clr>
            <a:srgbClr val="FBAE40"/>
          </p15:clr>
        </p15:guide>
        <p15:guide id="16" pos="7571" userDrawn="1">
          <p15:clr>
            <a:srgbClr val="FBAE40"/>
          </p15:clr>
        </p15:guide>
        <p15:guide id="17" orient="horz" pos="577" userDrawn="1">
          <p15:clr>
            <a:srgbClr val="FBAE40"/>
          </p15:clr>
        </p15:guide>
        <p15:guide id="18" orient="horz" pos="1076" userDrawn="1">
          <p15:clr>
            <a:srgbClr val="FBAE40"/>
          </p15:clr>
        </p15:guide>
        <p15:guide id="19" orient="horz" pos="1371" userDrawn="1">
          <p15:clr>
            <a:srgbClr val="FBAE40"/>
          </p15:clr>
        </p15:guide>
        <p15:guide id="20" orient="horz" pos="1666" userDrawn="1">
          <p15:clr>
            <a:srgbClr val="FBAE40"/>
          </p15:clr>
        </p15:guide>
        <p15:guide id="21" orient="horz" pos="1961" userDrawn="1">
          <p15:clr>
            <a:srgbClr val="FBAE40"/>
          </p15:clr>
        </p15:guide>
        <p15:guide id="22" pos="7276" userDrawn="1">
          <p15:clr>
            <a:srgbClr val="FBAE40"/>
          </p15:clr>
        </p15:guide>
        <p15:guide id="23" pos="2672" userDrawn="1">
          <p15:clr>
            <a:srgbClr val="FBAE40"/>
          </p15:clr>
        </p15:guide>
        <p15:guide id="24" pos="4758" userDrawn="1">
          <p15:clr>
            <a:srgbClr val="FBAE40"/>
          </p15:clr>
        </p15:guide>
        <p15:guide id="25" pos="5099"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aturs_01">
    <p:spTree>
      <p:nvGrpSpPr>
        <p:cNvPr id="1" name=""/>
        <p:cNvGrpSpPr/>
        <p:nvPr/>
      </p:nvGrpSpPr>
      <p:grpSpPr>
        <a:xfrm>
          <a:off x="0" y="0"/>
          <a:ext cx="0" cy="0"/>
          <a:chOff x="0" y="0"/>
          <a:chExt cx="0" cy="0"/>
        </a:xfrm>
      </p:grpSpPr>
      <p:sp>
        <p:nvSpPr>
          <p:cNvPr id="15" name="Tumsais">
            <a:extLst>
              <a:ext uri="{FF2B5EF4-FFF2-40B4-BE49-F238E27FC236}">
                <a16:creationId xmlns:a16="http://schemas.microsoft.com/office/drawing/2014/main" id="{25354DA6-F194-4A4E-B82F-0B180F41EDF3}"/>
              </a:ext>
            </a:extLst>
          </p:cNvPr>
          <p:cNvSpPr/>
          <p:nvPr userDrawn="1"/>
        </p:nvSpPr>
        <p:spPr>
          <a:xfrm>
            <a:off x="-36395" y="0"/>
            <a:ext cx="9887441" cy="9753600"/>
          </a:xfrm>
          <a:prstGeom prst="rect">
            <a:avLst/>
          </a:prstGeom>
          <a:solidFill>
            <a:srgbClr val="0043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LV" dirty="0"/>
          </a:p>
        </p:txBody>
      </p:sp>
      <p:sp>
        <p:nvSpPr>
          <p:cNvPr id="14" name="LIelais zalais lauks ">
            <a:extLst>
              <a:ext uri="{FF2B5EF4-FFF2-40B4-BE49-F238E27FC236}">
                <a16:creationId xmlns:a16="http://schemas.microsoft.com/office/drawing/2014/main" id="{46E8A87A-9CBF-604F-A2BA-6A63F66C197E}"/>
              </a:ext>
            </a:extLst>
          </p:cNvPr>
          <p:cNvSpPr/>
          <p:nvPr userDrawn="1"/>
        </p:nvSpPr>
        <p:spPr>
          <a:xfrm>
            <a:off x="-36395" y="484187"/>
            <a:ext cx="16943188" cy="8821737"/>
          </a:xfrm>
          <a:prstGeom prst="rect">
            <a:avLst/>
          </a:prstGeom>
          <a:solidFill>
            <a:srgbClr val="0085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LV" dirty="0"/>
          </a:p>
        </p:txBody>
      </p:sp>
      <p:sp>
        <p:nvSpPr>
          <p:cNvPr id="20" name="Text Placeholder 24">
            <a:extLst>
              <a:ext uri="{FF2B5EF4-FFF2-40B4-BE49-F238E27FC236}">
                <a16:creationId xmlns:a16="http://schemas.microsoft.com/office/drawing/2014/main" id="{8AD7F27F-1DE1-DE48-8CF5-7B6C333DE7AF}"/>
              </a:ext>
            </a:extLst>
          </p:cNvPr>
          <p:cNvSpPr>
            <a:spLocks noGrp="1"/>
          </p:cNvSpPr>
          <p:nvPr>
            <p:ph type="body" sz="quarter" idx="15" hasCustomPrompt="1"/>
          </p:nvPr>
        </p:nvSpPr>
        <p:spPr>
          <a:xfrm>
            <a:off x="433470" y="484188"/>
            <a:ext cx="11117180" cy="1712911"/>
          </a:xfrm>
        </p:spPr>
        <p:txBody>
          <a:bodyPr anchor="ctr"/>
          <a:lstStyle>
            <a:lvl1pPr marL="0" indent="0" algn="ctr">
              <a:buNone/>
              <a:defRPr sz="6000" b="1" i="0">
                <a:solidFill>
                  <a:schemeClr val="bg1"/>
                </a:solidFill>
                <a:latin typeface="Verdana" panose="020B0604030504040204" pitchFamily="34" charset="0"/>
                <a:ea typeface="Verdana" panose="020B0604030504040204" pitchFamily="34" charset="0"/>
                <a:cs typeface="Verdana" panose="020B0604030504040204" pitchFamily="34" charset="0"/>
              </a:defRPr>
            </a:lvl1pPr>
          </a:lstStyle>
          <a:p>
            <a:pPr lvl="0"/>
            <a:r>
              <a:rPr lang="en-GB" dirty="0" err="1"/>
              <a:t>Virsraksts</a:t>
            </a:r>
            <a:endParaRPr lang="en-GB" dirty="0"/>
          </a:p>
        </p:txBody>
      </p:sp>
      <p:sp>
        <p:nvSpPr>
          <p:cNvPr id="22" name="Baltais elements 01">
            <a:extLst>
              <a:ext uri="{FF2B5EF4-FFF2-40B4-BE49-F238E27FC236}">
                <a16:creationId xmlns:a16="http://schemas.microsoft.com/office/drawing/2014/main" id="{18F311ED-9B70-E844-AE32-DE482F015C52}"/>
              </a:ext>
            </a:extLst>
          </p:cNvPr>
          <p:cNvSpPr/>
          <p:nvPr userDrawn="1"/>
        </p:nvSpPr>
        <p:spPr>
          <a:xfrm>
            <a:off x="12027470" y="1131887"/>
            <a:ext cx="5435971" cy="6700988"/>
          </a:xfrm>
          <a:prstGeom prst="rect">
            <a:avLst/>
          </a:prstGeom>
          <a:no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LV" dirty="0"/>
          </a:p>
        </p:txBody>
      </p:sp>
      <p:sp>
        <p:nvSpPr>
          <p:cNvPr id="21" name="Picture Placeholder 2">
            <a:extLst>
              <a:ext uri="{FF2B5EF4-FFF2-40B4-BE49-F238E27FC236}">
                <a16:creationId xmlns:a16="http://schemas.microsoft.com/office/drawing/2014/main" id="{EA8972EE-86B7-4247-B3D5-D33B79D55105}"/>
              </a:ext>
            </a:extLst>
          </p:cNvPr>
          <p:cNvSpPr>
            <a:spLocks noGrp="1"/>
          </p:cNvSpPr>
          <p:nvPr>
            <p:ph type="pic" sz="quarter" idx="16" hasCustomPrompt="1"/>
          </p:nvPr>
        </p:nvSpPr>
        <p:spPr>
          <a:xfrm>
            <a:off x="12540457" y="1708150"/>
            <a:ext cx="4799806" cy="6585100"/>
          </a:xfrm>
        </p:spPr>
        <p:txBody>
          <a:bodyPr anchor="ctr"/>
          <a:lstStyle>
            <a:lvl1pPr marL="0" indent="0" algn="ctr">
              <a:buNone/>
              <a:defRPr>
                <a:solidFill>
                  <a:schemeClr val="bg1"/>
                </a:solidFill>
              </a:defRPr>
            </a:lvl1pPr>
          </a:lstStyle>
          <a:p>
            <a:r>
              <a:rPr lang="en-LV" dirty="0"/>
              <a:t>ATTĒLS</a:t>
            </a:r>
          </a:p>
        </p:txBody>
      </p:sp>
      <p:sp>
        <p:nvSpPr>
          <p:cNvPr id="7" name="Content Placeholder 6">
            <a:extLst>
              <a:ext uri="{FF2B5EF4-FFF2-40B4-BE49-F238E27FC236}">
                <a16:creationId xmlns:a16="http://schemas.microsoft.com/office/drawing/2014/main" id="{B3A449C2-EC99-6D4E-8E18-3009C3B54174}"/>
              </a:ext>
            </a:extLst>
          </p:cNvPr>
          <p:cNvSpPr>
            <a:spLocks noGrp="1"/>
          </p:cNvSpPr>
          <p:nvPr>
            <p:ph sz="quarter" idx="17"/>
          </p:nvPr>
        </p:nvSpPr>
        <p:spPr>
          <a:xfrm>
            <a:off x="461962" y="2644775"/>
            <a:ext cx="11088687" cy="6156325"/>
          </a:xfrm>
        </p:spPr>
        <p:txBody>
          <a:bodyPr/>
          <a:lstStyle>
            <a:lvl1pPr marL="0" indent="0">
              <a:buNone/>
              <a:defRPr b="0" i="0">
                <a:solidFill>
                  <a:schemeClr val="bg1"/>
                </a:solidFill>
                <a:latin typeface="Verdana" panose="020B0604030504040204" pitchFamily="34" charset="0"/>
                <a:ea typeface="Verdana" panose="020B0604030504040204" pitchFamily="34" charset="0"/>
                <a:cs typeface="Verdana" panose="020B0604030504040204" pitchFamily="34" charset="0"/>
              </a:defRPr>
            </a:lvl1pPr>
            <a:lvl2pPr>
              <a:defRPr b="0" i="0">
                <a:solidFill>
                  <a:schemeClr val="bg1"/>
                </a:solidFill>
                <a:latin typeface="Verdana" panose="020B0604030504040204" pitchFamily="34" charset="0"/>
                <a:ea typeface="Verdana" panose="020B0604030504040204" pitchFamily="34" charset="0"/>
                <a:cs typeface="Verdana" panose="020B0604030504040204" pitchFamily="34" charset="0"/>
              </a:defRPr>
            </a:lvl2pPr>
            <a:lvl3pPr>
              <a:defRPr b="0" i="0">
                <a:solidFill>
                  <a:schemeClr val="bg1"/>
                </a:solidFill>
                <a:latin typeface="Verdana" panose="020B0604030504040204" pitchFamily="34" charset="0"/>
                <a:ea typeface="Verdana" panose="020B0604030504040204" pitchFamily="34" charset="0"/>
                <a:cs typeface="Verdana" panose="020B0604030504040204" pitchFamily="34" charset="0"/>
              </a:defRPr>
            </a:lvl3pPr>
            <a:lvl4pPr>
              <a:defRPr b="0" i="0">
                <a:solidFill>
                  <a:schemeClr val="bg1"/>
                </a:solidFill>
                <a:latin typeface="Verdana" panose="020B0604030504040204" pitchFamily="34" charset="0"/>
                <a:ea typeface="Verdana" panose="020B0604030504040204" pitchFamily="34" charset="0"/>
                <a:cs typeface="Verdana" panose="020B0604030504040204" pitchFamily="34" charset="0"/>
              </a:defRPr>
            </a:lvl4pPr>
            <a:lvl5pPr>
              <a:defRPr b="0" i="0">
                <a:solidFill>
                  <a:schemeClr val="bg1"/>
                </a:solidFill>
                <a:latin typeface="Verdana" panose="020B0604030504040204" pitchFamily="34" charset="0"/>
                <a:ea typeface="Verdana" panose="020B0604030504040204" pitchFamily="34" charset="0"/>
                <a:cs typeface="Verdana" panose="020B0604030504040204" pitchFamily="34" charset="0"/>
              </a:defRPr>
            </a:lvl5pPr>
          </a:lstStyle>
          <a:p>
            <a:pPr lvl="0"/>
            <a:r>
              <a:rPr lang="lv-LV"/>
              <a:t>Noklikšķiniet, lai rediģētu šablona teksta stilus</a:t>
            </a:r>
          </a:p>
        </p:txBody>
      </p:sp>
    </p:spTree>
    <p:extLst>
      <p:ext uri="{BB962C8B-B14F-4D97-AF65-F5344CB8AC3E}">
        <p14:creationId xmlns:p14="http://schemas.microsoft.com/office/powerpoint/2010/main" val="87407334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1500">
        <p159:morph option="byObject"/>
      </p:transition>
    </mc:Choice>
    <mc:Fallback xmlns="">
      <p:transition spd="slow">
        <p:fade/>
      </p:transition>
    </mc:Fallback>
  </mc:AlternateContent>
  <p:extLst>
    <p:ext uri="{DCECCB84-F9BA-43D5-87BE-67443E8EF086}">
      <p15:sldGuideLst xmlns:p15="http://schemas.microsoft.com/office/powerpoint/2012/main">
        <p15:guide id="1" orient="horz" pos="3072" userDrawn="1">
          <p15:clr>
            <a:srgbClr val="FBAE40"/>
          </p15:clr>
        </p15:guide>
        <p15:guide id="2" orient="horz" userDrawn="1">
          <p15:clr>
            <a:srgbClr val="FBAE40"/>
          </p15:clr>
        </p15:guide>
        <p15:guide id="3" orient="horz" pos="6144" userDrawn="1">
          <p15:clr>
            <a:srgbClr val="FBAE40"/>
          </p15:clr>
        </p15:guide>
        <p15:guide id="4" orient="horz" pos="5839" userDrawn="1">
          <p15:clr>
            <a:srgbClr val="FBAE40"/>
          </p15:clr>
        </p15:guide>
        <p15:guide id="5" orient="horz" pos="5544" userDrawn="1">
          <p15:clr>
            <a:srgbClr val="FBAE40"/>
          </p15:clr>
        </p15:guide>
        <p15:guide id="6" orient="horz" pos="305" userDrawn="1">
          <p15:clr>
            <a:srgbClr val="FBAE40"/>
          </p15:clr>
        </p15:guide>
        <p15:guide id="7" userDrawn="1">
          <p15:clr>
            <a:srgbClr val="FBAE40"/>
          </p15:clr>
        </p15:guide>
        <p15:guide id="8" orient="horz" pos="713" userDrawn="1">
          <p15:clr>
            <a:srgbClr val="FBAE40"/>
          </p15:clr>
        </p15:guide>
        <p15:guide id="9" pos="5461" userDrawn="1">
          <p15:clr>
            <a:srgbClr val="FBAE40"/>
          </p15:clr>
        </p15:guide>
        <p15:guide id="10" pos="291" userDrawn="1">
          <p15:clr>
            <a:srgbClr val="FBAE40"/>
          </p15:clr>
        </p15:guide>
        <p15:guide id="11" pos="585" userDrawn="1">
          <p15:clr>
            <a:srgbClr val="FBAE40"/>
          </p15:clr>
        </p15:guide>
        <p15:guide id="12" pos="10923" userDrawn="1">
          <p15:clr>
            <a:srgbClr val="FBAE40"/>
          </p15:clr>
        </p15:guide>
        <p15:guide id="13" pos="10632" userDrawn="1">
          <p15:clr>
            <a:srgbClr val="FBAE40"/>
          </p15:clr>
        </p15:guide>
        <p15:guide id="14" pos="10338" userDrawn="1">
          <p15:clr>
            <a:srgbClr val="FBAE40"/>
          </p15:clr>
        </p15:guide>
        <p15:guide id="15" pos="3556" userDrawn="1">
          <p15:clr>
            <a:srgbClr val="FBAE40"/>
          </p15:clr>
        </p15:guide>
        <p15:guide id="16" pos="7571" userDrawn="1">
          <p15:clr>
            <a:srgbClr val="FBAE40"/>
          </p15:clr>
        </p15:guide>
        <p15:guide id="17" orient="horz" pos="577" userDrawn="1">
          <p15:clr>
            <a:srgbClr val="FBAE40"/>
          </p15:clr>
        </p15:guide>
        <p15:guide id="18" orient="horz" pos="1076" userDrawn="1">
          <p15:clr>
            <a:srgbClr val="FBAE40"/>
          </p15:clr>
        </p15:guide>
        <p15:guide id="19" orient="horz" pos="1371" userDrawn="1">
          <p15:clr>
            <a:srgbClr val="FBAE40"/>
          </p15:clr>
        </p15:guide>
        <p15:guide id="20" orient="horz" pos="1666" userDrawn="1">
          <p15:clr>
            <a:srgbClr val="FBAE40"/>
          </p15:clr>
        </p15:guide>
        <p15:guide id="21" orient="horz" pos="1961" userDrawn="1">
          <p15:clr>
            <a:srgbClr val="FBAE40"/>
          </p15:clr>
        </p15:guide>
        <p15:guide id="22" pos="7276" userDrawn="1">
          <p15:clr>
            <a:srgbClr val="FBAE40"/>
          </p15:clr>
        </p15:guide>
        <p15:guide id="23" pos="2672" userDrawn="1">
          <p15:clr>
            <a:srgbClr val="FBAE40"/>
          </p15:clr>
        </p15:guide>
        <p15:guide id="24" pos="4758" userDrawn="1">
          <p15:clr>
            <a:srgbClr val="FBAE40"/>
          </p15:clr>
        </p15:guide>
        <p15:guide id="25" pos="5099" userDrawn="1">
          <p15:clr>
            <a:srgbClr val="FBAE40"/>
          </p15:clr>
        </p15:guide>
        <p15:guide id="26" orient="horz" pos="5227" userDrawn="1">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Saturs_02">
    <p:spTree>
      <p:nvGrpSpPr>
        <p:cNvPr id="1" name=""/>
        <p:cNvGrpSpPr/>
        <p:nvPr/>
      </p:nvGrpSpPr>
      <p:grpSpPr>
        <a:xfrm>
          <a:off x="0" y="0"/>
          <a:ext cx="0" cy="0"/>
          <a:chOff x="0" y="0"/>
          <a:chExt cx="0" cy="0"/>
        </a:xfrm>
      </p:grpSpPr>
      <p:sp>
        <p:nvSpPr>
          <p:cNvPr id="15" name="Tumsais">
            <a:extLst>
              <a:ext uri="{FF2B5EF4-FFF2-40B4-BE49-F238E27FC236}">
                <a16:creationId xmlns:a16="http://schemas.microsoft.com/office/drawing/2014/main" id="{25354DA6-F194-4A4E-B82F-0B180F41EDF3}"/>
              </a:ext>
            </a:extLst>
          </p:cNvPr>
          <p:cNvSpPr/>
          <p:nvPr userDrawn="1"/>
        </p:nvSpPr>
        <p:spPr>
          <a:xfrm>
            <a:off x="-36395" y="0"/>
            <a:ext cx="9887441" cy="9753600"/>
          </a:xfrm>
          <a:prstGeom prst="rect">
            <a:avLst/>
          </a:prstGeom>
          <a:solidFill>
            <a:srgbClr val="0043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LV" dirty="0"/>
          </a:p>
        </p:txBody>
      </p:sp>
      <p:sp>
        <p:nvSpPr>
          <p:cNvPr id="14" name="LIelais zalais lauks ">
            <a:extLst>
              <a:ext uri="{FF2B5EF4-FFF2-40B4-BE49-F238E27FC236}">
                <a16:creationId xmlns:a16="http://schemas.microsoft.com/office/drawing/2014/main" id="{46E8A87A-9CBF-604F-A2BA-6A63F66C197E}"/>
              </a:ext>
            </a:extLst>
          </p:cNvPr>
          <p:cNvSpPr/>
          <p:nvPr userDrawn="1"/>
        </p:nvSpPr>
        <p:spPr>
          <a:xfrm>
            <a:off x="461963" y="447675"/>
            <a:ext cx="17047824" cy="8858250"/>
          </a:xfrm>
          <a:prstGeom prst="rect">
            <a:avLst/>
          </a:prstGeom>
          <a:solidFill>
            <a:srgbClr val="0085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LV" dirty="0"/>
          </a:p>
        </p:txBody>
      </p:sp>
      <p:sp>
        <p:nvSpPr>
          <p:cNvPr id="20" name="Text Placeholder 24">
            <a:extLst>
              <a:ext uri="{FF2B5EF4-FFF2-40B4-BE49-F238E27FC236}">
                <a16:creationId xmlns:a16="http://schemas.microsoft.com/office/drawing/2014/main" id="{8AD7F27F-1DE1-DE48-8CF5-7B6C333DE7AF}"/>
              </a:ext>
            </a:extLst>
          </p:cNvPr>
          <p:cNvSpPr>
            <a:spLocks noGrp="1"/>
          </p:cNvSpPr>
          <p:nvPr>
            <p:ph type="body" sz="quarter" idx="15" hasCustomPrompt="1"/>
          </p:nvPr>
        </p:nvSpPr>
        <p:spPr>
          <a:xfrm>
            <a:off x="5144553" y="504825"/>
            <a:ext cx="11733747" cy="1692275"/>
          </a:xfrm>
        </p:spPr>
        <p:txBody>
          <a:bodyPr anchor="ctr"/>
          <a:lstStyle>
            <a:lvl1pPr marL="0" indent="0" algn="ctr">
              <a:buNone/>
              <a:defRPr sz="6000" b="1" i="0">
                <a:solidFill>
                  <a:schemeClr val="bg1"/>
                </a:solidFill>
                <a:latin typeface="Verdana" panose="020B0604030504040204" pitchFamily="34" charset="0"/>
                <a:ea typeface="Verdana" panose="020B0604030504040204" pitchFamily="34" charset="0"/>
                <a:cs typeface="Verdana" panose="020B0604030504040204" pitchFamily="34" charset="0"/>
              </a:defRPr>
            </a:lvl1pPr>
          </a:lstStyle>
          <a:p>
            <a:pPr lvl="0"/>
            <a:r>
              <a:rPr lang="en-GB" dirty="0" err="1"/>
              <a:t>Virsraksts</a:t>
            </a:r>
            <a:endParaRPr lang="en-GB" dirty="0"/>
          </a:p>
        </p:txBody>
      </p:sp>
      <p:sp>
        <p:nvSpPr>
          <p:cNvPr id="16" name="Content Placeholder 6">
            <a:extLst>
              <a:ext uri="{FF2B5EF4-FFF2-40B4-BE49-F238E27FC236}">
                <a16:creationId xmlns:a16="http://schemas.microsoft.com/office/drawing/2014/main" id="{F34109D8-F0F2-5247-814F-F35A209F33EE}"/>
              </a:ext>
            </a:extLst>
          </p:cNvPr>
          <p:cNvSpPr>
            <a:spLocks noGrp="1"/>
          </p:cNvSpPr>
          <p:nvPr>
            <p:ph sz="quarter" idx="18"/>
          </p:nvPr>
        </p:nvSpPr>
        <p:spPr>
          <a:xfrm>
            <a:off x="5144553" y="2644775"/>
            <a:ext cx="11733747" cy="6156326"/>
          </a:xfrm>
        </p:spPr>
        <p:txBody>
          <a:bodyPr/>
          <a:lstStyle>
            <a:lvl1pPr marL="0" indent="0">
              <a:buNone/>
              <a:defRPr b="0" i="0">
                <a:solidFill>
                  <a:schemeClr val="bg1"/>
                </a:solidFill>
                <a:latin typeface="Verdana" panose="020B0604030504040204" pitchFamily="34" charset="0"/>
                <a:ea typeface="Verdana" panose="020B0604030504040204" pitchFamily="34" charset="0"/>
                <a:cs typeface="Verdana" panose="020B0604030504040204" pitchFamily="34" charset="0"/>
              </a:defRPr>
            </a:lvl1pPr>
            <a:lvl2pPr>
              <a:defRPr b="0" i="0">
                <a:solidFill>
                  <a:schemeClr val="bg1"/>
                </a:solidFill>
                <a:latin typeface="Verdana" panose="020B0604030504040204" pitchFamily="34" charset="0"/>
                <a:ea typeface="Verdana" panose="020B0604030504040204" pitchFamily="34" charset="0"/>
                <a:cs typeface="Verdana" panose="020B0604030504040204" pitchFamily="34" charset="0"/>
              </a:defRPr>
            </a:lvl2pPr>
            <a:lvl3pPr>
              <a:defRPr b="0" i="0">
                <a:solidFill>
                  <a:schemeClr val="bg1"/>
                </a:solidFill>
                <a:latin typeface="Verdana" panose="020B0604030504040204" pitchFamily="34" charset="0"/>
                <a:ea typeface="Verdana" panose="020B0604030504040204" pitchFamily="34" charset="0"/>
                <a:cs typeface="Verdana" panose="020B0604030504040204" pitchFamily="34" charset="0"/>
              </a:defRPr>
            </a:lvl3pPr>
            <a:lvl4pPr>
              <a:defRPr b="0" i="0">
                <a:solidFill>
                  <a:schemeClr val="bg1"/>
                </a:solidFill>
                <a:latin typeface="Verdana" panose="020B0604030504040204" pitchFamily="34" charset="0"/>
                <a:ea typeface="Verdana" panose="020B0604030504040204" pitchFamily="34" charset="0"/>
                <a:cs typeface="Verdana" panose="020B0604030504040204" pitchFamily="34" charset="0"/>
              </a:defRPr>
            </a:lvl4pPr>
            <a:lvl5pPr>
              <a:defRPr b="0" i="0">
                <a:solidFill>
                  <a:schemeClr val="bg1"/>
                </a:solidFill>
                <a:latin typeface="Verdana" panose="020B0604030504040204" pitchFamily="34" charset="0"/>
                <a:ea typeface="Verdana" panose="020B0604030504040204" pitchFamily="34" charset="0"/>
                <a:cs typeface="Verdana" panose="020B0604030504040204" pitchFamily="34" charset="0"/>
              </a:defRPr>
            </a:lvl5pPr>
          </a:lstStyle>
          <a:p>
            <a:pPr lvl="0"/>
            <a:r>
              <a:rPr lang="lv-LV"/>
              <a:t>Noklikšķiniet, lai rediģētu šablona teksta stilus</a:t>
            </a:r>
          </a:p>
        </p:txBody>
      </p:sp>
      <p:sp>
        <p:nvSpPr>
          <p:cNvPr id="18" name="Picture Placeholder 2">
            <a:extLst>
              <a:ext uri="{FF2B5EF4-FFF2-40B4-BE49-F238E27FC236}">
                <a16:creationId xmlns:a16="http://schemas.microsoft.com/office/drawing/2014/main" id="{1B9B0A22-C6DE-3A49-B540-4A62A9BD3D6E}"/>
              </a:ext>
            </a:extLst>
          </p:cNvPr>
          <p:cNvSpPr>
            <a:spLocks noGrp="1"/>
          </p:cNvSpPr>
          <p:nvPr>
            <p:ph type="pic" sz="quarter" idx="16" hasCustomPrompt="1"/>
          </p:nvPr>
        </p:nvSpPr>
        <p:spPr>
          <a:xfrm>
            <a:off x="-36395" y="1708150"/>
            <a:ext cx="4283164" cy="6585100"/>
          </a:xfrm>
        </p:spPr>
        <p:txBody>
          <a:bodyPr anchor="ctr"/>
          <a:lstStyle>
            <a:lvl1pPr marL="0" indent="0" algn="ctr">
              <a:buNone/>
              <a:defRPr>
                <a:solidFill>
                  <a:schemeClr val="bg1"/>
                </a:solidFill>
              </a:defRPr>
            </a:lvl1pPr>
          </a:lstStyle>
          <a:p>
            <a:r>
              <a:rPr lang="en-LV" dirty="0"/>
              <a:t>ATTĒLS</a:t>
            </a:r>
          </a:p>
        </p:txBody>
      </p:sp>
      <p:sp>
        <p:nvSpPr>
          <p:cNvPr id="21" name="Baltais elements 01">
            <a:extLst>
              <a:ext uri="{FF2B5EF4-FFF2-40B4-BE49-F238E27FC236}">
                <a16:creationId xmlns:a16="http://schemas.microsoft.com/office/drawing/2014/main" id="{777864E1-DDCB-264A-A2F8-E264592D02CE}"/>
              </a:ext>
            </a:extLst>
          </p:cNvPr>
          <p:cNvSpPr/>
          <p:nvPr userDrawn="1"/>
        </p:nvSpPr>
        <p:spPr>
          <a:xfrm>
            <a:off x="-641536" y="1131887"/>
            <a:ext cx="5435971" cy="6700988"/>
          </a:xfrm>
          <a:prstGeom prst="rect">
            <a:avLst/>
          </a:prstGeom>
          <a:no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LV" dirty="0"/>
          </a:p>
        </p:txBody>
      </p:sp>
    </p:spTree>
    <p:extLst>
      <p:ext uri="{BB962C8B-B14F-4D97-AF65-F5344CB8AC3E}">
        <p14:creationId xmlns:p14="http://schemas.microsoft.com/office/powerpoint/2010/main" val="231477219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1500">
        <p159:morph option="byObject"/>
      </p:transition>
    </mc:Choice>
    <mc:Fallback xmlns="">
      <p:transition spd="slow">
        <p:fade/>
      </p:transition>
    </mc:Fallback>
  </mc:AlternateContent>
  <p:extLst>
    <p:ext uri="{DCECCB84-F9BA-43D5-87BE-67443E8EF086}">
      <p15:sldGuideLst xmlns:p15="http://schemas.microsoft.com/office/powerpoint/2012/main">
        <p15:guide id="1" orient="horz" pos="3072" userDrawn="1">
          <p15:clr>
            <a:srgbClr val="FBAE40"/>
          </p15:clr>
        </p15:guide>
        <p15:guide id="2" orient="horz" userDrawn="1">
          <p15:clr>
            <a:srgbClr val="FBAE40"/>
          </p15:clr>
        </p15:guide>
        <p15:guide id="3" orient="horz" pos="6144" userDrawn="1">
          <p15:clr>
            <a:srgbClr val="FBAE40"/>
          </p15:clr>
        </p15:guide>
        <p15:guide id="4" orient="horz" pos="5839" userDrawn="1">
          <p15:clr>
            <a:srgbClr val="FBAE40"/>
          </p15:clr>
        </p15:guide>
        <p15:guide id="5" orient="horz" pos="5544" userDrawn="1">
          <p15:clr>
            <a:srgbClr val="FBAE40"/>
          </p15:clr>
        </p15:guide>
        <p15:guide id="6" orient="horz" pos="305" userDrawn="1">
          <p15:clr>
            <a:srgbClr val="FBAE40"/>
          </p15:clr>
        </p15:guide>
        <p15:guide id="7" userDrawn="1">
          <p15:clr>
            <a:srgbClr val="FBAE40"/>
          </p15:clr>
        </p15:guide>
        <p15:guide id="8" orient="horz" pos="713" userDrawn="1">
          <p15:clr>
            <a:srgbClr val="FBAE40"/>
          </p15:clr>
        </p15:guide>
        <p15:guide id="9" pos="5461" userDrawn="1">
          <p15:clr>
            <a:srgbClr val="FBAE40"/>
          </p15:clr>
        </p15:guide>
        <p15:guide id="10" pos="291" userDrawn="1">
          <p15:clr>
            <a:srgbClr val="FBAE40"/>
          </p15:clr>
        </p15:guide>
        <p15:guide id="11" pos="585" userDrawn="1">
          <p15:clr>
            <a:srgbClr val="FBAE40"/>
          </p15:clr>
        </p15:guide>
        <p15:guide id="12" pos="10923" userDrawn="1">
          <p15:clr>
            <a:srgbClr val="FBAE40"/>
          </p15:clr>
        </p15:guide>
        <p15:guide id="13" pos="10632" userDrawn="1">
          <p15:clr>
            <a:srgbClr val="FBAE40"/>
          </p15:clr>
        </p15:guide>
        <p15:guide id="14" pos="10338" userDrawn="1">
          <p15:clr>
            <a:srgbClr val="FBAE40"/>
          </p15:clr>
        </p15:guide>
        <p15:guide id="15" pos="3556" userDrawn="1">
          <p15:clr>
            <a:srgbClr val="FBAE40"/>
          </p15:clr>
        </p15:guide>
        <p15:guide id="16" pos="7571" userDrawn="1">
          <p15:clr>
            <a:srgbClr val="FBAE40"/>
          </p15:clr>
        </p15:guide>
        <p15:guide id="17" orient="horz" pos="577" userDrawn="1">
          <p15:clr>
            <a:srgbClr val="FBAE40"/>
          </p15:clr>
        </p15:guide>
        <p15:guide id="18" orient="horz" pos="1076" userDrawn="1">
          <p15:clr>
            <a:srgbClr val="FBAE40"/>
          </p15:clr>
        </p15:guide>
        <p15:guide id="19" orient="horz" pos="1371" userDrawn="1">
          <p15:clr>
            <a:srgbClr val="FBAE40"/>
          </p15:clr>
        </p15:guide>
        <p15:guide id="20" orient="horz" pos="1666" userDrawn="1">
          <p15:clr>
            <a:srgbClr val="FBAE40"/>
          </p15:clr>
        </p15:guide>
        <p15:guide id="21" orient="horz" pos="1938" userDrawn="1">
          <p15:clr>
            <a:srgbClr val="FBAE40"/>
          </p15:clr>
        </p15:guide>
        <p15:guide id="22" pos="7276" userDrawn="1">
          <p15:clr>
            <a:srgbClr val="FBAE40"/>
          </p15:clr>
        </p15:guide>
        <p15:guide id="23" pos="2672" userDrawn="1">
          <p15:clr>
            <a:srgbClr val="FBAE40"/>
          </p15:clr>
        </p15:guide>
        <p15:guide id="24" pos="4758" userDrawn="1">
          <p15:clr>
            <a:srgbClr val="FBAE40"/>
          </p15:clr>
        </p15:guide>
        <p15:guide id="25" pos="5099" userDrawn="1">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Saturs_03">
    <p:spTree>
      <p:nvGrpSpPr>
        <p:cNvPr id="1" name=""/>
        <p:cNvGrpSpPr/>
        <p:nvPr/>
      </p:nvGrpSpPr>
      <p:grpSpPr>
        <a:xfrm>
          <a:off x="0" y="0"/>
          <a:ext cx="0" cy="0"/>
          <a:chOff x="0" y="0"/>
          <a:chExt cx="0" cy="0"/>
        </a:xfrm>
      </p:grpSpPr>
      <p:sp>
        <p:nvSpPr>
          <p:cNvPr id="15" name="Tumsais">
            <a:extLst>
              <a:ext uri="{FF2B5EF4-FFF2-40B4-BE49-F238E27FC236}">
                <a16:creationId xmlns:a16="http://schemas.microsoft.com/office/drawing/2014/main" id="{25354DA6-F194-4A4E-B82F-0B180F41EDF3}"/>
              </a:ext>
            </a:extLst>
          </p:cNvPr>
          <p:cNvSpPr/>
          <p:nvPr userDrawn="1"/>
        </p:nvSpPr>
        <p:spPr>
          <a:xfrm>
            <a:off x="-36395" y="0"/>
            <a:ext cx="9887441" cy="9753600"/>
          </a:xfrm>
          <a:prstGeom prst="rect">
            <a:avLst/>
          </a:prstGeom>
          <a:solidFill>
            <a:srgbClr val="0043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LV" dirty="0"/>
          </a:p>
        </p:txBody>
      </p:sp>
      <p:sp>
        <p:nvSpPr>
          <p:cNvPr id="14" name="LIelais zalais lauks ">
            <a:extLst>
              <a:ext uri="{FF2B5EF4-FFF2-40B4-BE49-F238E27FC236}">
                <a16:creationId xmlns:a16="http://schemas.microsoft.com/office/drawing/2014/main" id="{46E8A87A-9CBF-604F-A2BA-6A63F66C197E}"/>
              </a:ext>
            </a:extLst>
          </p:cNvPr>
          <p:cNvSpPr/>
          <p:nvPr userDrawn="1"/>
        </p:nvSpPr>
        <p:spPr>
          <a:xfrm>
            <a:off x="-36395" y="447675"/>
            <a:ext cx="16943188" cy="8858250"/>
          </a:xfrm>
          <a:prstGeom prst="rect">
            <a:avLst/>
          </a:prstGeom>
          <a:solidFill>
            <a:srgbClr val="0085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LV" dirty="0"/>
          </a:p>
        </p:txBody>
      </p:sp>
      <p:sp>
        <p:nvSpPr>
          <p:cNvPr id="20" name="Text Placeholder 24">
            <a:extLst>
              <a:ext uri="{FF2B5EF4-FFF2-40B4-BE49-F238E27FC236}">
                <a16:creationId xmlns:a16="http://schemas.microsoft.com/office/drawing/2014/main" id="{8AD7F27F-1DE1-DE48-8CF5-7B6C333DE7AF}"/>
              </a:ext>
            </a:extLst>
          </p:cNvPr>
          <p:cNvSpPr>
            <a:spLocks noGrp="1"/>
          </p:cNvSpPr>
          <p:nvPr>
            <p:ph type="body" sz="quarter" idx="15" hasCustomPrompt="1"/>
          </p:nvPr>
        </p:nvSpPr>
        <p:spPr>
          <a:xfrm>
            <a:off x="461963" y="506413"/>
            <a:ext cx="15949611" cy="1690687"/>
          </a:xfrm>
        </p:spPr>
        <p:txBody>
          <a:bodyPr anchor="ctr"/>
          <a:lstStyle>
            <a:lvl1pPr marL="0" indent="0" algn="ctr">
              <a:buNone/>
              <a:defRPr sz="6000" b="1" i="0">
                <a:solidFill>
                  <a:schemeClr val="bg1"/>
                </a:solidFill>
                <a:latin typeface="Verdana" panose="020B0604030504040204" pitchFamily="34" charset="0"/>
                <a:ea typeface="Verdana" panose="020B0604030504040204" pitchFamily="34" charset="0"/>
                <a:cs typeface="Verdana" panose="020B0604030504040204" pitchFamily="34" charset="0"/>
              </a:defRPr>
            </a:lvl1pPr>
          </a:lstStyle>
          <a:p>
            <a:pPr lvl="0"/>
            <a:r>
              <a:rPr lang="en-GB" dirty="0" err="1"/>
              <a:t>Virsraksts</a:t>
            </a:r>
            <a:endParaRPr lang="en-GB" dirty="0"/>
          </a:p>
        </p:txBody>
      </p:sp>
      <p:sp>
        <p:nvSpPr>
          <p:cNvPr id="16" name="Content Placeholder 6">
            <a:extLst>
              <a:ext uri="{FF2B5EF4-FFF2-40B4-BE49-F238E27FC236}">
                <a16:creationId xmlns:a16="http://schemas.microsoft.com/office/drawing/2014/main" id="{F34109D8-F0F2-5247-814F-F35A209F33EE}"/>
              </a:ext>
            </a:extLst>
          </p:cNvPr>
          <p:cNvSpPr>
            <a:spLocks noGrp="1"/>
          </p:cNvSpPr>
          <p:nvPr>
            <p:ph sz="quarter" idx="18"/>
          </p:nvPr>
        </p:nvSpPr>
        <p:spPr>
          <a:xfrm>
            <a:off x="508931" y="2644775"/>
            <a:ext cx="15902644" cy="6156325"/>
          </a:xfrm>
        </p:spPr>
        <p:txBody>
          <a:bodyPr/>
          <a:lstStyle>
            <a:lvl1pPr marL="0" indent="0">
              <a:buNone/>
              <a:defRPr b="0" i="0">
                <a:solidFill>
                  <a:schemeClr val="bg1"/>
                </a:solidFill>
                <a:latin typeface="Verdana" panose="020B0604030504040204" pitchFamily="34" charset="0"/>
                <a:ea typeface="Verdana" panose="020B0604030504040204" pitchFamily="34" charset="0"/>
                <a:cs typeface="Verdana" panose="020B0604030504040204" pitchFamily="34" charset="0"/>
              </a:defRPr>
            </a:lvl1pPr>
            <a:lvl2pPr>
              <a:defRPr b="0" i="0">
                <a:solidFill>
                  <a:schemeClr val="bg1"/>
                </a:solidFill>
                <a:latin typeface="Verdana" panose="020B0604030504040204" pitchFamily="34" charset="0"/>
                <a:ea typeface="Verdana" panose="020B0604030504040204" pitchFamily="34" charset="0"/>
                <a:cs typeface="Verdana" panose="020B0604030504040204" pitchFamily="34" charset="0"/>
              </a:defRPr>
            </a:lvl2pPr>
            <a:lvl3pPr>
              <a:defRPr b="0" i="0">
                <a:solidFill>
                  <a:schemeClr val="bg1"/>
                </a:solidFill>
                <a:latin typeface="Verdana" panose="020B0604030504040204" pitchFamily="34" charset="0"/>
                <a:ea typeface="Verdana" panose="020B0604030504040204" pitchFamily="34" charset="0"/>
                <a:cs typeface="Verdana" panose="020B0604030504040204" pitchFamily="34" charset="0"/>
              </a:defRPr>
            </a:lvl3pPr>
            <a:lvl4pPr>
              <a:defRPr b="0" i="0">
                <a:solidFill>
                  <a:schemeClr val="bg1"/>
                </a:solidFill>
                <a:latin typeface="Verdana" panose="020B0604030504040204" pitchFamily="34" charset="0"/>
                <a:ea typeface="Verdana" panose="020B0604030504040204" pitchFamily="34" charset="0"/>
                <a:cs typeface="Verdana" panose="020B0604030504040204" pitchFamily="34" charset="0"/>
              </a:defRPr>
            </a:lvl4pPr>
            <a:lvl5pPr>
              <a:defRPr b="0" i="0">
                <a:solidFill>
                  <a:schemeClr val="bg1"/>
                </a:solidFill>
                <a:latin typeface="Verdana" panose="020B0604030504040204" pitchFamily="34" charset="0"/>
                <a:ea typeface="Verdana" panose="020B0604030504040204" pitchFamily="34" charset="0"/>
                <a:cs typeface="Verdana" panose="020B0604030504040204" pitchFamily="34" charset="0"/>
              </a:defRPr>
            </a:lvl5pPr>
          </a:lstStyle>
          <a:p>
            <a:pPr lvl="0"/>
            <a:r>
              <a:rPr lang="lv-LV"/>
              <a:t>Noklikšķiniet, lai rediģētu šablona teksta stilus</a:t>
            </a:r>
          </a:p>
        </p:txBody>
      </p:sp>
    </p:spTree>
    <p:extLst>
      <p:ext uri="{BB962C8B-B14F-4D97-AF65-F5344CB8AC3E}">
        <p14:creationId xmlns:p14="http://schemas.microsoft.com/office/powerpoint/2010/main" val="164107010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1500">
        <p159:morph option="byObject"/>
      </p:transition>
    </mc:Choice>
    <mc:Fallback xmlns="">
      <p:transition spd="slow">
        <p:fade/>
      </p:transition>
    </mc:Fallback>
  </mc:AlternateContent>
  <p:extLst>
    <p:ext uri="{DCECCB84-F9BA-43D5-87BE-67443E8EF086}">
      <p15:sldGuideLst xmlns:p15="http://schemas.microsoft.com/office/powerpoint/2012/main">
        <p15:guide id="1" orient="horz" pos="3072" userDrawn="1">
          <p15:clr>
            <a:srgbClr val="FBAE40"/>
          </p15:clr>
        </p15:guide>
        <p15:guide id="2" orient="horz" userDrawn="1">
          <p15:clr>
            <a:srgbClr val="FBAE40"/>
          </p15:clr>
        </p15:guide>
        <p15:guide id="3" orient="horz" pos="6144" userDrawn="1">
          <p15:clr>
            <a:srgbClr val="FBAE40"/>
          </p15:clr>
        </p15:guide>
        <p15:guide id="4" orient="horz" pos="5839" userDrawn="1">
          <p15:clr>
            <a:srgbClr val="FBAE40"/>
          </p15:clr>
        </p15:guide>
        <p15:guide id="5" orient="horz" pos="5544" userDrawn="1">
          <p15:clr>
            <a:srgbClr val="FBAE40"/>
          </p15:clr>
        </p15:guide>
        <p15:guide id="6" orient="horz" pos="305" userDrawn="1">
          <p15:clr>
            <a:srgbClr val="FBAE40"/>
          </p15:clr>
        </p15:guide>
        <p15:guide id="7" userDrawn="1">
          <p15:clr>
            <a:srgbClr val="FBAE40"/>
          </p15:clr>
        </p15:guide>
        <p15:guide id="8" orient="horz" pos="713" userDrawn="1">
          <p15:clr>
            <a:srgbClr val="FBAE40"/>
          </p15:clr>
        </p15:guide>
        <p15:guide id="9" pos="5461" userDrawn="1">
          <p15:clr>
            <a:srgbClr val="FBAE40"/>
          </p15:clr>
        </p15:guide>
        <p15:guide id="10" pos="291" userDrawn="1">
          <p15:clr>
            <a:srgbClr val="FBAE40"/>
          </p15:clr>
        </p15:guide>
        <p15:guide id="11" pos="585" userDrawn="1">
          <p15:clr>
            <a:srgbClr val="FBAE40"/>
          </p15:clr>
        </p15:guide>
        <p15:guide id="12" pos="10923" userDrawn="1">
          <p15:clr>
            <a:srgbClr val="FBAE40"/>
          </p15:clr>
        </p15:guide>
        <p15:guide id="13" pos="10632" userDrawn="1">
          <p15:clr>
            <a:srgbClr val="FBAE40"/>
          </p15:clr>
        </p15:guide>
        <p15:guide id="14" pos="10338" userDrawn="1">
          <p15:clr>
            <a:srgbClr val="FBAE40"/>
          </p15:clr>
        </p15:guide>
        <p15:guide id="15" pos="3556" userDrawn="1">
          <p15:clr>
            <a:srgbClr val="FBAE40"/>
          </p15:clr>
        </p15:guide>
        <p15:guide id="16" pos="7571" userDrawn="1">
          <p15:clr>
            <a:srgbClr val="FBAE40"/>
          </p15:clr>
        </p15:guide>
        <p15:guide id="17" orient="horz" pos="577" userDrawn="1">
          <p15:clr>
            <a:srgbClr val="FBAE40"/>
          </p15:clr>
        </p15:guide>
        <p15:guide id="18" orient="horz" pos="1076" userDrawn="1">
          <p15:clr>
            <a:srgbClr val="FBAE40"/>
          </p15:clr>
        </p15:guide>
        <p15:guide id="19" orient="horz" pos="1371" userDrawn="1">
          <p15:clr>
            <a:srgbClr val="FBAE40"/>
          </p15:clr>
        </p15:guide>
        <p15:guide id="20" orient="horz" pos="1666" userDrawn="1">
          <p15:clr>
            <a:srgbClr val="FBAE40"/>
          </p15:clr>
        </p15:guide>
        <p15:guide id="21" orient="horz" pos="1961" userDrawn="1">
          <p15:clr>
            <a:srgbClr val="FBAE40"/>
          </p15:clr>
        </p15:guide>
        <p15:guide id="22" pos="7276" userDrawn="1">
          <p15:clr>
            <a:srgbClr val="FBAE40"/>
          </p15:clr>
        </p15:guide>
        <p15:guide id="23" pos="2672" userDrawn="1">
          <p15:clr>
            <a:srgbClr val="FBAE40"/>
          </p15:clr>
        </p15:guide>
        <p15:guide id="24" pos="4758" userDrawn="1">
          <p15:clr>
            <a:srgbClr val="FBAE40"/>
          </p15:clr>
        </p15:guide>
        <p15:guide id="25" pos="5099" userDrawn="1">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Saturs_04">
    <p:spTree>
      <p:nvGrpSpPr>
        <p:cNvPr id="1" name=""/>
        <p:cNvGrpSpPr/>
        <p:nvPr/>
      </p:nvGrpSpPr>
      <p:grpSpPr>
        <a:xfrm>
          <a:off x="0" y="0"/>
          <a:ext cx="0" cy="0"/>
          <a:chOff x="0" y="0"/>
          <a:chExt cx="0" cy="0"/>
        </a:xfrm>
      </p:grpSpPr>
      <p:sp>
        <p:nvSpPr>
          <p:cNvPr id="28" name="Rectangle 27">
            <a:extLst>
              <a:ext uri="{FF2B5EF4-FFF2-40B4-BE49-F238E27FC236}">
                <a16:creationId xmlns:a16="http://schemas.microsoft.com/office/drawing/2014/main" id="{766D3F90-D0EB-5749-ADAC-7745D2145437}"/>
              </a:ext>
            </a:extLst>
          </p:cNvPr>
          <p:cNvSpPr/>
          <p:nvPr userDrawn="1"/>
        </p:nvSpPr>
        <p:spPr>
          <a:xfrm>
            <a:off x="8669339" y="0"/>
            <a:ext cx="9064480" cy="9753600"/>
          </a:xfrm>
          <a:prstGeom prst="rect">
            <a:avLst/>
          </a:prstGeom>
          <a:solidFill>
            <a:srgbClr val="00859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LV" dirty="0"/>
          </a:p>
        </p:txBody>
      </p:sp>
      <p:sp>
        <p:nvSpPr>
          <p:cNvPr id="25" name="Text Placeholder 24">
            <a:extLst>
              <a:ext uri="{FF2B5EF4-FFF2-40B4-BE49-F238E27FC236}">
                <a16:creationId xmlns:a16="http://schemas.microsoft.com/office/drawing/2014/main" id="{95790348-8332-3F44-A865-A5114BC697CC}"/>
              </a:ext>
            </a:extLst>
          </p:cNvPr>
          <p:cNvSpPr>
            <a:spLocks noGrp="1"/>
          </p:cNvSpPr>
          <p:nvPr>
            <p:ph type="body" sz="quarter" idx="13" hasCustomPrompt="1"/>
          </p:nvPr>
        </p:nvSpPr>
        <p:spPr>
          <a:xfrm>
            <a:off x="461963" y="484188"/>
            <a:ext cx="7775575" cy="8316912"/>
          </a:xfrm>
        </p:spPr>
        <p:txBody>
          <a:bodyPr anchor="ctr"/>
          <a:lstStyle>
            <a:lvl1pPr marL="0" indent="0" algn="ctr">
              <a:buNone/>
              <a:defRPr sz="6000" b="1" i="0">
                <a:solidFill>
                  <a:srgbClr val="00859B"/>
                </a:solidFill>
                <a:latin typeface="Verdana" panose="020B0604030504040204" pitchFamily="34" charset="0"/>
                <a:ea typeface="Verdana" panose="020B0604030504040204" pitchFamily="34" charset="0"/>
                <a:cs typeface="Verdana" panose="020B0604030504040204" pitchFamily="34" charset="0"/>
              </a:defRPr>
            </a:lvl1pPr>
          </a:lstStyle>
          <a:p>
            <a:pPr lvl="0"/>
            <a:r>
              <a:rPr lang="lv-LV" dirty="0"/>
              <a:t>Virsraksts</a:t>
            </a:r>
          </a:p>
        </p:txBody>
      </p:sp>
      <p:sp>
        <p:nvSpPr>
          <p:cNvPr id="32" name="Content Placeholder 6">
            <a:extLst>
              <a:ext uri="{FF2B5EF4-FFF2-40B4-BE49-F238E27FC236}">
                <a16:creationId xmlns:a16="http://schemas.microsoft.com/office/drawing/2014/main" id="{1400F1E5-76AD-5A47-9CE5-9AD8FE5EC57A}"/>
              </a:ext>
            </a:extLst>
          </p:cNvPr>
          <p:cNvSpPr>
            <a:spLocks noGrp="1"/>
          </p:cNvSpPr>
          <p:nvPr>
            <p:ph sz="quarter" idx="18"/>
          </p:nvPr>
        </p:nvSpPr>
        <p:spPr>
          <a:xfrm>
            <a:off x="9174163" y="484188"/>
            <a:ext cx="8166100" cy="8316913"/>
          </a:xfrm>
        </p:spPr>
        <p:txBody>
          <a:bodyPr/>
          <a:lstStyle>
            <a:lvl1pPr marL="0" indent="0">
              <a:buNone/>
              <a:defRPr b="0" i="0">
                <a:solidFill>
                  <a:schemeClr val="bg1"/>
                </a:solidFill>
                <a:latin typeface="Verdana" panose="020B0604030504040204" pitchFamily="34" charset="0"/>
                <a:ea typeface="Verdana" panose="020B0604030504040204" pitchFamily="34" charset="0"/>
                <a:cs typeface="Verdana" panose="020B0604030504040204" pitchFamily="34" charset="0"/>
              </a:defRPr>
            </a:lvl1pPr>
            <a:lvl2pPr>
              <a:defRPr b="0" i="0">
                <a:solidFill>
                  <a:schemeClr val="bg1"/>
                </a:solidFill>
                <a:latin typeface="Verdana" panose="020B0604030504040204" pitchFamily="34" charset="0"/>
                <a:ea typeface="Verdana" panose="020B0604030504040204" pitchFamily="34" charset="0"/>
                <a:cs typeface="Verdana" panose="020B0604030504040204" pitchFamily="34" charset="0"/>
              </a:defRPr>
            </a:lvl2pPr>
            <a:lvl3pPr>
              <a:defRPr b="0" i="0">
                <a:solidFill>
                  <a:schemeClr val="bg1"/>
                </a:solidFill>
                <a:latin typeface="Verdana" panose="020B0604030504040204" pitchFamily="34" charset="0"/>
                <a:ea typeface="Verdana" panose="020B0604030504040204" pitchFamily="34" charset="0"/>
                <a:cs typeface="Verdana" panose="020B0604030504040204" pitchFamily="34" charset="0"/>
              </a:defRPr>
            </a:lvl3pPr>
            <a:lvl4pPr>
              <a:defRPr b="0" i="0">
                <a:solidFill>
                  <a:schemeClr val="bg1"/>
                </a:solidFill>
                <a:latin typeface="Verdana" panose="020B0604030504040204" pitchFamily="34" charset="0"/>
                <a:ea typeface="Verdana" panose="020B0604030504040204" pitchFamily="34" charset="0"/>
                <a:cs typeface="Verdana" panose="020B0604030504040204" pitchFamily="34" charset="0"/>
              </a:defRPr>
            </a:lvl4pPr>
            <a:lvl5pPr>
              <a:defRPr b="0" i="0">
                <a:solidFill>
                  <a:schemeClr val="bg1"/>
                </a:solidFill>
                <a:latin typeface="Verdana" panose="020B0604030504040204" pitchFamily="34" charset="0"/>
                <a:ea typeface="Verdana" panose="020B0604030504040204" pitchFamily="34" charset="0"/>
                <a:cs typeface="Verdana" panose="020B0604030504040204" pitchFamily="34" charset="0"/>
              </a:defRPr>
            </a:lvl5pPr>
          </a:lstStyle>
          <a:p>
            <a:pPr lvl="0"/>
            <a:r>
              <a:rPr lang="lv-LV"/>
              <a:t>Noklikšķiniet, lai rediģētu šablona teksta stilus</a:t>
            </a:r>
          </a:p>
        </p:txBody>
      </p:sp>
    </p:spTree>
    <p:extLst>
      <p:ext uri="{BB962C8B-B14F-4D97-AF65-F5344CB8AC3E}">
        <p14:creationId xmlns:p14="http://schemas.microsoft.com/office/powerpoint/2010/main" val="819772945"/>
      </p:ext>
    </p:extLst>
  </p:cSld>
  <p:clrMapOvr>
    <a:masterClrMapping/>
  </p:clrMapOvr>
  <p:extLst>
    <p:ext uri="{DCECCB84-F9BA-43D5-87BE-67443E8EF086}">
      <p15:sldGuideLst xmlns:p15="http://schemas.microsoft.com/office/powerpoint/2012/main">
        <p15:guide id="1" orient="horz" pos="3072" userDrawn="1">
          <p15:clr>
            <a:srgbClr val="FBAE40"/>
          </p15:clr>
        </p15:guide>
        <p15:guide id="2" orient="horz" userDrawn="1">
          <p15:clr>
            <a:srgbClr val="FBAE40"/>
          </p15:clr>
        </p15:guide>
        <p15:guide id="3" orient="horz" pos="6144" userDrawn="1">
          <p15:clr>
            <a:srgbClr val="FBAE40"/>
          </p15:clr>
        </p15:guide>
        <p15:guide id="4" orient="horz" pos="5839" userDrawn="1">
          <p15:clr>
            <a:srgbClr val="FBAE40"/>
          </p15:clr>
        </p15:guide>
        <p15:guide id="5" orient="horz" pos="5544" userDrawn="1">
          <p15:clr>
            <a:srgbClr val="FBAE40"/>
          </p15:clr>
        </p15:guide>
        <p15:guide id="6" orient="horz" pos="305" userDrawn="1">
          <p15:clr>
            <a:srgbClr val="FBAE40"/>
          </p15:clr>
        </p15:guide>
        <p15:guide id="7" userDrawn="1">
          <p15:clr>
            <a:srgbClr val="FBAE40"/>
          </p15:clr>
        </p15:guide>
        <p15:guide id="8" orient="horz" pos="713" userDrawn="1">
          <p15:clr>
            <a:srgbClr val="FBAE40"/>
          </p15:clr>
        </p15:guide>
        <p15:guide id="9" pos="5461" userDrawn="1">
          <p15:clr>
            <a:srgbClr val="FBAE40"/>
          </p15:clr>
        </p15:guide>
        <p15:guide id="10" pos="291" userDrawn="1">
          <p15:clr>
            <a:srgbClr val="FBAE40"/>
          </p15:clr>
        </p15:guide>
        <p15:guide id="11" pos="585" userDrawn="1">
          <p15:clr>
            <a:srgbClr val="FBAE40"/>
          </p15:clr>
        </p15:guide>
        <p15:guide id="12" pos="10923" userDrawn="1">
          <p15:clr>
            <a:srgbClr val="FBAE40"/>
          </p15:clr>
        </p15:guide>
        <p15:guide id="13" pos="10632" userDrawn="1">
          <p15:clr>
            <a:srgbClr val="FBAE40"/>
          </p15:clr>
        </p15:guide>
        <p15:guide id="14" pos="10338" userDrawn="1">
          <p15:clr>
            <a:srgbClr val="FBAE40"/>
          </p15:clr>
        </p15:guide>
        <p15:guide id="15" pos="3556" userDrawn="1">
          <p15:clr>
            <a:srgbClr val="FBAE40"/>
          </p15:clr>
        </p15:guide>
        <p15:guide id="16" pos="7571" userDrawn="1">
          <p15:clr>
            <a:srgbClr val="FBAE40"/>
          </p15:clr>
        </p15:guide>
        <p15:guide id="17" orient="horz" pos="577" userDrawn="1">
          <p15:clr>
            <a:srgbClr val="FBAE40"/>
          </p15:clr>
        </p15:guide>
        <p15:guide id="18" orient="horz" pos="1076" userDrawn="1">
          <p15:clr>
            <a:srgbClr val="FBAE40"/>
          </p15:clr>
        </p15:guide>
        <p15:guide id="19" orient="horz" pos="1371" userDrawn="1">
          <p15:clr>
            <a:srgbClr val="FBAE40"/>
          </p15:clr>
        </p15:guide>
        <p15:guide id="20" orient="horz" pos="1666" userDrawn="1">
          <p15:clr>
            <a:srgbClr val="FBAE40"/>
          </p15:clr>
        </p15:guide>
        <p15:guide id="21" orient="horz" pos="1961" userDrawn="1">
          <p15:clr>
            <a:srgbClr val="FBAE40"/>
          </p15:clr>
        </p15:guide>
        <p15:guide id="22" pos="7276" userDrawn="1">
          <p15:clr>
            <a:srgbClr val="FBAE40"/>
          </p15:clr>
        </p15:guide>
        <p15:guide id="23" pos="2672" userDrawn="1">
          <p15:clr>
            <a:srgbClr val="FBAE40"/>
          </p15:clr>
        </p15:guide>
        <p15:guide id="24" pos="4758" userDrawn="1">
          <p15:clr>
            <a:srgbClr val="FBAE40"/>
          </p15:clr>
        </p15:guide>
        <p15:guide id="25" pos="5189" userDrawn="1">
          <p15:clr>
            <a:srgbClr val="FBAE40"/>
          </p15:clr>
        </p15:guide>
        <p15:guide id="26" pos="5779" userDrawn="1">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Saturs_05">
    <p:spTree>
      <p:nvGrpSpPr>
        <p:cNvPr id="1" name=""/>
        <p:cNvGrpSpPr/>
        <p:nvPr/>
      </p:nvGrpSpPr>
      <p:grpSpPr>
        <a:xfrm>
          <a:off x="0" y="0"/>
          <a:ext cx="0" cy="0"/>
          <a:chOff x="0" y="0"/>
          <a:chExt cx="0" cy="0"/>
        </a:xfrm>
      </p:grpSpPr>
      <p:sp>
        <p:nvSpPr>
          <p:cNvPr id="28" name="Rectangle 27">
            <a:extLst>
              <a:ext uri="{FF2B5EF4-FFF2-40B4-BE49-F238E27FC236}">
                <a16:creationId xmlns:a16="http://schemas.microsoft.com/office/drawing/2014/main" id="{766D3F90-D0EB-5749-ADAC-7745D2145437}"/>
              </a:ext>
            </a:extLst>
          </p:cNvPr>
          <p:cNvSpPr/>
          <p:nvPr userDrawn="1"/>
        </p:nvSpPr>
        <p:spPr>
          <a:xfrm>
            <a:off x="-379340" y="0"/>
            <a:ext cx="9064480" cy="9753600"/>
          </a:xfrm>
          <a:prstGeom prst="rect">
            <a:avLst/>
          </a:prstGeom>
          <a:solidFill>
            <a:srgbClr val="00859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LV" dirty="0"/>
          </a:p>
        </p:txBody>
      </p:sp>
      <p:sp>
        <p:nvSpPr>
          <p:cNvPr id="25" name="Text Placeholder 24">
            <a:extLst>
              <a:ext uri="{FF2B5EF4-FFF2-40B4-BE49-F238E27FC236}">
                <a16:creationId xmlns:a16="http://schemas.microsoft.com/office/drawing/2014/main" id="{95790348-8332-3F44-A865-A5114BC697CC}"/>
              </a:ext>
            </a:extLst>
          </p:cNvPr>
          <p:cNvSpPr>
            <a:spLocks noGrp="1"/>
          </p:cNvSpPr>
          <p:nvPr>
            <p:ph type="body" sz="quarter" idx="13" hasCustomPrompt="1"/>
          </p:nvPr>
        </p:nvSpPr>
        <p:spPr>
          <a:xfrm>
            <a:off x="461963" y="484188"/>
            <a:ext cx="7775575" cy="8316912"/>
          </a:xfrm>
        </p:spPr>
        <p:txBody>
          <a:bodyPr anchor="ctr"/>
          <a:lstStyle>
            <a:lvl1pPr marL="0" indent="0" algn="ctr">
              <a:buNone/>
              <a:defRPr sz="6000" b="1" i="0">
                <a:solidFill>
                  <a:schemeClr val="bg1"/>
                </a:solidFill>
                <a:latin typeface="Verdana" panose="020B0604030504040204" pitchFamily="34" charset="0"/>
                <a:ea typeface="Verdana" panose="020B0604030504040204" pitchFamily="34" charset="0"/>
                <a:cs typeface="Verdana" panose="020B0604030504040204" pitchFamily="34" charset="0"/>
              </a:defRPr>
            </a:lvl1pPr>
          </a:lstStyle>
          <a:p>
            <a:pPr lvl="0"/>
            <a:r>
              <a:rPr lang="lv-LV" dirty="0"/>
              <a:t>Virsraksts</a:t>
            </a:r>
          </a:p>
        </p:txBody>
      </p:sp>
      <p:sp>
        <p:nvSpPr>
          <p:cNvPr id="32" name="Content Placeholder 6">
            <a:extLst>
              <a:ext uri="{FF2B5EF4-FFF2-40B4-BE49-F238E27FC236}">
                <a16:creationId xmlns:a16="http://schemas.microsoft.com/office/drawing/2014/main" id="{1400F1E5-76AD-5A47-9CE5-9AD8FE5EC57A}"/>
              </a:ext>
            </a:extLst>
          </p:cNvPr>
          <p:cNvSpPr>
            <a:spLocks noGrp="1"/>
          </p:cNvSpPr>
          <p:nvPr>
            <p:ph sz="quarter" idx="18"/>
          </p:nvPr>
        </p:nvSpPr>
        <p:spPr>
          <a:xfrm>
            <a:off x="9174163" y="484188"/>
            <a:ext cx="8166100" cy="8316913"/>
          </a:xfrm>
        </p:spPr>
        <p:txBody>
          <a:bodyPr/>
          <a:lstStyle>
            <a:lvl1pPr marL="0" indent="0">
              <a:buNone/>
              <a:defRPr b="0" i="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defRPr>
            </a:lvl1pPr>
            <a:lvl2pPr>
              <a:defRPr b="0" i="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defRPr>
            </a:lvl2pPr>
            <a:lvl3pPr>
              <a:defRPr b="0" i="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defRPr>
            </a:lvl3pPr>
            <a:lvl4pPr>
              <a:defRPr b="0" i="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defRPr>
            </a:lvl4pPr>
            <a:lvl5pPr>
              <a:defRPr b="0" i="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defRPr>
            </a:lvl5pPr>
          </a:lstStyle>
          <a:p>
            <a:pPr lvl="0"/>
            <a:r>
              <a:rPr lang="lv-LV"/>
              <a:t>Noklikšķiniet, lai rediģētu šablona teksta stilus</a:t>
            </a:r>
          </a:p>
        </p:txBody>
      </p:sp>
    </p:spTree>
    <p:extLst>
      <p:ext uri="{BB962C8B-B14F-4D97-AF65-F5344CB8AC3E}">
        <p14:creationId xmlns:p14="http://schemas.microsoft.com/office/powerpoint/2010/main" val="1496686479"/>
      </p:ext>
    </p:extLst>
  </p:cSld>
  <p:clrMapOvr>
    <a:masterClrMapping/>
  </p:clrMapOvr>
  <p:extLst>
    <p:ext uri="{DCECCB84-F9BA-43D5-87BE-67443E8EF086}">
      <p15:sldGuideLst xmlns:p15="http://schemas.microsoft.com/office/powerpoint/2012/main">
        <p15:guide id="1" orient="horz" pos="3072" userDrawn="1">
          <p15:clr>
            <a:srgbClr val="FBAE40"/>
          </p15:clr>
        </p15:guide>
        <p15:guide id="2" orient="horz" userDrawn="1">
          <p15:clr>
            <a:srgbClr val="FBAE40"/>
          </p15:clr>
        </p15:guide>
        <p15:guide id="3" orient="horz" pos="6144" userDrawn="1">
          <p15:clr>
            <a:srgbClr val="FBAE40"/>
          </p15:clr>
        </p15:guide>
        <p15:guide id="4" orient="horz" pos="5839" userDrawn="1">
          <p15:clr>
            <a:srgbClr val="FBAE40"/>
          </p15:clr>
        </p15:guide>
        <p15:guide id="5" orient="horz" pos="5544" userDrawn="1">
          <p15:clr>
            <a:srgbClr val="FBAE40"/>
          </p15:clr>
        </p15:guide>
        <p15:guide id="6" orient="horz" pos="305" userDrawn="1">
          <p15:clr>
            <a:srgbClr val="FBAE40"/>
          </p15:clr>
        </p15:guide>
        <p15:guide id="7" userDrawn="1">
          <p15:clr>
            <a:srgbClr val="FBAE40"/>
          </p15:clr>
        </p15:guide>
        <p15:guide id="8" orient="horz" pos="713" userDrawn="1">
          <p15:clr>
            <a:srgbClr val="FBAE40"/>
          </p15:clr>
        </p15:guide>
        <p15:guide id="9" pos="5461" userDrawn="1">
          <p15:clr>
            <a:srgbClr val="FBAE40"/>
          </p15:clr>
        </p15:guide>
        <p15:guide id="10" pos="291" userDrawn="1">
          <p15:clr>
            <a:srgbClr val="FBAE40"/>
          </p15:clr>
        </p15:guide>
        <p15:guide id="11" pos="585" userDrawn="1">
          <p15:clr>
            <a:srgbClr val="FBAE40"/>
          </p15:clr>
        </p15:guide>
        <p15:guide id="12" pos="10923" userDrawn="1">
          <p15:clr>
            <a:srgbClr val="FBAE40"/>
          </p15:clr>
        </p15:guide>
        <p15:guide id="13" pos="10632" userDrawn="1">
          <p15:clr>
            <a:srgbClr val="FBAE40"/>
          </p15:clr>
        </p15:guide>
        <p15:guide id="14" pos="10338" userDrawn="1">
          <p15:clr>
            <a:srgbClr val="FBAE40"/>
          </p15:clr>
        </p15:guide>
        <p15:guide id="15" pos="3556" userDrawn="1">
          <p15:clr>
            <a:srgbClr val="FBAE40"/>
          </p15:clr>
        </p15:guide>
        <p15:guide id="16" pos="7571" userDrawn="1">
          <p15:clr>
            <a:srgbClr val="FBAE40"/>
          </p15:clr>
        </p15:guide>
        <p15:guide id="17" orient="horz" pos="577" userDrawn="1">
          <p15:clr>
            <a:srgbClr val="FBAE40"/>
          </p15:clr>
        </p15:guide>
        <p15:guide id="18" orient="horz" pos="1076" userDrawn="1">
          <p15:clr>
            <a:srgbClr val="FBAE40"/>
          </p15:clr>
        </p15:guide>
        <p15:guide id="19" orient="horz" pos="1371" userDrawn="1">
          <p15:clr>
            <a:srgbClr val="FBAE40"/>
          </p15:clr>
        </p15:guide>
        <p15:guide id="20" orient="horz" pos="1666" userDrawn="1">
          <p15:clr>
            <a:srgbClr val="FBAE40"/>
          </p15:clr>
        </p15:guide>
        <p15:guide id="21" orient="horz" pos="1961" userDrawn="1">
          <p15:clr>
            <a:srgbClr val="FBAE40"/>
          </p15:clr>
        </p15:guide>
        <p15:guide id="22" pos="7276" userDrawn="1">
          <p15:clr>
            <a:srgbClr val="FBAE40"/>
          </p15:clr>
        </p15:guide>
        <p15:guide id="23" pos="2672" userDrawn="1">
          <p15:clr>
            <a:srgbClr val="FBAE40"/>
          </p15:clr>
        </p15:guide>
        <p15:guide id="24" pos="4758" userDrawn="1">
          <p15:clr>
            <a:srgbClr val="FBAE40"/>
          </p15:clr>
        </p15:guide>
        <p15:guide id="25" pos="5189" userDrawn="1">
          <p15:clr>
            <a:srgbClr val="FBAE40"/>
          </p15:clr>
        </p15:guide>
        <p15:guide id="26" pos="5779" userDrawn="1">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Saturs_06">
    <p:spTree>
      <p:nvGrpSpPr>
        <p:cNvPr id="1" name=""/>
        <p:cNvGrpSpPr/>
        <p:nvPr/>
      </p:nvGrpSpPr>
      <p:grpSpPr>
        <a:xfrm>
          <a:off x="0" y="0"/>
          <a:ext cx="0" cy="0"/>
          <a:chOff x="0" y="0"/>
          <a:chExt cx="0" cy="0"/>
        </a:xfrm>
      </p:grpSpPr>
      <p:sp>
        <p:nvSpPr>
          <p:cNvPr id="25" name="Text Placeholder 24">
            <a:extLst>
              <a:ext uri="{FF2B5EF4-FFF2-40B4-BE49-F238E27FC236}">
                <a16:creationId xmlns:a16="http://schemas.microsoft.com/office/drawing/2014/main" id="{95790348-8332-3F44-A865-A5114BC697CC}"/>
              </a:ext>
            </a:extLst>
          </p:cNvPr>
          <p:cNvSpPr>
            <a:spLocks noGrp="1"/>
          </p:cNvSpPr>
          <p:nvPr>
            <p:ph type="body" sz="quarter" idx="13" hasCustomPrompt="1"/>
          </p:nvPr>
        </p:nvSpPr>
        <p:spPr>
          <a:xfrm>
            <a:off x="461963" y="484188"/>
            <a:ext cx="16416336" cy="1692275"/>
          </a:xfrm>
        </p:spPr>
        <p:txBody>
          <a:bodyPr anchor="ctr"/>
          <a:lstStyle>
            <a:lvl1pPr marL="0" indent="0" algn="ctr">
              <a:buNone/>
              <a:defRPr sz="6000" b="1" i="0">
                <a:solidFill>
                  <a:srgbClr val="00859B"/>
                </a:solidFill>
                <a:latin typeface="Verdana" panose="020B0604030504040204" pitchFamily="34" charset="0"/>
                <a:ea typeface="Verdana" panose="020B0604030504040204" pitchFamily="34" charset="0"/>
                <a:cs typeface="Verdana" panose="020B0604030504040204" pitchFamily="34" charset="0"/>
              </a:defRPr>
            </a:lvl1pPr>
          </a:lstStyle>
          <a:p>
            <a:pPr lvl="0"/>
            <a:r>
              <a:rPr lang="lv-LV" dirty="0"/>
              <a:t>Virsraksts</a:t>
            </a:r>
          </a:p>
        </p:txBody>
      </p:sp>
      <p:sp>
        <p:nvSpPr>
          <p:cNvPr id="32" name="Content Placeholder 6">
            <a:extLst>
              <a:ext uri="{FF2B5EF4-FFF2-40B4-BE49-F238E27FC236}">
                <a16:creationId xmlns:a16="http://schemas.microsoft.com/office/drawing/2014/main" id="{1400F1E5-76AD-5A47-9CE5-9AD8FE5EC57A}"/>
              </a:ext>
            </a:extLst>
          </p:cNvPr>
          <p:cNvSpPr>
            <a:spLocks noGrp="1"/>
          </p:cNvSpPr>
          <p:nvPr>
            <p:ph sz="quarter" idx="18"/>
          </p:nvPr>
        </p:nvSpPr>
        <p:spPr>
          <a:xfrm>
            <a:off x="461963" y="2660652"/>
            <a:ext cx="7775575" cy="6572250"/>
          </a:xfrm>
        </p:spPr>
        <p:txBody>
          <a:bodyPr/>
          <a:lstStyle>
            <a:lvl1pPr marL="0" indent="0">
              <a:buNone/>
              <a:defRPr b="0" i="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defRPr>
            </a:lvl1pPr>
            <a:lvl2pPr>
              <a:defRPr b="0" i="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defRPr>
            </a:lvl2pPr>
            <a:lvl3pPr>
              <a:defRPr b="0" i="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defRPr>
            </a:lvl3pPr>
            <a:lvl4pPr>
              <a:defRPr b="0" i="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defRPr>
            </a:lvl4pPr>
            <a:lvl5pPr>
              <a:defRPr b="0" i="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defRPr>
            </a:lvl5pPr>
          </a:lstStyle>
          <a:p>
            <a:pPr lvl="0"/>
            <a:r>
              <a:rPr lang="lv-LV"/>
              <a:t>Noklikšķiniet, lai rediģētu šablona teksta stilus</a:t>
            </a:r>
          </a:p>
        </p:txBody>
      </p:sp>
      <p:sp>
        <p:nvSpPr>
          <p:cNvPr id="12" name="Rectangle 11">
            <a:extLst>
              <a:ext uri="{FF2B5EF4-FFF2-40B4-BE49-F238E27FC236}">
                <a16:creationId xmlns:a16="http://schemas.microsoft.com/office/drawing/2014/main" id="{15330AD7-4C7A-8A41-AED7-F5FD2321505B}"/>
              </a:ext>
            </a:extLst>
          </p:cNvPr>
          <p:cNvSpPr/>
          <p:nvPr userDrawn="1"/>
        </p:nvSpPr>
        <p:spPr>
          <a:xfrm>
            <a:off x="8670131" y="4876799"/>
            <a:ext cx="8754758" cy="4392613"/>
          </a:xfrm>
          <a:prstGeom prst="rect">
            <a:avLst/>
          </a:prstGeom>
          <a:solidFill>
            <a:srgbClr val="0043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LV" dirty="0"/>
          </a:p>
        </p:txBody>
      </p:sp>
      <p:sp>
        <p:nvSpPr>
          <p:cNvPr id="14" name="Picture Placeholder 2">
            <a:extLst>
              <a:ext uri="{FF2B5EF4-FFF2-40B4-BE49-F238E27FC236}">
                <a16:creationId xmlns:a16="http://schemas.microsoft.com/office/drawing/2014/main" id="{4C49A995-D6B9-0646-AF00-54EDD1C92DFB}"/>
              </a:ext>
            </a:extLst>
          </p:cNvPr>
          <p:cNvSpPr>
            <a:spLocks noGrp="1"/>
          </p:cNvSpPr>
          <p:nvPr>
            <p:ph type="pic" sz="quarter" idx="14" hasCustomPrompt="1"/>
          </p:nvPr>
        </p:nvSpPr>
        <p:spPr>
          <a:xfrm>
            <a:off x="9174163" y="2644774"/>
            <a:ext cx="7704136" cy="7108825"/>
          </a:xfrm>
        </p:spPr>
        <p:txBody>
          <a:bodyPr anchor="ctr"/>
          <a:lstStyle>
            <a:lvl1pPr marL="0" indent="0" algn="ctr">
              <a:buNone/>
              <a:defRPr>
                <a:solidFill>
                  <a:schemeClr val="bg1"/>
                </a:solidFill>
              </a:defRPr>
            </a:lvl1pPr>
          </a:lstStyle>
          <a:p>
            <a:r>
              <a:rPr lang="en-LV" dirty="0"/>
              <a:t>ATTĒLS</a:t>
            </a:r>
          </a:p>
        </p:txBody>
      </p:sp>
    </p:spTree>
    <p:extLst>
      <p:ext uri="{BB962C8B-B14F-4D97-AF65-F5344CB8AC3E}">
        <p14:creationId xmlns:p14="http://schemas.microsoft.com/office/powerpoint/2010/main" val="376056776"/>
      </p:ext>
    </p:extLst>
  </p:cSld>
  <p:clrMapOvr>
    <a:masterClrMapping/>
  </p:clrMapOvr>
  <p:extLst>
    <p:ext uri="{DCECCB84-F9BA-43D5-87BE-67443E8EF086}">
      <p15:sldGuideLst xmlns:p15="http://schemas.microsoft.com/office/powerpoint/2012/main">
        <p15:guide id="1" orient="horz" pos="3072" userDrawn="1">
          <p15:clr>
            <a:srgbClr val="FBAE40"/>
          </p15:clr>
        </p15:guide>
        <p15:guide id="2" orient="horz" userDrawn="1">
          <p15:clr>
            <a:srgbClr val="FBAE40"/>
          </p15:clr>
        </p15:guide>
        <p15:guide id="3" orient="horz" pos="6144" userDrawn="1">
          <p15:clr>
            <a:srgbClr val="FBAE40"/>
          </p15:clr>
        </p15:guide>
        <p15:guide id="4" orient="horz" pos="5839" userDrawn="1">
          <p15:clr>
            <a:srgbClr val="FBAE40"/>
          </p15:clr>
        </p15:guide>
        <p15:guide id="5" orient="horz" pos="5544" userDrawn="1">
          <p15:clr>
            <a:srgbClr val="FBAE40"/>
          </p15:clr>
        </p15:guide>
        <p15:guide id="6" orient="horz" pos="305" userDrawn="1">
          <p15:clr>
            <a:srgbClr val="FBAE40"/>
          </p15:clr>
        </p15:guide>
        <p15:guide id="7" userDrawn="1">
          <p15:clr>
            <a:srgbClr val="FBAE40"/>
          </p15:clr>
        </p15:guide>
        <p15:guide id="8" orient="horz" pos="713" userDrawn="1">
          <p15:clr>
            <a:srgbClr val="FBAE40"/>
          </p15:clr>
        </p15:guide>
        <p15:guide id="9" pos="5461" userDrawn="1">
          <p15:clr>
            <a:srgbClr val="FBAE40"/>
          </p15:clr>
        </p15:guide>
        <p15:guide id="10" pos="291" userDrawn="1">
          <p15:clr>
            <a:srgbClr val="FBAE40"/>
          </p15:clr>
        </p15:guide>
        <p15:guide id="11" pos="585" userDrawn="1">
          <p15:clr>
            <a:srgbClr val="FBAE40"/>
          </p15:clr>
        </p15:guide>
        <p15:guide id="12" pos="10923" userDrawn="1">
          <p15:clr>
            <a:srgbClr val="FBAE40"/>
          </p15:clr>
        </p15:guide>
        <p15:guide id="13" pos="10632" userDrawn="1">
          <p15:clr>
            <a:srgbClr val="FBAE40"/>
          </p15:clr>
        </p15:guide>
        <p15:guide id="14" pos="10338" userDrawn="1">
          <p15:clr>
            <a:srgbClr val="FBAE40"/>
          </p15:clr>
        </p15:guide>
        <p15:guide id="15" pos="3556" userDrawn="1">
          <p15:clr>
            <a:srgbClr val="FBAE40"/>
          </p15:clr>
        </p15:guide>
        <p15:guide id="16" pos="7571" userDrawn="1">
          <p15:clr>
            <a:srgbClr val="FBAE40"/>
          </p15:clr>
        </p15:guide>
        <p15:guide id="17" orient="horz" pos="577" userDrawn="1">
          <p15:clr>
            <a:srgbClr val="FBAE40"/>
          </p15:clr>
        </p15:guide>
        <p15:guide id="18" orient="horz" pos="1076" userDrawn="1">
          <p15:clr>
            <a:srgbClr val="FBAE40"/>
          </p15:clr>
        </p15:guide>
        <p15:guide id="19" orient="horz" pos="1371" userDrawn="1">
          <p15:clr>
            <a:srgbClr val="FBAE40"/>
          </p15:clr>
        </p15:guide>
        <p15:guide id="20" orient="horz" pos="1666" userDrawn="1">
          <p15:clr>
            <a:srgbClr val="FBAE40"/>
          </p15:clr>
        </p15:guide>
        <p15:guide id="21" orient="horz" pos="1961" userDrawn="1">
          <p15:clr>
            <a:srgbClr val="FBAE40"/>
          </p15:clr>
        </p15:guide>
        <p15:guide id="22" pos="7276" userDrawn="1">
          <p15:clr>
            <a:srgbClr val="FBAE40"/>
          </p15:clr>
        </p15:guide>
        <p15:guide id="23" pos="2672" userDrawn="1">
          <p15:clr>
            <a:srgbClr val="FBAE40"/>
          </p15:clr>
        </p15:guide>
        <p15:guide id="24" pos="4758" userDrawn="1">
          <p15:clr>
            <a:srgbClr val="FBAE40"/>
          </p15:clr>
        </p15:guide>
        <p15:guide id="25" pos="5189" userDrawn="1">
          <p15:clr>
            <a:srgbClr val="FBAE40"/>
          </p15:clr>
        </p15:guide>
        <p15:guide id="26" pos="5779" userDrawn="1">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2.xml"/><Relationship Id="rId13" Type="http://schemas.openxmlformats.org/officeDocument/2006/relationships/slideLayout" Target="../slideLayouts/slideLayout27.xml"/><Relationship Id="rId3" Type="http://schemas.openxmlformats.org/officeDocument/2006/relationships/slideLayout" Target="../slideLayouts/slideLayout17.xml"/><Relationship Id="rId7" Type="http://schemas.openxmlformats.org/officeDocument/2006/relationships/slideLayout" Target="../slideLayouts/slideLayout21.xml"/><Relationship Id="rId12" Type="http://schemas.openxmlformats.org/officeDocument/2006/relationships/slideLayout" Target="../slideLayouts/slideLayout26.xml"/><Relationship Id="rId2" Type="http://schemas.openxmlformats.org/officeDocument/2006/relationships/slideLayout" Target="../slideLayouts/slideLayout16.xml"/><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slideLayout" Target="../slideLayouts/slideLayout25.xml"/><Relationship Id="rId5" Type="http://schemas.openxmlformats.org/officeDocument/2006/relationships/slideLayout" Target="../slideLayouts/slideLayout19.xml"/><Relationship Id="rId15" Type="http://schemas.openxmlformats.org/officeDocument/2006/relationships/theme" Target="../theme/theme2.xml"/><Relationship Id="rId10" Type="http://schemas.openxmlformats.org/officeDocument/2006/relationships/slideLayout" Target="../slideLayouts/slideLayout24.xml"/><Relationship Id="rId4" Type="http://schemas.openxmlformats.org/officeDocument/2006/relationships/slideLayout" Target="../slideLayouts/slideLayout18.xml"/><Relationship Id="rId9" Type="http://schemas.openxmlformats.org/officeDocument/2006/relationships/slideLayout" Target="../slideLayouts/slideLayout23.xml"/><Relationship Id="rId14" Type="http://schemas.openxmlformats.org/officeDocument/2006/relationships/slideLayout" Target="../slideLayouts/slideLayout28.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DC910A6-552D-384D-948E-FA26BAC7D0BB}"/>
              </a:ext>
            </a:extLst>
          </p:cNvPr>
          <p:cNvSpPr>
            <a:spLocks noGrp="1"/>
          </p:cNvSpPr>
          <p:nvPr>
            <p:ph type="title"/>
          </p:nvPr>
        </p:nvSpPr>
        <p:spPr>
          <a:xfrm>
            <a:off x="1192213" y="519113"/>
            <a:ext cx="14955837" cy="1885950"/>
          </a:xfrm>
          <a:prstGeom prst="rect">
            <a:avLst/>
          </a:prstGeom>
        </p:spPr>
        <p:txBody>
          <a:bodyPr vert="horz" lIns="91440" tIns="45720" rIns="91440" bIns="45720" rtlCol="0" anchor="ctr">
            <a:normAutofit/>
          </a:bodyPr>
          <a:lstStyle/>
          <a:p>
            <a:r>
              <a:rPr lang="en-GB" dirty="0" err="1"/>
              <a:t>Ekonomikas</a:t>
            </a:r>
            <a:r>
              <a:rPr lang="en-GB" dirty="0"/>
              <a:t> </a:t>
            </a:r>
            <a:r>
              <a:rPr lang="en-GB" dirty="0" err="1"/>
              <a:t>ministrija</a:t>
            </a:r>
            <a:r>
              <a:rPr lang="en-GB" dirty="0"/>
              <a:t> 2021</a:t>
            </a:r>
            <a:endParaRPr lang="en-LV" dirty="0"/>
          </a:p>
        </p:txBody>
      </p:sp>
      <p:sp>
        <p:nvSpPr>
          <p:cNvPr id="3" name="Text Placeholder 2">
            <a:extLst>
              <a:ext uri="{FF2B5EF4-FFF2-40B4-BE49-F238E27FC236}">
                <a16:creationId xmlns:a16="http://schemas.microsoft.com/office/drawing/2014/main" id="{059DEFF2-A7A7-6447-9939-89F631E4039C}"/>
              </a:ext>
            </a:extLst>
          </p:cNvPr>
          <p:cNvSpPr>
            <a:spLocks noGrp="1"/>
          </p:cNvSpPr>
          <p:nvPr>
            <p:ph type="body" idx="1"/>
          </p:nvPr>
        </p:nvSpPr>
        <p:spPr>
          <a:xfrm>
            <a:off x="1192213" y="2597150"/>
            <a:ext cx="14955837" cy="6188075"/>
          </a:xfrm>
          <a:prstGeom prst="rect">
            <a:avLst/>
          </a:prstGeom>
        </p:spPr>
        <p:txBody>
          <a:bodyPr vert="horz" lIns="91440" tIns="45720" rIns="91440" bIns="45720" rtlCol="0">
            <a:normAutofit/>
          </a:bodyPr>
          <a:lstStyle/>
          <a:p>
            <a:pPr lvl="0"/>
            <a:r>
              <a:rPr lang="lv-LV"/>
              <a:t>Noklikšķiniet, lai rediģētu šablona teksta stilus</a:t>
            </a:r>
          </a:p>
          <a:p>
            <a:pPr lvl="1"/>
            <a:r>
              <a:rPr lang="lv-LV"/>
              <a:t>Otrais līmenis</a:t>
            </a:r>
          </a:p>
          <a:p>
            <a:pPr lvl="2"/>
            <a:r>
              <a:rPr lang="lv-LV"/>
              <a:t>Trešais līmenis</a:t>
            </a:r>
          </a:p>
          <a:p>
            <a:pPr lvl="3"/>
            <a:r>
              <a:rPr lang="lv-LV"/>
              <a:t>Ceturtais līmenis</a:t>
            </a:r>
          </a:p>
          <a:p>
            <a:pPr lvl="4"/>
            <a:r>
              <a:rPr lang="lv-LV"/>
              <a:t>Piektais līmenis</a:t>
            </a:r>
            <a:endParaRPr lang="en-LV"/>
          </a:p>
        </p:txBody>
      </p:sp>
      <p:sp>
        <p:nvSpPr>
          <p:cNvPr id="4" name="Date Placeholder 3">
            <a:extLst>
              <a:ext uri="{FF2B5EF4-FFF2-40B4-BE49-F238E27FC236}">
                <a16:creationId xmlns:a16="http://schemas.microsoft.com/office/drawing/2014/main" id="{B6977A69-06D1-444A-AB3F-CC9E928B8F0C}"/>
              </a:ext>
            </a:extLst>
          </p:cNvPr>
          <p:cNvSpPr>
            <a:spLocks noGrp="1"/>
          </p:cNvSpPr>
          <p:nvPr>
            <p:ph type="dt" sz="half" idx="2"/>
          </p:nvPr>
        </p:nvSpPr>
        <p:spPr>
          <a:xfrm>
            <a:off x="1192213" y="9040813"/>
            <a:ext cx="3902075" cy="519112"/>
          </a:xfrm>
          <a:prstGeom prst="rect">
            <a:avLst/>
          </a:prstGeom>
        </p:spPr>
        <p:txBody>
          <a:bodyPr vert="horz" lIns="91440" tIns="45720" rIns="91440" bIns="45720" rtlCol="0" anchor="ctr"/>
          <a:lstStyle>
            <a:lvl1pPr algn="l">
              <a:defRPr sz="1200">
                <a:solidFill>
                  <a:schemeClr val="tx1">
                    <a:tint val="75000"/>
                  </a:schemeClr>
                </a:solidFill>
              </a:defRPr>
            </a:lvl1pPr>
          </a:lstStyle>
          <a:p>
            <a:fld id="{58102F6D-2937-664A-AB2F-B78F4874A4A1}" type="datetimeFigureOut">
              <a:rPr lang="en-LV" smtClean="0"/>
              <a:t>10/20/2023</a:t>
            </a:fld>
            <a:endParaRPr lang="en-LV"/>
          </a:p>
        </p:txBody>
      </p:sp>
      <p:sp>
        <p:nvSpPr>
          <p:cNvPr id="5" name="Footer Placeholder 4">
            <a:extLst>
              <a:ext uri="{FF2B5EF4-FFF2-40B4-BE49-F238E27FC236}">
                <a16:creationId xmlns:a16="http://schemas.microsoft.com/office/drawing/2014/main" id="{42D20420-8799-0840-8C1B-D6FDC3EE9B36}"/>
              </a:ext>
            </a:extLst>
          </p:cNvPr>
          <p:cNvSpPr>
            <a:spLocks noGrp="1"/>
          </p:cNvSpPr>
          <p:nvPr>
            <p:ph type="ftr" sz="quarter" idx="3"/>
          </p:nvPr>
        </p:nvSpPr>
        <p:spPr>
          <a:xfrm>
            <a:off x="5743575" y="9040813"/>
            <a:ext cx="5853113" cy="519112"/>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LV"/>
          </a:p>
        </p:txBody>
      </p:sp>
      <p:sp>
        <p:nvSpPr>
          <p:cNvPr id="6" name="Slide Number Placeholder 5">
            <a:extLst>
              <a:ext uri="{FF2B5EF4-FFF2-40B4-BE49-F238E27FC236}">
                <a16:creationId xmlns:a16="http://schemas.microsoft.com/office/drawing/2014/main" id="{D284BC5B-7D05-0045-8629-2257849B41BE}"/>
              </a:ext>
            </a:extLst>
          </p:cNvPr>
          <p:cNvSpPr>
            <a:spLocks noGrp="1"/>
          </p:cNvSpPr>
          <p:nvPr>
            <p:ph type="sldNum" sz="quarter" idx="4"/>
          </p:nvPr>
        </p:nvSpPr>
        <p:spPr>
          <a:xfrm>
            <a:off x="12245975" y="9040813"/>
            <a:ext cx="3902075" cy="519112"/>
          </a:xfrm>
          <a:prstGeom prst="rect">
            <a:avLst/>
          </a:prstGeom>
        </p:spPr>
        <p:txBody>
          <a:bodyPr vert="horz" lIns="91440" tIns="45720" rIns="91440" bIns="45720" rtlCol="0" anchor="ctr"/>
          <a:lstStyle>
            <a:lvl1pPr algn="r">
              <a:defRPr sz="1200">
                <a:solidFill>
                  <a:schemeClr val="tx1">
                    <a:tint val="75000"/>
                  </a:schemeClr>
                </a:solidFill>
              </a:defRPr>
            </a:lvl1pPr>
          </a:lstStyle>
          <a:p>
            <a:fld id="{8891F8A6-FDBB-A34F-8650-67E0D2FBAF55}" type="slidenum">
              <a:rPr lang="en-LV" smtClean="0"/>
              <a:t>‹#›</a:t>
            </a:fld>
            <a:endParaRPr lang="en-LV"/>
          </a:p>
        </p:txBody>
      </p:sp>
    </p:spTree>
    <p:extLst>
      <p:ext uri="{BB962C8B-B14F-4D97-AF65-F5344CB8AC3E}">
        <p14:creationId xmlns:p14="http://schemas.microsoft.com/office/powerpoint/2010/main" val="2118031296"/>
      </p:ext>
    </p:extLst>
  </p:cSld>
  <p:clrMap bg1="lt1" tx1="dk1" bg2="lt2" tx2="dk2" accent1="accent1" accent2="accent2" accent3="accent3" accent4="accent4" accent5="accent5" accent6="accent6" hlink="hlink" folHlink="folHlink"/>
  <p:sldLayoutIdLst>
    <p:sldLayoutId id="2147483729" r:id="rId1"/>
    <p:sldLayoutId id="2147483742" r:id="rId2"/>
    <p:sldLayoutId id="2147483713" r:id="rId3"/>
    <p:sldLayoutId id="2147483714" r:id="rId4"/>
    <p:sldLayoutId id="2147483716" r:id="rId5"/>
    <p:sldLayoutId id="2147483715" r:id="rId6"/>
    <p:sldLayoutId id="2147483700" r:id="rId7"/>
    <p:sldLayoutId id="2147483717" r:id="rId8"/>
    <p:sldLayoutId id="2147483719" r:id="rId9"/>
    <p:sldLayoutId id="2147483720" r:id="rId10"/>
    <p:sldLayoutId id="2147483721" r:id="rId11"/>
    <p:sldLayoutId id="2147483761" r:id="rId12"/>
    <p:sldLayoutId id="2147483730" r:id="rId13"/>
    <p:sldLayoutId id="2147483754" r:id="rId14"/>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LV"/>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DC910A6-552D-384D-948E-FA26BAC7D0BB}"/>
              </a:ext>
            </a:extLst>
          </p:cNvPr>
          <p:cNvSpPr>
            <a:spLocks noGrp="1"/>
          </p:cNvSpPr>
          <p:nvPr>
            <p:ph type="title"/>
          </p:nvPr>
        </p:nvSpPr>
        <p:spPr>
          <a:xfrm>
            <a:off x="1192213" y="519113"/>
            <a:ext cx="14955837" cy="1885950"/>
          </a:xfrm>
          <a:prstGeom prst="rect">
            <a:avLst/>
          </a:prstGeom>
        </p:spPr>
        <p:txBody>
          <a:bodyPr vert="horz" lIns="91440" tIns="45720" rIns="91440" bIns="45720" rtlCol="0" anchor="ctr">
            <a:normAutofit/>
          </a:bodyPr>
          <a:lstStyle/>
          <a:p>
            <a:r>
              <a:rPr lang="en-GB" dirty="0" err="1"/>
              <a:t>Ekonomikas</a:t>
            </a:r>
            <a:r>
              <a:rPr lang="en-GB" dirty="0"/>
              <a:t> </a:t>
            </a:r>
            <a:r>
              <a:rPr lang="en-GB" dirty="0" err="1"/>
              <a:t>ministrija</a:t>
            </a:r>
            <a:r>
              <a:rPr lang="en-GB" dirty="0"/>
              <a:t> 2021</a:t>
            </a:r>
            <a:endParaRPr lang="en-LV" dirty="0"/>
          </a:p>
        </p:txBody>
      </p:sp>
      <p:sp>
        <p:nvSpPr>
          <p:cNvPr id="3" name="Text Placeholder 2">
            <a:extLst>
              <a:ext uri="{FF2B5EF4-FFF2-40B4-BE49-F238E27FC236}">
                <a16:creationId xmlns:a16="http://schemas.microsoft.com/office/drawing/2014/main" id="{059DEFF2-A7A7-6447-9939-89F631E4039C}"/>
              </a:ext>
            </a:extLst>
          </p:cNvPr>
          <p:cNvSpPr>
            <a:spLocks noGrp="1"/>
          </p:cNvSpPr>
          <p:nvPr>
            <p:ph type="body" idx="1"/>
          </p:nvPr>
        </p:nvSpPr>
        <p:spPr>
          <a:xfrm>
            <a:off x="1192213" y="2597150"/>
            <a:ext cx="14955837" cy="6188075"/>
          </a:xfrm>
          <a:prstGeom prst="rect">
            <a:avLst/>
          </a:prstGeom>
        </p:spPr>
        <p:txBody>
          <a:bodyPr vert="horz" lIns="91440" tIns="45720" rIns="91440" bIns="45720" rtlCol="0">
            <a:normAutofit/>
          </a:bodyPr>
          <a:lstStyle/>
          <a:p>
            <a:pPr lvl="0"/>
            <a:r>
              <a:rPr lang="lv-LV"/>
              <a:t>Noklikšķiniet, lai rediģētu šablona teksta stilus</a:t>
            </a:r>
          </a:p>
          <a:p>
            <a:pPr lvl="1"/>
            <a:r>
              <a:rPr lang="lv-LV"/>
              <a:t>Otrais līmenis</a:t>
            </a:r>
          </a:p>
          <a:p>
            <a:pPr lvl="2"/>
            <a:r>
              <a:rPr lang="lv-LV"/>
              <a:t>Trešais līmenis</a:t>
            </a:r>
          </a:p>
          <a:p>
            <a:pPr lvl="3"/>
            <a:r>
              <a:rPr lang="lv-LV"/>
              <a:t>Ceturtais līmenis</a:t>
            </a:r>
          </a:p>
          <a:p>
            <a:pPr lvl="4"/>
            <a:r>
              <a:rPr lang="lv-LV"/>
              <a:t>Piektais līmenis</a:t>
            </a:r>
            <a:endParaRPr lang="en-LV"/>
          </a:p>
        </p:txBody>
      </p:sp>
      <p:sp>
        <p:nvSpPr>
          <p:cNvPr id="4" name="Date Placeholder 3">
            <a:extLst>
              <a:ext uri="{FF2B5EF4-FFF2-40B4-BE49-F238E27FC236}">
                <a16:creationId xmlns:a16="http://schemas.microsoft.com/office/drawing/2014/main" id="{B6977A69-06D1-444A-AB3F-CC9E928B8F0C}"/>
              </a:ext>
            </a:extLst>
          </p:cNvPr>
          <p:cNvSpPr>
            <a:spLocks noGrp="1"/>
          </p:cNvSpPr>
          <p:nvPr>
            <p:ph type="dt" sz="half" idx="2"/>
          </p:nvPr>
        </p:nvSpPr>
        <p:spPr>
          <a:xfrm>
            <a:off x="1192213" y="9040813"/>
            <a:ext cx="3902075" cy="519112"/>
          </a:xfrm>
          <a:prstGeom prst="rect">
            <a:avLst/>
          </a:prstGeom>
        </p:spPr>
        <p:txBody>
          <a:bodyPr vert="horz" lIns="91440" tIns="45720" rIns="91440" bIns="45720" rtlCol="0" anchor="ctr"/>
          <a:lstStyle>
            <a:lvl1pPr algn="l">
              <a:defRPr sz="1200">
                <a:solidFill>
                  <a:schemeClr val="tx1">
                    <a:tint val="75000"/>
                  </a:schemeClr>
                </a:solidFill>
              </a:defRPr>
            </a:lvl1pPr>
          </a:lstStyle>
          <a:p>
            <a:fld id="{58102F6D-2937-664A-AB2F-B78F4874A4A1}" type="datetimeFigureOut">
              <a:rPr lang="en-LV" smtClean="0"/>
              <a:t>10/20/2023</a:t>
            </a:fld>
            <a:endParaRPr lang="en-LV"/>
          </a:p>
        </p:txBody>
      </p:sp>
      <p:sp>
        <p:nvSpPr>
          <p:cNvPr id="5" name="Footer Placeholder 4">
            <a:extLst>
              <a:ext uri="{FF2B5EF4-FFF2-40B4-BE49-F238E27FC236}">
                <a16:creationId xmlns:a16="http://schemas.microsoft.com/office/drawing/2014/main" id="{42D20420-8799-0840-8C1B-D6FDC3EE9B36}"/>
              </a:ext>
            </a:extLst>
          </p:cNvPr>
          <p:cNvSpPr>
            <a:spLocks noGrp="1"/>
          </p:cNvSpPr>
          <p:nvPr>
            <p:ph type="ftr" sz="quarter" idx="3"/>
          </p:nvPr>
        </p:nvSpPr>
        <p:spPr>
          <a:xfrm>
            <a:off x="5743575" y="9040813"/>
            <a:ext cx="5853113" cy="519112"/>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LV"/>
          </a:p>
        </p:txBody>
      </p:sp>
      <p:sp>
        <p:nvSpPr>
          <p:cNvPr id="6" name="Slide Number Placeholder 5">
            <a:extLst>
              <a:ext uri="{FF2B5EF4-FFF2-40B4-BE49-F238E27FC236}">
                <a16:creationId xmlns:a16="http://schemas.microsoft.com/office/drawing/2014/main" id="{D284BC5B-7D05-0045-8629-2257849B41BE}"/>
              </a:ext>
            </a:extLst>
          </p:cNvPr>
          <p:cNvSpPr>
            <a:spLocks noGrp="1"/>
          </p:cNvSpPr>
          <p:nvPr>
            <p:ph type="sldNum" sz="quarter" idx="4"/>
          </p:nvPr>
        </p:nvSpPr>
        <p:spPr>
          <a:xfrm>
            <a:off x="12245975" y="9040813"/>
            <a:ext cx="3902075" cy="519112"/>
          </a:xfrm>
          <a:prstGeom prst="rect">
            <a:avLst/>
          </a:prstGeom>
        </p:spPr>
        <p:txBody>
          <a:bodyPr vert="horz" lIns="91440" tIns="45720" rIns="91440" bIns="45720" rtlCol="0" anchor="ctr"/>
          <a:lstStyle>
            <a:lvl1pPr algn="r">
              <a:defRPr sz="1200">
                <a:solidFill>
                  <a:schemeClr val="tx1">
                    <a:tint val="75000"/>
                  </a:schemeClr>
                </a:solidFill>
              </a:defRPr>
            </a:lvl1pPr>
          </a:lstStyle>
          <a:p>
            <a:fld id="{8891F8A6-FDBB-A34F-8650-67E0D2FBAF55}" type="slidenum">
              <a:rPr lang="en-LV" smtClean="0"/>
              <a:t>‹#›</a:t>
            </a:fld>
            <a:endParaRPr lang="en-LV"/>
          </a:p>
        </p:txBody>
      </p:sp>
    </p:spTree>
    <p:extLst>
      <p:ext uri="{BB962C8B-B14F-4D97-AF65-F5344CB8AC3E}">
        <p14:creationId xmlns:p14="http://schemas.microsoft.com/office/powerpoint/2010/main" val="1487173528"/>
      </p:ext>
    </p:extLst>
  </p:cSld>
  <p:clrMap bg1="lt1" tx1="dk1" bg2="lt2" tx2="dk2" accent1="accent1" accent2="accent2" accent3="accent3" accent4="accent4" accent5="accent5" accent6="accent6" hlink="hlink" folHlink="folHlink"/>
  <p:sldLayoutIdLst>
    <p:sldLayoutId id="2147483764" r:id="rId1"/>
    <p:sldLayoutId id="2147483765" r:id="rId2"/>
    <p:sldLayoutId id="2147483766" r:id="rId3"/>
    <p:sldLayoutId id="2147483767" r:id="rId4"/>
    <p:sldLayoutId id="2147483768" r:id="rId5"/>
    <p:sldLayoutId id="2147483769" r:id="rId6"/>
    <p:sldLayoutId id="2147483770" r:id="rId7"/>
    <p:sldLayoutId id="2147483771" r:id="rId8"/>
    <p:sldLayoutId id="2147483772" r:id="rId9"/>
    <p:sldLayoutId id="2147483773" r:id="rId10"/>
    <p:sldLayoutId id="2147483774" r:id="rId11"/>
    <p:sldLayoutId id="2147483775" r:id="rId12"/>
    <p:sldLayoutId id="2147483776" r:id="rId13"/>
    <p:sldLayoutId id="2147483777" r:id="rId14"/>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LV"/>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Placeholder 8" descr="A person writing on a piece of paper&#10;&#10;Description automatically generated with medium confidence">
            <a:extLst>
              <a:ext uri="{FF2B5EF4-FFF2-40B4-BE49-F238E27FC236}">
                <a16:creationId xmlns:a16="http://schemas.microsoft.com/office/drawing/2014/main" id="{CEBE6CA0-30E0-F34C-A907-8072D304A570}"/>
              </a:ext>
            </a:extLst>
          </p:cNvPr>
          <p:cNvPicPr>
            <a:picLocks noGrp="1" noChangeAspect="1"/>
          </p:cNvPicPr>
          <p:nvPr>
            <p:ph type="pic" sz="quarter" idx="16"/>
          </p:nvPr>
        </p:nvPicPr>
        <p:blipFill>
          <a:blip r:embed="rId3">
            <a:extLst>
              <a:ext uri="{28A0092B-C50C-407E-A947-70E740481C1C}">
                <a14:useLocalDpi xmlns:a14="http://schemas.microsoft.com/office/drawing/2010/main" val="0"/>
              </a:ext>
            </a:extLst>
          </a:blip>
          <a:srcRect l="11498" r="11498"/>
          <a:stretch>
            <a:fillRect/>
          </a:stretch>
        </p:blipFill>
        <p:spPr/>
      </p:pic>
      <p:sp>
        <p:nvSpPr>
          <p:cNvPr id="3" name="Text Placeholder 2">
            <a:extLst>
              <a:ext uri="{FF2B5EF4-FFF2-40B4-BE49-F238E27FC236}">
                <a16:creationId xmlns:a16="http://schemas.microsoft.com/office/drawing/2014/main" id="{D9D17199-9F6C-1241-B584-6FFF839BBE2E}"/>
              </a:ext>
            </a:extLst>
          </p:cNvPr>
          <p:cNvSpPr>
            <a:spLocks noGrp="1"/>
          </p:cNvSpPr>
          <p:nvPr>
            <p:ph type="body" sz="quarter" idx="13"/>
          </p:nvPr>
        </p:nvSpPr>
        <p:spPr>
          <a:xfrm>
            <a:off x="721561" y="4228933"/>
            <a:ext cx="7764713" cy="2903478"/>
          </a:xfrm>
        </p:spPr>
        <p:txBody>
          <a:bodyPr>
            <a:normAutofit/>
          </a:bodyPr>
          <a:lstStyle/>
          <a:p>
            <a:r>
              <a:rPr lang="lv-LV" sz="3600" dirty="0"/>
              <a:t>Būvniecības pakalpojumu sniedzēju pienākums reģistrēties Būvkomersantu reģistrā</a:t>
            </a:r>
            <a:endParaRPr lang="en-LV" sz="3600" dirty="0"/>
          </a:p>
        </p:txBody>
      </p:sp>
      <p:sp>
        <p:nvSpPr>
          <p:cNvPr id="4" name="Text Placeholder 3">
            <a:extLst>
              <a:ext uri="{FF2B5EF4-FFF2-40B4-BE49-F238E27FC236}">
                <a16:creationId xmlns:a16="http://schemas.microsoft.com/office/drawing/2014/main" id="{82F1D066-1FB1-CB46-B943-DCFDB75B85BF}"/>
              </a:ext>
            </a:extLst>
          </p:cNvPr>
          <p:cNvSpPr>
            <a:spLocks noGrp="1"/>
          </p:cNvSpPr>
          <p:nvPr>
            <p:ph type="body" sz="quarter" idx="14"/>
          </p:nvPr>
        </p:nvSpPr>
        <p:spPr>
          <a:xfrm>
            <a:off x="1186781" y="7276790"/>
            <a:ext cx="6591299" cy="1043047"/>
          </a:xfrm>
        </p:spPr>
        <p:txBody>
          <a:bodyPr>
            <a:normAutofit lnSpcReduction="10000"/>
          </a:bodyPr>
          <a:lstStyle/>
          <a:p>
            <a:r>
              <a:rPr lang="lv-LV" b="1" dirty="0"/>
              <a:t>Ints</a:t>
            </a:r>
            <a:r>
              <a:rPr lang="en-LV" b="1" dirty="0"/>
              <a:t> </a:t>
            </a:r>
            <a:r>
              <a:rPr lang="lv-LV" b="1" dirty="0"/>
              <a:t>Pīrāgs</a:t>
            </a:r>
            <a:endParaRPr lang="en-LV" b="1" dirty="0"/>
          </a:p>
          <a:p>
            <a:r>
              <a:rPr lang="en-LV" sz="2600" dirty="0"/>
              <a:t>vecākais eksperts</a:t>
            </a:r>
          </a:p>
        </p:txBody>
      </p:sp>
      <p:sp>
        <p:nvSpPr>
          <p:cNvPr id="5" name="Text Placeholder 4">
            <a:extLst>
              <a:ext uri="{FF2B5EF4-FFF2-40B4-BE49-F238E27FC236}">
                <a16:creationId xmlns:a16="http://schemas.microsoft.com/office/drawing/2014/main" id="{53B0EE7D-1E9F-934D-9674-803260BB59E1}"/>
              </a:ext>
            </a:extLst>
          </p:cNvPr>
          <p:cNvSpPr>
            <a:spLocks noGrp="1"/>
          </p:cNvSpPr>
          <p:nvPr>
            <p:ph type="body" sz="quarter" idx="15"/>
          </p:nvPr>
        </p:nvSpPr>
        <p:spPr/>
        <p:txBody>
          <a:bodyPr/>
          <a:lstStyle/>
          <a:p>
            <a:r>
              <a:rPr lang="lv-LV" dirty="0"/>
              <a:t>20</a:t>
            </a:r>
            <a:r>
              <a:rPr lang="en-LV" dirty="0"/>
              <a:t>.</a:t>
            </a:r>
            <a:r>
              <a:rPr lang="lv-LV" dirty="0"/>
              <a:t>10</a:t>
            </a:r>
            <a:r>
              <a:rPr lang="en-LV" dirty="0"/>
              <a:t>.202</a:t>
            </a:r>
            <a:r>
              <a:rPr lang="lv-LV" dirty="0"/>
              <a:t>3</a:t>
            </a:r>
            <a:r>
              <a:rPr lang="en-LV" dirty="0"/>
              <a:t>. Rīga</a:t>
            </a:r>
          </a:p>
        </p:txBody>
      </p:sp>
    </p:spTree>
    <p:extLst>
      <p:ext uri="{BB962C8B-B14F-4D97-AF65-F5344CB8AC3E}">
        <p14:creationId xmlns:p14="http://schemas.microsoft.com/office/powerpoint/2010/main" val="336652315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ksta vietturis 2">
            <a:extLst>
              <a:ext uri="{FF2B5EF4-FFF2-40B4-BE49-F238E27FC236}">
                <a16:creationId xmlns:a16="http://schemas.microsoft.com/office/drawing/2014/main" id="{7483C6D7-6A2F-6B53-223B-8129E393204C}"/>
              </a:ext>
            </a:extLst>
          </p:cNvPr>
          <p:cNvSpPr>
            <a:spLocks noGrp="1"/>
          </p:cNvSpPr>
          <p:nvPr>
            <p:ph type="body" sz="quarter" idx="13"/>
          </p:nvPr>
        </p:nvSpPr>
        <p:spPr/>
        <p:txBody>
          <a:bodyPr/>
          <a:lstStyle/>
          <a:p>
            <a:r>
              <a:rPr lang="lv-LV"/>
              <a:t>Būv</a:t>
            </a:r>
            <a:r>
              <a:rPr lang="lv-LV" dirty="0"/>
              <a:t>a</a:t>
            </a:r>
            <a:r>
              <a:rPr lang="lv-LV"/>
              <a:t>matnieki</a:t>
            </a:r>
            <a:endParaRPr lang="lv-LV" dirty="0"/>
          </a:p>
        </p:txBody>
      </p:sp>
      <p:sp>
        <p:nvSpPr>
          <p:cNvPr id="4" name="Satura vietturis 3">
            <a:extLst>
              <a:ext uri="{FF2B5EF4-FFF2-40B4-BE49-F238E27FC236}">
                <a16:creationId xmlns:a16="http://schemas.microsoft.com/office/drawing/2014/main" id="{342F9E5B-8FE4-50E6-8C84-396A0318C068}"/>
              </a:ext>
            </a:extLst>
          </p:cNvPr>
          <p:cNvSpPr>
            <a:spLocks noGrp="1"/>
          </p:cNvSpPr>
          <p:nvPr>
            <p:ph sz="quarter" idx="18"/>
          </p:nvPr>
        </p:nvSpPr>
        <p:spPr/>
        <p:txBody>
          <a:bodyPr/>
          <a:lstStyle/>
          <a:p>
            <a:pPr marL="457200" indent="-457200">
              <a:buFont typeface="Wingdings" panose="05000000000000000000" pitchFamily="2" charset="2"/>
              <a:buChar char="q"/>
            </a:pPr>
            <a:r>
              <a:rPr lang="lv-LV" dirty="0"/>
              <a:t>Amatnieki kā </a:t>
            </a:r>
            <a:r>
              <a:rPr lang="lv-LV" u="sng" dirty="0"/>
              <a:t>fiziskas personas</a:t>
            </a:r>
            <a:r>
              <a:rPr lang="lv-LV" dirty="0"/>
              <a:t> drīkst sniegt būvdarbu pakalpojumus, nereģistrējoties Būvkomersantu reģistrā.</a:t>
            </a:r>
          </a:p>
          <a:p>
            <a:endParaRPr lang="lv-LV" dirty="0"/>
          </a:p>
          <a:p>
            <a:pPr marL="457200" indent="-457200">
              <a:buFont typeface="Wingdings" panose="05000000000000000000" pitchFamily="2" charset="2"/>
              <a:buChar char="q"/>
            </a:pPr>
            <a:r>
              <a:rPr lang="lv-LV" dirty="0"/>
              <a:t>Amatnieki kā </a:t>
            </a:r>
            <a:r>
              <a:rPr lang="lv-LV" u="sng" dirty="0"/>
              <a:t>juridiskas personas</a:t>
            </a:r>
            <a:r>
              <a:rPr lang="lv-LV" dirty="0"/>
              <a:t> drīkst sniegt būvniecības pakalpojumus, reģistrējoties Būvkomersantu reģistrā.</a:t>
            </a:r>
          </a:p>
        </p:txBody>
      </p:sp>
    </p:spTree>
    <p:extLst>
      <p:ext uri="{BB962C8B-B14F-4D97-AF65-F5344CB8AC3E}">
        <p14:creationId xmlns:p14="http://schemas.microsoft.com/office/powerpoint/2010/main" val="31339210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ksta vietturis 2">
            <a:extLst>
              <a:ext uri="{FF2B5EF4-FFF2-40B4-BE49-F238E27FC236}">
                <a16:creationId xmlns:a16="http://schemas.microsoft.com/office/drawing/2014/main" id="{7483C6D7-6A2F-6B53-223B-8129E393204C}"/>
              </a:ext>
            </a:extLst>
          </p:cNvPr>
          <p:cNvSpPr>
            <a:spLocks noGrp="1"/>
          </p:cNvSpPr>
          <p:nvPr>
            <p:ph type="body" sz="quarter" idx="13"/>
          </p:nvPr>
        </p:nvSpPr>
        <p:spPr/>
        <p:txBody>
          <a:bodyPr/>
          <a:lstStyle/>
          <a:p>
            <a:r>
              <a:rPr lang="lv-LV" dirty="0"/>
              <a:t>Pārvaldnieki</a:t>
            </a:r>
          </a:p>
        </p:txBody>
      </p:sp>
      <p:sp>
        <p:nvSpPr>
          <p:cNvPr id="4" name="Satura vietturis 3">
            <a:extLst>
              <a:ext uri="{FF2B5EF4-FFF2-40B4-BE49-F238E27FC236}">
                <a16:creationId xmlns:a16="http://schemas.microsoft.com/office/drawing/2014/main" id="{342F9E5B-8FE4-50E6-8C84-396A0318C068}"/>
              </a:ext>
            </a:extLst>
          </p:cNvPr>
          <p:cNvSpPr>
            <a:spLocks noGrp="1"/>
          </p:cNvSpPr>
          <p:nvPr>
            <p:ph sz="quarter" idx="18"/>
          </p:nvPr>
        </p:nvSpPr>
        <p:spPr/>
        <p:txBody>
          <a:bodyPr/>
          <a:lstStyle/>
          <a:p>
            <a:pPr marL="457200" indent="-457200">
              <a:buFont typeface="Wingdings" panose="05000000000000000000" pitchFamily="2" charset="2"/>
              <a:buChar char="q"/>
            </a:pPr>
            <a:r>
              <a:rPr lang="lv-LV" dirty="0"/>
              <a:t>Pārvaldnieki kā </a:t>
            </a:r>
            <a:r>
              <a:rPr lang="lv-LV" u="sng" dirty="0"/>
              <a:t>fiziskas personas</a:t>
            </a:r>
            <a:r>
              <a:rPr lang="lv-LV" dirty="0"/>
              <a:t> drīkst sniegt attiecīgus būvdarbu pakalpojumus, nereģistrējoties Būvkomersantu reģistrā.</a:t>
            </a:r>
          </a:p>
          <a:p>
            <a:endParaRPr lang="lv-LV" dirty="0"/>
          </a:p>
          <a:p>
            <a:pPr marL="457200" indent="-457200">
              <a:buFont typeface="Wingdings" panose="05000000000000000000" pitchFamily="2" charset="2"/>
              <a:buChar char="q"/>
            </a:pPr>
            <a:r>
              <a:rPr lang="lv-LV" dirty="0"/>
              <a:t>Pārvaldnieki kā </a:t>
            </a:r>
            <a:r>
              <a:rPr lang="lv-LV" u="sng" dirty="0"/>
              <a:t>juridiskas personas</a:t>
            </a:r>
            <a:r>
              <a:rPr lang="lv-LV" dirty="0"/>
              <a:t> drīkst sniegt attiecīgus būvniecības pakalpojumus, reģistrējoties Būvkomersantu reģistrā.</a:t>
            </a:r>
          </a:p>
        </p:txBody>
      </p:sp>
    </p:spTree>
    <p:extLst>
      <p:ext uri="{BB962C8B-B14F-4D97-AF65-F5344CB8AC3E}">
        <p14:creationId xmlns:p14="http://schemas.microsoft.com/office/powerpoint/2010/main" val="64573899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ksta vietturis 2">
            <a:extLst>
              <a:ext uri="{FF2B5EF4-FFF2-40B4-BE49-F238E27FC236}">
                <a16:creationId xmlns:a16="http://schemas.microsoft.com/office/drawing/2014/main" id="{7483C6D7-6A2F-6B53-223B-8129E393204C}"/>
              </a:ext>
            </a:extLst>
          </p:cNvPr>
          <p:cNvSpPr>
            <a:spLocks noGrp="1"/>
          </p:cNvSpPr>
          <p:nvPr>
            <p:ph type="body" sz="quarter" idx="13"/>
          </p:nvPr>
        </p:nvSpPr>
        <p:spPr/>
        <p:txBody>
          <a:bodyPr/>
          <a:lstStyle/>
          <a:p>
            <a:r>
              <a:rPr lang="lv-LV" dirty="0"/>
              <a:t>Ārsienas un iekšsienas</a:t>
            </a:r>
          </a:p>
        </p:txBody>
      </p:sp>
      <p:sp>
        <p:nvSpPr>
          <p:cNvPr id="4" name="Satura vietturis 3">
            <a:extLst>
              <a:ext uri="{FF2B5EF4-FFF2-40B4-BE49-F238E27FC236}">
                <a16:creationId xmlns:a16="http://schemas.microsoft.com/office/drawing/2014/main" id="{342F9E5B-8FE4-50E6-8C84-396A0318C068}"/>
              </a:ext>
            </a:extLst>
          </p:cNvPr>
          <p:cNvSpPr>
            <a:spLocks noGrp="1"/>
          </p:cNvSpPr>
          <p:nvPr>
            <p:ph sz="quarter" idx="18"/>
          </p:nvPr>
        </p:nvSpPr>
        <p:spPr/>
        <p:txBody>
          <a:bodyPr/>
          <a:lstStyle/>
          <a:p>
            <a:pPr marL="457200" indent="-457200">
              <a:buFont typeface="Wingdings" panose="05000000000000000000" pitchFamily="2" charset="2"/>
              <a:buChar char="q"/>
            </a:pPr>
            <a:r>
              <a:rPr lang="lv-LV" dirty="0"/>
              <a:t>Ja komersants veic ārsienu vai iekšsienu atjaunošanu (piemēram, šuvju vai plaisu aizpildīšanu, vai krāsošanas darbus), ir jāreģistrējas Būvkomersantu reģistrā.</a:t>
            </a:r>
          </a:p>
        </p:txBody>
      </p:sp>
      <p:pic>
        <p:nvPicPr>
          <p:cNvPr id="7" name="Attēls 6">
            <a:extLst>
              <a:ext uri="{FF2B5EF4-FFF2-40B4-BE49-F238E27FC236}">
                <a16:creationId xmlns:a16="http://schemas.microsoft.com/office/drawing/2014/main" id="{FD378DB1-E281-4042-8F2C-77E83340F72C}"/>
              </a:ext>
            </a:extLst>
          </p:cNvPr>
          <p:cNvPicPr>
            <a:picLocks noChangeAspect="1"/>
          </p:cNvPicPr>
          <p:nvPr/>
        </p:nvPicPr>
        <p:blipFill>
          <a:blip r:embed="rId3"/>
          <a:stretch>
            <a:fillRect/>
          </a:stretch>
        </p:blipFill>
        <p:spPr>
          <a:xfrm>
            <a:off x="9875838" y="3674892"/>
            <a:ext cx="6762750" cy="4457700"/>
          </a:xfrm>
          <a:prstGeom prst="rect">
            <a:avLst/>
          </a:prstGeom>
        </p:spPr>
      </p:pic>
    </p:spTree>
    <p:extLst>
      <p:ext uri="{BB962C8B-B14F-4D97-AF65-F5344CB8AC3E}">
        <p14:creationId xmlns:p14="http://schemas.microsoft.com/office/powerpoint/2010/main" val="357342132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ksta vietturis 2">
            <a:extLst>
              <a:ext uri="{FF2B5EF4-FFF2-40B4-BE49-F238E27FC236}">
                <a16:creationId xmlns:a16="http://schemas.microsoft.com/office/drawing/2014/main" id="{7483C6D7-6A2F-6B53-223B-8129E393204C}"/>
              </a:ext>
            </a:extLst>
          </p:cNvPr>
          <p:cNvSpPr>
            <a:spLocks noGrp="1"/>
          </p:cNvSpPr>
          <p:nvPr>
            <p:ph type="body" sz="quarter" idx="13"/>
          </p:nvPr>
        </p:nvSpPr>
        <p:spPr/>
        <p:txBody>
          <a:bodyPr/>
          <a:lstStyle/>
          <a:p>
            <a:r>
              <a:rPr lang="lv-LV" dirty="0"/>
              <a:t>Logi un durvis</a:t>
            </a:r>
          </a:p>
        </p:txBody>
      </p:sp>
      <p:sp>
        <p:nvSpPr>
          <p:cNvPr id="4" name="Satura vietturis 3">
            <a:extLst>
              <a:ext uri="{FF2B5EF4-FFF2-40B4-BE49-F238E27FC236}">
                <a16:creationId xmlns:a16="http://schemas.microsoft.com/office/drawing/2014/main" id="{342F9E5B-8FE4-50E6-8C84-396A0318C068}"/>
              </a:ext>
            </a:extLst>
          </p:cNvPr>
          <p:cNvSpPr>
            <a:spLocks noGrp="1"/>
          </p:cNvSpPr>
          <p:nvPr>
            <p:ph sz="quarter" idx="18"/>
          </p:nvPr>
        </p:nvSpPr>
        <p:spPr/>
        <p:txBody>
          <a:bodyPr/>
          <a:lstStyle/>
          <a:p>
            <a:pPr marL="457200" indent="-457200">
              <a:buFont typeface="Wingdings" panose="05000000000000000000" pitchFamily="2" charset="2"/>
              <a:buChar char="q"/>
            </a:pPr>
            <a:r>
              <a:rPr lang="lv-LV" dirty="0"/>
              <a:t>Ja komersants veic logu vai durvju atjaunošanu (piemēram, veic blīvēšanas vai pārkrāsošanas darbus) vai nomaiņu, ir jāreģistrējas Būvkomersantu reģistrā.</a:t>
            </a:r>
          </a:p>
        </p:txBody>
      </p:sp>
      <p:pic>
        <p:nvPicPr>
          <p:cNvPr id="2" name="Attēls 1">
            <a:extLst>
              <a:ext uri="{FF2B5EF4-FFF2-40B4-BE49-F238E27FC236}">
                <a16:creationId xmlns:a16="http://schemas.microsoft.com/office/drawing/2014/main" id="{0645E2B5-34FF-CAB3-364D-D2BBD47CE47C}"/>
              </a:ext>
            </a:extLst>
          </p:cNvPr>
          <p:cNvPicPr>
            <a:picLocks noChangeAspect="1"/>
          </p:cNvPicPr>
          <p:nvPr/>
        </p:nvPicPr>
        <p:blipFill>
          <a:blip r:embed="rId3"/>
          <a:stretch>
            <a:fillRect/>
          </a:stretch>
        </p:blipFill>
        <p:spPr>
          <a:xfrm>
            <a:off x="9875838" y="3674892"/>
            <a:ext cx="6686550" cy="4457700"/>
          </a:xfrm>
          <a:prstGeom prst="rect">
            <a:avLst/>
          </a:prstGeom>
        </p:spPr>
      </p:pic>
    </p:spTree>
    <p:extLst>
      <p:ext uri="{BB962C8B-B14F-4D97-AF65-F5344CB8AC3E}">
        <p14:creationId xmlns:p14="http://schemas.microsoft.com/office/powerpoint/2010/main" val="282204855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ksta vietturis 2">
            <a:extLst>
              <a:ext uri="{FF2B5EF4-FFF2-40B4-BE49-F238E27FC236}">
                <a16:creationId xmlns:a16="http://schemas.microsoft.com/office/drawing/2014/main" id="{7483C6D7-6A2F-6B53-223B-8129E393204C}"/>
              </a:ext>
            </a:extLst>
          </p:cNvPr>
          <p:cNvSpPr>
            <a:spLocks noGrp="1"/>
          </p:cNvSpPr>
          <p:nvPr>
            <p:ph type="body" sz="quarter" idx="13"/>
          </p:nvPr>
        </p:nvSpPr>
        <p:spPr/>
        <p:txBody>
          <a:bodyPr/>
          <a:lstStyle/>
          <a:p>
            <a:r>
              <a:rPr lang="lv-LV" dirty="0"/>
              <a:t>Jumts, lietus ūdens novadīšanas sistēma un skurstenis</a:t>
            </a:r>
          </a:p>
        </p:txBody>
      </p:sp>
      <p:sp>
        <p:nvSpPr>
          <p:cNvPr id="4" name="Satura vietturis 3">
            <a:extLst>
              <a:ext uri="{FF2B5EF4-FFF2-40B4-BE49-F238E27FC236}">
                <a16:creationId xmlns:a16="http://schemas.microsoft.com/office/drawing/2014/main" id="{342F9E5B-8FE4-50E6-8C84-396A0318C068}"/>
              </a:ext>
            </a:extLst>
          </p:cNvPr>
          <p:cNvSpPr>
            <a:spLocks noGrp="1"/>
          </p:cNvSpPr>
          <p:nvPr>
            <p:ph sz="quarter" idx="18"/>
          </p:nvPr>
        </p:nvSpPr>
        <p:spPr/>
        <p:txBody>
          <a:bodyPr/>
          <a:lstStyle/>
          <a:p>
            <a:pPr marL="457200" indent="-457200">
              <a:buFont typeface="Wingdings" panose="05000000000000000000" pitchFamily="2" charset="2"/>
              <a:buChar char="q"/>
            </a:pPr>
            <a:r>
              <a:rPr lang="lv-LV" dirty="0"/>
              <a:t>Ja komersants veic jumta seguma, lietus ūdens novadīšanas sistēmas vai skursteņa atjaunošanu, ir jāreģistrējas Būvkomersantu reģistrā.</a:t>
            </a:r>
          </a:p>
        </p:txBody>
      </p:sp>
      <p:pic>
        <p:nvPicPr>
          <p:cNvPr id="2" name="Picture 2" descr="Mason inspects his work with level. stock photo">
            <a:extLst>
              <a:ext uri="{FF2B5EF4-FFF2-40B4-BE49-F238E27FC236}">
                <a16:creationId xmlns:a16="http://schemas.microsoft.com/office/drawing/2014/main" id="{F66D81E9-C5F2-EC8B-6218-E0E0ABD871C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875837" y="3674891"/>
            <a:ext cx="6686549" cy="44576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5982603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ksta vietturis 2">
            <a:extLst>
              <a:ext uri="{FF2B5EF4-FFF2-40B4-BE49-F238E27FC236}">
                <a16:creationId xmlns:a16="http://schemas.microsoft.com/office/drawing/2014/main" id="{7483C6D7-6A2F-6B53-223B-8129E393204C}"/>
              </a:ext>
            </a:extLst>
          </p:cNvPr>
          <p:cNvSpPr>
            <a:spLocks noGrp="1"/>
          </p:cNvSpPr>
          <p:nvPr>
            <p:ph type="body" sz="quarter" idx="13"/>
          </p:nvPr>
        </p:nvSpPr>
        <p:spPr/>
        <p:txBody>
          <a:bodyPr/>
          <a:lstStyle/>
          <a:p>
            <a:r>
              <a:rPr lang="lv-LV" dirty="0"/>
              <a:t>Grīdas, kāpnes un griesti</a:t>
            </a:r>
          </a:p>
        </p:txBody>
      </p:sp>
      <p:sp>
        <p:nvSpPr>
          <p:cNvPr id="4" name="Satura vietturis 3">
            <a:extLst>
              <a:ext uri="{FF2B5EF4-FFF2-40B4-BE49-F238E27FC236}">
                <a16:creationId xmlns:a16="http://schemas.microsoft.com/office/drawing/2014/main" id="{342F9E5B-8FE4-50E6-8C84-396A0318C068}"/>
              </a:ext>
            </a:extLst>
          </p:cNvPr>
          <p:cNvSpPr>
            <a:spLocks noGrp="1"/>
          </p:cNvSpPr>
          <p:nvPr>
            <p:ph sz="quarter" idx="18"/>
          </p:nvPr>
        </p:nvSpPr>
        <p:spPr/>
        <p:txBody>
          <a:bodyPr/>
          <a:lstStyle/>
          <a:p>
            <a:pPr marL="457200" indent="-457200">
              <a:buFont typeface="Wingdings" panose="05000000000000000000" pitchFamily="2" charset="2"/>
              <a:buChar char="q"/>
            </a:pPr>
            <a:r>
              <a:rPr lang="lv-LV" dirty="0"/>
              <a:t>Ja komersants veic grīdas, kāpņu vai griestu atjaunošanu (piemēram, veic krāsošanas darbus vai flīzēšanas darbus), ir jāreģistrējas Būvkomersantu reģistrā.</a:t>
            </a:r>
          </a:p>
        </p:txBody>
      </p:sp>
      <p:pic>
        <p:nvPicPr>
          <p:cNvPr id="2" name="Picture 2" descr="The master puts ceramic tiles on the floor">
            <a:extLst>
              <a:ext uri="{FF2B5EF4-FFF2-40B4-BE49-F238E27FC236}">
                <a16:creationId xmlns:a16="http://schemas.microsoft.com/office/drawing/2014/main" id="{69D0EEAE-AB19-9EE5-EB0D-50FE419CCCB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875838" y="3674892"/>
            <a:ext cx="6762750" cy="451075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221353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ksta vietturis 2">
            <a:extLst>
              <a:ext uri="{FF2B5EF4-FFF2-40B4-BE49-F238E27FC236}">
                <a16:creationId xmlns:a16="http://schemas.microsoft.com/office/drawing/2014/main" id="{7483C6D7-6A2F-6B53-223B-8129E393204C}"/>
              </a:ext>
            </a:extLst>
          </p:cNvPr>
          <p:cNvSpPr>
            <a:spLocks noGrp="1"/>
          </p:cNvSpPr>
          <p:nvPr>
            <p:ph type="body" sz="quarter" idx="13"/>
          </p:nvPr>
        </p:nvSpPr>
        <p:spPr/>
        <p:txBody>
          <a:bodyPr/>
          <a:lstStyle/>
          <a:p>
            <a:r>
              <a:rPr lang="lv-LV" dirty="0"/>
              <a:t>Ārējie un iekšējie inženiertīkli</a:t>
            </a:r>
          </a:p>
        </p:txBody>
      </p:sp>
      <p:sp>
        <p:nvSpPr>
          <p:cNvPr id="4" name="Satura vietturis 3">
            <a:extLst>
              <a:ext uri="{FF2B5EF4-FFF2-40B4-BE49-F238E27FC236}">
                <a16:creationId xmlns:a16="http://schemas.microsoft.com/office/drawing/2014/main" id="{342F9E5B-8FE4-50E6-8C84-396A0318C068}"/>
              </a:ext>
            </a:extLst>
          </p:cNvPr>
          <p:cNvSpPr>
            <a:spLocks noGrp="1"/>
          </p:cNvSpPr>
          <p:nvPr>
            <p:ph sz="quarter" idx="18"/>
          </p:nvPr>
        </p:nvSpPr>
        <p:spPr/>
        <p:txBody>
          <a:bodyPr/>
          <a:lstStyle/>
          <a:p>
            <a:pPr marL="457200" indent="-457200">
              <a:buFont typeface="Wingdings" panose="05000000000000000000" pitchFamily="2" charset="2"/>
              <a:buChar char="q"/>
            </a:pPr>
            <a:r>
              <a:rPr lang="lv-LV" dirty="0"/>
              <a:t>Ja komersants veic ārējo vai iekšējo inženiertīklu (piemēram, ūdensvada, kanalizācijas, apkures sistēmas, elektrotīkla, vājstrāvu tīkla vai ventilācijas sistēmas) būvniecību vai pārbūvi, ir jāreģistrējas Būvkomersantu reģistrā.</a:t>
            </a:r>
          </a:p>
        </p:txBody>
      </p:sp>
      <p:pic>
        <p:nvPicPr>
          <p:cNvPr id="2" name="Picture 2" descr="Home construction with hot and cold blue and red pex pipe layout in pipes new bathtub house PVC waste water system stock photo">
            <a:extLst>
              <a:ext uri="{FF2B5EF4-FFF2-40B4-BE49-F238E27FC236}">
                <a16:creationId xmlns:a16="http://schemas.microsoft.com/office/drawing/2014/main" id="{7AED72A2-B388-90EE-8583-263C41AE3E3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875838" y="3674892"/>
            <a:ext cx="6686550" cy="44577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0160428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ksta vietturis 2">
            <a:extLst>
              <a:ext uri="{FF2B5EF4-FFF2-40B4-BE49-F238E27FC236}">
                <a16:creationId xmlns:a16="http://schemas.microsoft.com/office/drawing/2014/main" id="{7483C6D7-6A2F-6B53-223B-8129E393204C}"/>
              </a:ext>
            </a:extLst>
          </p:cNvPr>
          <p:cNvSpPr>
            <a:spLocks noGrp="1"/>
          </p:cNvSpPr>
          <p:nvPr>
            <p:ph type="body" sz="quarter" idx="13"/>
          </p:nvPr>
        </p:nvSpPr>
        <p:spPr/>
        <p:txBody>
          <a:bodyPr/>
          <a:lstStyle/>
          <a:p>
            <a:r>
              <a:rPr lang="lv-LV" dirty="0"/>
              <a:t>Teritorija</a:t>
            </a:r>
          </a:p>
        </p:txBody>
      </p:sp>
      <p:sp>
        <p:nvSpPr>
          <p:cNvPr id="4" name="Satura vietturis 3">
            <a:extLst>
              <a:ext uri="{FF2B5EF4-FFF2-40B4-BE49-F238E27FC236}">
                <a16:creationId xmlns:a16="http://schemas.microsoft.com/office/drawing/2014/main" id="{342F9E5B-8FE4-50E6-8C84-396A0318C068}"/>
              </a:ext>
            </a:extLst>
          </p:cNvPr>
          <p:cNvSpPr>
            <a:spLocks noGrp="1"/>
          </p:cNvSpPr>
          <p:nvPr>
            <p:ph sz="quarter" idx="18"/>
          </p:nvPr>
        </p:nvSpPr>
        <p:spPr/>
        <p:txBody>
          <a:bodyPr/>
          <a:lstStyle/>
          <a:p>
            <a:pPr marL="457200" indent="-457200">
              <a:buFont typeface="Wingdings" panose="05000000000000000000" pitchFamily="2" charset="2"/>
              <a:buChar char="q"/>
            </a:pPr>
            <a:r>
              <a:rPr lang="lv-LV" dirty="0"/>
              <a:t>Ja komersants veic inženierbūvju (piemēram, brauktuves, stāvlaukuma vai ietves) būvniecību vai pārbūvi, ir jāreģistrējas Būvkomersantu reģistrā.</a:t>
            </a:r>
          </a:p>
        </p:txBody>
      </p:sp>
      <p:pic>
        <p:nvPicPr>
          <p:cNvPr id="2" name="Picture 2" descr="A hole in the paving slabs in the city center stock photo">
            <a:extLst>
              <a:ext uri="{FF2B5EF4-FFF2-40B4-BE49-F238E27FC236}">
                <a16:creationId xmlns:a16="http://schemas.microsoft.com/office/drawing/2014/main" id="{AB9FF6BF-EB5D-7EB0-8B4C-E90AA7B8F61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875838" y="3674892"/>
            <a:ext cx="6686550" cy="44577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3995726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ksta vietturis 2">
            <a:extLst>
              <a:ext uri="{FF2B5EF4-FFF2-40B4-BE49-F238E27FC236}">
                <a16:creationId xmlns:a16="http://schemas.microsoft.com/office/drawing/2014/main" id="{7483C6D7-6A2F-6B53-223B-8129E393204C}"/>
              </a:ext>
            </a:extLst>
          </p:cNvPr>
          <p:cNvSpPr>
            <a:spLocks noGrp="1"/>
          </p:cNvSpPr>
          <p:nvPr>
            <p:ph type="body" sz="quarter" idx="13"/>
          </p:nvPr>
        </p:nvSpPr>
        <p:spPr/>
        <p:txBody>
          <a:bodyPr/>
          <a:lstStyle/>
          <a:p>
            <a:r>
              <a:rPr lang="lv-LV" dirty="0"/>
              <a:t>Sastatnes un platformas</a:t>
            </a:r>
          </a:p>
        </p:txBody>
      </p:sp>
      <p:sp>
        <p:nvSpPr>
          <p:cNvPr id="4" name="Satura vietturis 3">
            <a:extLst>
              <a:ext uri="{FF2B5EF4-FFF2-40B4-BE49-F238E27FC236}">
                <a16:creationId xmlns:a16="http://schemas.microsoft.com/office/drawing/2014/main" id="{342F9E5B-8FE4-50E6-8C84-396A0318C068}"/>
              </a:ext>
            </a:extLst>
          </p:cNvPr>
          <p:cNvSpPr>
            <a:spLocks noGrp="1"/>
          </p:cNvSpPr>
          <p:nvPr>
            <p:ph sz="quarter" idx="18"/>
          </p:nvPr>
        </p:nvSpPr>
        <p:spPr/>
        <p:txBody>
          <a:bodyPr/>
          <a:lstStyle/>
          <a:p>
            <a:pPr marL="457200" indent="-457200">
              <a:buFont typeface="Wingdings" panose="05000000000000000000" pitchFamily="2" charset="2"/>
              <a:buChar char="q"/>
            </a:pPr>
            <a:r>
              <a:rPr lang="lv-LV" dirty="0"/>
              <a:t>Lai būvobjektos sniegtu būvniecībai paredzētu sastatņu un platformu montāžas un demontāžas pakalpojumus, ir jāreģistrējas Būvkomersantu reģistrā.</a:t>
            </a:r>
          </a:p>
        </p:txBody>
      </p:sp>
      <p:pic>
        <p:nvPicPr>
          <p:cNvPr id="2" name="Picture 2" descr="House for renovation with the scaffolding for bricklayers stock photo">
            <a:extLst>
              <a:ext uri="{FF2B5EF4-FFF2-40B4-BE49-F238E27FC236}">
                <a16:creationId xmlns:a16="http://schemas.microsoft.com/office/drawing/2014/main" id="{0E771740-048F-F319-7B24-1E2D7DD7656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875837" y="3674892"/>
            <a:ext cx="6702979" cy="44577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6245711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ksta vietturis 2">
            <a:extLst>
              <a:ext uri="{FF2B5EF4-FFF2-40B4-BE49-F238E27FC236}">
                <a16:creationId xmlns:a16="http://schemas.microsoft.com/office/drawing/2014/main" id="{7483C6D7-6A2F-6B53-223B-8129E393204C}"/>
              </a:ext>
            </a:extLst>
          </p:cNvPr>
          <p:cNvSpPr>
            <a:spLocks noGrp="1"/>
          </p:cNvSpPr>
          <p:nvPr>
            <p:ph type="body" sz="quarter" idx="13"/>
          </p:nvPr>
        </p:nvSpPr>
        <p:spPr/>
        <p:txBody>
          <a:bodyPr/>
          <a:lstStyle/>
          <a:p>
            <a:r>
              <a:rPr lang="lv-LV" dirty="0"/>
              <a:t>Būvniecības mašīnas un aprīkojums</a:t>
            </a:r>
          </a:p>
        </p:txBody>
      </p:sp>
      <p:sp>
        <p:nvSpPr>
          <p:cNvPr id="4" name="Satura vietturis 3">
            <a:extLst>
              <a:ext uri="{FF2B5EF4-FFF2-40B4-BE49-F238E27FC236}">
                <a16:creationId xmlns:a16="http://schemas.microsoft.com/office/drawing/2014/main" id="{342F9E5B-8FE4-50E6-8C84-396A0318C068}"/>
              </a:ext>
            </a:extLst>
          </p:cNvPr>
          <p:cNvSpPr>
            <a:spLocks noGrp="1"/>
          </p:cNvSpPr>
          <p:nvPr>
            <p:ph sz="quarter" idx="18"/>
          </p:nvPr>
        </p:nvSpPr>
        <p:spPr/>
        <p:txBody>
          <a:bodyPr/>
          <a:lstStyle/>
          <a:p>
            <a:pPr marL="457200" indent="-457200">
              <a:buFont typeface="Wingdings" panose="05000000000000000000" pitchFamily="2" charset="2"/>
              <a:buChar char="q"/>
            </a:pPr>
            <a:r>
              <a:rPr lang="lv-LV" dirty="0"/>
              <a:t>Ja iznomā un piegādā būvniecības mašīnu vai aprīkojumu kopā ar operatoru (darbinieku, kurš ar to strādā būvobjektā), ir jāreģistrējas Būvkomersantu reģistrā.</a:t>
            </a:r>
          </a:p>
        </p:txBody>
      </p:sp>
      <p:pic>
        <p:nvPicPr>
          <p:cNvPr id="2" name="Attēls 1">
            <a:extLst>
              <a:ext uri="{FF2B5EF4-FFF2-40B4-BE49-F238E27FC236}">
                <a16:creationId xmlns:a16="http://schemas.microsoft.com/office/drawing/2014/main" id="{E0B6D4DE-F34A-BC9B-AB15-C4D48941753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875839" y="3674892"/>
            <a:ext cx="6762750" cy="4508499"/>
          </a:xfrm>
          <a:prstGeom prst="rect">
            <a:avLst/>
          </a:prstGeom>
        </p:spPr>
      </p:pic>
    </p:spTree>
    <p:extLst>
      <p:ext uri="{BB962C8B-B14F-4D97-AF65-F5344CB8AC3E}">
        <p14:creationId xmlns:p14="http://schemas.microsoft.com/office/powerpoint/2010/main" val="280000734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ksta vietturis 2">
            <a:extLst>
              <a:ext uri="{FF2B5EF4-FFF2-40B4-BE49-F238E27FC236}">
                <a16:creationId xmlns:a16="http://schemas.microsoft.com/office/drawing/2014/main" id="{7483C6D7-6A2F-6B53-223B-8129E393204C}"/>
              </a:ext>
            </a:extLst>
          </p:cNvPr>
          <p:cNvSpPr>
            <a:spLocks noGrp="1"/>
          </p:cNvSpPr>
          <p:nvPr>
            <p:ph type="body" sz="quarter" idx="13"/>
          </p:nvPr>
        </p:nvSpPr>
        <p:spPr/>
        <p:txBody>
          <a:bodyPr/>
          <a:lstStyle/>
          <a:p>
            <a:r>
              <a:rPr lang="lv-LV" dirty="0"/>
              <a:t>Būvniecības likums</a:t>
            </a:r>
          </a:p>
        </p:txBody>
      </p:sp>
      <p:sp>
        <p:nvSpPr>
          <p:cNvPr id="4" name="Satura vietturis 3">
            <a:extLst>
              <a:ext uri="{FF2B5EF4-FFF2-40B4-BE49-F238E27FC236}">
                <a16:creationId xmlns:a16="http://schemas.microsoft.com/office/drawing/2014/main" id="{342F9E5B-8FE4-50E6-8C84-396A0318C068}"/>
              </a:ext>
            </a:extLst>
          </p:cNvPr>
          <p:cNvSpPr>
            <a:spLocks noGrp="1"/>
          </p:cNvSpPr>
          <p:nvPr>
            <p:ph sz="quarter" idx="18"/>
          </p:nvPr>
        </p:nvSpPr>
        <p:spPr/>
        <p:txBody>
          <a:bodyPr>
            <a:normAutofit lnSpcReduction="10000"/>
          </a:bodyPr>
          <a:lstStyle/>
          <a:p>
            <a:r>
              <a:rPr lang="lv-LV" dirty="0"/>
              <a:t>22. pants. Būvkomersants un būvkomersantu reģistrs</a:t>
            </a:r>
          </a:p>
          <a:p>
            <a:endParaRPr lang="lv-LV" dirty="0"/>
          </a:p>
          <a:p>
            <a:r>
              <a:rPr lang="lv-LV" dirty="0"/>
              <a:t>(1) Lai sniegtu </a:t>
            </a:r>
            <a:r>
              <a:rPr lang="lv-LV" u="sng" dirty="0"/>
              <a:t>būvniecības pakalpojumus</a:t>
            </a:r>
            <a:r>
              <a:rPr lang="lv-LV" dirty="0"/>
              <a:t>, komersants reģistrējas būvkomersantu reģistrā. Būvkomersants ir būvkomersantu reģistrā reģistrēts komersants.</a:t>
            </a:r>
          </a:p>
          <a:p>
            <a:endParaRPr lang="lv-LV" dirty="0"/>
          </a:p>
          <a:p>
            <a:r>
              <a:rPr lang="lv-LV" dirty="0"/>
              <a:t>(2) Būvkomersantu reģistrā iekļaujamos datus par būvkomersantu, tā būvspeciālistiem, būvniecībā konstatētajiem pārkāpumiem un reģistra noteikumu pārkāpumiem nosaka saskaņā ar normatīvajiem aktiem būvkomersantu reģistrācijas jomā.</a:t>
            </a:r>
          </a:p>
          <a:p>
            <a:endParaRPr lang="lv-LV" dirty="0"/>
          </a:p>
          <a:p>
            <a:r>
              <a:rPr lang="lv-LV" dirty="0"/>
              <a:t>(3) Būvkomersantu reģistrs ir publiski pieejams, izņemot datus, kuru pieejamība ir ierobežota saskaņā ar normatīvajiem aktiem par komercnoslēpumu un datu aizsardzību.</a:t>
            </a:r>
          </a:p>
        </p:txBody>
      </p:sp>
    </p:spTree>
    <p:extLst>
      <p:ext uri="{BB962C8B-B14F-4D97-AF65-F5344CB8AC3E}">
        <p14:creationId xmlns:p14="http://schemas.microsoft.com/office/powerpoint/2010/main" val="281197852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ksta vietturis 2">
            <a:extLst>
              <a:ext uri="{FF2B5EF4-FFF2-40B4-BE49-F238E27FC236}">
                <a16:creationId xmlns:a16="http://schemas.microsoft.com/office/drawing/2014/main" id="{7483C6D7-6A2F-6B53-223B-8129E393204C}"/>
              </a:ext>
            </a:extLst>
          </p:cNvPr>
          <p:cNvSpPr>
            <a:spLocks noGrp="1"/>
          </p:cNvSpPr>
          <p:nvPr>
            <p:ph type="body" sz="quarter" idx="13"/>
          </p:nvPr>
        </p:nvSpPr>
        <p:spPr/>
        <p:txBody>
          <a:bodyPr/>
          <a:lstStyle/>
          <a:p>
            <a:r>
              <a:rPr lang="lv-LV" dirty="0"/>
              <a:t>Vai visiem ir jāreģistrējas Būvkomersantu reģistrā?</a:t>
            </a:r>
          </a:p>
        </p:txBody>
      </p:sp>
      <p:sp>
        <p:nvSpPr>
          <p:cNvPr id="4" name="Satura vietturis 3">
            <a:extLst>
              <a:ext uri="{FF2B5EF4-FFF2-40B4-BE49-F238E27FC236}">
                <a16:creationId xmlns:a16="http://schemas.microsoft.com/office/drawing/2014/main" id="{342F9E5B-8FE4-50E6-8C84-396A0318C068}"/>
              </a:ext>
            </a:extLst>
          </p:cNvPr>
          <p:cNvSpPr>
            <a:spLocks noGrp="1"/>
          </p:cNvSpPr>
          <p:nvPr>
            <p:ph sz="quarter" idx="18"/>
          </p:nvPr>
        </p:nvSpPr>
        <p:spPr/>
        <p:txBody>
          <a:bodyPr anchor="ctr">
            <a:normAutofit/>
          </a:bodyPr>
          <a:lstStyle/>
          <a:p>
            <a:pPr algn="ctr"/>
            <a:r>
              <a:rPr lang="lv-LV" sz="6000" b="1" dirty="0"/>
              <a:t>Nē, bet pašlaik ir maz tādu komersantu, kam nav jāreģistrējas!</a:t>
            </a:r>
          </a:p>
        </p:txBody>
      </p:sp>
    </p:spTree>
    <p:extLst>
      <p:ext uri="{BB962C8B-B14F-4D97-AF65-F5344CB8AC3E}">
        <p14:creationId xmlns:p14="http://schemas.microsoft.com/office/powerpoint/2010/main" val="109109211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ksta vietturis 2">
            <a:extLst>
              <a:ext uri="{FF2B5EF4-FFF2-40B4-BE49-F238E27FC236}">
                <a16:creationId xmlns:a16="http://schemas.microsoft.com/office/drawing/2014/main" id="{7483C6D7-6A2F-6B53-223B-8129E393204C}"/>
              </a:ext>
            </a:extLst>
          </p:cNvPr>
          <p:cNvSpPr>
            <a:spLocks noGrp="1"/>
          </p:cNvSpPr>
          <p:nvPr>
            <p:ph type="body" sz="quarter" idx="13"/>
          </p:nvPr>
        </p:nvSpPr>
        <p:spPr/>
        <p:txBody>
          <a:bodyPr/>
          <a:lstStyle/>
          <a:p>
            <a:r>
              <a:rPr lang="lv-LV" dirty="0"/>
              <a:t>Nav</a:t>
            </a:r>
          </a:p>
          <a:p>
            <a:r>
              <a:rPr lang="lv-LV" dirty="0"/>
              <a:t>jāreģistrējas Būvkomersantu reģistrā!</a:t>
            </a:r>
          </a:p>
        </p:txBody>
      </p:sp>
      <p:sp>
        <p:nvSpPr>
          <p:cNvPr id="4" name="Satura vietturis 3">
            <a:extLst>
              <a:ext uri="{FF2B5EF4-FFF2-40B4-BE49-F238E27FC236}">
                <a16:creationId xmlns:a16="http://schemas.microsoft.com/office/drawing/2014/main" id="{342F9E5B-8FE4-50E6-8C84-396A0318C068}"/>
              </a:ext>
            </a:extLst>
          </p:cNvPr>
          <p:cNvSpPr>
            <a:spLocks noGrp="1"/>
          </p:cNvSpPr>
          <p:nvPr>
            <p:ph sz="quarter" idx="18"/>
          </p:nvPr>
        </p:nvSpPr>
        <p:spPr/>
        <p:txBody>
          <a:bodyPr>
            <a:normAutofit/>
          </a:bodyPr>
          <a:lstStyle/>
          <a:p>
            <a:pPr marL="457200" indent="-457200">
              <a:buFont typeface="Wingdings" panose="05000000000000000000" pitchFamily="2" charset="2"/>
              <a:buChar char="q"/>
            </a:pPr>
            <a:r>
              <a:rPr lang="lv-LV" dirty="0"/>
              <a:t>Iekārtu (piemēram, skaitītājs, cirkulācijas sūknis, ventilis, saules panelis vai kolektors u. c.) pārbaude, konfigurēšana, regulēšana, remonts vai nomaiņa.</a:t>
            </a:r>
          </a:p>
          <a:p>
            <a:pPr marL="457200" indent="-457200">
              <a:buFont typeface="Wingdings" panose="05000000000000000000" pitchFamily="2" charset="2"/>
              <a:buChar char="q"/>
            </a:pPr>
            <a:endParaRPr lang="lv-LV" dirty="0"/>
          </a:p>
          <a:p>
            <a:pPr marL="457200" indent="-457200">
              <a:buFont typeface="Wingdings" panose="05000000000000000000" pitchFamily="2" charset="2"/>
              <a:buChar char="q"/>
            </a:pPr>
            <a:r>
              <a:rPr lang="lv-LV" dirty="0"/>
              <a:t>Lifta kā bīstamās iekārtas uzstādīšana, apkope vai remonts.</a:t>
            </a:r>
          </a:p>
          <a:p>
            <a:endParaRPr lang="lv-LV" dirty="0"/>
          </a:p>
          <a:p>
            <a:pPr marL="457200" indent="-457200">
              <a:buFont typeface="Wingdings" panose="05000000000000000000" pitchFamily="2" charset="2"/>
              <a:buChar char="q"/>
            </a:pPr>
            <a:r>
              <a:rPr lang="lv-LV" dirty="0"/>
              <a:t>Būvniecības mašīnas vai aprīkojuma iznomāšana un piegāde bez operatora.</a:t>
            </a:r>
          </a:p>
          <a:p>
            <a:endParaRPr lang="lv-LV" dirty="0"/>
          </a:p>
          <a:p>
            <a:pPr marL="457200" indent="-457200">
              <a:buFont typeface="Wingdings" panose="05000000000000000000" pitchFamily="2" charset="2"/>
              <a:buChar char="q"/>
            </a:pPr>
            <a:r>
              <a:rPr lang="lv-LV" dirty="0" err="1"/>
              <a:t>Ģenerāltīrīšana</a:t>
            </a:r>
            <a:r>
              <a:rPr lang="lv-LV" dirty="0"/>
              <a:t> pēc būvdarbu pabeigšanas.</a:t>
            </a:r>
          </a:p>
          <a:p>
            <a:endParaRPr lang="lv-LV" dirty="0"/>
          </a:p>
          <a:p>
            <a:pPr marL="457200" indent="-457200">
              <a:buFont typeface="Wingdings" panose="05000000000000000000" pitchFamily="2" charset="2"/>
              <a:buChar char="q"/>
            </a:pPr>
            <a:r>
              <a:rPr lang="lv-LV" dirty="0"/>
              <a:t>Ja būvniecības pakalpojumu sniedz </a:t>
            </a:r>
            <a:r>
              <a:rPr lang="lv-LV" dirty="0" err="1"/>
              <a:t>pašnodarbināta</a:t>
            </a:r>
            <a:r>
              <a:rPr lang="lv-LV" dirty="0"/>
              <a:t> fiziska persona.</a:t>
            </a:r>
          </a:p>
          <a:p>
            <a:endParaRPr lang="lv-LV" dirty="0"/>
          </a:p>
          <a:p>
            <a:pPr marL="457200" indent="-457200">
              <a:buFont typeface="Wingdings" panose="05000000000000000000" pitchFamily="2" charset="2"/>
              <a:buChar char="q"/>
            </a:pPr>
            <a:r>
              <a:rPr lang="lv-LV" dirty="0"/>
              <a:t>Un citos tamlīdzīgos gadījumos.</a:t>
            </a:r>
          </a:p>
        </p:txBody>
      </p:sp>
    </p:spTree>
    <p:extLst>
      <p:ext uri="{BB962C8B-B14F-4D97-AF65-F5344CB8AC3E}">
        <p14:creationId xmlns:p14="http://schemas.microsoft.com/office/powerpoint/2010/main" val="298521963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ksta vietturis 2">
            <a:extLst>
              <a:ext uri="{FF2B5EF4-FFF2-40B4-BE49-F238E27FC236}">
                <a16:creationId xmlns:a16="http://schemas.microsoft.com/office/drawing/2014/main" id="{7483C6D7-6A2F-6B53-223B-8129E393204C}"/>
              </a:ext>
            </a:extLst>
          </p:cNvPr>
          <p:cNvSpPr>
            <a:spLocks noGrp="1"/>
          </p:cNvSpPr>
          <p:nvPr>
            <p:ph type="body" sz="quarter" idx="13"/>
          </p:nvPr>
        </p:nvSpPr>
        <p:spPr/>
        <p:txBody>
          <a:bodyPr/>
          <a:lstStyle/>
          <a:p>
            <a:r>
              <a:rPr lang="lv-LV" dirty="0"/>
              <a:t>Būvniecības likums – administratīvā atbildība (1)</a:t>
            </a:r>
          </a:p>
        </p:txBody>
      </p:sp>
      <p:sp>
        <p:nvSpPr>
          <p:cNvPr id="4" name="Satura vietturis 3">
            <a:extLst>
              <a:ext uri="{FF2B5EF4-FFF2-40B4-BE49-F238E27FC236}">
                <a16:creationId xmlns:a16="http://schemas.microsoft.com/office/drawing/2014/main" id="{342F9E5B-8FE4-50E6-8C84-396A0318C068}"/>
              </a:ext>
            </a:extLst>
          </p:cNvPr>
          <p:cNvSpPr>
            <a:spLocks noGrp="1"/>
          </p:cNvSpPr>
          <p:nvPr>
            <p:ph sz="quarter" idx="18"/>
          </p:nvPr>
        </p:nvSpPr>
        <p:spPr/>
        <p:txBody>
          <a:bodyPr>
            <a:normAutofit/>
          </a:bodyPr>
          <a:lstStyle/>
          <a:p>
            <a:r>
              <a:rPr lang="lv-LV" dirty="0"/>
              <a:t>30. pants. Administratīvā atbildība par būvniecības pakalpojumu sniegšanu bez reģistrācijas būvkomersantu reģistrā</a:t>
            </a:r>
          </a:p>
          <a:p>
            <a:endParaRPr lang="lv-LV" dirty="0"/>
          </a:p>
          <a:p>
            <a:r>
              <a:rPr lang="lv-LV" dirty="0"/>
              <a:t>Par būvniecības pakalpojumu sniegšanu bez reģistrācijas Būvkomersantu reģistrā piemēro naudas sodu juridiskajai personai līdz tūkstoš naudas soda vienībām.</a:t>
            </a:r>
          </a:p>
        </p:txBody>
      </p:sp>
    </p:spTree>
    <p:extLst>
      <p:ext uri="{BB962C8B-B14F-4D97-AF65-F5344CB8AC3E}">
        <p14:creationId xmlns:p14="http://schemas.microsoft.com/office/powerpoint/2010/main" val="158931585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ksta vietturis 2">
            <a:extLst>
              <a:ext uri="{FF2B5EF4-FFF2-40B4-BE49-F238E27FC236}">
                <a16:creationId xmlns:a16="http://schemas.microsoft.com/office/drawing/2014/main" id="{7483C6D7-6A2F-6B53-223B-8129E393204C}"/>
              </a:ext>
            </a:extLst>
          </p:cNvPr>
          <p:cNvSpPr>
            <a:spLocks noGrp="1"/>
          </p:cNvSpPr>
          <p:nvPr>
            <p:ph type="body" sz="quarter" idx="13"/>
          </p:nvPr>
        </p:nvSpPr>
        <p:spPr/>
        <p:txBody>
          <a:bodyPr/>
          <a:lstStyle/>
          <a:p>
            <a:r>
              <a:rPr lang="lv-LV" dirty="0"/>
              <a:t>Būvniecības likums – administratīvā atbildība (2)</a:t>
            </a:r>
          </a:p>
        </p:txBody>
      </p:sp>
      <p:sp>
        <p:nvSpPr>
          <p:cNvPr id="4" name="Satura vietturis 3">
            <a:extLst>
              <a:ext uri="{FF2B5EF4-FFF2-40B4-BE49-F238E27FC236}">
                <a16:creationId xmlns:a16="http://schemas.microsoft.com/office/drawing/2014/main" id="{342F9E5B-8FE4-50E6-8C84-396A0318C068}"/>
              </a:ext>
            </a:extLst>
          </p:cNvPr>
          <p:cNvSpPr>
            <a:spLocks noGrp="1"/>
          </p:cNvSpPr>
          <p:nvPr>
            <p:ph sz="quarter" idx="18"/>
          </p:nvPr>
        </p:nvSpPr>
        <p:spPr/>
        <p:txBody>
          <a:bodyPr>
            <a:normAutofit lnSpcReduction="10000"/>
          </a:bodyPr>
          <a:lstStyle/>
          <a:p>
            <a:r>
              <a:rPr lang="lv-LV" dirty="0"/>
              <a:t>32. pants. Kompetence administratīvo pārkāpumu procesā</a:t>
            </a:r>
          </a:p>
          <a:p>
            <a:endParaRPr lang="lv-LV" dirty="0"/>
          </a:p>
          <a:p>
            <a:r>
              <a:rPr lang="lv-LV" dirty="0"/>
              <a:t>(1) Administratīvā pārkāpuma procesu par šā likuma 25., 26., 27. un 28. pantā, 29. panta ceturtajā daļā un 30. pantā minētajiem pārkāpumiem veic būvvalde, birojs, Ekonomikas ministrija, Valsts dzelzceļa tehniskā inspekcija vai Valsts vides dienests.</a:t>
            </a:r>
          </a:p>
          <a:p>
            <a:endParaRPr lang="lv-LV" dirty="0"/>
          </a:p>
          <a:p>
            <a:r>
              <a:rPr lang="lv-LV" dirty="0"/>
              <a:t>(2) Administratīvā pārkāpuma procesu par šā likuma 25., 26., 27. un 28. pantā, 29. panta ceturtajā daļā un 30. pantā minētajiem pārkāpumiem līdz administratīvā pārkāpuma lietas izskatīšanai veic būvvalde. Administratīvā pārkāpuma lietu par šā likuma 25., 26., 27. un 28. pantā, 29. panta ceturtajā daļā un 30. pantā minētajiem pārkāpumiem izskata pašvaldības administratīvā komisija vai būvvalde.</a:t>
            </a:r>
          </a:p>
        </p:txBody>
      </p:sp>
    </p:spTree>
    <p:extLst>
      <p:ext uri="{BB962C8B-B14F-4D97-AF65-F5344CB8AC3E}">
        <p14:creationId xmlns:p14="http://schemas.microsoft.com/office/powerpoint/2010/main" val="389486405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ksta vietturis 2">
            <a:extLst>
              <a:ext uri="{FF2B5EF4-FFF2-40B4-BE49-F238E27FC236}">
                <a16:creationId xmlns:a16="http://schemas.microsoft.com/office/drawing/2014/main" id="{7483C6D7-6A2F-6B53-223B-8129E393204C}"/>
              </a:ext>
            </a:extLst>
          </p:cNvPr>
          <p:cNvSpPr>
            <a:spLocks noGrp="1"/>
          </p:cNvSpPr>
          <p:nvPr>
            <p:ph type="body" sz="quarter" idx="13"/>
          </p:nvPr>
        </p:nvSpPr>
        <p:spPr/>
        <p:txBody>
          <a:bodyPr/>
          <a:lstStyle/>
          <a:p>
            <a:r>
              <a:rPr lang="lv-LV" dirty="0"/>
              <a:t>Grozījumi MK 2014.02.25. noteikumos Nr. 116 «Būvkomersantu reģistrācijas noteikumi»</a:t>
            </a:r>
          </a:p>
        </p:txBody>
      </p:sp>
      <p:sp>
        <p:nvSpPr>
          <p:cNvPr id="4" name="Satura vietturis 3">
            <a:extLst>
              <a:ext uri="{FF2B5EF4-FFF2-40B4-BE49-F238E27FC236}">
                <a16:creationId xmlns:a16="http://schemas.microsoft.com/office/drawing/2014/main" id="{342F9E5B-8FE4-50E6-8C84-396A0318C068}"/>
              </a:ext>
            </a:extLst>
          </p:cNvPr>
          <p:cNvSpPr>
            <a:spLocks noGrp="1"/>
          </p:cNvSpPr>
          <p:nvPr>
            <p:ph sz="quarter" idx="18"/>
          </p:nvPr>
        </p:nvSpPr>
        <p:spPr/>
        <p:txBody>
          <a:bodyPr>
            <a:normAutofit/>
          </a:bodyPr>
          <a:lstStyle/>
          <a:p>
            <a:pPr marL="457200" indent="-457200">
              <a:buFont typeface="Wingdings" panose="05000000000000000000" pitchFamily="2" charset="2"/>
              <a:buChar char="q"/>
            </a:pPr>
            <a:r>
              <a:rPr lang="lv-LV" dirty="0"/>
              <a:t>Pilnveidota būvkomersantu reģistrēšanas un valsts nodevas samaksas kontrole.</a:t>
            </a:r>
          </a:p>
          <a:p>
            <a:pPr marL="457200" indent="-457200">
              <a:buFont typeface="Wingdings" panose="05000000000000000000" pitchFamily="2" charset="2"/>
              <a:buChar char="q"/>
            </a:pPr>
            <a:endParaRPr lang="lv-LV" dirty="0"/>
          </a:p>
          <a:p>
            <a:pPr marL="457200" indent="-457200">
              <a:buFont typeface="Wingdings" panose="05000000000000000000" pitchFamily="2" charset="2"/>
              <a:buChar char="q"/>
            </a:pPr>
            <a:r>
              <a:rPr lang="lv-LV" dirty="0"/>
              <a:t>Samazināts administratīvais slogs – samazināts iesniedzamās informācijas apjoms, digitalizēts process (noteikts kā obligāts) un nodrošināta nepieciešamās informācijas saņemšana no citām valsts informācijas sistēmām jeb realizēta </a:t>
            </a:r>
            <a:r>
              <a:rPr lang="lv-LV" dirty="0" err="1"/>
              <a:t>vienreizes</a:t>
            </a:r>
            <a:r>
              <a:rPr lang="lv-LV" dirty="0"/>
              <a:t> principa prasību izpilde.</a:t>
            </a:r>
          </a:p>
          <a:p>
            <a:pPr marL="457200" indent="-457200">
              <a:buFont typeface="Wingdings" panose="05000000000000000000" pitchFamily="2" charset="2"/>
              <a:buChar char="q"/>
            </a:pPr>
            <a:endParaRPr lang="lv-LV" dirty="0"/>
          </a:p>
          <a:p>
            <a:pPr marL="457200" indent="-457200">
              <a:buFont typeface="Wingdings" panose="05000000000000000000" pitchFamily="2" charset="2"/>
              <a:buChar char="q"/>
            </a:pPr>
            <a:r>
              <a:rPr lang="lv-LV" dirty="0"/>
              <a:t>Grozījumi stāsies spēkā 2024. gada 1. janvārī.</a:t>
            </a:r>
          </a:p>
          <a:p>
            <a:pPr marL="457200" indent="-457200">
              <a:buFont typeface="Wingdings" panose="05000000000000000000" pitchFamily="2" charset="2"/>
              <a:buChar char="q"/>
            </a:pPr>
            <a:endParaRPr lang="lv-LV" dirty="0"/>
          </a:p>
          <a:p>
            <a:pPr marL="457200" indent="-457200">
              <a:buFont typeface="Wingdings" panose="05000000000000000000" pitchFamily="2" charset="2"/>
              <a:buChar char="q"/>
            </a:pPr>
            <a:r>
              <a:rPr lang="lv-LV" dirty="0"/>
              <a:t>https://likumi.lv/ta/id/343783-grozijumi-ministru-kabineta-2014-gada-25-februara-noteikumos-nr-116-buvkomersantu-registracijas-noteikumi-</a:t>
            </a:r>
          </a:p>
        </p:txBody>
      </p:sp>
    </p:spTree>
    <p:extLst>
      <p:ext uri="{BB962C8B-B14F-4D97-AF65-F5344CB8AC3E}">
        <p14:creationId xmlns:p14="http://schemas.microsoft.com/office/powerpoint/2010/main" val="378988150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15FCC0F7-F1F0-F043-83D4-61A799580914}"/>
              </a:ext>
            </a:extLst>
          </p:cNvPr>
          <p:cNvSpPr>
            <a:spLocks noGrp="1"/>
          </p:cNvSpPr>
          <p:nvPr>
            <p:ph type="body" sz="quarter" idx="13"/>
          </p:nvPr>
        </p:nvSpPr>
        <p:spPr/>
        <p:txBody>
          <a:bodyPr/>
          <a:lstStyle/>
          <a:p>
            <a:r>
              <a:rPr lang="lv-LV" dirty="0"/>
              <a:t>Paldies par uzmanību!</a:t>
            </a:r>
            <a:endParaRPr lang="en-LV" dirty="0"/>
          </a:p>
        </p:txBody>
      </p:sp>
    </p:spTree>
    <p:extLst>
      <p:ext uri="{BB962C8B-B14F-4D97-AF65-F5344CB8AC3E}">
        <p14:creationId xmlns:p14="http://schemas.microsoft.com/office/powerpoint/2010/main" val="86107703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ksta vietturis 2">
            <a:extLst>
              <a:ext uri="{FF2B5EF4-FFF2-40B4-BE49-F238E27FC236}">
                <a16:creationId xmlns:a16="http://schemas.microsoft.com/office/drawing/2014/main" id="{7483C6D7-6A2F-6B53-223B-8129E393204C}"/>
              </a:ext>
            </a:extLst>
          </p:cNvPr>
          <p:cNvSpPr>
            <a:spLocks noGrp="1"/>
          </p:cNvSpPr>
          <p:nvPr>
            <p:ph type="body" sz="quarter" idx="13"/>
          </p:nvPr>
        </p:nvSpPr>
        <p:spPr/>
        <p:txBody>
          <a:bodyPr/>
          <a:lstStyle/>
          <a:p>
            <a:r>
              <a:rPr lang="lv-LV" dirty="0"/>
              <a:t>Būvniecības pakalpojumi (1)</a:t>
            </a:r>
          </a:p>
        </p:txBody>
      </p:sp>
      <p:sp>
        <p:nvSpPr>
          <p:cNvPr id="4" name="Satura vietturis 3">
            <a:extLst>
              <a:ext uri="{FF2B5EF4-FFF2-40B4-BE49-F238E27FC236}">
                <a16:creationId xmlns:a16="http://schemas.microsoft.com/office/drawing/2014/main" id="{342F9E5B-8FE4-50E6-8C84-396A0318C068}"/>
              </a:ext>
            </a:extLst>
          </p:cNvPr>
          <p:cNvSpPr>
            <a:spLocks noGrp="1"/>
          </p:cNvSpPr>
          <p:nvPr>
            <p:ph sz="quarter" idx="18"/>
          </p:nvPr>
        </p:nvSpPr>
        <p:spPr>
          <a:xfrm>
            <a:off x="9174163" y="484188"/>
            <a:ext cx="8166100" cy="9166249"/>
          </a:xfrm>
        </p:spPr>
        <p:txBody>
          <a:bodyPr>
            <a:normAutofit lnSpcReduction="10000"/>
          </a:bodyPr>
          <a:lstStyle/>
          <a:p>
            <a:pPr marL="457200" indent="-457200">
              <a:buFont typeface="Wingdings" panose="05000000000000000000" pitchFamily="2" charset="2"/>
              <a:buChar char="q"/>
            </a:pPr>
            <a:r>
              <a:rPr lang="lv-LV" dirty="0"/>
              <a:t>Komersants reģistrējas reģistrā, ja tas vēlas sniegt </a:t>
            </a:r>
            <a:r>
              <a:rPr lang="lv-LV" u="sng" dirty="0"/>
              <a:t>būvniecības pakalpojumus</a:t>
            </a:r>
            <a:r>
              <a:rPr lang="lv-LV" dirty="0"/>
              <a:t>.</a:t>
            </a:r>
          </a:p>
          <a:p>
            <a:pPr marL="457200" indent="-457200">
              <a:buFont typeface="Wingdings" panose="05000000000000000000" pitchFamily="2" charset="2"/>
              <a:buChar char="q"/>
            </a:pPr>
            <a:endParaRPr lang="lv-LV" dirty="0"/>
          </a:p>
          <a:p>
            <a:pPr marL="457200" indent="-457200">
              <a:buFont typeface="Wingdings" panose="05000000000000000000" pitchFamily="2" charset="2"/>
              <a:buChar char="q"/>
            </a:pPr>
            <a:r>
              <a:rPr lang="lv-LV" dirty="0"/>
              <a:t>NACE  2. redakcijas F sadaļa "Būvniecība".</a:t>
            </a:r>
          </a:p>
          <a:p>
            <a:pPr marL="457200" indent="-457200">
              <a:buFont typeface="Wingdings" panose="05000000000000000000" pitchFamily="2" charset="2"/>
              <a:buChar char="q"/>
            </a:pPr>
            <a:endParaRPr lang="lv-LV" dirty="0"/>
          </a:p>
          <a:p>
            <a:pPr marL="457200" indent="-457200">
              <a:buFont typeface="Wingdings" panose="05000000000000000000" pitchFamily="2" charset="2"/>
              <a:buChar char="q"/>
            </a:pPr>
            <a:r>
              <a:rPr lang="lv-LV" dirty="0"/>
              <a:t>NACE  2. redakcijas M sadaļas "Profesionālie, zinātniskie un tehniskie pakalpojumi" 71. nodaļas "Arhitektūras un inženiertehniskie pakalpojumi; tehniskā pārbaude un analīze" 71.1 grupa "Arhitektūras un projektēšanas pakalpojumi un konsultācijas", ciktāl šajā grupā norādītie pakalpojumi attiecas uz būvju projektēšanu, tehnisko apsekošanu, būvekspertīzi vai </a:t>
            </a:r>
            <a:r>
              <a:rPr lang="lv-LV" dirty="0" err="1"/>
              <a:t>inženierkonsultāciju</a:t>
            </a:r>
            <a:r>
              <a:rPr lang="lv-LV" dirty="0"/>
              <a:t> sniegšanu būvniecības ieceres īstenošanas ietvaros).</a:t>
            </a:r>
          </a:p>
          <a:p>
            <a:pPr marL="457200" indent="-457200">
              <a:buFont typeface="Wingdings" panose="05000000000000000000" pitchFamily="2" charset="2"/>
              <a:buChar char="q"/>
            </a:pPr>
            <a:endParaRPr lang="lv-LV" dirty="0"/>
          </a:p>
          <a:p>
            <a:pPr marL="457200" indent="-457200">
              <a:buFont typeface="Wingdings" panose="05000000000000000000" pitchFamily="2" charset="2"/>
              <a:buChar char="q"/>
            </a:pPr>
            <a:r>
              <a:rPr lang="lv-LV" sz="2800" dirty="0"/>
              <a:t>https://www.csp.gov.lv/lv/klasifikacija/nace-2-red</a:t>
            </a:r>
          </a:p>
        </p:txBody>
      </p:sp>
    </p:spTree>
    <p:extLst>
      <p:ext uri="{BB962C8B-B14F-4D97-AF65-F5344CB8AC3E}">
        <p14:creationId xmlns:p14="http://schemas.microsoft.com/office/powerpoint/2010/main" val="353262676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ksta vietturis 2">
            <a:extLst>
              <a:ext uri="{FF2B5EF4-FFF2-40B4-BE49-F238E27FC236}">
                <a16:creationId xmlns:a16="http://schemas.microsoft.com/office/drawing/2014/main" id="{7483C6D7-6A2F-6B53-223B-8129E393204C}"/>
              </a:ext>
            </a:extLst>
          </p:cNvPr>
          <p:cNvSpPr>
            <a:spLocks noGrp="1"/>
          </p:cNvSpPr>
          <p:nvPr>
            <p:ph type="body" sz="quarter" idx="13"/>
          </p:nvPr>
        </p:nvSpPr>
        <p:spPr/>
        <p:txBody>
          <a:bodyPr/>
          <a:lstStyle/>
          <a:p>
            <a:r>
              <a:rPr lang="lv-LV" dirty="0"/>
              <a:t>Būvniecības pakalpojumi (2)</a:t>
            </a:r>
          </a:p>
        </p:txBody>
      </p:sp>
      <p:pic>
        <p:nvPicPr>
          <p:cNvPr id="9" name="Satura vietturis 8">
            <a:extLst>
              <a:ext uri="{FF2B5EF4-FFF2-40B4-BE49-F238E27FC236}">
                <a16:creationId xmlns:a16="http://schemas.microsoft.com/office/drawing/2014/main" id="{BCDB2755-B56B-58A7-B6B0-C13B5E7776E1}"/>
              </a:ext>
            </a:extLst>
          </p:cNvPr>
          <p:cNvPicPr>
            <a:picLocks noGrp="1" noChangeAspect="1"/>
          </p:cNvPicPr>
          <p:nvPr>
            <p:ph sz="quarter" idx="18"/>
          </p:nvPr>
        </p:nvPicPr>
        <p:blipFill>
          <a:blip r:embed="rId3"/>
          <a:stretch>
            <a:fillRect/>
          </a:stretch>
        </p:blipFill>
        <p:spPr>
          <a:xfrm>
            <a:off x="9622514" y="484188"/>
            <a:ext cx="7269397" cy="8316912"/>
          </a:xfrm>
        </p:spPr>
      </p:pic>
    </p:spTree>
    <p:extLst>
      <p:ext uri="{BB962C8B-B14F-4D97-AF65-F5344CB8AC3E}">
        <p14:creationId xmlns:p14="http://schemas.microsoft.com/office/powerpoint/2010/main" val="33391350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ksta vietturis 2">
            <a:extLst>
              <a:ext uri="{FF2B5EF4-FFF2-40B4-BE49-F238E27FC236}">
                <a16:creationId xmlns:a16="http://schemas.microsoft.com/office/drawing/2014/main" id="{7483C6D7-6A2F-6B53-223B-8129E393204C}"/>
              </a:ext>
            </a:extLst>
          </p:cNvPr>
          <p:cNvSpPr>
            <a:spLocks noGrp="1"/>
          </p:cNvSpPr>
          <p:nvPr>
            <p:ph type="body" sz="quarter" idx="13"/>
          </p:nvPr>
        </p:nvSpPr>
        <p:spPr/>
        <p:txBody>
          <a:bodyPr/>
          <a:lstStyle/>
          <a:p>
            <a:r>
              <a:rPr lang="lv-LV" dirty="0"/>
              <a:t>Būvniecības pakalpojumi (3)</a:t>
            </a:r>
          </a:p>
        </p:txBody>
      </p:sp>
      <p:pic>
        <p:nvPicPr>
          <p:cNvPr id="6" name="Satura vietturis 5">
            <a:extLst>
              <a:ext uri="{FF2B5EF4-FFF2-40B4-BE49-F238E27FC236}">
                <a16:creationId xmlns:a16="http://schemas.microsoft.com/office/drawing/2014/main" id="{8836A1C7-84C7-4D8C-022D-0DF50BEE57BF}"/>
              </a:ext>
            </a:extLst>
          </p:cNvPr>
          <p:cNvPicPr>
            <a:picLocks noGrp="1" noChangeAspect="1"/>
          </p:cNvPicPr>
          <p:nvPr>
            <p:ph sz="quarter" idx="18"/>
          </p:nvPr>
        </p:nvPicPr>
        <p:blipFill>
          <a:blip r:embed="rId3"/>
          <a:stretch>
            <a:fillRect/>
          </a:stretch>
        </p:blipFill>
        <p:spPr>
          <a:xfrm>
            <a:off x="10018297" y="484188"/>
            <a:ext cx="6477832" cy="8316912"/>
          </a:xfrm>
        </p:spPr>
      </p:pic>
    </p:spTree>
    <p:extLst>
      <p:ext uri="{BB962C8B-B14F-4D97-AF65-F5344CB8AC3E}">
        <p14:creationId xmlns:p14="http://schemas.microsoft.com/office/powerpoint/2010/main" val="170760301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ksta vietturis 2">
            <a:extLst>
              <a:ext uri="{FF2B5EF4-FFF2-40B4-BE49-F238E27FC236}">
                <a16:creationId xmlns:a16="http://schemas.microsoft.com/office/drawing/2014/main" id="{7483C6D7-6A2F-6B53-223B-8129E393204C}"/>
              </a:ext>
            </a:extLst>
          </p:cNvPr>
          <p:cNvSpPr>
            <a:spLocks noGrp="1"/>
          </p:cNvSpPr>
          <p:nvPr>
            <p:ph type="body" sz="quarter" idx="13"/>
          </p:nvPr>
        </p:nvSpPr>
        <p:spPr/>
        <p:txBody>
          <a:bodyPr/>
          <a:lstStyle/>
          <a:p>
            <a:r>
              <a:rPr lang="lv-LV" dirty="0"/>
              <a:t>Būvniecības pakalpojumi (4)</a:t>
            </a:r>
          </a:p>
        </p:txBody>
      </p:sp>
      <p:pic>
        <p:nvPicPr>
          <p:cNvPr id="7" name="Satura vietturis 6">
            <a:extLst>
              <a:ext uri="{FF2B5EF4-FFF2-40B4-BE49-F238E27FC236}">
                <a16:creationId xmlns:a16="http://schemas.microsoft.com/office/drawing/2014/main" id="{3672AC59-4148-CB4A-D7F0-BE744E02B0B5}"/>
              </a:ext>
            </a:extLst>
          </p:cNvPr>
          <p:cNvPicPr>
            <a:picLocks noGrp="1" noChangeAspect="1"/>
          </p:cNvPicPr>
          <p:nvPr>
            <p:ph sz="quarter" idx="18"/>
          </p:nvPr>
        </p:nvPicPr>
        <p:blipFill>
          <a:blip r:embed="rId3"/>
          <a:stretch>
            <a:fillRect/>
          </a:stretch>
        </p:blipFill>
        <p:spPr>
          <a:xfrm>
            <a:off x="9519118" y="2828358"/>
            <a:ext cx="7476190" cy="3628571"/>
          </a:xfrm>
        </p:spPr>
      </p:pic>
    </p:spTree>
    <p:extLst>
      <p:ext uri="{BB962C8B-B14F-4D97-AF65-F5344CB8AC3E}">
        <p14:creationId xmlns:p14="http://schemas.microsoft.com/office/powerpoint/2010/main" val="354966826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ksta vietturis 2">
            <a:extLst>
              <a:ext uri="{FF2B5EF4-FFF2-40B4-BE49-F238E27FC236}">
                <a16:creationId xmlns:a16="http://schemas.microsoft.com/office/drawing/2014/main" id="{7483C6D7-6A2F-6B53-223B-8129E393204C}"/>
              </a:ext>
            </a:extLst>
          </p:cNvPr>
          <p:cNvSpPr>
            <a:spLocks noGrp="1"/>
          </p:cNvSpPr>
          <p:nvPr>
            <p:ph type="body" sz="quarter" idx="13"/>
          </p:nvPr>
        </p:nvSpPr>
        <p:spPr/>
        <p:txBody>
          <a:bodyPr/>
          <a:lstStyle/>
          <a:p>
            <a:r>
              <a:rPr lang="lv-LV" dirty="0"/>
              <a:t>MK 2014.02.25. noteikumi Nr. 116 «Būvkomersantu reģistrācijas noteikumi»</a:t>
            </a:r>
          </a:p>
        </p:txBody>
      </p:sp>
      <p:sp>
        <p:nvSpPr>
          <p:cNvPr id="4" name="Satura vietturis 3">
            <a:extLst>
              <a:ext uri="{FF2B5EF4-FFF2-40B4-BE49-F238E27FC236}">
                <a16:creationId xmlns:a16="http://schemas.microsoft.com/office/drawing/2014/main" id="{342F9E5B-8FE4-50E6-8C84-396A0318C068}"/>
              </a:ext>
            </a:extLst>
          </p:cNvPr>
          <p:cNvSpPr>
            <a:spLocks noGrp="1"/>
          </p:cNvSpPr>
          <p:nvPr>
            <p:ph sz="quarter" idx="18"/>
          </p:nvPr>
        </p:nvSpPr>
        <p:spPr/>
        <p:txBody>
          <a:bodyPr/>
          <a:lstStyle/>
          <a:p>
            <a:pPr marL="457200" indent="-457200">
              <a:buFont typeface="Wingdings" panose="05000000000000000000" pitchFamily="2" charset="2"/>
              <a:buChar char="q"/>
            </a:pPr>
            <a:r>
              <a:rPr lang="lv-LV" dirty="0"/>
              <a:t>Komersantu reģistrāciju, atkārtotu reģistrāciju, izslēgšanu no Būvkomersantu reģistra un Būvkomersantu reģistrā iekļautās informācijas aktualizēšanu </a:t>
            </a:r>
            <a:r>
              <a:rPr lang="lv-LV" u="sng" dirty="0"/>
              <a:t>veic Būvniecības valsts kontroles birojs</a:t>
            </a:r>
            <a:r>
              <a:rPr lang="lv-LV" dirty="0"/>
              <a:t>.</a:t>
            </a:r>
          </a:p>
          <a:p>
            <a:pPr marL="457200" indent="-457200">
              <a:buFont typeface="Wingdings" panose="05000000000000000000" pitchFamily="2" charset="2"/>
              <a:buChar char="q"/>
            </a:pPr>
            <a:endParaRPr lang="lv-LV" dirty="0"/>
          </a:p>
          <a:p>
            <a:pPr marL="457200" indent="-457200">
              <a:buFont typeface="Wingdings" panose="05000000000000000000" pitchFamily="2" charset="2"/>
              <a:buChar char="q"/>
            </a:pPr>
            <a:r>
              <a:rPr lang="lv-LV" dirty="0"/>
              <a:t>Būvniecības valsts kontroles birojs uztur Būvkomersantu reģistru un nodrošina tā publisku pieejamību bez maksas elektroniskā veidā, izņemot datus, kuru pieejamība ir ierobežota saskaņā ar normatīvajiem aktiem par komercnoslēpumu un datu aizsardzību.</a:t>
            </a:r>
          </a:p>
          <a:p>
            <a:pPr marL="457200" indent="-457200">
              <a:buFont typeface="Wingdings" panose="05000000000000000000" pitchFamily="2" charset="2"/>
              <a:buChar char="q"/>
            </a:pPr>
            <a:endParaRPr lang="lv-LV" dirty="0"/>
          </a:p>
          <a:p>
            <a:pPr marL="457200" indent="-457200">
              <a:buFont typeface="Wingdings" panose="05000000000000000000" pitchFamily="2" charset="2"/>
              <a:buChar char="q"/>
            </a:pPr>
            <a:r>
              <a:rPr lang="lv-LV" dirty="0"/>
              <a:t>Būvkomersantu reģistrs ir iekļauts Būvniecības informācijas sistēmā (https://bis.gov.lv).</a:t>
            </a:r>
          </a:p>
        </p:txBody>
      </p:sp>
    </p:spTree>
    <p:extLst>
      <p:ext uri="{BB962C8B-B14F-4D97-AF65-F5344CB8AC3E}">
        <p14:creationId xmlns:p14="http://schemas.microsoft.com/office/powerpoint/2010/main" val="138290153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ksta vietturis 2">
            <a:extLst>
              <a:ext uri="{FF2B5EF4-FFF2-40B4-BE49-F238E27FC236}">
                <a16:creationId xmlns:a16="http://schemas.microsoft.com/office/drawing/2014/main" id="{7483C6D7-6A2F-6B53-223B-8129E393204C}"/>
              </a:ext>
            </a:extLst>
          </p:cNvPr>
          <p:cNvSpPr>
            <a:spLocks noGrp="1"/>
          </p:cNvSpPr>
          <p:nvPr>
            <p:ph type="body" sz="quarter" idx="13"/>
          </p:nvPr>
        </p:nvSpPr>
        <p:spPr/>
        <p:txBody>
          <a:bodyPr/>
          <a:lstStyle/>
          <a:p>
            <a:r>
              <a:rPr lang="lv-LV" dirty="0"/>
              <a:t>Personu apvienības</a:t>
            </a:r>
          </a:p>
        </p:txBody>
      </p:sp>
      <p:sp>
        <p:nvSpPr>
          <p:cNvPr id="4" name="Satura vietturis 3">
            <a:extLst>
              <a:ext uri="{FF2B5EF4-FFF2-40B4-BE49-F238E27FC236}">
                <a16:creationId xmlns:a16="http://schemas.microsoft.com/office/drawing/2014/main" id="{342F9E5B-8FE4-50E6-8C84-396A0318C068}"/>
              </a:ext>
            </a:extLst>
          </p:cNvPr>
          <p:cNvSpPr>
            <a:spLocks noGrp="1"/>
          </p:cNvSpPr>
          <p:nvPr>
            <p:ph sz="quarter" idx="18"/>
          </p:nvPr>
        </p:nvSpPr>
        <p:spPr/>
        <p:txBody>
          <a:bodyPr>
            <a:normAutofit/>
          </a:bodyPr>
          <a:lstStyle/>
          <a:p>
            <a:pPr marL="457200" indent="-457200">
              <a:buFont typeface="Wingdings" panose="05000000000000000000" pitchFamily="2" charset="2"/>
              <a:buChar char="q"/>
            </a:pPr>
            <a:r>
              <a:rPr lang="lv-LV" dirty="0"/>
              <a:t>Personu apvienības biedram, kas piedalīsies būvdarbu veikšanā (sniegs būvniecības pakalpojumus), ir jāreģistrējas Būvkomersantu reģistrā.</a:t>
            </a:r>
          </a:p>
          <a:p>
            <a:endParaRPr lang="lv-LV" dirty="0"/>
          </a:p>
          <a:p>
            <a:pPr marL="457200" indent="-457200">
              <a:buFont typeface="Wingdings" panose="05000000000000000000" pitchFamily="2" charset="2"/>
              <a:buChar char="q"/>
            </a:pPr>
            <a:r>
              <a:rPr lang="lv-LV" dirty="0"/>
              <a:t>Vai arī personu apvienībai ir jāreģistrējas Būvkomersantu reģistrā.</a:t>
            </a:r>
          </a:p>
          <a:p>
            <a:endParaRPr lang="lv-LV" dirty="0"/>
          </a:p>
          <a:p>
            <a:pPr marL="457200" indent="-457200">
              <a:buFont typeface="Wingdings" panose="05000000000000000000" pitchFamily="2" charset="2"/>
              <a:buChar char="q"/>
            </a:pPr>
            <a:r>
              <a:rPr lang="lv-LV" dirty="0"/>
              <a:t>Personu apvienības biedram, kas nepiedalīsies būvdarbu veikšanā (nesniegs būvniecības pakalpojumus), nav jāreģistrējas Būvkomersantu reģistrā.</a:t>
            </a:r>
          </a:p>
        </p:txBody>
      </p:sp>
    </p:spTree>
    <p:extLst>
      <p:ext uri="{BB962C8B-B14F-4D97-AF65-F5344CB8AC3E}">
        <p14:creationId xmlns:p14="http://schemas.microsoft.com/office/powerpoint/2010/main" val="314232443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ksta vietturis 2">
            <a:extLst>
              <a:ext uri="{FF2B5EF4-FFF2-40B4-BE49-F238E27FC236}">
                <a16:creationId xmlns:a16="http://schemas.microsoft.com/office/drawing/2014/main" id="{7483C6D7-6A2F-6B53-223B-8129E393204C}"/>
              </a:ext>
            </a:extLst>
          </p:cNvPr>
          <p:cNvSpPr>
            <a:spLocks noGrp="1"/>
          </p:cNvSpPr>
          <p:nvPr>
            <p:ph type="body" sz="quarter" idx="13"/>
          </p:nvPr>
        </p:nvSpPr>
        <p:spPr/>
        <p:txBody>
          <a:bodyPr/>
          <a:lstStyle/>
          <a:p>
            <a:r>
              <a:rPr lang="lv-LV" dirty="0"/>
              <a:t>Būvspeciālisti</a:t>
            </a:r>
          </a:p>
        </p:txBody>
      </p:sp>
      <p:sp>
        <p:nvSpPr>
          <p:cNvPr id="4" name="Satura vietturis 3">
            <a:extLst>
              <a:ext uri="{FF2B5EF4-FFF2-40B4-BE49-F238E27FC236}">
                <a16:creationId xmlns:a16="http://schemas.microsoft.com/office/drawing/2014/main" id="{342F9E5B-8FE4-50E6-8C84-396A0318C068}"/>
              </a:ext>
            </a:extLst>
          </p:cNvPr>
          <p:cNvSpPr>
            <a:spLocks noGrp="1"/>
          </p:cNvSpPr>
          <p:nvPr>
            <p:ph sz="quarter" idx="18"/>
          </p:nvPr>
        </p:nvSpPr>
        <p:spPr/>
        <p:txBody>
          <a:bodyPr/>
          <a:lstStyle/>
          <a:p>
            <a:pPr marL="457200" indent="-457200">
              <a:buFont typeface="Wingdings" panose="05000000000000000000" pitchFamily="2" charset="2"/>
              <a:buChar char="q"/>
            </a:pPr>
            <a:r>
              <a:rPr lang="lv-LV" dirty="0"/>
              <a:t>Ja būvkomersants sniedz tādus būvniecības pakalpojumus, kuru izpildei nepieciešama būvspeciālista iesaiste (piemēram, projektēšana, būvdarbu vadīšana, būvuzraudzība, autoruzraudzība, tehniskā apsekošana, būvekspertīze), tad būvkomersantam jānodarbina attiecīgu būvspeciālistu (jābūt darba līgumam ar attiecīgo būvspeciālistu).</a:t>
            </a:r>
          </a:p>
          <a:p>
            <a:endParaRPr lang="lv-LV" dirty="0"/>
          </a:p>
          <a:p>
            <a:pPr marL="457200" indent="-457200">
              <a:buFont typeface="Wingdings" panose="05000000000000000000" pitchFamily="2" charset="2"/>
              <a:buChar char="q"/>
            </a:pPr>
            <a:r>
              <a:rPr lang="lv-LV" dirty="0"/>
              <a:t>Būvspeciālistam jābūt sertificētam un reģistrētam Būvspeciālistu reģistrā, kā arī reģistrētam Būvkomersantu reģistrā pie attiecīgā būvkomersanta, kas to nodarbina.</a:t>
            </a:r>
          </a:p>
          <a:p>
            <a:pPr marL="457200" indent="-457200">
              <a:buFont typeface="Wingdings" panose="05000000000000000000" pitchFamily="2" charset="2"/>
              <a:buChar char="q"/>
            </a:pPr>
            <a:endParaRPr lang="lv-LV" dirty="0"/>
          </a:p>
          <a:p>
            <a:pPr marL="457200" indent="-457200">
              <a:buFont typeface="Wingdings" panose="05000000000000000000" pitchFamily="2" charset="2"/>
              <a:buChar char="q"/>
            </a:pPr>
            <a:r>
              <a:rPr lang="lv-LV" dirty="0"/>
              <a:t>Ne visu būvniecības pakalpojumu sniegšanai nepieciešama būvspeciālista iesaiste.</a:t>
            </a:r>
          </a:p>
        </p:txBody>
      </p:sp>
    </p:spTree>
    <p:extLst>
      <p:ext uri="{BB962C8B-B14F-4D97-AF65-F5344CB8AC3E}">
        <p14:creationId xmlns:p14="http://schemas.microsoft.com/office/powerpoint/2010/main" val="3653367213"/>
      </p:ext>
    </p:extLst>
  </p:cSld>
  <p:clrMapOvr>
    <a:masterClrMapping/>
  </p:clrMapOvr>
</p:sld>
</file>

<file path=ppt/theme/theme1.xml><?xml version="1.0" encoding="utf-8"?>
<a:theme xmlns:a="http://schemas.openxmlformats.org/drawingml/2006/main" name="2_Custom Design">
  <a:themeElements>
    <a:clrScheme name="EMin2021">
      <a:dk1>
        <a:sysClr val="windowText" lastClr="000000"/>
      </a:dk1>
      <a:lt1>
        <a:sysClr val="window" lastClr="FFFFFF"/>
      </a:lt1>
      <a:dk2>
        <a:srgbClr val="44546A"/>
      </a:dk2>
      <a:lt2>
        <a:srgbClr val="E7E6E6"/>
      </a:lt2>
      <a:accent1>
        <a:srgbClr val="4CA9B9"/>
      </a:accent1>
      <a:accent2>
        <a:srgbClr val="99CED7"/>
      </a:accent2>
      <a:accent3>
        <a:srgbClr val="A5A5A5"/>
      </a:accent3>
      <a:accent4>
        <a:srgbClr val="FFC000"/>
      </a:accent4>
      <a:accent5>
        <a:srgbClr val="70AD47"/>
      </a:accent5>
      <a:accent6>
        <a:srgbClr val="ED7D31"/>
      </a:accent6>
      <a:hlink>
        <a:srgbClr val="0563C1"/>
      </a:hlink>
      <a:folHlink>
        <a:srgbClr val="954F72"/>
      </a:folHlink>
    </a:clrScheme>
    <a:fontScheme name="EkMin fonti">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40F00EDE-84C2-284B-8BB1-76EBE6454CDE}" vid="{516E902B-0D2F-7748-9EB3-51E065A2A7F4}"/>
    </a:ext>
  </a:extLst>
</a:theme>
</file>

<file path=ppt/theme/theme2.xml><?xml version="1.0" encoding="utf-8"?>
<a:theme xmlns:a="http://schemas.openxmlformats.org/drawingml/2006/main" name="3_Custom Design">
  <a:themeElements>
    <a:clrScheme name="EMin2021">
      <a:dk1>
        <a:sysClr val="windowText" lastClr="000000"/>
      </a:dk1>
      <a:lt1>
        <a:sysClr val="window" lastClr="FFFFFF"/>
      </a:lt1>
      <a:dk2>
        <a:srgbClr val="44546A"/>
      </a:dk2>
      <a:lt2>
        <a:srgbClr val="E7E6E6"/>
      </a:lt2>
      <a:accent1>
        <a:srgbClr val="4CA9B9"/>
      </a:accent1>
      <a:accent2>
        <a:srgbClr val="99CED7"/>
      </a:accent2>
      <a:accent3>
        <a:srgbClr val="A5A5A5"/>
      </a:accent3>
      <a:accent4>
        <a:srgbClr val="FFC000"/>
      </a:accent4>
      <a:accent5>
        <a:srgbClr val="70AD47"/>
      </a:accent5>
      <a:accent6>
        <a:srgbClr val="ED7D31"/>
      </a:accent6>
      <a:hlink>
        <a:srgbClr val="0563C1"/>
      </a:hlink>
      <a:folHlink>
        <a:srgbClr val="954F72"/>
      </a:folHlink>
    </a:clrScheme>
    <a:fontScheme name="EkMin fonti">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40F00EDE-84C2-284B-8BB1-76EBE6454CDE}" vid="{BB4C6D5B-C8C5-0D42-BF58-A4ED1821BA21}"/>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D75856F525BC6B4AAC9326C419DA09EB" ma:contentTypeVersion="12" ma:contentTypeDescription="Create a new document." ma:contentTypeScope="" ma:versionID="bcf1a48a89e02a97a6c4739a2f953d27">
  <xsd:schema xmlns:xsd="http://www.w3.org/2001/XMLSchema" xmlns:xs="http://www.w3.org/2001/XMLSchema" xmlns:p="http://schemas.microsoft.com/office/2006/metadata/properties" xmlns:ns2="e793aee2-0702-45ff-9c51-b29030239f5c" xmlns:ns3="98d6c3d8-aeaf-4e5b-adb6-e1ad8a72b2c7" targetNamespace="http://schemas.microsoft.com/office/2006/metadata/properties" ma:root="true" ma:fieldsID="d22eb6b0f542f571ecdefc6a3192053d" ns2:_="" ns3:_="">
    <xsd:import namespace="e793aee2-0702-45ff-9c51-b29030239f5c"/>
    <xsd:import namespace="98d6c3d8-aeaf-4e5b-adb6-e1ad8a72b2c7"/>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DateTaken" minOccurs="0"/>
                <xsd:element ref="ns2:MediaServiceGenerationTime" minOccurs="0"/>
                <xsd:element ref="ns2:MediaServiceEventHashCode" minOccurs="0"/>
                <xsd:element ref="ns2:MediaServiceLocation" minOccurs="0"/>
                <xsd:element ref="ns3:SharedWithUsers" minOccurs="0"/>
                <xsd:element ref="ns3:SharedWithDetails" minOccurs="0"/>
                <xsd:element ref="ns2:MediaServiceAutoKeyPoints" minOccurs="0"/>
                <xsd:element ref="ns2: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793aee2-0702-45ff-9c51-b29030239f5c"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Location" ma:index="15" nillable="true" ma:displayName="Location" ma:internalName="MediaServiceLocation"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98d6c3d8-aeaf-4e5b-adb6-e1ad8a72b2c7" elementFormDefault="qualified">
    <xsd:import namespace="http://schemas.microsoft.com/office/2006/documentManagement/types"/>
    <xsd:import namespace="http://schemas.microsoft.com/office/infopath/2007/PartnerControls"/>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84D4FE8A-2B37-411C-866F-A617EAB7B1E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e793aee2-0702-45ff-9c51-b29030239f5c"/>
    <ds:schemaRef ds:uri="98d6c3d8-aeaf-4e5b-adb6-e1ad8a72b2c7"/>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DD8EDC88-4E3A-40B9-9023-D9AB9BE9B559}">
  <ds:schemaRefs>
    <ds:schemaRef ds:uri="http://schemas.microsoft.com/sharepoint/v3/contenttype/forms"/>
  </ds:schemaRefs>
</ds:datastoreItem>
</file>

<file path=customXml/itemProps3.xml><?xml version="1.0" encoding="utf-8"?>
<ds:datastoreItem xmlns:ds="http://schemas.openxmlformats.org/officeDocument/2006/customXml" ds:itemID="{8C7BB182-11C0-4D21-9AF7-0C601EB6B9A8}">
  <ds:schemaRefs>
    <ds:schemaRef ds:uri="http://schemas.microsoft.com/office/2006/documentManagement/types"/>
    <ds:schemaRef ds:uri="http://purl.org/dc/terms/"/>
    <ds:schemaRef ds:uri="http://purl.org/dc/elements/1.1/"/>
    <ds:schemaRef ds:uri="http://schemas.microsoft.com/office/2006/metadata/properties"/>
    <ds:schemaRef ds:uri="http://schemas.openxmlformats.org/package/2006/metadata/core-properties"/>
    <ds:schemaRef ds:uri="http://purl.org/dc/dcmitype/"/>
    <ds:schemaRef ds:uri="http://schemas.microsoft.com/office/infopath/2007/PartnerControls"/>
    <ds:schemaRef ds:uri="98d6c3d8-aeaf-4e5b-adb6-e1ad8a72b2c7"/>
    <ds:schemaRef ds:uri="e793aee2-0702-45ff-9c51-b29030239f5c"/>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EM_template2022</Template>
  <TotalTime>4578</TotalTime>
  <Words>2545</Words>
  <Application>Microsoft Office PowerPoint</Application>
  <PresentationFormat>Custom</PresentationFormat>
  <Paragraphs>197</Paragraphs>
  <Slides>25</Slides>
  <Notes>25</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25</vt:i4>
      </vt:variant>
    </vt:vector>
  </HeadingPairs>
  <TitlesOfParts>
    <vt:vector size="32" baseType="lpstr">
      <vt:lpstr>Arial</vt:lpstr>
      <vt:lpstr>Calibri</vt:lpstr>
      <vt:lpstr>Helvetica Neue</vt:lpstr>
      <vt:lpstr>Verdana</vt:lpstr>
      <vt:lpstr>Wingdings</vt:lpstr>
      <vt:lpstr>2_Custom Design</vt:lpstr>
      <vt:lpstr>3_Custom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Manager>Viktors Valainis</Manager>
  <Company>Ekonomikas ministrija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Prezentācija</dc:title>
  <dc:subject>Par būvniecības pakalpojumu sniedzēju reģistrāciju Būvkomersantu reģistrā</dc:subject>
  <dc:creator>Ints Pīrāgs</dc:creator>
  <cp:lastModifiedBy>Mihails Staričenko</cp:lastModifiedBy>
  <cp:revision>114</cp:revision>
  <cp:lastPrinted>2023-09-25T05:56:49Z</cp:lastPrinted>
  <dcterms:created xsi:type="dcterms:W3CDTF">2023-09-18T05:52:01Z</dcterms:created>
  <dcterms:modified xsi:type="dcterms:W3CDTF">2023-10-20T11:07:10Z</dcterms:modified>
</cp:coreProperties>
</file>