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50665-B3FB-4F32-867F-417A4443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BC9B68-8754-4AB6-ADBB-B04E9F0F93D4}">
      <dgm:prSet phldrT="[Teksts]" custT="1"/>
      <dgm:spPr>
        <a:solidFill>
          <a:schemeClr val="bg1">
            <a:alpha val="5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lv-LV" sz="1600" dirty="0"/>
            <a:t>Līderība</a:t>
          </a:r>
        </a:p>
      </dgm:t>
    </dgm:pt>
    <dgm:pt modelId="{EB6A826C-9DE6-40E6-B36F-35D5C81F9B69}" type="parTrans" cxnId="{E00B0FE8-C87C-492F-ACCE-124425F31F3C}">
      <dgm:prSet/>
      <dgm:spPr/>
      <dgm:t>
        <a:bodyPr/>
        <a:lstStyle/>
        <a:p>
          <a:endParaRPr lang="lv-LV"/>
        </a:p>
      </dgm:t>
    </dgm:pt>
    <dgm:pt modelId="{FB8846EE-7A6F-438A-852A-82524065FB3A}" type="sibTrans" cxnId="{E00B0FE8-C87C-492F-ACCE-124425F31F3C}">
      <dgm:prSet/>
      <dgm:spPr/>
      <dgm:t>
        <a:bodyPr/>
        <a:lstStyle/>
        <a:p>
          <a:endParaRPr lang="lv-LV"/>
        </a:p>
      </dgm:t>
    </dgm:pt>
    <dgm:pt modelId="{71A0B234-960E-4A5E-B1CE-1AB9529CD1EF}">
      <dgm:prSet phldrT="[Teksts]"/>
      <dgm:spPr/>
      <dgm:t>
        <a:bodyPr/>
        <a:lstStyle/>
        <a:p>
          <a:r>
            <a:rPr lang="lv-LV" dirty="0"/>
            <a:t>Plānošana</a:t>
          </a:r>
        </a:p>
      </dgm:t>
    </dgm:pt>
    <dgm:pt modelId="{AC0C3A2D-C46E-4AB5-8647-1DBEA499D593}" type="parTrans" cxnId="{99274D7C-03D4-4BF5-8BBC-A7D24FD2CBFB}">
      <dgm:prSet/>
      <dgm:spPr/>
      <dgm:t>
        <a:bodyPr/>
        <a:lstStyle/>
        <a:p>
          <a:endParaRPr lang="lv-LV"/>
        </a:p>
      </dgm:t>
    </dgm:pt>
    <dgm:pt modelId="{FF218474-EA51-4EAC-B7D0-43E770E9054B}" type="sibTrans" cxnId="{99274D7C-03D4-4BF5-8BBC-A7D24FD2CBFB}">
      <dgm:prSet/>
      <dgm:spPr/>
      <dgm:t>
        <a:bodyPr/>
        <a:lstStyle/>
        <a:p>
          <a:endParaRPr lang="lv-LV"/>
        </a:p>
      </dgm:t>
    </dgm:pt>
    <dgm:pt modelId="{046AC3DD-F441-475C-B73A-27AAAE3DF159}">
      <dgm:prSet phldrT="[Teksts]"/>
      <dgm:spPr/>
      <dgm:t>
        <a:bodyPr/>
        <a:lstStyle/>
        <a:p>
          <a:r>
            <a:rPr lang="lv-LV" dirty="0"/>
            <a:t>Atbalsts un darbība</a:t>
          </a:r>
        </a:p>
      </dgm:t>
    </dgm:pt>
    <dgm:pt modelId="{CD1953DF-6D12-40CB-8DEF-2FA1821C3A09}" type="parTrans" cxnId="{E5F988C1-8ED3-4A5A-A376-398A3DFE4942}">
      <dgm:prSet/>
      <dgm:spPr/>
      <dgm:t>
        <a:bodyPr/>
        <a:lstStyle/>
        <a:p>
          <a:endParaRPr lang="lv-LV"/>
        </a:p>
      </dgm:t>
    </dgm:pt>
    <dgm:pt modelId="{04633E73-0BB5-4C73-AE06-C87D3B750EE0}" type="sibTrans" cxnId="{E5F988C1-8ED3-4A5A-A376-398A3DFE4942}">
      <dgm:prSet/>
      <dgm:spPr/>
      <dgm:t>
        <a:bodyPr/>
        <a:lstStyle/>
        <a:p>
          <a:endParaRPr lang="lv-LV"/>
        </a:p>
      </dgm:t>
    </dgm:pt>
    <dgm:pt modelId="{8C9C4E3E-73B1-424F-A987-02E3F96B1190}">
      <dgm:prSet phldrT="[Teksts]"/>
      <dgm:spPr/>
      <dgm:t>
        <a:bodyPr/>
        <a:lstStyle/>
        <a:p>
          <a:r>
            <a:rPr lang="lv-LV" dirty="0"/>
            <a:t>Snieguma novērtēšana</a:t>
          </a:r>
        </a:p>
      </dgm:t>
    </dgm:pt>
    <dgm:pt modelId="{30280179-FFD7-400D-9734-959C6E333FDF}" type="parTrans" cxnId="{F598A703-C138-4B75-87F1-70115B2F4FAA}">
      <dgm:prSet/>
      <dgm:spPr/>
      <dgm:t>
        <a:bodyPr/>
        <a:lstStyle/>
        <a:p>
          <a:endParaRPr lang="lv-LV"/>
        </a:p>
      </dgm:t>
    </dgm:pt>
    <dgm:pt modelId="{F5ED76C2-AE9B-459A-9706-7C609CB365BF}" type="sibTrans" cxnId="{F598A703-C138-4B75-87F1-70115B2F4FAA}">
      <dgm:prSet/>
      <dgm:spPr/>
      <dgm:t>
        <a:bodyPr/>
        <a:lstStyle/>
        <a:p>
          <a:endParaRPr lang="lv-LV"/>
        </a:p>
      </dgm:t>
    </dgm:pt>
    <dgm:pt modelId="{50BF6751-B7DA-4123-8634-95370A5B73AF}">
      <dgm:prSet phldrT="[Teksts]"/>
      <dgm:spPr/>
      <dgm:t>
        <a:bodyPr/>
        <a:lstStyle/>
        <a:p>
          <a:r>
            <a:rPr lang="lv-LV" dirty="0"/>
            <a:t>Uzlabošana</a:t>
          </a:r>
        </a:p>
      </dgm:t>
    </dgm:pt>
    <dgm:pt modelId="{64CDFFBC-A013-4CF9-A8E9-911F678050A4}" type="parTrans" cxnId="{02C45E18-E376-4BE6-B49D-11B3844AADE8}">
      <dgm:prSet/>
      <dgm:spPr/>
      <dgm:t>
        <a:bodyPr/>
        <a:lstStyle/>
        <a:p>
          <a:endParaRPr lang="lv-LV"/>
        </a:p>
      </dgm:t>
    </dgm:pt>
    <dgm:pt modelId="{08186E6E-BCAD-48BD-9533-D7F2DA56DBC3}" type="sibTrans" cxnId="{02C45E18-E376-4BE6-B49D-11B3844AADE8}">
      <dgm:prSet/>
      <dgm:spPr/>
      <dgm:t>
        <a:bodyPr/>
        <a:lstStyle/>
        <a:p>
          <a:endParaRPr lang="lv-LV"/>
        </a:p>
      </dgm:t>
    </dgm:pt>
    <dgm:pt modelId="{19458543-92EF-4E2C-B7E1-286920CD2D45}" type="pres">
      <dgm:prSet presAssocID="{2C950665-B3FB-4F32-867F-417A44432777}" presName="composite" presStyleCnt="0">
        <dgm:presLayoutVars>
          <dgm:chMax val="1"/>
          <dgm:dir/>
          <dgm:resizeHandles val="exact"/>
        </dgm:presLayoutVars>
      </dgm:prSet>
      <dgm:spPr/>
    </dgm:pt>
    <dgm:pt modelId="{1CDCBB59-D294-490B-8BD9-307399AFC9FC}" type="pres">
      <dgm:prSet presAssocID="{2C950665-B3FB-4F32-867F-417A44432777}" presName="radial" presStyleCnt="0">
        <dgm:presLayoutVars>
          <dgm:animLvl val="ctr"/>
        </dgm:presLayoutVars>
      </dgm:prSet>
      <dgm:spPr/>
    </dgm:pt>
    <dgm:pt modelId="{59EF6B73-9AE4-4CBF-8CA3-D12A86631B7B}" type="pres">
      <dgm:prSet presAssocID="{F8BC9B68-8754-4AB6-ADBB-B04E9F0F93D4}" presName="centerShape" presStyleLbl="vennNode1" presStyleIdx="0" presStyleCnt="5"/>
      <dgm:spPr/>
    </dgm:pt>
    <dgm:pt modelId="{D895B964-9C7F-45BE-B602-89153FE60D32}" type="pres">
      <dgm:prSet presAssocID="{71A0B234-960E-4A5E-B1CE-1AB9529CD1EF}" presName="node" presStyleLbl="vennNode1" presStyleIdx="1" presStyleCnt="5">
        <dgm:presLayoutVars>
          <dgm:bulletEnabled val="1"/>
        </dgm:presLayoutVars>
      </dgm:prSet>
      <dgm:spPr/>
    </dgm:pt>
    <dgm:pt modelId="{AEB14009-F289-4281-A9A9-84EF2F8019FA}" type="pres">
      <dgm:prSet presAssocID="{046AC3DD-F441-475C-B73A-27AAAE3DF159}" presName="node" presStyleLbl="vennNode1" presStyleIdx="2" presStyleCnt="5">
        <dgm:presLayoutVars>
          <dgm:bulletEnabled val="1"/>
        </dgm:presLayoutVars>
      </dgm:prSet>
      <dgm:spPr/>
    </dgm:pt>
    <dgm:pt modelId="{F652C52C-14A2-4391-88D4-9E4F485985C2}" type="pres">
      <dgm:prSet presAssocID="{8C9C4E3E-73B1-424F-A987-02E3F96B1190}" presName="node" presStyleLbl="vennNode1" presStyleIdx="3" presStyleCnt="5" custRadScaleRad="103497" custRadScaleInc="152">
        <dgm:presLayoutVars>
          <dgm:bulletEnabled val="1"/>
        </dgm:presLayoutVars>
      </dgm:prSet>
      <dgm:spPr/>
    </dgm:pt>
    <dgm:pt modelId="{B40BCDA8-F37B-4B50-AC36-A99D4285F216}" type="pres">
      <dgm:prSet presAssocID="{50BF6751-B7DA-4123-8634-95370A5B73A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598A703-C138-4B75-87F1-70115B2F4FAA}" srcId="{F8BC9B68-8754-4AB6-ADBB-B04E9F0F93D4}" destId="{8C9C4E3E-73B1-424F-A987-02E3F96B1190}" srcOrd="2" destOrd="0" parTransId="{30280179-FFD7-400D-9734-959C6E333FDF}" sibTransId="{F5ED76C2-AE9B-459A-9706-7C609CB365BF}"/>
    <dgm:cxn modelId="{4052BC0D-A858-4C46-AEBA-018ECCAB0C26}" type="presOf" srcId="{046AC3DD-F441-475C-B73A-27AAAE3DF159}" destId="{AEB14009-F289-4281-A9A9-84EF2F8019FA}" srcOrd="0" destOrd="0" presId="urn:microsoft.com/office/officeart/2005/8/layout/radial3"/>
    <dgm:cxn modelId="{02C45E18-E376-4BE6-B49D-11B3844AADE8}" srcId="{F8BC9B68-8754-4AB6-ADBB-B04E9F0F93D4}" destId="{50BF6751-B7DA-4123-8634-95370A5B73AF}" srcOrd="3" destOrd="0" parTransId="{64CDFFBC-A013-4CF9-A8E9-911F678050A4}" sibTransId="{08186E6E-BCAD-48BD-9533-D7F2DA56DBC3}"/>
    <dgm:cxn modelId="{631EAD1B-704A-483A-A7AE-3EED122DD89E}" type="presOf" srcId="{50BF6751-B7DA-4123-8634-95370A5B73AF}" destId="{B40BCDA8-F37B-4B50-AC36-A99D4285F216}" srcOrd="0" destOrd="0" presId="urn:microsoft.com/office/officeart/2005/8/layout/radial3"/>
    <dgm:cxn modelId="{99274D7C-03D4-4BF5-8BBC-A7D24FD2CBFB}" srcId="{F8BC9B68-8754-4AB6-ADBB-B04E9F0F93D4}" destId="{71A0B234-960E-4A5E-B1CE-1AB9529CD1EF}" srcOrd="0" destOrd="0" parTransId="{AC0C3A2D-C46E-4AB5-8647-1DBEA499D593}" sibTransId="{FF218474-EA51-4EAC-B7D0-43E770E9054B}"/>
    <dgm:cxn modelId="{B96D6E84-8A2F-4F9C-8995-8C1F84EC7D5D}" type="presOf" srcId="{71A0B234-960E-4A5E-B1CE-1AB9529CD1EF}" destId="{D895B964-9C7F-45BE-B602-89153FE60D32}" srcOrd="0" destOrd="0" presId="urn:microsoft.com/office/officeart/2005/8/layout/radial3"/>
    <dgm:cxn modelId="{E5F988C1-8ED3-4A5A-A376-398A3DFE4942}" srcId="{F8BC9B68-8754-4AB6-ADBB-B04E9F0F93D4}" destId="{046AC3DD-F441-475C-B73A-27AAAE3DF159}" srcOrd="1" destOrd="0" parTransId="{CD1953DF-6D12-40CB-8DEF-2FA1821C3A09}" sibTransId="{04633E73-0BB5-4C73-AE06-C87D3B750EE0}"/>
    <dgm:cxn modelId="{DEAB14D5-D47F-4588-B6B8-A5D7327ABF1F}" type="presOf" srcId="{F8BC9B68-8754-4AB6-ADBB-B04E9F0F93D4}" destId="{59EF6B73-9AE4-4CBF-8CA3-D12A86631B7B}" srcOrd="0" destOrd="0" presId="urn:microsoft.com/office/officeart/2005/8/layout/radial3"/>
    <dgm:cxn modelId="{0DF327DA-F780-43C7-9628-6FC0AC778D52}" type="presOf" srcId="{8C9C4E3E-73B1-424F-A987-02E3F96B1190}" destId="{F652C52C-14A2-4391-88D4-9E4F485985C2}" srcOrd="0" destOrd="0" presId="urn:microsoft.com/office/officeart/2005/8/layout/radial3"/>
    <dgm:cxn modelId="{E00B0FE8-C87C-492F-ACCE-124425F31F3C}" srcId="{2C950665-B3FB-4F32-867F-417A44432777}" destId="{F8BC9B68-8754-4AB6-ADBB-B04E9F0F93D4}" srcOrd="0" destOrd="0" parTransId="{EB6A826C-9DE6-40E6-B36F-35D5C81F9B69}" sibTransId="{FB8846EE-7A6F-438A-852A-82524065FB3A}"/>
    <dgm:cxn modelId="{5B3A83EA-DBD8-4216-B5B5-1F3E1D3F7CDC}" type="presOf" srcId="{2C950665-B3FB-4F32-867F-417A44432777}" destId="{19458543-92EF-4E2C-B7E1-286920CD2D45}" srcOrd="0" destOrd="0" presId="urn:microsoft.com/office/officeart/2005/8/layout/radial3"/>
    <dgm:cxn modelId="{4B457909-8BDC-4701-A85E-6C9D0C4FAA8B}" type="presParOf" srcId="{19458543-92EF-4E2C-B7E1-286920CD2D45}" destId="{1CDCBB59-D294-490B-8BD9-307399AFC9FC}" srcOrd="0" destOrd="0" presId="urn:microsoft.com/office/officeart/2005/8/layout/radial3"/>
    <dgm:cxn modelId="{CC2B33FF-EC89-43EA-90F0-482E7A406966}" type="presParOf" srcId="{1CDCBB59-D294-490B-8BD9-307399AFC9FC}" destId="{59EF6B73-9AE4-4CBF-8CA3-D12A86631B7B}" srcOrd="0" destOrd="0" presId="urn:microsoft.com/office/officeart/2005/8/layout/radial3"/>
    <dgm:cxn modelId="{D229EB1A-A3D2-48DB-A947-B11B4428FC8D}" type="presParOf" srcId="{1CDCBB59-D294-490B-8BD9-307399AFC9FC}" destId="{D895B964-9C7F-45BE-B602-89153FE60D32}" srcOrd="1" destOrd="0" presId="urn:microsoft.com/office/officeart/2005/8/layout/radial3"/>
    <dgm:cxn modelId="{0C2FA033-CDCB-42EF-95D3-758A368F97C7}" type="presParOf" srcId="{1CDCBB59-D294-490B-8BD9-307399AFC9FC}" destId="{AEB14009-F289-4281-A9A9-84EF2F8019FA}" srcOrd="2" destOrd="0" presId="urn:microsoft.com/office/officeart/2005/8/layout/radial3"/>
    <dgm:cxn modelId="{FAFC7885-824F-4903-A61A-694D0BA6D4CE}" type="presParOf" srcId="{1CDCBB59-D294-490B-8BD9-307399AFC9FC}" destId="{F652C52C-14A2-4391-88D4-9E4F485985C2}" srcOrd="3" destOrd="0" presId="urn:microsoft.com/office/officeart/2005/8/layout/radial3"/>
    <dgm:cxn modelId="{DCAE1E78-8EEE-4DE2-BA6C-B2DB94CDF11A}" type="presParOf" srcId="{1CDCBB59-D294-490B-8BD9-307399AFC9FC}" destId="{B40BCDA8-F37B-4B50-AC36-A99D4285F2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50665-B3FB-4F32-867F-417A4443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BC9B68-8754-4AB6-ADBB-B04E9F0F93D4}">
      <dgm:prSet phldrT="[Teksts]" custT="1"/>
      <dgm:spPr>
        <a:solidFill>
          <a:schemeClr val="bg1">
            <a:alpha val="5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lv-LV" sz="1600" dirty="0"/>
            <a:t>Līderība</a:t>
          </a:r>
        </a:p>
      </dgm:t>
    </dgm:pt>
    <dgm:pt modelId="{EB6A826C-9DE6-40E6-B36F-35D5C81F9B69}" type="parTrans" cxnId="{E00B0FE8-C87C-492F-ACCE-124425F31F3C}">
      <dgm:prSet/>
      <dgm:spPr/>
      <dgm:t>
        <a:bodyPr/>
        <a:lstStyle/>
        <a:p>
          <a:endParaRPr lang="lv-LV"/>
        </a:p>
      </dgm:t>
    </dgm:pt>
    <dgm:pt modelId="{FB8846EE-7A6F-438A-852A-82524065FB3A}" type="sibTrans" cxnId="{E00B0FE8-C87C-492F-ACCE-124425F31F3C}">
      <dgm:prSet/>
      <dgm:spPr/>
      <dgm:t>
        <a:bodyPr/>
        <a:lstStyle/>
        <a:p>
          <a:endParaRPr lang="lv-LV"/>
        </a:p>
      </dgm:t>
    </dgm:pt>
    <dgm:pt modelId="{71A0B234-960E-4A5E-B1CE-1AB9529CD1EF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Plānošana</a:t>
          </a:r>
        </a:p>
      </dgm:t>
    </dgm:pt>
    <dgm:pt modelId="{AC0C3A2D-C46E-4AB5-8647-1DBEA499D593}" type="parTrans" cxnId="{99274D7C-03D4-4BF5-8BBC-A7D24FD2CBFB}">
      <dgm:prSet/>
      <dgm:spPr/>
      <dgm:t>
        <a:bodyPr/>
        <a:lstStyle/>
        <a:p>
          <a:endParaRPr lang="lv-LV"/>
        </a:p>
      </dgm:t>
    </dgm:pt>
    <dgm:pt modelId="{FF218474-EA51-4EAC-B7D0-43E770E9054B}" type="sibTrans" cxnId="{99274D7C-03D4-4BF5-8BBC-A7D24FD2CBFB}">
      <dgm:prSet/>
      <dgm:spPr/>
      <dgm:t>
        <a:bodyPr/>
        <a:lstStyle/>
        <a:p>
          <a:endParaRPr lang="lv-LV"/>
        </a:p>
      </dgm:t>
    </dgm:pt>
    <dgm:pt modelId="{046AC3DD-F441-475C-B73A-27AAAE3DF159}">
      <dgm:prSet phldrT="[Teksts]"/>
      <dgm:spPr/>
      <dgm:t>
        <a:bodyPr/>
        <a:lstStyle/>
        <a:p>
          <a:r>
            <a:rPr lang="lv-LV" dirty="0"/>
            <a:t>Atbalsts un darbība</a:t>
          </a:r>
        </a:p>
      </dgm:t>
    </dgm:pt>
    <dgm:pt modelId="{CD1953DF-6D12-40CB-8DEF-2FA1821C3A09}" type="parTrans" cxnId="{E5F988C1-8ED3-4A5A-A376-398A3DFE4942}">
      <dgm:prSet/>
      <dgm:spPr/>
      <dgm:t>
        <a:bodyPr/>
        <a:lstStyle/>
        <a:p>
          <a:endParaRPr lang="lv-LV"/>
        </a:p>
      </dgm:t>
    </dgm:pt>
    <dgm:pt modelId="{04633E73-0BB5-4C73-AE06-C87D3B750EE0}" type="sibTrans" cxnId="{E5F988C1-8ED3-4A5A-A376-398A3DFE4942}">
      <dgm:prSet/>
      <dgm:spPr/>
      <dgm:t>
        <a:bodyPr/>
        <a:lstStyle/>
        <a:p>
          <a:endParaRPr lang="lv-LV"/>
        </a:p>
      </dgm:t>
    </dgm:pt>
    <dgm:pt modelId="{8C9C4E3E-73B1-424F-A987-02E3F96B1190}">
      <dgm:prSet phldrT="[Teksts]"/>
      <dgm:spPr/>
      <dgm:t>
        <a:bodyPr/>
        <a:lstStyle/>
        <a:p>
          <a:r>
            <a:rPr lang="lv-LV" dirty="0"/>
            <a:t>Snieguma novērtēšana</a:t>
          </a:r>
        </a:p>
      </dgm:t>
    </dgm:pt>
    <dgm:pt modelId="{30280179-FFD7-400D-9734-959C6E333FDF}" type="parTrans" cxnId="{F598A703-C138-4B75-87F1-70115B2F4FAA}">
      <dgm:prSet/>
      <dgm:spPr/>
      <dgm:t>
        <a:bodyPr/>
        <a:lstStyle/>
        <a:p>
          <a:endParaRPr lang="lv-LV"/>
        </a:p>
      </dgm:t>
    </dgm:pt>
    <dgm:pt modelId="{F5ED76C2-AE9B-459A-9706-7C609CB365BF}" type="sibTrans" cxnId="{F598A703-C138-4B75-87F1-70115B2F4FAA}">
      <dgm:prSet/>
      <dgm:spPr/>
      <dgm:t>
        <a:bodyPr/>
        <a:lstStyle/>
        <a:p>
          <a:endParaRPr lang="lv-LV"/>
        </a:p>
      </dgm:t>
    </dgm:pt>
    <dgm:pt modelId="{50BF6751-B7DA-4123-8634-95370A5B73AF}">
      <dgm:prSet phldrT="[Teksts]"/>
      <dgm:spPr/>
      <dgm:t>
        <a:bodyPr/>
        <a:lstStyle/>
        <a:p>
          <a:r>
            <a:rPr lang="lv-LV" dirty="0"/>
            <a:t>Uzlabošana</a:t>
          </a:r>
        </a:p>
      </dgm:t>
    </dgm:pt>
    <dgm:pt modelId="{64CDFFBC-A013-4CF9-A8E9-911F678050A4}" type="parTrans" cxnId="{02C45E18-E376-4BE6-B49D-11B3844AADE8}">
      <dgm:prSet/>
      <dgm:spPr/>
      <dgm:t>
        <a:bodyPr/>
        <a:lstStyle/>
        <a:p>
          <a:endParaRPr lang="lv-LV"/>
        </a:p>
      </dgm:t>
    </dgm:pt>
    <dgm:pt modelId="{08186E6E-BCAD-48BD-9533-D7F2DA56DBC3}" type="sibTrans" cxnId="{02C45E18-E376-4BE6-B49D-11B3844AADE8}">
      <dgm:prSet/>
      <dgm:spPr/>
      <dgm:t>
        <a:bodyPr/>
        <a:lstStyle/>
        <a:p>
          <a:endParaRPr lang="lv-LV"/>
        </a:p>
      </dgm:t>
    </dgm:pt>
    <dgm:pt modelId="{19458543-92EF-4E2C-B7E1-286920CD2D45}" type="pres">
      <dgm:prSet presAssocID="{2C950665-B3FB-4F32-867F-417A44432777}" presName="composite" presStyleCnt="0">
        <dgm:presLayoutVars>
          <dgm:chMax val="1"/>
          <dgm:dir/>
          <dgm:resizeHandles val="exact"/>
        </dgm:presLayoutVars>
      </dgm:prSet>
      <dgm:spPr/>
    </dgm:pt>
    <dgm:pt modelId="{1CDCBB59-D294-490B-8BD9-307399AFC9FC}" type="pres">
      <dgm:prSet presAssocID="{2C950665-B3FB-4F32-867F-417A44432777}" presName="radial" presStyleCnt="0">
        <dgm:presLayoutVars>
          <dgm:animLvl val="ctr"/>
        </dgm:presLayoutVars>
      </dgm:prSet>
      <dgm:spPr/>
    </dgm:pt>
    <dgm:pt modelId="{59EF6B73-9AE4-4CBF-8CA3-D12A86631B7B}" type="pres">
      <dgm:prSet presAssocID="{F8BC9B68-8754-4AB6-ADBB-B04E9F0F93D4}" presName="centerShape" presStyleLbl="vennNode1" presStyleIdx="0" presStyleCnt="5"/>
      <dgm:spPr/>
    </dgm:pt>
    <dgm:pt modelId="{D895B964-9C7F-45BE-B602-89153FE60D32}" type="pres">
      <dgm:prSet presAssocID="{71A0B234-960E-4A5E-B1CE-1AB9529CD1EF}" presName="node" presStyleLbl="vennNode1" presStyleIdx="1" presStyleCnt="5">
        <dgm:presLayoutVars>
          <dgm:bulletEnabled val="1"/>
        </dgm:presLayoutVars>
      </dgm:prSet>
      <dgm:spPr/>
    </dgm:pt>
    <dgm:pt modelId="{AEB14009-F289-4281-A9A9-84EF2F8019FA}" type="pres">
      <dgm:prSet presAssocID="{046AC3DD-F441-475C-B73A-27AAAE3DF159}" presName="node" presStyleLbl="vennNode1" presStyleIdx="2" presStyleCnt="5">
        <dgm:presLayoutVars>
          <dgm:bulletEnabled val="1"/>
        </dgm:presLayoutVars>
      </dgm:prSet>
      <dgm:spPr/>
    </dgm:pt>
    <dgm:pt modelId="{F652C52C-14A2-4391-88D4-9E4F485985C2}" type="pres">
      <dgm:prSet presAssocID="{8C9C4E3E-73B1-424F-A987-02E3F96B1190}" presName="node" presStyleLbl="vennNode1" presStyleIdx="3" presStyleCnt="5" custRadScaleRad="103497" custRadScaleInc="152">
        <dgm:presLayoutVars>
          <dgm:bulletEnabled val="1"/>
        </dgm:presLayoutVars>
      </dgm:prSet>
      <dgm:spPr/>
    </dgm:pt>
    <dgm:pt modelId="{B40BCDA8-F37B-4B50-AC36-A99D4285F216}" type="pres">
      <dgm:prSet presAssocID="{50BF6751-B7DA-4123-8634-95370A5B73A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598A703-C138-4B75-87F1-70115B2F4FAA}" srcId="{F8BC9B68-8754-4AB6-ADBB-B04E9F0F93D4}" destId="{8C9C4E3E-73B1-424F-A987-02E3F96B1190}" srcOrd="2" destOrd="0" parTransId="{30280179-FFD7-400D-9734-959C6E333FDF}" sibTransId="{F5ED76C2-AE9B-459A-9706-7C609CB365BF}"/>
    <dgm:cxn modelId="{4052BC0D-A858-4C46-AEBA-018ECCAB0C26}" type="presOf" srcId="{046AC3DD-F441-475C-B73A-27AAAE3DF159}" destId="{AEB14009-F289-4281-A9A9-84EF2F8019FA}" srcOrd="0" destOrd="0" presId="urn:microsoft.com/office/officeart/2005/8/layout/radial3"/>
    <dgm:cxn modelId="{02C45E18-E376-4BE6-B49D-11B3844AADE8}" srcId="{F8BC9B68-8754-4AB6-ADBB-B04E9F0F93D4}" destId="{50BF6751-B7DA-4123-8634-95370A5B73AF}" srcOrd="3" destOrd="0" parTransId="{64CDFFBC-A013-4CF9-A8E9-911F678050A4}" sibTransId="{08186E6E-BCAD-48BD-9533-D7F2DA56DBC3}"/>
    <dgm:cxn modelId="{631EAD1B-704A-483A-A7AE-3EED122DD89E}" type="presOf" srcId="{50BF6751-B7DA-4123-8634-95370A5B73AF}" destId="{B40BCDA8-F37B-4B50-AC36-A99D4285F216}" srcOrd="0" destOrd="0" presId="urn:microsoft.com/office/officeart/2005/8/layout/radial3"/>
    <dgm:cxn modelId="{99274D7C-03D4-4BF5-8BBC-A7D24FD2CBFB}" srcId="{F8BC9B68-8754-4AB6-ADBB-B04E9F0F93D4}" destId="{71A0B234-960E-4A5E-B1CE-1AB9529CD1EF}" srcOrd="0" destOrd="0" parTransId="{AC0C3A2D-C46E-4AB5-8647-1DBEA499D593}" sibTransId="{FF218474-EA51-4EAC-B7D0-43E770E9054B}"/>
    <dgm:cxn modelId="{B96D6E84-8A2F-4F9C-8995-8C1F84EC7D5D}" type="presOf" srcId="{71A0B234-960E-4A5E-B1CE-1AB9529CD1EF}" destId="{D895B964-9C7F-45BE-B602-89153FE60D32}" srcOrd="0" destOrd="0" presId="urn:microsoft.com/office/officeart/2005/8/layout/radial3"/>
    <dgm:cxn modelId="{E5F988C1-8ED3-4A5A-A376-398A3DFE4942}" srcId="{F8BC9B68-8754-4AB6-ADBB-B04E9F0F93D4}" destId="{046AC3DD-F441-475C-B73A-27AAAE3DF159}" srcOrd="1" destOrd="0" parTransId="{CD1953DF-6D12-40CB-8DEF-2FA1821C3A09}" sibTransId="{04633E73-0BB5-4C73-AE06-C87D3B750EE0}"/>
    <dgm:cxn modelId="{DEAB14D5-D47F-4588-B6B8-A5D7327ABF1F}" type="presOf" srcId="{F8BC9B68-8754-4AB6-ADBB-B04E9F0F93D4}" destId="{59EF6B73-9AE4-4CBF-8CA3-D12A86631B7B}" srcOrd="0" destOrd="0" presId="urn:microsoft.com/office/officeart/2005/8/layout/radial3"/>
    <dgm:cxn modelId="{0DF327DA-F780-43C7-9628-6FC0AC778D52}" type="presOf" srcId="{8C9C4E3E-73B1-424F-A987-02E3F96B1190}" destId="{F652C52C-14A2-4391-88D4-9E4F485985C2}" srcOrd="0" destOrd="0" presId="urn:microsoft.com/office/officeart/2005/8/layout/radial3"/>
    <dgm:cxn modelId="{E00B0FE8-C87C-492F-ACCE-124425F31F3C}" srcId="{2C950665-B3FB-4F32-867F-417A44432777}" destId="{F8BC9B68-8754-4AB6-ADBB-B04E9F0F93D4}" srcOrd="0" destOrd="0" parTransId="{EB6A826C-9DE6-40E6-B36F-35D5C81F9B69}" sibTransId="{FB8846EE-7A6F-438A-852A-82524065FB3A}"/>
    <dgm:cxn modelId="{5B3A83EA-DBD8-4216-B5B5-1F3E1D3F7CDC}" type="presOf" srcId="{2C950665-B3FB-4F32-867F-417A44432777}" destId="{19458543-92EF-4E2C-B7E1-286920CD2D45}" srcOrd="0" destOrd="0" presId="urn:microsoft.com/office/officeart/2005/8/layout/radial3"/>
    <dgm:cxn modelId="{4B457909-8BDC-4701-A85E-6C9D0C4FAA8B}" type="presParOf" srcId="{19458543-92EF-4E2C-B7E1-286920CD2D45}" destId="{1CDCBB59-D294-490B-8BD9-307399AFC9FC}" srcOrd="0" destOrd="0" presId="urn:microsoft.com/office/officeart/2005/8/layout/radial3"/>
    <dgm:cxn modelId="{CC2B33FF-EC89-43EA-90F0-482E7A406966}" type="presParOf" srcId="{1CDCBB59-D294-490B-8BD9-307399AFC9FC}" destId="{59EF6B73-9AE4-4CBF-8CA3-D12A86631B7B}" srcOrd="0" destOrd="0" presId="urn:microsoft.com/office/officeart/2005/8/layout/radial3"/>
    <dgm:cxn modelId="{D229EB1A-A3D2-48DB-A947-B11B4428FC8D}" type="presParOf" srcId="{1CDCBB59-D294-490B-8BD9-307399AFC9FC}" destId="{D895B964-9C7F-45BE-B602-89153FE60D32}" srcOrd="1" destOrd="0" presId="urn:microsoft.com/office/officeart/2005/8/layout/radial3"/>
    <dgm:cxn modelId="{0C2FA033-CDCB-42EF-95D3-758A368F97C7}" type="presParOf" srcId="{1CDCBB59-D294-490B-8BD9-307399AFC9FC}" destId="{AEB14009-F289-4281-A9A9-84EF2F8019FA}" srcOrd="2" destOrd="0" presId="urn:microsoft.com/office/officeart/2005/8/layout/radial3"/>
    <dgm:cxn modelId="{FAFC7885-824F-4903-A61A-694D0BA6D4CE}" type="presParOf" srcId="{1CDCBB59-D294-490B-8BD9-307399AFC9FC}" destId="{F652C52C-14A2-4391-88D4-9E4F485985C2}" srcOrd="3" destOrd="0" presId="urn:microsoft.com/office/officeart/2005/8/layout/radial3"/>
    <dgm:cxn modelId="{DCAE1E78-8EEE-4DE2-BA6C-B2DB94CDF11A}" type="presParOf" srcId="{1CDCBB59-D294-490B-8BD9-307399AFC9FC}" destId="{B40BCDA8-F37B-4B50-AC36-A99D4285F2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C0E11-79EB-415B-8F21-8BF0B86187C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D916D24D-B4F0-4306-AEA5-A88297FC9E7F}" type="pres">
      <dgm:prSet presAssocID="{DD4C0E11-79EB-415B-8F21-8BF0B86187C8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989B6251-BB7F-4DA0-9AE0-F29AA3FD3141}" type="presOf" srcId="{DD4C0E11-79EB-415B-8F21-8BF0B86187C8}" destId="{D916D24D-B4F0-4306-AEA5-A88297FC9E7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50665-B3FB-4F32-867F-417A4443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BC9B68-8754-4AB6-ADBB-B04E9F0F93D4}">
      <dgm:prSet phldrT="[Teksts]" custT="1"/>
      <dgm:spPr>
        <a:solidFill>
          <a:schemeClr val="bg1">
            <a:alpha val="5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lv-LV" sz="1600" dirty="0"/>
            <a:t>Līderība</a:t>
          </a:r>
        </a:p>
      </dgm:t>
    </dgm:pt>
    <dgm:pt modelId="{EB6A826C-9DE6-40E6-B36F-35D5C81F9B69}" type="parTrans" cxnId="{E00B0FE8-C87C-492F-ACCE-124425F31F3C}">
      <dgm:prSet/>
      <dgm:spPr/>
      <dgm:t>
        <a:bodyPr/>
        <a:lstStyle/>
        <a:p>
          <a:endParaRPr lang="lv-LV"/>
        </a:p>
      </dgm:t>
    </dgm:pt>
    <dgm:pt modelId="{FB8846EE-7A6F-438A-852A-82524065FB3A}" type="sibTrans" cxnId="{E00B0FE8-C87C-492F-ACCE-124425F31F3C}">
      <dgm:prSet/>
      <dgm:spPr/>
      <dgm:t>
        <a:bodyPr/>
        <a:lstStyle/>
        <a:p>
          <a:endParaRPr lang="lv-LV"/>
        </a:p>
      </dgm:t>
    </dgm:pt>
    <dgm:pt modelId="{71A0B234-960E-4A5E-B1CE-1AB9529CD1EF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Plānošana</a:t>
          </a:r>
        </a:p>
      </dgm:t>
    </dgm:pt>
    <dgm:pt modelId="{AC0C3A2D-C46E-4AB5-8647-1DBEA499D593}" type="parTrans" cxnId="{99274D7C-03D4-4BF5-8BBC-A7D24FD2CBFB}">
      <dgm:prSet/>
      <dgm:spPr/>
      <dgm:t>
        <a:bodyPr/>
        <a:lstStyle/>
        <a:p>
          <a:endParaRPr lang="lv-LV"/>
        </a:p>
      </dgm:t>
    </dgm:pt>
    <dgm:pt modelId="{FF218474-EA51-4EAC-B7D0-43E770E9054B}" type="sibTrans" cxnId="{99274D7C-03D4-4BF5-8BBC-A7D24FD2CBFB}">
      <dgm:prSet/>
      <dgm:spPr/>
      <dgm:t>
        <a:bodyPr/>
        <a:lstStyle/>
        <a:p>
          <a:endParaRPr lang="lv-LV"/>
        </a:p>
      </dgm:t>
    </dgm:pt>
    <dgm:pt modelId="{046AC3DD-F441-475C-B73A-27AAAE3DF159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Atbalsts un darbība</a:t>
          </a:r>
        </a:p>
      </dgm:t>
    </dgm:pt>
    <dgm:pt modelId="{CD1953DF-6D12-40CB-8DEF-2FA1821C3A09}" type="parTrans" cxnId="{E5F988C1-8ED3-4A5A-A376-398A3DFE4942}">
      <dgm:prSet/>
      <dgm:spPr/>
      <dgm:t>
        <a:bodyPr/>
        <a:lstStyle/>
        <a:p>
          <a:endParaRPr lang="lv-LV"/>
        </a:p>
      </dgm:t>
    </dgm:pt>
    <dgm:pt modelId="{04633E73-0BB5-4C73-AE06-C87D3B750EE0}" type="sibTrans" cxnId="{E5F988C1-8ED3-4A5A-A376-398A3DFE4942}">
      <dgm:prSet/>
      <dgm:spPr/>
      <dgm:t>
        <a:bodyPr/>
        <a:lstStyle/>
        <a:p>
          <a:endParaRPr lang="lv-LV"/>
        </a:p>
      </dgm:t>
    </dgm:pt>
    <dgm:pt modelId="{8C9C4E3E-73B1-424F-A987-02E3F96B1190}">
      <dgm:prSet phldrT="[Teksts]"/>
      <dgm:spPr/>
      <dgm:t>
        <a:bodyPr/>
        <a:lstStyle/>
        <a:p>
          <a:r>
            <a:rPr lang="lv-LV" dirty="0"/>
            <a:t>Snieguma novērtēšana</a:t>
          </a:r>
        </a:p>
      </dgm:t>
    </dgm:pt>
    <dgm:pt modelId="{30280179-FFD7-400D-9734-959C6E333FDF}" type="parTrans" cxnId="{F598A703-C138-4B75-87F1-70115B2F4FAA}">
      <dgm:prSet/>
      <dgm:spPr/>
      <dgm:t>
        <a:bodyPr/>
        <a:lstStyle/>
        <a:p>
          <a:endParaRPr lang="lv-LV"/>
        </a:p>
      </dgm:t>
    </dgm:pt>
    <dgm:pt modelId="{F5ED76C2-AE9B-459A-9706-7C609CB365BF}" type="sibTrans" cxnId="{F598A703-C138-4B75-87F1-70115B2F4FAA}">
      <dgm:prSet/>
      <dgm:spPr/>
      <dgm:t>
        <a:bodyPr/>
        <a:lstStyle/>
        <a:p>
          <a:endParaRPr lang="lv-LV"/>
        </a:p>
      </dgm:t>
    </dgm:pt>
    <dgm:pt modelId="{50BF6751-B7DA-4123-8634-95370A5B73AF}">
      <dgm:prSet phldrT="[Teksts]"/>
      <dgm:spPr/>
      <dgm:t>
        <a:bodyPr/>
        <a:lstStyle/>
        <a:p>
          <a:r>
            <a:rPr lang="lv-LV" dirty="0"/>
            <a:t>Uzlabošana</a:t>
          </a:r>
        </a:p>
      </dgm:t>
    </dgm:pt>
    <dgm:pt modelId="{64CDFFBC-A013-4CF9-A8E9-911F678050A4}" type="parTrans" cxnId="{02C45E18-E376-4BE6-B49D-11B3844AADE8}">
      <dgm:prSet/>
      <dgm:spPr/>
      <dgm:t>
        <a:bodyPr/>
        <a:lstStyle/>
        <a:p>
          <a:endParaRPr lang="lv-LV"/>
        </a:p>
      </dgm:t>
    </dgm:pt>
    <dgm:pt modelId="{08186E6E-BCAD-48BD-9533-D7F2DA56DBC3}" type="sibTrans" cxnId="{02C45E18-E376-4BE6-B49D-11B3844AADE8}">
      <dgm:prSet/>
      <dgm:spPr/>
      <dgm:t>
        <a:bodyPr/>
        <a:lstStyle/>
        <a:p>
          <a:endParaRPr lang="lv-LV"/>
        </a:p>
      </dgm:t>
    </dgm:pt>
    <dgm:pt modelId="{19458543-92EF-4E2C-B7E1-286920CD2D45}" type="pres">
      <dgm:prSet presAssocID="{2C950665-B3FB-4F32-867F-417A44432777}" presName="composite" presStyleCnt="0">
        <dgm:presLayoutVars>
          <dgm:chMax val="1"/>
          <dgm:dir/>
          <dgm:resizeHandles val="exact"/>
        </dgm:presLayoutVars>
      </dgm:prSet>
      <dgm:spPr/>
    </dgm:pt>
    <dgm:pt modelId="{1CDCBB59-D294-490B-8BD9-307399AFC9FC}" type="pres">
      <dgm:prSet presAssocID="{2C950665-B3FB-4F32-867F-417A44432777}" presName="radial" presStyleCnt="0">
        <dgm:presLayoutVars>
          <dgm:animLvl val="ctr"/>
        </dgm:presLayoutVars>
      </dgm:prSet>
      <dgm:spPr/>
    </dgm:pt>
    <dgm:pt modelId="{59EF6B73-9AE4-4CBF-8CA3-D12A86631B7B}" type="pres">
      <dgm:prSet presAssocID="{F8BC9B68-8754-4AB6-ADBB-B04E9F0F93D4}" presName="centerShape" presStyleLbl="vennNode1" presStyleIdx="0" presStyleCnt="5"/>
      <dgm:spPr/>
    </dgm:pt>
    <dgm:pt modelId="{D895B964-9C7F-45BE-B602-89153FE60D32}" type="pres">
      <dgm:prSet presAssocID="{71A0B234-960E-4A5E-B1CE-1AB9529CD1EF}" presName="node" presStyleLbl="vennNode1" presStyleIdx="1" presStyleCnt="5">
        <dgm:presLayoutVars>
          <dgm:bulletEnabled val="1"/>
        </dgm:presLayoutVars>
      </dgm:prSet>
      <dgm:spPr/>
    </dgm:pt>
    <dgm:pt modelId="{AEB14009-F289-4281-A9A9-84EF2F8019FA}" type="pres">
      <dgm:prSet presAssocID="{046AC3DD-F441-475C-B73A-27AAAE3DF159}" presName="node" presStyleLbl="vennNode1" presStyleIdx="2" presStyleCnt="5">
        <dgm:presLayoutVars>
          <dgm:bulletEnabled val="1"/>
        </dgm:presLayoutVars>
      </dgm:prSet>
      <dgm:spPr/>
    </dgm:pt>
    <dgm:pt modelId="{F652C52C-14A2-4391-88D4-9E4F485985C2}" type="pres">
      <dgm:prSet presAssocID="{8C9C4E3E-73B1-424F-A987-02E3F96B1190}" presName="node" presStyleLbl="vennNode1" presStyleIdx="3" presStyleCnt="5" custRadScaleRad="103497" custRadScaleInc="152">
        <dgm:presLayoutVars>
          <dgm:bulletEnabled val="1"/>
        </dgm:presLayoutVars>
      </dgm:prSet>
      <dgm:spPr/>
    </dgm:pt>
    <dgm:pt modelId="{B40BCDA8-F37B-4B50-AC36-A99D4285F216}" type="pres">
      <dgm:prSet presAssocID="{50BF6751-B7DA-4123-8634-95370A5B73A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598A703-C138-4B75-87F1-70115B2F4FAA}" srcId="{F8BC9B68-8754-4AB6-ADBB-B04E9F0F93D4}" destId="{8C9C4E3E-73B1-424F-A987-02E3F96B1190}" srcOrd="2" destOrd="0" parTransId="{30280179-FFD7-400D-9734-959C6E333FDF}" sibTransId="{F5ED76C2-AE9B-459A-9706-7C609CB365BF}"/>
    <dgm:cxn modelId="{4052BC0D-A858-4C46-AEBA-018ECCAB0C26}" type="presOf" srcId="{046AC3DD-F441-475C-B73A-27AAAE3DF159}" destId="{AEB14009-F289-4281-A9A9-84EF2F8019FA}" srcOrd="0" destOrd="0" presId="urn:microsoft.com/office/officeart/2005/8/layout/radial3"/>
    <dgm:cxn modelId="{02C45E18-E376-4BE6-B49D-11B3844AADE8}" srcId="{F8BC9B68-8754-4AB6-ADBB-B04E9F0F93D4}" destId="{50BF6751-B7DA-4123-8634-95370A5B73AF}" srcOrd="3" destOrd="0" parTransId="{64CDFFBC-A013-4CF9-A8E9-911F678050A4}" sibTransId="{08186E6E-BCAD-48BD-9533-D7F2DA56DBC3}"/>
    <dgm:cxn modelId="{631EAD1B-704A-483A-A7AE-3EED122DD89E}" type="presOf" srcId="{50BF6751-B7DA-4123-8634-95370A5B73AF}" destId="{B40BCDA8-F37B-4B50-AC36-A99D4285F216}" srcOrd="0" destOrd="0" presId="urn:microsoft.com/office/officeart/2005/8/layout/radial3"/>
    <dgm:cxn modelId="{99274D7C-03D4-4BF5-8BBC-A7D24FD2CBFB}" srcId="{F8BC9B68-8754-4AB6-ADBB-B04E9F0F93D4}" destId="{71A0B234-960E-4A5E-B1CE-1AB9529CD1EF}" srcOrd="0" destOrd="0" parTransId="{AC0C3A2D-C46E-4AB5-8647-1DBEA499D593}" sibTransId="{FF218474-EA51-4EAC-B7D0-43E770E9054B}"/>
    <dgm:cxn modelId="{B96D6E84-8A2F-4F9C-8995-8C1F84EC7D5D}" type="presOf" srcId="{71A0B234-960E-4A5E-B1CE-1AB9529CD1EF}" destId="{D895B964-9C7F-45BE-B602-89153FE60D32}" srcOrd="0" destOrd="0" presId="urn:microsoft.com/office/officeart/2005/8/layout/radial3"/>
    <dgm:cxn modelId="{E5F988C1-8ED3-4A5A-A376-398A3DFE4942}" srcId="{F8BC9B68-8754-4AB6-ADBB-B04E9F0F93D4}" destId="{046AC3DD-F441-475C-B73A-27AAAE3DF159}" srcOrd="1" destOrd="0" parTransId="{CD1953DF-6D12-40CB-8DEF-2FA1821C3A09}" sibTransId="{04633E73-0BB5-4C73-AE06-C87D3B750EE0}"/>
    <dgm:cxn modelId="{DEAB14D5-D47F-4588-B6B8-A5D7327ABF1F}" type="presOf" srcId="{F8BC9B68-8754-4AB6-ADBB-B04E9F0F93D4}" destId="{59EF6B73-9AE4-4CBF-8CA3-D12A86631B7B}" srcOrd="0" destOrd="0" presId="urn:microsoft.com/office/officeart/2005/8/layout/radial3"/>
    <dgm:cxn modelId="{0DF327DA-F780-43C7-9628-6FC0AC778D52}" type="presOf" srcId="{8C9C4E3E-73B1-424F-A987-02E3F96B1190}" destId="{F652C52C-14A2-4391-88D4-9E4F485985C2}" srcOrd="0" destOrd="0" presId="urn:microsoft.com/office/officeart/2005/8/layout/radial3"/>
    <dgm:cxn modelId="{E00B0FE8-C87C-492F-ACCE-124425F31F3C}" srcId="{2C950665-B3FB-4F32-867F-417A44432777}" destId="{F8BC9B68-8754-4AB6-ADBB-B04E9F0F93D4}" srcOrd="0" destOrd="0" parTransId="{EB6A826C-9DE6-40E6-B36F-35D5C81F9B69}" sibTransId="{FB8846EE-7A6F-438A-852A-82524065FB3A}"/>
    <dgm:cxn modelId="{5B3A83EA-DBD8-4216-B5B5-1F3E1D3F7CDC}" type="presOf" srcId="{2C950665-B3FB-4F32-867F-417A44432777}" destId="{19458543-92EF-4E2C-B7E1-286920CD2D45}" srcOrd="0" destOrd="0" presId="urn:microsoft.com/office/officeart/2005/8/layout/radial3"/>
    <dgm:cxn modelId="{4B457909-8BDC-4701-A85E-6C9D0C4FAA8B}" type="presParOf" srcId="{19458543-92EF-4E2C-B7E1-286920CD2D45}" destId="{1CDCBB59-D294-490B-8BD9-307399AFC9FC}" srcOrd="0" destOrd="0" presId="urn:microsoft.com/office/officeart/2005/8/layout/radial3"/>
    <dgm:cxn modelId="{CC2B33FF-EC89-43EA-90F0-482E7A406966}" type="presParOf" srcId="{1CDCBB59-D294-490B-8BD9-307399AFC9FC}" destId="{59EF6B73-9AE4-4CBF-8CA3-D12A86631B7B}" srcOrd="0" destOrd="0" presId="urn:microsoft.com/office/officeart/2005/8/layout/radial3"/>
    <dgm:cxn modelId="{D229EB1A-A3D2-48DB-A947-B11B4428FC8D}" type="presParOf" srcId="{1CDCBB59-D294-490B-8BD9-307399AFC9FC}" destId="{D895B964-9C7F-45BE-B602-89153FE60D32}" srcOrd="1" destOrd="0" presId="urn:microsoft.com/office/officeart/2005/8/layout/radial3"/>
    <dgm:cxn modelId="{0C2FA033-CDCB-42EF-95D3-758A368F97C7}" type="presParOf" srcId="{1CDCBB59-D294-490B-8BD9-307399AFC9FC}" destId="{AEB14009-F289-4281-A9A9-84EF2F8019FA}" srcOrd="2" destOrd="0" presId="urn:microsoft.com/office/officeart/2005/8/layout/radial3"/>
    <dgm:cxn modelId="{FAFC7885-824F-4903-A61A-694D0BA6D4CE}" type="presParOf" srcId="{1CDCBB59-D294-490B-8BD9-307399AFC9FC}" destId="{F652C52C-14A2-4391-88D4-9E4F485985C2}" srcOrd="3" destOrd="0" presId="urn:microsoft.com/office/officeart/2005/8/layout/radial3"/>
    <dgm:cxn modelId="{DCAE1E78-8EEE-4DE2-BA6C-B2DB94CDF11A}" type="presParOf" srcId="{1CDCBB59-D294-490B-8BD9-307399AFC9FC}" destId="{B40BCDA8-F37B-4B50-AC36-A99D4285F2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50665-B3FB-4F32-867F-417A4443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BC9B68-8754-4AB6-ADBB-B04E9F0F93D4}">
      <dgm:prSet phldrT="[Teksts]" custT="1"/>
      <dgm:spPr>
        <a:solidFill>
          <a:schemeClr val="bg1">
            <a:alpha val="5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lv-LV" sz="1600" dirty="0"/>
            <a:t>Līderība</a:t>
          </a:r>
        </a:p>
      </dgm:t>
    </dgm:pt>
    <dgm:pt modelId="{EB6A826C-9DE6-40E6-B36F-35D5C81F9B69}" type="parTrans" cxnId="{E00B0FE8-C87C-492F-ACCE-124425F31F3C}">
      <dgm:prSet/>
      <dgm:spPr/>
      <dgm:t>
        <a:bodyPr/>
        <a:lstStyle/>
        <a:p>
          <a:endParaRPr lang="lv-LV"/>
        </a:p>
      </dgm:t>
    </dgm:pt>
    <dgm:pt modelId="{FB8846EE-7A6F-438A-852A-82524065FB3A}" type="sibTrans" cxnId="{E00B0FE8-C87C-492F-ACCE-124425F31F3C}">
      <dgm:prSet/>
      <dgm:spPr/>
      <dgm:t>
        <a:bodyPr/>
        <a:lstStyle/>
        <a:p>
          <a:endParaRPr lang="lv-LV"/>
        </a:p>
      </dgm:t>
    </dgm:pt>
    <dgm:pt modelId="{71A0B234-960E-4A5E-B1CE-1AB9529CD1EF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Plānošana</a:t>
          </a:r>
        </a:p>
      </dgm:t>
    </dgm:pt>
    <dgm:pt modelId="{AC0C3A2D-C46E-4AB5-8647-1DBEA499D593}" type="parTrans" cxnId="{99274D7C-03D4-4BF5-8BBC-A7D24FD2CBFB}">
      <dgm:prSet/>
      <dgm:spPr/>
      <dgm:t>
        <a:bodyPr/>
        <a:lstStyle/>
        <a:p>
          <a:endParaRPr lang="lv-LV"/>
        </a:p>
      </dgm:t>
    </dgm:pt>
    <dgm:pt modelId="{FF218474-EA51-4EAC-B7D0-43E770E9054B}" type="sibTrans" cxnId="{99274D7C-03D4-4BF5-8BBC-A7D24FD2CBFB}">
      <dgm:prSet/>
      <dgm:spPr/>
      <dgm:t>
        <a:bodyPr/>
        <a:lstStyle/>
        <a:p>
          <a:endParaRPr lang="lv-LV"/>
        </a:p>
      </dgm:t>
    </dgm:pt>
    <dgm:pt modelId="{046AC3DD-F441-475C-B73A-27AAAE3DF159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Atbalsts un darbība</a:t>
          </a:r>
        </a:p>
      </dgm:t>
    </dgm:pt>
    <dgm:pt modelId="{CD1953DF-6D12-40CB-8DEF-2FA1821C3A09}" type="parTrans" cxnId="{E5F988C1-8ED3-4A5A-A376-398A3DFE4942}">
      <dgm:prSet/>
      <dgm:spPr/>
      <dgm:t>
        <a:bodyPr/>
        <a:lstStyle/>
        <a:p>
          <a:endParaRPr lang="lv-LV"/>
        </a:p>
      </dgm:t>
    </dgm:pt>
    <dgm:pt modelId="{04633E73-0BB5-4C73-AE06-C87D3B750EE0}" type="sibTrans" cxnId="{E5F988C1-8ED3-4A5A-A376-398A3DFE4942}">
      <dgm:prSet/>
      <dgm:spPr/>
      <dgm:t>
        <a:bodyPr/>
        <a:lstStyle/>
        <a:p>
          <a:endParaRPr lang="lv-LV"/>
        </a:p>
      </dgm:t>
    </dgm:pt>
    <dgm:pt modelId="{8C9C4E3E-73B1-424F-A987-02E3F96B1190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Snieguma novērtēšana</a:t>
          </a:r>
        </a:p>
      </dgm:t>
    </dgm:pt>
    <dgm:pt modelId="{30280179-FFD7-400D-9734-959C6E333FDF}" type="parTrans" cxnId="{F598A703-C138-4B75-87F1-70115B2F4FAA}">
      <dgm:prSet/>
      <dgm:spPr/>
      <dgm:t>
        <a:bodyPr/>
        <a:lstStyle/>
        <a:p>
          <a:endParaRPr lang="lv-LV"/>
        </a:p>
      </dgm:t>
    </dgm:pt>
    <dgm:pt modelId="{F5ED76C2-AE9B-459A-9706-7C609CB365BF}" type="sibTrans" cxnId="{F598A703-C138-4B75-87F1-70115B2F4FAA}">
      <dgm:prSet/>
      <dgm:spPr/>
      <dgm:t>
        <a:bodyPr/>
        <a:lstStyle/>
        <a:p>
          <a:endParaRPr lang="lv-LV"/>
        </a:p>
      </dgm:t>
    </dgm:pt>
    <dgm:pt modelId="{50BF6751-B7DA-4123-8634-95370A5B73AF}">
      <dgm:prSet phldrT="[Teksts]"/>
      <dgm:spPr/>
      <dgm:t>
        <a:bodyPr/>
        <a:lstStyle/>
        <a:p>
          <a:r>
            <a:rPr lang="lv-LV" dirty="0"/>
            <a:t>Uzlabošana</a:t>
          </a:r>
        </a:p>
      </dgm:t>
    </dgm:pt>
    <dgm:pt modelId="{64CDFFBC-A013-4CF9-A8E9-911F678050A4}" type="parTrans" cxnId="{02C45E18-E376-4BE6-B49D-11B3844AADE8}">
      <dgm:prSet/>
      <dgm:spPr/>
      <dgm:t>
        <a:bodyPr/>
        <a:lstStyle/>
        <a:p>
          <a:endParaRPr lang="lv-LV"/>
        </a:p>
      </dgm:t>
    </dgm:pt>
    <dgm:pt modelId="{08186E6E-BCAD-48BD-9533-D7F2DA56DBC3}" type="sibTrans" cxnId="{02C45E18-E376-4BE6-B49D-11B3844AADE8}">
      <dgm:prSet/>
      <dgm:spPr/>
      <dgm:t>
        <a:bodyPr/>
        <a:lstStyle/>
        <a:p>
          <a:endParaRPr lang="lv-LV"/>
        </a:p>
      </dgm:t>
    </dgm:pt>
    <dgm:pt modelId="{19458543-92EF-4E2C-B7E1-286920CD2D45}" type="pres">
      <dgm:prSet presAssocID="{2C950665-B3FB-4F32-867F-417A44432777}" presName="composite" presStyleCnt="0">
        <dgm:presLayoutVars>
          <dgm:chMax val="1"/>
          <dgm:dir/>
          <dgm:resizeHandles val="exact"/>
        </dgm:presLayoutVars>
      </dgm:prSet>
      <dgm:spPr/>
    </dgm:pt>
    <dgm:pt modelId="{1CDCBB59-D294-490B-8BD9-307399AFC9FC}" type="pres">
      <dgm:prSet presAssocID="{2C950665-B3FB-4F32-867F-417A44432777}" presName="radial" presStyleCnt="0">
        <dgm:presLayoutVars>
          <dgm:animLvl val="ctr"/>
        </dgm:presLayoutVars>
      </dgm:prSet>
      <dgm:spPr/>
    </dgm:pt>
    <dgm:pt modelId="{59EF6B73-9AE4-4CBF-8CA3-D12A86631B7B}" type="pres">
      <dgm:prSet presAssocID="{F8BC9B68-8754-4AB6-ADBB-B04E9F0F93D4}" presName="centerShape" presStyleLbl="vennNode1" presStyleIdx="0" presStyleCnt="5"/>
      <dgm:spPr/>
    </dgm:pt>
    <dgm:pt modelId="{D895B964-9C7F-45BE-B602-89153FE60D32}" type="pres">
      <dgm:prSet presAssocID="{71A0B234-960E-4A5E-B1CE-1AB9529CD1EF}" presName="node" presStyleLbl="vennNode1" presStyleIdx="1" presStyleCnt="5">
        <dgm:presLayoutVars>
          <dgm:bulletEnabled val="1"/>
        </dgm:presLayoutVars>
      </dgm:prSet>
      <dgm:spPr/>
    </dgm:pt>
    <dgm:pt modelId="{AEB14009-F289-4281-A9A9-84EF2F8019FA}" type="pres">
      <dgm:prSet presAssocID="{046AC3DD-F441-475C-B73A-27AAAE3DF159}" presName="node" presStyleLbl="vennNode1" presStyleIdx="2" presStyleCnt="5">
        <dgm:presLayoutVars>
          <dgm:bulletEnabled val="1"/>
        </dgm:presLayoutVars>
      </dgm:prSet>
      <dgm:spPr/>
    </dgm:pt>
    <dgm:pt modelId="{F652C52C-14A2-4391-88D4-9E4F485985C2}" type="pres">
      <dgm:prSet presAssocID="{8C9C4E3E-73B1-424F-A987-02E3F96B1190}" presName="node" presStyleLbl="vennNode1" presStyleIdx="3" presStyleCnt="5" custRadScaleRad="103497" custRadScaleInc="152">
        <dgm:presLayoutVars>
          <dgm:bulletEnabled val="1"/>
        </dgm:presLayoutVars>
      </dgm:prSet>
      <dgm:spPr/>
    </dgm:pt>
    <dgm:pt modelId="{B40BCDA8-F37B-4B50-AC36-A99D4285F216}" type="pres">
      <dgm:prSet presAssocID="{50BF6751-B7DA-4123-8634-95370A5B73A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598A703-C138-4B75-87F1-70115B2F4FAA}" srcId="{F8BC9B68-8754-4AB6-ADBB-B04E9F0F93D4}" destId="{8C9C4E3E-73B1-424F-A987-02E3F96B1190}" srcOrd="2" destOrd="0" parTransId="{30280179-FFD7-400D-9734-959C6E333FDF}" sibTransId="{F5ED76C2-AE9B-459A-9706-7C609CB365BF}"/>
    <dgm:cxn modelId="{4052BC0D-A858-4C46-AEBA-018ECCAB0C26}" type="presOf" srcId="{046AC3DD-F441-475C-B73A-27AAAE3DF159}" destId="{AEB14009-F289-4281-A9A9-84EF2F8019FA}" srcOrd="0" destOrd="0" presId="urn:microsoft.com/office/officeart/2005/8/layout/radial3"/>
    <dgm:cxn modelId="{02C45E18-E376-4BE6-B49D-11B3844AADE8}" srcId="{F8BC9B68-8754-4AB6-ADBB-B04E9F0F93D4}" destId="{50BF6751-B7DA-4123-8634-95370A5B73AF}" srcOrd="3" destOrd="0" parTransId="{64CDFFBC-A013-4CF9-A8E9-911F678050A4}" sibTransId="{08186E6E-BCAD-48BD-9533-D7F2DA56DBC3}"/>
    <dgm:cxn modelId="{631EAD1B-704A-483A-A7AE-3EED122DD89E}" type="presOf" srcId="{50BF6751-B7DA-4123-8634-95370A5B73AF}" destId="{B40BCDA8-F37B-4B50-AC36-A99D4285F216}" srcOrd="0" destOrd="0" presId="urn:microsoft.com/office/officeart/2005/8/layout/radial3"/>
    <dgm:cxn modelId="{99274D7C-03D4-4BF5-8BBC-A7D24FD2CBFB}" srcId="{F8BC9B68-8754-4AB6-ADBB-B04E9F0F93D4}" destId="{71A0B234-960E-4A5E-B1CE-1AB9529CD1EF}" srcOrd="0" destOrd="0" parTransId="{AC0C3A2D-C46E-4AB5-8647-1DBEA499D593}" sibTransId="{FF218474-EA51-4EAC-B7D0-43E770E9054B}"/>
    <dgm:cxn modelId="{B96D6E84-8A2F-4F9C-8995-8C1F84EC7D5D}" type="presOf" srcId="{71A0B234-960E-4A5E-B1CE-1AB9529CD1EF}" destId="{D895B964-9C7F-45BE-B602-89153FE60D32}" srcOrd="0" destOrd="0" presId="urn:microsoft.com/office/officeart/2005/8/layout/radial3"/>
    <dgm:cxn modelId="{E5F988C1-8ED3-4A5A-A376-398A3DFE4942}" srcId="{F8BC9B68-8754-4AB6-ADBB-B04E9F0F93D4}" destId="{046AC3DD-F441-475C-B73A-27AAAE3DF159}" srcOrd="1" destOrd="0" parTransId="{CD1953DF-6D12-40CB-8DEF-2FA1821C3A09}" sibTransId="{04633E73-0BB5-4C73-AE06-C87D3B750EE0}"/>
    <dgm:cxn modelId="{DEAB14D5-D47F-4588-B6B8-A5D7327ABF1F}" type="presOf" srcId="{F8BC9B68-8754-4AB6-ADBB-B04E9F0F93D4}" destId="{59EF6B73-9AE4-4CBF-8CA3-D12A86631B7B}" srcOrd="0" destOrd="0" presId="urn:microsoft.com/office/officeart/2005/8/layout/radial3"/>
    <dgm:cxn modelId="{0DF327DA-F780-43C7-9628-6FC0AC778D52}" type="presOf" srcId="{8C9C4E3E-73B1-424F-A987-02E3F96B1190}" destId="{F652C52C-14A2-4391-88D4-9E4F485985C2}" srcOrd="0" destOrd="0" presId="urn:microsoft.com/office/officeart/2005/8/layout/radial3"/>
    <dgm:cxn modelId="{E00B0FE8-C87C-492F-ACCE-124425F31F3C}" srcId="{2C950665-B3FB-4F32-867F-417A44432777}" destId="{F8BC9B68-8754-4AB6-ADBB-B04E9F0F93D4}" srcOrd="0" destOrd="0" parTransId="{EB6A826C-9DE6-40E6-B36F-35D5C81F9B69}" sibTransId="{FB8846EE-7A6F-438A-852A-82524065FB3A}"/>
    <dgm:cxn modelId="{5B3A83EA-DBD8-4216-B5B5-1F3E1D3F7CDC}" type="presOf" srcId="{2C950665-B3FB-4F32-867F-417A44432777}" destId="{19458543-92EF-4E2C-B7E1-286920CD2D45}" srcOrd="0" destOrd="0" presId="urn:microsoft.com/office/officeart/2005/8/layout/radial3"/>
    <dgm:cxn modelId="{4B457909-8BDC-4701-A85E-6C9D0C4FAA8B}" type="presParOf" srcId="{19458543-92EF-4E2C-B7E1-286920CD2D45}" destId="{1CDCBB59-D294-490B-8BD9-307399AFC9FC}" srcOrd="0" destOrd="0" presId="urn:microsoft.com/office/officeart/2005/8/layout/radial3"/>
    <dgm:cxn modelId="{CC2B33FF-EC89-43EA-90F0-482E7A406966}" type="presParOf" srcId="{1CDCBB59-D294-490B-8BD9-307399AFC9FC}" destId="{59EF6B73-9AE4-4CBF-8CA3-D12A86631B7B}" srcOrd="0" destOrd="0" presId="urn:microsoft.com/office/officeart/2005/8/layout/radial3"/>
    <dgm:cxn modelId="{D229EB1A-A3D2-48DB-A947-B11B4428FC8D}" type="presParOf" srcId="{1CDCBB59-D294-490B-8BD9-307399AFC9FC}" destId="{D895B964-9C7F-45BE-B602-89153FE60D32}" srcOrd="1" destOrd="0" presId="urn:microsoft.com/office/officeart/2005/8/layout/radial3"/>
    <dgm:cxn modelId="{0C2FA033-CDCB-42EF-95D3-758A368F97C7}" type="presParOf" srcId="{1CDCBB59-D294-490B-8BD9-307399AFC9FC}" destId="{AEB14009-F289-4281-A9A9-84EF2F8019FA}" srcOrd="2" destOrd="0" presId="urn:microsoft.com/office/officeart/2005/8/layout/radial3"/>
    <dgm:cxn modelId="{FAFC7885-824F-4903-A61A-694D0BA6D4CE}" type="presParOf" srcId="{1CDCBB59-D294-490B-8BD9-307399AFC9FC}" destId="{F652C52C-14A2-4391-88D4-9E4F485985C2}" srcOrd="3" destOrd="0" presId="urn:microsoft.com/office/officeart/2005/8/layout/radial3"/>
    <dgm:cxn modelId="{DCAE1E78-8EEE-4DE2-BA6C-B2DB94CDF11A}" type="presParOf" srcId="{1CDCBB59-D294-490B-8BD9-307399AFC9FC}" destId="{B40BCDA8-F37B-4B50-AC36-A99D4285F2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50665-B3FB-4F32-867F-417A444327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8BC9B68-8754-4AB6-ADBB-B04E9F0F93D4}">
      <dgm:prSet phldrT="[Teksts]" custT="1"/>
      <dgm:spPr>
        <a:solidFill>
          <a:schemeClr val="bg1">
            <a:alpha val="5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lv-LV" sz="1600" dirty="0"/>
            <a:t>Līderība</a:t>
          </a:r>
        </a:p>
      </dgm:t>
    </dgm:pt>
    <dgm:pt modelId="{EB6A826C-9DE6-40E6-B36F-35D5C81F9B69}" type="parTrans" cxnId="{E00B0FE8-C87C-492F-ACCE-124425F31F3C}">
      <dgm:prSet/>
      <dgm:spPr/>
      <dgm:t>
        <a:bodyPr/>
        <a:lstStyle/>
        <a:p>
          <a:endParaRPr lang="lv-LV"/>
        </a:p>
      </dgm:t>
    </dgm:pt>
    <dgm:pt modelId="{FB8846EE-7A6F-438A-852A-82524065FB3A}" type="sibTrans" cxnId="{E00B0FE8-C87C-492F-ACCE-124425F31F3C}">
      <dgm:prSet/>
      <dgm:spPr/>
      <dgm:t>
        <a:bodyPr/>
        <a:lstStyle/>
        <a:p>
          <a:endParaRPr lang="lv-LV"/>
        </a:p>
      </dgm:t>
    </dgm:pt>
    <dgm:pt modelId="{71A0B234-960E-4A5E-B1CE-1AB9529CD1EF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Plānošana</a:t>
          </a:r>
        </a:p>
      </dgm:t>
    </dgm:pt>
    <dgm:pt modelId="{AC0C3A2D-C46E-4AB5-8647-1DBEA499D593}" type="parTrans" cxnId="{99274D7C-03D4-4BF5-8BBC-A7D24FD2CBFB}">
      <dgm:prSet/>
      <dgm:spPr/>
      <dgm:t>
        <a:bodyPr/>
        <a:lstStyle/>
        <a:p>
          <a:endParaRPr lang="lv-LV"/>
        </a:p>
      </dgm:t>
    </dgm:pt>
    <dgm:pt modelId="{FF218474-EA51-4EAC-B7D0-43E770E9054B}" type="sibTrans" cxnId="{99274D7C-03D4-4BF5-8BBC-A7D24FD2CBFB}">
      <dgm:prSet/>
      <dgm:spPr/>
      <dgm:t>
        <a:bodyPr/>
        <a:lstStyle/>
        <a:p>
          <a:endParaRPr lang="lv-LV"/>
        </a:p>
      </dgm:t>
    </dgm:pt>
    <dgm:pt modelId="{046AC3DD-F441-475C-B73A-27AAAE3DF159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Atbalsts un darbība</a:t>
          </a:r>
        </a:p>
      </dgm:t>
    </dgm:pt>
    <dgm:pt modelId="{CD1953DF-6D12-40CB-8DEF-2FA1821C3A09}" type="parTrans" cxnId="{E5F988C1-8ED3-4A5A-A376-398A3DFE4942}">
      <dgm:prSet/>
      <dgm:spPr/>
      <dgm:t>
        <a:bodyPr/>
        <a:lstStyle/>
        <a:p>
          <a:endParaRPr lang="lv-LV"/>
        </a:p>
      </dgm:t>
    </dgm:pt>
    <dgm:pt modelId="{04633E73-0BB5-4C73-AE06-C87D3B750EE0}" type="sibTrans" cxnId="{E5F988C1-8ED3-4A5A-A376-398A3DFE4942}">
      <dgm:prSet/>
      <dgm:spPr/>
      <dgm:t>
        <a:bodyPr/>
        <a:lstStyle/>
        <a:p>
          <a:endParaRPr lang="lv-LV"/>
        </a:p>
      </dgm:t>
    </dgm:pt>
    <dgm:pt modelId="{8C9C4E3E-73B1-424F-A987-02E3F96B1190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Snieguma novērtēšana</a:t>
          </a:r>
        </a:p>
      </dgm:t>
    </dgm:pt>
    <dgm:pt modelId="{30280179-FFD7-400D-9734-959C6E333FDF}" type="parTrans" cxnId="{F598A703-C138-4B75-87F1-70115B2F4FAA}">
      <dgm:prSet/>
      <dgm:spPr/>
      <dgm:t>
        <a:bodyPr/>
        <a:lstStyle/>
        <a:p>
          <a:endParaRPr lang="lv-LV"/>
        </a:p>
      </dgm:t>
    </dgm:pt>
    <dgm:pt modelId="{F5ED76C2-AE9B-459A-9706-7C609CB365BF}" type="sibTrans" cxnId="{F598A703-C138-4B75-87F1-70115B2F4FAA}">
      <dgm:prSet/>
      <dgm:spPr/>
      <dgm:t>
        <a:bodyPr/>
        <a:lstStyle/>
        <a:p>
          <a:endParaRPr lang="lv-LV"/>
        </a:p>
      </dgm:t>
    </dgm:pt>
    <dgm:pt modelId="{50BF6751-B7DA-4123-8634-95370A5B73AF}">
      <dgm:prSet phldrT="[Teksts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lv-LV" dirty="0"/>
            <a:t>Uzlabošana</a:t>
          </a:r>
        </a:p>
      </dgm:t>
    </dgm:pt>
    <dgm:pt modelId="{64CDFFBC-A013-4CF9-A8E9-911F678050A4}" type="parTrans" cxnId="{02C45E18-E376-4BE6-B49D-11B3844AADE8}">
      <dgm:prSet/>
      <dgm:spPr/>
      <dgm:t>
        <a:bodyPr/>
        <a:lstStyle/>
        <a:p>
          <a:endParaRPr lang="lv-LV"/>
        </a:p>
      </dgm:t>
    </dgm:pt>
    <dgm:pt modelId="{08186E6E-BCAD-48BD-9533-D7F2DA56DBC3}" type="sibTrans" cxnId="{02C45E18-E376-4BE6-B49D-11B3844AADE8}">
      <dgm:prSet/>
      <dgm:spPr/>
      <dgm:t>
        <a:bodyPr/>
        <a:lstStyle/>
        <a:p>
          <a:endParaRPr lang="lv-LV"/>
        </a:p>
      </dgm:t>
    </dgm:pt>
    <dgm:pt modelId="{19458543-92EF-4E2C-B7E1-286920CD2D45}" type="pres">
      <dgm:prSet presAssocID="{2C950665-B3FB-4F32-867F-417A44432777}" presName="composite" presStyleCnt="0">
        <dgm:presLayoutVars>
          <dgm:chMax val="1"/>
          <dgm:dir/>
          <dgm:resizeHandles val="exact"/>
        </dgm:presLayoutVars>
      </dgm:prSet>
      <dgm:spPr/>
    </dgm:pt>
    <dgm:pt modelId="{1CDCBB59-D294-490B-8BD9-307399AFC9FC}" type="pres">
      <dgm:prSet presAssocID="{2C950665-B3FB-4F32-867F-417A44432777}" presName="radial" presStyleCnt="0">
        <dgm:presLayoutVars>
          <dgm:animLvl val="ctr"/>
        </dgm:presLayoutVars>
      </dgm:prSet>
      <dgm:spPr/>
    </dgm:pt>
    <dgm:pt modelId="{59EF6B73-9AE4-4CBF-8CA3-D12A86631B7B}" type="pres">
      <dgm:prSet presAssocID="{F8BC9B68-8754-4AB6-ADBB-B04E9F0F93D4}" presName="centerShape" presStyleLbl="vennNode1" presStyleIdx="0" presStyleCnt="5"/>
      <dgm:spPr/>
    </dgm:pt>
    <dgm:pt modelId="{D895B964-9C7F-45BE-B602-89153FE60D32}" type="pres">
      <dgm:prSet presAssocID="{71A0B234-960E-4A5E-B1CE-1AB9529CD1EF}" presName="node" presStyleLbl="vennNode1" presStyleIdx="1" presStyleCnt="5">
        <dgm:presLayoutVars>
          <dgm:bulletEnabled val="1"/>
        </dgm:presLayoutVars>
      </dgm:prSet>
      <dgm:spPr/>
    </dgm:pt>
    <dgm:pt modelId="{AEB14009-F289-4281-A9A9-84EF2F8019FA}" type="pres">
      <dgm:prSet presAssocID="{046AC3DD-F441-475C-B73A-27AAAE3DF159}" presName="node" presStyleLbl="vennNode1" presStyleIdx="2" presStyleCnt="5">
        <dgm:presLayoutVars>
          <dgm:bulletEnabled val="1"/>
        </dgm:presLayoutVars>
      </dgm:prSet>
      <dgm:spPr/>
    </dgm:pt>
    <dgm:pt modelId="{F652C52C-14A2-4391-88D4-9E4F485985C2}" type="pres">
      <dgm:prSet presAssocID="{8C9C4E3E-73B1-424F-A987-02E3F96B1190}" presName="node" presStyleLbl="vennNode1" presStyleIdx="3" presStyleCnt="5" custRadScaleRad="103497" custRadScaleInc="152">
        <dgm:presLayoutVars>
          <dgm:bulletEnabled val="1"/>
        </dgm:presLayoutVars>
      </dgm:prSet>
      <dgm:spPr/>
    </dgm:pt>
    <dgm:pt modelId="{B40BCDA8-F37B-4B50-AC36-A99D4285F216}" type="pres">
      <dgm:prSet presAssocID="{50BF6751-B7DA-4123-8634-95370A5B73A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598A703-C138-4B75-87F1-70115B2F4FAA}" srcId="{F8BC9B68-8754-4AB6-ADBB-B04E9F0F93D4}" destId="{8C9C4E3E-73B1-424F-A987-02E3F96B1190}" srcOrd="2" destOrd="0" parTransId="{30280179-FFD7-400D-9734-959C6E333FDF}" sibTransId="{F5ED76C2-AE9B-459A-9706-7C609CB365BF}"/>
    <dgm:cxn modelId="{4052BC0D-A858-4C46-AEBA-018ECCAB0C26}" type="presOf" srcId="{046AC3DD-F441-475C-B73A-27AAAE3DF159}" destId="{AEB14009-F289-4281-A9A9-84EF2F8019FA}" srcOrd="0" destOrd="0" presId="urn:microsoft.com/office/officeart/2005/8/layout/radial3"/>
    <dgm:cxn modelId="{02C45E18-E376-4BE6-B49D-11B3844AADE8}" srcId="{F8BC9B68-8754-4AB6-ADBB-B04E9F0F93D4}" destId="{50BF6751-B7DA-4123-8634-95370A5B73AF}" srcOrd="3" destOrd="0" parTransId="{64CDFFBC-A013-4CF9-A8E9-911F678050A4}" sibTransId="{08186E6E-BCAD-48BD-9533-D7F2DA56DBC3}"/>
    <dgm:cxn modelId="{631EAD1B-704A-483A-A7AE-3EED122DD89E}" type="presOf" srcId="{50BF6751-B7DA-4123-8634-95370A5B73AF}" destId="{B40BCDA8-F37B-4B50-AC36-A99D4285F216}" srcOrd="0" destOrd="0" presId="urn:microsoft.com/office/officeart/2005/8/layout/radial3"/>
    <dgm:cxn modelId="{99274D7C-03D4-4BF5-8BBC-A7D24FD2CBFB}" srcId="{F8BC9B68-8754-4AB6-ADBB-B04E9F0F93D4}" destId="{71A0B234-960E-4A5E-B1CE-1AB9529CD1EF}" srcOrd="0" destOrd="0" parTransId="{AC0C3A2D-C46E-4AB5-8647-1DBEA499D593}" sibTransId="{FF218474-EA51-4EAC-B7D0-43E770E9054B}"/>
    <dgm:cxn modelId="{B96D6E84-8A2F-4F9C-8995-8C1F84EC7D5D}" type="presOf" srcId="{71A0B234-960E-4A5E-B1CE-1AB9529CD1EF}" destId="{D895B964-9C7F-45BE-B602-89153FE60D32}" srcOrd="0" destOrd="0" presId="urn:microsoft.com/office/officeart/2005/8/layout/radial3"/>
    <dgm:cxn modelId="{E5F988C1-8ED3-4A5A-A376-398A3DFE4942}" srcId="{F8BC9B68-8754-4AB6-ADBB-B04E9F0F93D4}" destId="{046AC3DD-F441-475C-B73A-27AAAE3DF159}" srcOrd="1" destOrd="0" parTransId="{CD1953DF-6D12-40CB-8DEF-2FA1821C3A09}" sibTransId="{04633E73-0BB5-4C73-AE06-C87D3B750EE0}"/>
    <dgm:cxn modelId="{DEAB14D5-D47F-4588-B6B8-A5D7327ABF1F}" type="presOf" srcId="{F8BC9B68-8754-4AB6-ADBB-B04E9F0F93D4}" destId="{59EF6B73-9AE4-4CBF-8CA3-D12A86631B7B}" srcOrd="0" destOrd="0" presId="urn:microsoft.com/office/officeart/2005/8/layout/radial3"/>
    <dgm:cxn modelId="{0DF327DA-F780-43C7-9628-6FC0AC778D52}" type="presOf" srcId="{8C9C4E3E-73B1-424F-A987-02E3F96B1190}" destId="{F652C52C-14A2-4391-88D4-9E4F485985C2}" srcOrd="0" destOrd="0" presId="urn:microsoft.com/office/officeart/2005/8/layout/radial3"/>
    <dgm:cxn modelId="{E00B0FE8-C87C-492F-ACCE-124425F31F3C}" srcId="{2C950665-B3FB-4F32-867F-417A44432777}" destId="{F8BC9B68-8754-4AB6-ADBB-B04E9F0F93D4}" srcOrd="0" destOrd="0" parTransId="{EB6A826C-9DE6-40E6-B36F-35D5C81F9B69}" sibTransId="{FB8846EE-7A6F-438A-852A-82524065FB3A}"/>
    <dgm:cxn modelId="{5B3A83EA-DBD8-4216-B5B5-1F3E1D3F7CDC}" type="presOf" srcId="{2C950665-B3FB-4F32-867F-417A44432777}" destId="{19458543-92EF-4E2C-B7E1-286920CD2D45}" srcOrd="0" destOrd="0" presId="urn:microsoft.com/office/officeart/2005/8/layout/radial3"/>
    <dgm:cxn modelId="{4B457909-8BDC-4701-A85E-6C9D0C4FAA8B}" type="presParOf" srcId="{19458543-92EF-4E2C-B7E1-286920CD2D45}" destId="{1CDCBB59-D294-490B-8BD9-307399AFC9FC}" srcOrd="0" destOrd="0" presId="urn:microsoft.com/office/officeart/2005/8/layout/radial3"/>
    <dgm:cxn modelId="{CC2B33FF-EC89-43EA-90F0-482E7A406966}" type="presParOf" srcId="{1CDCBB59-D294-490B-8BD9-307399AFC9FC}" destId="{59EF6B73-9AE4-4CBF-8CA3-D12A86631B7B}" srcOrd="0" destOrd="0" presId="urn:microsoft.com/office/officeart/2005/8/layout/radial3"/>
    <dgm:cxn modelId="{D229EB1A-A3D2-48DB-A947-B11B4428FC8D}" type="presParOf" srcId="{1CDCBB59-D294-490B-8BD9-307399AFC9FC}" destId="{D895B964-9C7F-45BE-B602-89153FE60D32}" srcOrd="1" destOrd="0" presId="urn:microsoft.com/office/officeart/2005/8/layout/radial3"/>
    <dgm:cxn modelId="{0C2FA033-CDCB-42EF-95D3-758A368F97C7}" type="presParOf" srcId="{1CDCBB59-D294-490B-8BD9-307399AFC9FC}" destId="{AEB14009-F289-4281-A9A9-84EF2F8019FA}" srcOrd="2" destOrd="0" presId="urn:microsoft.com/office/officeart/2005/8/layout/radial3"/>
    <dgm:cxn modelId="{FAFC7885-824F-4903-A61A-694D0BA6D4CE}" type="presParOf" srcId="{1CDCBB59-D294-490B-8BD9-307399AFC9FC}" destId="{F652C52C-14A2-4391-88D4-9E4F485985C2}" srcOrd="3" destOrd="0" presId="urn:microsoft.com/office/officeart/2005/8/layout/radial3"/>
    <dgm:cxn modelId="{DCAE1E78-8EEE-4DE2-BA6C-B2DB94CDF11A}" type="presParOf" srcId="{1CDCBB59-D294-490B-8BD9-307399AFC9FC}" destId="{B40BCDA8-F37B-4B50-AC36-A99D4285F2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6B73-9AE4-4CBF-8CA3-D12A86631B7B}">
      <dsp:nvSpPr>
        <dsp:cNvPr id="0" name=""/>
        <dsp:cNvSpPr/>
      </dsp:nvSpPr>
      <dsp:spPr>
        <a:xfrm>
          <a:off x="1563922" y="968392"/>
          <a:ext cx="2412486" cy="24124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Līderība</a:t>
          </a:r>
        </a:p>
      </dsp:txBody>
      <dsp:txXfrm>
        <a:off x="1917222" y="1321692"/>
        <a:ext cx="1705886" cy="1705886"/>
      </dsp:txXfrm>
    </dsp:sp>
    <dsp:sp modelId="{D895B964-9C7F-45BE-B602-89153FE60D32}">
      <dsp:nvSpPr>
        <dsp:cNvPr id="0" name=""/>
        <dsp:cNvSpPr/>
      </dsp:nvSpPr>
      <dsp:spPr>
        <a:xfrm>
          <a:off x="2167043" y="430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Plānošana</a:t>
          </a:r>
        </a:p>
      </dsp:txBody>
      <dsp:txXfrm>
        <a:off x="2343693" y="177080"/>
        <a:ext cx="852943" cy="852943"/>
      </dsp:txXfrm>
    </dsp:sp>
    <dsp:sp modelId="{AEB14009-F289-4281-A9A9-84EF2F8019FA}">
      <dsp:nvSpPr>
        <dsp:cNvPr id="0" name=""/>
        <dsp:cNvSpPr/>
      </dsp:nvSpPr>
      <dsp:spPr>
        <a:xfrm>
          <a:off x="3738127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Atbalsts un darbība</a:t>
          </a:r>
        </a:p>
      </dsp:txBody>
      <dsp:txXfrm>
        <a:off x="3914777" y="1748164"/>
        <a:ext cx="852943" cy="852943"/>
      </dsp:txXfrm>
    </dsp:sp>
    <dsp:sp modelId="{F652C52C-14A2-4391-88D4-9E4F485985C2}">
      <dsp:nvSpPr>
        <dsp:cNvPr id="0" name=""/>
        <dsp:cNvSpPr/>
      </dsp:nvSpPr>
      <dsp:spPr>
        <a:xfrm>
          <a:off x="2163161" y="3143028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Snieguma novērtēšana</a:t>
          </a:r>
        </a:p>
      </dsp:txBody>
      <dsp:txXfrm>
        <a:off x="2339811" y="3319678"/>
        <a:ext cx="852943" cy="852943"/>
      </dsp:txXfrm>
    </dsp:sp>
    <dsp:sp modelId="{B40BCDA8-F37B-4B50-AC36-A99D4285F216}">
      <dsp:nvSpPr>
        <dsp:cNvPr id="0" name=""/>
        <dsp:cNvSpPr/>
      </dsp:nvSpPr>
      <dsp:spPr>
        <a:xfrm>
          <a:off x="595960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Uzlabošana</a:t>
          </a:r>
        </a:p>
      </dsp:txBody>
      <dsp:txXfrm>
        <a:off x="772610" y="1748164"/>
        <a:ext cx="852943" cy="852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6B73-9AE4-4CBF-8CA3-D12A86631B7B}">
      <dsp:nvSpPr>
        <dsp:cNvPr id="0" name=""/>
        <dsp:cNvSpPr/>
      </dsp:nvSpPr>
      <dsp:spPr>
        <a:xfrm>
          <a:off x="1563922" y="968392"/>
          <a:ext cx="2412486" cy="24124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Līderība</a:t>
          </a:r>
        </a:p>
      </dsp:txBody>
      <dsp:txXfrm>
        <a:off x="1917222" y="1321692"/>
        <a:ext cx="1705886" cy="1705886"/>
      </dsp:txXfrm>
    </dsp:sp>
    <dsp:sp modelId="{D895B964-9C7F-45BE-B602-89153FE60D32}">
      <dsp:nvSpPr>
        <dsp:cNvPr id="0" name=""/>
        <dsp:cNvSpPr/>
      </dsp:nvSpPr>
      <dsp:spPr>
        <a:xfrm>
          <a:off x="2167043" y="430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Plānošana</a:t>
          </a:r>
        </a:p>
      </dsp:txBody>
      <dsp:txXfrm>
        <a:off x="2343693" y="177080"/>
        <a:ext cx="852943" cy="852943"/>
      </dsp:txXfrm>
    </dsp:sp>
    <dsp:sp modelId="{AEB14009-F289-4281-A9A9-84EF2F8019FA}">
      <dsp:nvSpPr>
        <dsp:cNvPr id="0" name=""/>
        <dsp:cNvSpPr/>
      </dsp:nvSpPr>
      <dsp:spPr>
        <a:xfrm>
          <a:off x="3738127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Atbalsts un darbība</a:t>
          </a:r>
        </a:p>
      </dsp:txBody>
      <dsp:txXfrm>
        <a:off x="3914777" y="1748164"/>
        <a:ext cx="852943" cy="852943"/>
      </dsp:txXfrm>
    </dsp:sp>
    <dsp:sp modelId="{F652C52C-14A2-4391-88D4-9E4F485985C2}">
      <dsp:nvSpPr>
        <dsp:cNvPr id="0" name=""/>
        <dsp:cNvSpPr/>
      </dsp:nvSpPr>
      <dsp:spPr>
        <a:xfrm>
          <a:off x="2163161" y="3143028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Snieguma novērtēšana</a:t>
          </a:r>
        </a:p>
      </dsp:txBody>
      <dsp:txXfrm>
        <a:off x="2339811" y="3319678"/>
        <a:ext cx="852943" cy="852943"/>
      </dsp:txXfrm>
    </dsp:sp>
    <dsp:sp modelId="{B40BCDA8-F37B-4B50-AC36-A99D4285F216}">
      <dsp:nvSpPr>
        <dsp:cNvPr id="0" name=""/>
        <dsp:cNvSpPr/>
      </dsp:nvSpPr>
      <dsp:spPr>
        <a:xfrm>
          <a:off x="595960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Uzlabošana</a:t>
          </a:r>
        </a:p>
      </dsp:txBody>
      <dsp:txXfrm>
        <a:off x="772610" y="1748164"/>
        <a:ext cx="852943" cy="852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6B73-9AE4-4CBF-8CA3-D12A86631B7B}">
      <dsp:nvSpPr>
        <dsp:cNvPr id="0" name=""/>
        <dsp:cNvSpPr/>
      </dsp:nvSpPr>
      <dsp:spPr>
        <a:xfrm>
          <a:off x="1563922" y="968392"/>
          <a:ext cx="2412486" cy="24124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Līderība</a:t>
          </a:r>
        </a:p>
      </dsp:txBody>
      <dsp:txXfrm>
        <a:off x="1917222" y="1321692"/>
        <a:ext cx="1705886" cy="1705886"/>
      </dsp:txXfrm>
    </dsp:sp>
    <dsp:sp modelId="{D895B964-9C7F-45BE-B602-89153FE60D32}">
      <dsp:nvSpPr>
        <dsp:cNvPr id="0" name=""/>
        <dsp:cNvSpPr/>
      </dsp:nvSpPr>
      <dsp:spPr>
        <a:xfrm>
          <a:off x="2167043" y="430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Plānošana</a:t>
          </a:r>
        </a:p>
      </dsp:txBody>
      <dsp:txXfrm>
        <a:off x="2343693" y="177080"/>
        <a:ext cx="852943" cy="852943"/>
      </dsp:txXfrm>
    </dsp:sp>
    <dsp:sp modelId="{AEB14009-F289-4281-A9A9-84EF2F8019FA}">
      <dsp:nvSpPr>
        <dsp:cNvPr id="0" name=""/>
        <dsp:cNvSpPr/>
      </dsp:nvSpPr>
      <dsp:spPr>
        <a:xfrm>
          <a:off x="3738127" y="1571514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Atbalsts un darbība</a:t>
          </a:r>
        </a:p>
      </dsp:txBody>
      <dsp:txXfrm>
        <a:off x="3914777" y="1748164"/>
        <a:ext cx="852943" cy="852943"/>
      </dsp:txXfrm>
    </dsp:sp>
    <dsp:sp modelId="{F652C52C-14A2-4391-88D4-9E4F485985C2}">
      <dsp:nvSpPr>
        <dsp:cNvPr id="0" name=""/>
        <dsp:cNvSpPr/>
      </dsp:nvSpPr>
      <dsp:spPr>
        <a:xfrm>
          <a:off x="2163161" y="3143028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Snieguma novērtēšana</a:t>
          </a:r>
        </a:p>
      </dsp:txBody>
      <dsp:txXfrm>
        <a:off x="2339811" y="3319678"/>
        <a:ext cx="852943" cy="852943"/>
      </dsp:txXfrm>
    </dsp:sp>
    <dsp:sp modelId="{B40BCDA8-F37B-4B50-AC36-A99D4285F216}">
      <dsp:nvSpPr>
        <dsp:cNvPr id="0" name=""/>
        <dsp:cNvSpPr/>
      </dsp:nvSpPr>
      <dsp:spPr>
        <a:xfrm>
          <a:off x="595960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Uzlabošana</a:t>
          </a:r>
        </a:p>
      </dsp:txBody>
      <dsp:txXfrm>
        <a:off x="772610" y="1748164"/>
        <a:ext cx="852943" cy="852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6B73-9AE4-4CBF-8CA3-D12A86631B7B}">
      <dsp:nvSpPr>
        <dsp:cNvPr id="0" name=""/>
        <dsp:cNvSpPr/>
      </dsp:nvSpPr>
      <dsp:spPr>
        <a:xfrm>
          <a:off x="1563922" y="968392"/>
          <a:ext cx="2412486" cy="24124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Līderība</a:t>
          </a:r>
        </a:p>
      </dsp:txBody>
      <dsp:txXfrm>
        <a:off x="1917222" y="1321692"/>
        <a:ext cx="1705886" cy="1705886"/>
      </dsp:txXfrm>
    </dsp:sp>
    <dsp:sp modelId="{D895B964-9C7F-45BE-B602-89153FE60D32}">
      <dsp:nvSpPr>
        <dsp:cNvPr id="0" name=""/>
        <dsp:cNvSpPr/>
      </dsp:nvSpPr>
      <dsp:spPr>
        <a:xfrm>
          <a:off x="2167043" y="430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Plānošana</a:t>
          </a:r>
        </a:p>
      </dsp:txBody>
      <dsp:txXfrm>
        <a:off x="2343693" y="177080"/>
        <a:ext cx="852943" cy="852943"/>
      </dsp:txXfrm>
    </dsp:sp>
    <dsp:sp modelId="{AEB14009-F289-4281-A9A9-84EF2F8019FA}">
      <dsp:nvSpPr>
        <dsp:cNvPr id="0" name=""/>
        <dsp:cNvSpPr/>
      </dsp:nvSpPr>
      <dsp:spPr>
        <a:xfrm>
          <a:off x="3738127" y="1571514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Atbalsts un darbība</a:t>
          </a:r>
        </a:p>
      </dsp:txBody>
      <dsp:txXfrm>
        <a:off x="3914777" y="1748164"/>
        <a:ext cx="852943" cy="852943"/>
      </dsp:txXfrm>
    </dsp:sp>
    <dsp:sp modelId="{F652C52C-14A2-4391-88D4-9E4F485985C2}">
      <dsp:nvSpPr>
        <dsp:cNvPr id="0" name=""/>
        <dsp:cNvSpPr/>
      </dsp:nvSpPr>
      <dsp:spPr>
        <a:xfrm>
          <a:off x="2163161" y="3143028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Snieguma novērtēšana</a:t>
          </a:r>
        </a:p>
      </dsp:txBody>
      <dsp:txXfrm>
        <a:off x="2339811" y="3319678"/>
        <a:ext cx="852943" cy="852943"/>
      </dsp:txXfrm>
    </dsp:sp>
    <dsp:sp modelId="{B40BCDA8-F37B-4B50-AC36-A99D4285F216}">
      <dsp:nvSpPr>
        <dsp:cNvPr id="0" name=""/>
        <dsp:cNvSpPr/>
      </dsp:nvSpPr>
      <dsp:spPr>
        <a:xfrm>
          <a:off x="595960" y="1571514"/>
          <a:ext cx="1206243" cy="1206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Uzlabošana</a:t>
          </a:r>
        </a:p>
      </dsp:txBody>
      <dsp:txXfrm>
        <a:off x="772610" y="1748164"/>
        <a:ext cx="852943" cy="852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6B73-9AE4-4CBF-8CA3-D12A86631B7B}">
      <dsp:nvSpPr>
        <dsp:cNvPr id="0" name=""/>
        <dsp:cNvSpPr/>
      </dsp:nvSpPr>
      <dsp:spPr>
        <a:xfrm>
          <a:off x="1563922" y="968392"/>
          <a:ext cx="2412486" cy="24124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Līderība</a:t>
          </a:r>
        </a:p>
      </dsp:txBody>
      <dsp:txXfrm>
        <a:off x="1917222" y="1321692"/>
        <a:ext cx="1705886" cy="1705886"/>
      </dsp:txXfrm>
    </dsp:sp>
    <dsp:sp modelId="{D895B964-9C7F-45BE-B602-89153FE60D32}">
      <dsp:nvSpPr>
        <dsp:cNvPr id="0" name=""/>
        <dsp:cNvSpPr/>
      </dsp:nvSpPr>
      <dsp:spPr>
        <a:xfrm>
          <a:off x="2167043" y="430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Plānošana</a:t>
          </a:r>
        </a:p>
      </dsp:txBody>
      <dsp:txXfrm>
        <a:off x="2343693" y="177080"/>
        <a:ext cx="852943" cy="852943"/>
      </dsp:txXfrm>
    </dsp:sp>
    <dsp:sp modelId="{AEB14009-F289-4281-A9A9-84EF2F8019FA}">
      <dsp:nvSpPr>
        <dsp:cNvPr id="0" name=""/>
        <dsp:cNvSpPr/>
      </dsp:nvSpPr>
      <dsp:spPr>
        <a:xfrm>
          <a:off x="3738127" y="1571514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Atbalsts un darbība</a:t>
          </a:r>
        </a:p>
      </dsp:txBody>
      <dsp:txXfrm>
        <a:off x="3914777" y="1748164"/>
        <a:ext cx="852943" cy="852943"/>
      </dsp:txXfrm>
    </dsp:sp>
    <dsp:sp modelId="{F652C52C-14A2-4391-88D4-9E4F485985C2}">
      <dsp:nvSpPr>
        <dsp:cNvPr id="0" name=""/>
        <dsp:cNvSpPr/>
      </dsp:nvSpPr>
      <dsp:spPr>
        <a:xfrm>
          <a:off x="2163161" y="3143028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Snieguma novērtēšana</a:t>
          </a:r>
        </a:p>
      </dsp:txBody>
      <dsp:txXfrm>
        <a:off x="2339811" y="3319678"/>
        <a:ext cx="852943" cy="852943"/>
      </dsp:txXfrm>
    </dsp:sp>
    <dsp:sp modelId="{B40BCDA8-F37B-4B50-AC36-A99D4285F216}">
      <dsp:nvSpPr>
        <dsp:cNvPr id="0" name=""/>
        <dsp:cNvSpPr/>
      </dsp:nvSpPr>
      <dsp:spPr>
        <a:xfrm>
          <a:off x="595960" y="1571514"/>
          <a:ext cx="1206243" cy="120624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Uzlabošana</a:t>
          </a:r>
        </a:p>
      </dsp:txBody>
      <dsp:txXfrm>
        <a:off x="772610" y="1748164"/>
        <a:ext cx="852943" cy="85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5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8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1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9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kamenders@gmail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t.lv/lv/busin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e-st.lv/lv/busines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dastrs.lv/" TargetMode="External"/><Relationship Id="rId5" Type="http://schemas.openxmlformats.org/officeDocument/2006/relationships/hyperlink" Target="https://portals.rigasudens.lv/user/login" TargetMode="External"/><Relationship Id="rId4" Type="http://schemas.openxmlformats.org/officeDocument/2006/relationships/hyperlink" Target="https://mans.gaso.lv/commerce/aut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7D418E9-FF17-FE94-B8D2-9FCCC72EC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1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lv-LV" sz="5600"/>
              <a:t>Sistēmas priekšrocības un pirmie soļi tās ieviešanā.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95DB086-5DA9-96E2-49CF-E56D96CAE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700" y="4636892"/>
            <a:ext cx="5364936" cy="479851"/>
          </a:xfrm>
        </p:spPr>
        <p:txBody>
          <a:bodyPr anchor="t">
            <a:normAutofit/>
          </a:bodyPr>
          <a:lstStyle/>
          <a:p>
            <a:r>
              <a:rPr lang="lv-LV" dirty="0"/>
              <a:t>ISO 50001 Energopārvaldības </a:t>
            </a:r>
            <a:r>
              <a:rPr lang="lv-LV" dirty="0" err="1"/>
              <a:t>sitēma</a:t>
            </a:r>
            <a:endParaRPr lang="lv-LV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ttēls, kurā ir debesis, simetrija, aplis&#10;&#10;Apraksts ģenerēts automātiski">
            <a:extLst>
              <a:ext uri="{FF2B5EF4-FFF2-40B4-BE49-F238E27FC236}">
                <a16:creationId xmlns:a16="http://schemas.microsoft.com/office/drawing/2014/main" id="{B2ACC31D-CF38-6190-D5D3-D6FAD891C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1" r="18006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50968D7D-675F-8621-3343-A748E65AF388}"/>
              </a:ext>
            </a:extLst>
          </p:cNvPr>
          <p:cNvSpPr txBox="1">
            <a:spLocks/>
          </p:cNvSpPr>
          <p:nvPr/>
        </p:nvSpPr>
        <p:spPr>
          <a:xfrm>
            <a:off x="223034" y="5962988"/>
            <a:ext cx="1834747" cy="72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/>
              <a:t>BVKB 05.10.2023 </a:t>
            </a:r>
          </a:p>
          <a:p>
            <a:r>
              <a:rPr lang="lv-LV" sz="1400" dirty="0"/>
              <a:t>Artūrs Kamenders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986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2C43F-CE8D-AD75-21A1-FC41AF56D0FF}"/>
              </a:ext>
            </a:extLst>
          </p:cNvPr>
          <p:cNvSpPr txBox="1"/>
          <p:nvPr/>
        </p:nvSpPr>
        <p:spPr>
          <a:xfrm>
            <a:off x="3610148" y="399280"/>
            <a:ext cx="8111219" cy="2144177"/>
          </a:xfrm>
          <a:custGeom>
            <a:avLst/>
            <a:gdLst>
              <a:gd name="connsiteX0" fmla="*/ 0 w 8111219"/>
              <a:gd name="connsiteY0" fmla="*/ 0 h 2144177"/>
              <a:gd name="connsiteX1" fmla="*/ 660485 w 8111219"/>
              <a:gd name="connsiteY1" fmla="*/ 0 h 2144177"/>
              <a:gd name="connsiteX2" fmla="*/ 1320970 w 8111219"/>
              <a:gd name="connsiteY2" fmla="*/ 0 h 2144177"/>
              <a:gd name="connsiteX3" fmla="*/ 2062567 w 8111219"/>
              <a:gd name="connsiteY3" fmla="*/ 0 h 2144177"/>
              <a:gd name="connsiteX4" fmla="*/ 2723052 w 8111219"/>
              <a:gd name="connsiteY4" fmla="*/ 0 h 2144177"/>
              <a:gd name="connsiteX5" fmla="*/ 3302425 w 8111219"/>
              <a:gd name="connsiteY5" fmla="*/ 0 h 2144177"/>
              <a:gd name="connsiteX6" fmla="*/ 3800685 w 8111219"/>
              <a:gd name="connsiteY6" fmla="*/ 0 h 2144177"/>
              <a:gd name="connsiteX7" fmla="*/ 4136722 w 8111219"/>
              <a:gd name="connsiteY7" fmla="*/ 0 h 2144177"/>
              <a:gd name="connsiteX8" fmla="*/ 4878319 w 8111219"/>
              <a:gd name="connsiteY8" fmla="*/ 0 h 2144177"/>
              <a:gd name="connsiteX9" fmla="*/ 5295467 w 8111219"/>
              <a:gd name="connsiteY9" fmla="*/ 0 h 2144177"/>
              <a:gd name="connsiteX10" fmla="*/ 5712616 w 8111219"/>
              <a:gd name="connsiteY10" fmla="*/ 0 h 2144177"/>
              <a:gd name="connsiteX11" fmla="*/ 6291988 w 8111219"/>
              <a:gd name="connsiteY11" fmla="*/ 0 h 2144177"/>
              <a:gd name="connsiteX12" fmla="*/ 7033586 w 8111219"/>
              <a:gd name="connsiteY12" fmla="*/ 0 h 2144177"/>
              <a:gd name="connsiteX13" fmla="*/ 7450734 w 8111219"/>
              <a:gd name="connsiteY13" fmla="*/ 0 h 2144177"/>
              <a:gd name="connsiteX14" fmla="*/ 8111219 w 8111219"/>
              <a:gd name="connsiteY14" fmla="*/ 0 h 2144177"/>
              <a:gd name="connsiteX15" fmla="*/ 8111219 w 8111219"/>
              <a:gd name="connsiteY15" fmla="*/ 471719 h 2144177"/>
              <a:gd name="connsiteX16" fmla="*/ 8111219 w 8111219"/>
              <a:gd name="connsiteY16" fmla="*/ 1050647 h 2144177"/>
              <a:gd name="connsiteX17" fmla="*/ 8111219 w 8111219"/>
              <a:gd name="connsiteY17" fmla="*/ 1586691 h 2144177"/>
              <a:gd name="connsiteX18" fmla="*/ 8111219 w 8111219"/>
              <a:gd name="connsiteY18" fmla="*/ 2144177 h 2144177"/>
              <a:gd name="connsiteX19" fmla="*/ 7531846 w 8111219"/>
              <a:gd name="connsiteY19" fmla="*/ 2144177 h 2144177"/>
              <a:gd name="connsiteX20" fmla="*/ 7033586 w 8111219"/>
              <a:gd name="connsiteY20" fmla="*/ 2144177 h 2144177"/>
              <a:gd name="connsiteX21" fmla="*/ 6616437 w 8111219"/>
              <a:gd name="connsiteY21" fmla="*/ 2144177 h 2144177"/>
              <a:gd name="connsiteX22" fmla="*/ 6037064 w 8111219"/>
              <a:gd name="connsiteY22" fmla="*/ 2144177 h 2144177"/>
              <a:gd name="connsiteX23" fmla="*/ 5376579 w 8111219"/>
              <a:gd name="connsiteY23" fmla="*/ 2144177 h 2144177"/>
              <a:gd name="connsiteX24" fmla="*/ 5040543 w 8111219"/>
              <a:gd name="connsiteY24" fmla="*/ 2144177 h 2144177"/>
              <a:gd name="connsiteX25" fmla="*/ 4542283 w 8111219"/>
              <a:gd name="connsiteY25" fmla="*/ 2144177 h 2144177"/>
              <a:gd name="connsiteX26" fmla="*/ 4044022 w 8111219"/>
              <a:gd name="connsiteY26" fmla="*/ 2144177 h 2144177"/>
              <a:gd name="connsiteX27" fmla="*/ 3383537 w 8111219"/>
              <a:gd name="connsiteY27" fmla="*/ 2144177 h 2144177"/>
              <a:gd name="connsiteX28" fmla="*/ 2723052 w 8111219"/>
              <a:gd name="connsiteY28" fmla="*/ 2144177 h 2144177"/>
              <a:gd name="connsiteX29" fmla="*/ 2062567 w 8111219"/>
              <a:gd name="connsiteY29" fmla="*/ 2144177 h 2144177"/>
              <a:gd name="connsiteX30" fmla="*/ 1320970 w 8111219"/>
              <a:gd name="connsiteY30" fmla="*/ 2144177 h 2144177"/>
              <a:gd name="connsiteX31" fmla="*/ 822709 w 8111219"/>
              <a:gd name="connsiteY31" fmla="*/ 2144177 h 2144177"/>
              <a:gd name="connsiteX32" fmla="*/ 0 w 8111219"/>
              <a:gd name="connsiteY32" fmla="*/ 2144177 h 2144177"/>
              <a:gd name="connsiteX33" fmla="*/ 0 w 8111219"/>
              <a:gd name="connsiteY33" fmla="*/ 1608133 h 2144177"/>
              <a:gd name="connsiteX34" fmla="*/ 0 w 8111219"/>
              <a:gd name="connsiteY34" fmla="*/ 1029205 h 2144177"/>
              <a:gd name="connsiteX35" fmla="*/ 0 w 8111219"/>
              <a:gd name="connsiteY35" fmla="*/ 536044 h 2144177"/>
              <a:gd name="connsiteX36" fmla="*/ 0 w 8111219"/>
              <a:gd name="connsiteY36" fmla="*/ 0 h 21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11219" h="2144177" fill="none" extrusionOk="0">
                <a:moveTo>
                  <a:pt x="0" y="0"/>
                </a:moveTo>
                <a:cubicBezTo>
                  <a:pt x="173475" y="-7527"/>
                  <a:pt x="401661" y="42532"/>
                  <a:pt x="660485" y="0"/>
                </a:cubicBezTo>
                <a:cubicBezTo>
                  <a:pt x="919309" y="-42532"/>
                  <a:pt x="1080712" y="60142"/>
                  <a:pt x="1320970" y="0"/>
                </a:cubicBezTo>
                <a:cubicBezTo>
                  <a:pt x="1561229" y="-60142"/>
                  <a:pt x="1800313" y="50591"/>
                  <a:pt x="2062567" y="0"/>
                </a:cubicBezTo>
                <a:cubicBezTo>
                  <a:pt x="2324821" y="-50591"/>
                  <a:pt x="2454384" y="58836"/>
                  <a:pt x="2723052" y="0"/>
                </a:cubicBezTo>
                <a:cubicBezTo>
                  <a:pt x="2991721" y="-58836"/>
                  <a:pt x="3066243" y="54367"/>
                  <a:pt x="3302425" y="0"/>
                </a:cubicBezTo>
                <a:cubicBezTo>
                  <a:pt x="3538607" y="-54367"/>
                  <a:pt x="3684092" y="331"/>
                  <a:pt x="3800685" y="0"/>
                </a:cubicBezTo>
                <a:cubicBezTo>
                  <a:pt x="3917278" y="-331"/>
                  <a:pt x="3984748" y="3015"/>
                  <a:pt x="4136722" y="0"/>
                </a:cubicBezTo>
                <a:cubicBezTo>
                  <a:pt x="4288696" y="-3015"/>
                  <a:pt x="4621229" y="62046"/>
                  <a:pt x="4878319" y="0"/>
                </a:cubicBezTo>
                <a:cubicBezTo>
                  <a:pt x="5135409" y="-62046"/>
                  <a:pt x="5202349" y="42642"/>
                  <a:pt x="5295467" y="0"/>
                </a:cubicBezTo>
                <a:cubicBezTo>
                  <a:pt x="5388585" y="-42642"/>
                  <a:pt x="5518383" y="43851"/>
                  <a:pt x="5712616" y="0"/>
                </a:cubicBezTo>
                <a:cubicBezTo>
                  <a:pt x="5906849" y="-43851"/>
                  <a:pt x="6042633" y="58120"/>
                  <a:pt x="6291988" y="0"/>
                </a:cubicBezTo>
                <a:cubicBezTo>
                  <a:pt x="6541343" y="-58120"/>
                  <a:pt x="6732852" y="59783"/>
                  <a:pt x="7033586" y="0"/>
                </a:cubicBezTo>
                <a:cubicBezTo>
                  <a:pt x="7334320" y="-59783"/>
                  <a:pt x="7339805" y="36538"/>
                  <a:pt x="7450734" y="0"/>
                </a:cubicBezTo>
                <a:cubicBezTo>
                  <a:pt x="7561663" y="-36538"/>
                  <a:pt x="7904754" y="53506"/>
                  <a:pt x="8111219" y="0"/>
                </a:cubicBezTo>
                <a:cubicBezTo>
                  <a:pt x="8155220" y="178158"/>
                  <a:pt x="8110764" y="334103"/>
                  <a:pt x="8111219" y="471719"/>
                </a:cubicBezTo>
                <a:cubicBezTo>
                  <a:pt x="8111674" y="609335"/>
                  <a:pt x="8086804" y="855142"/>
                  <a:pt x="8111219" y="1050647"/>
                </a:cubicBezTo>
                <a:cubicBezTo>
                  <a:pt x="8135634" y="1246152"/>
                  <a:pt x="8059210" y="1326866"/>
                  <a:pt x="8111219" y="1586691"/>
                </a:cubicBezTo>
                <a:cubicBezTo>
                  <a:pt x="8163228" y="1846516"/>
                  <a:pt x="8064336" y="1917370"/>
                  <a:pt x="8111219" y="2144177"/>
                </a:cubicBezTo>
                <a:cubicBezTo>
                  <a:pt x="7847180" y="2157285"/>
                  <a:pt x="7736153" y="2143786"/>
                  <a:pt x="7531846" y="2144177"/>
                </a:cubicBezTo>
                <a:cubicBezTo>
                  <a:pt x="7327539" y="2144568"/>
                  <a:pt x="7280620" y="2143793"/>
                  <a:pt x="7033586" y="2144177"/>
                </a:cubicBezTo>
                <a:cubicBezTo>
                  <a:pt x="6786552" y="2144561"/>
                  <a:pt x="6737970" y="2117720"/>
                  <a:pt x="6616437" y="2144177"/>
                </a:cubicBezTo>
                <a:cubicBezTo>
                  <a:pt x="6494904" y="2170634"/>
                  <a:pt x="6253072" y="2087418"/>
                  <a:pt x="6037064" y="2144177"/>
                </a:cubicBezTo>
                <a:cubicBezTo>
                  <a:pt x="5821056" y="2200936"/>
                  <a:pt x="5629419" y="2132043"/>
                  <a:pt x="5376579" y="2144177"/>
                </a:cubicBezTo>
                <a:cubicBezTo>
                  <a:pt x="5123740" y="2156311"/>
                  <a:pt x="5198484" y="2127029"/>
                  <a:pt x="5040543" y="2144177"/>
                </a:cubicBezTo>
                <a:cubicBezTo>
                  <a:pt x="4882602" y="2161325"/>
                  <a:pt x="4708706" y="2141984"/>
                  <a:pt x="4542283" y="2144177"/>
                </a:cubicBezTo>
                <a:cubicBezTo>
                  <a:pt x="4375860" y="2146370"/>
                  <a:pt x="4224438" y="2144173"/>
                  <a:pt x="4044022" y="2144177"/>
                </a:cubicBezTo>
                <a:cubicBezTo>
                  <a:pt x="3863606" y="2144181"/>
                  <a:pt x="3598933" y="2141156"/>
                  <a:pt x="3383537" y="2144177"/>
                </a:cubicBezTo>
                <a:cubicBezTo>
                  <a:pt x="3168141" y="2147198"/>
                  <a:pt x="3025783" y="2065191"/>
                  <a:pt x="2723052" y="2144177"/>
                </a:cubicBezTo>
                <a:cubicBezTo>
                  <a:pt x="2420321" y="2223163"/>
                  <a:pt x="2195950" y="2130968"/>
                  <a:pt x="2062567" y="2144177"/>
                </a:cubicBezTo>
                <a:cubicBezTo>
                  <a:pt x="1929184" y="2157386"/>
                  <a:pt x="1511242" y="2109251"/>
                  <a:pt x="1320970" y="2144177"/>
                </a:cubicBezTo>
                <a:cubicBezTo>
                  <a:pt x="1130698" y="2179103"/>
                  <a:pt x="984140" y="2137273"/>
                  <a:pt x="822709" y="2144177"/>
                </a:cubicBezTo>
                <a:cubicBezTo>
                  <a:pt x="661278" y="2151081"/>
                  <a:pt x="199759" y="2066138"/>
                  <a:pt x="0" y="2144177"/>
                </a:cubicBezTo>
                <a:cubicBezTo>
                  <a:pt x="-47199" y="1923348"/>
                  <a:pt x="27975" y="1727493"/>
                  <a:pt x="0" y="1608133"/>
                </a:cubicBezTo>
                <a:cubicBezTo>
                  <a:pt x="-27975" y="1488773"/>
                  <a:pt x="44656" y="1159876"/>
                  <a:pt x="0" y="1029205"/>
                </a:cubicBezTo>
                <a:cubicBezTo>
                  <a:pt x="-44656" y="898534"/>
                  <a:pt x="49941" y="708266"/>
                  <a:pt x="0" y="536044"/>
                </a:cubicBezTo>
                <a:cubicBezTo>
                  <a:pt x="-49941" y="363822"/>
                  <a:pt x="15000" y="231705"/>
                  <a:pt x="0" y="0"/>
                </a:cubicBezTo>
                <a:close/>
              </a:path>
              <a:path w="8111219" h="2144177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36112" y="159292"/>
                  <a:pt x="8076396" y="404964"/>
                  <a:pt x="8111219" y="578928"/>
                </a:cubicBezTo>
                <a:cubicBezTo>
                  <a:pt x="8146042" y="752892"/>
                  <a:pt x="8063319" y="891053"/>
                  <a:pt x="8111219" y="1072089"/>
                </a:cubicBezTo>
                <a:cubicBezTo>
                  <a:pt x="8159119" y="1253125"/>
                  <a:pt x="8101053" y="1347045"/>
                  <a:pt x="8111219" y="1543807"/>
                </a:cubicBezTo>
                <a:cubicBezTo>
                  <a:pt x="8121385" y="1740569"/>
                  <a:pt x="8044972" y="1934206"/>
                  <a:pt x="8111219" y="2144177"/>
                </a:cubicBezTo>
                <a:cubicBezTo>
                  <a:pt x="7889107" y="2208262"/>
                  <a:pt x="7736295" y="2096435"/>
                  <a:pt x="7450734" y="2144177"/>
                </a:cubicBezTo>
                <a:cubicBezTo>
                  <a:pt x="7165174" y="2191919"/>
                  <a:pt x="7068413" y="2127417"/>
                  <a:pt x="6790249" y="2144177"/>
                </a:cubicBezTo>
                <a:cubicBezTo>
                  <a:pt x="6512086" y="2160937"/>
                  <a:pt x="6411410" y="2138606"/>
                  <a:pt x="6291988" y="2144177"/>
                </a:cubicBezTo>
                <a:cubicBezTo>
                  <a:pt x="6172566" y="2149748"/>
                  <a:pt x="5898358" y="2103360"/>
                  <a:pt x="5793728" y="2144177"/>
                </a:cubicBezTo>
                <a:cubicBezTo>
                  <a:pt x="5689098" y="2184994"/>
                  <a:pt x="5543029" y="2106263"/>
                  <a:pt x="5295467" y="2144177"/>
                </a:cubicBezTo>
                <a:cubicBezTo>
                  <a:pt x="5047905" y="2182091"/>
                  <a:pt x="5037958" y="2111829"/>
                  <a:pt x="4959431" y="2144177"/>
                </a:cubicBezTo>
                <a:cubicBezTo>
                  <a:pt x="4880904" y="2176525"/>
                  <a:pt x="4650080" y="2104822"/>
                  <a:pt x="4542283" y="2144177"/>
                </a:cubicBezTo>
                <a:cubicBezTo>
                  <a:pt x="4434486" y="2183532"/>
                  <a:pt x="4325526" y="2129146"/>
                  <a:pt x="4125134" y="2144177"/>
                </a:cubicBezTo>
                <a:cubicBezTo>
                  <a:pt x="3924742" y="2159208"/>
                  <a:pt x="3913920" y="2128320"/>
                  <a:pt x="3707986" y="2144177"/>
                </a:cubicBezTo>
                <a:cubicBezTo>
                  <a:pt x="3502052" y="2160034"/>
                  <a:pt x="3314744" y="2097758"/>
                  <a:pt x="2966389" y="2144177"/>
                </a:cubicBezTo>
                <a:cubicBezTo>
                  <a:pt x="2618034" y="2190596"/>
                  <a:pt x="2373420" y="2130736"/>
                  <a:pt x="2224791" y="2144177"/>
                </a:cubicBezTo>
                <a:cubicBezTo>
                  <a:pt x="2076162" y="2157618"/>
                  <a:pt x="1954717" y="2124256"/>
                  <a:pt x="1807643" y="2144177"/>
                </a:cubicBezTo>
                <a:cubicBezTo>
                  <a:pt x="1660569" y="2164098"/>
                  <a:pt x="1408959" y="2101879"/>
                  <a:pt x="1066046" y="2144177"/>
                </a:cubicBezTo>
                <a:cubicBezTo>
                  <a:pt x="723133" y="2186475"/>
                  <a:pt x="776264" y="2131546"/>
                  <a:pt x="648898" y="2144177"/>
                </a:cubicBezTo>
                <a:cubicBezTo>
                  <a:pt x="521532" y="2156808"/>
                  <a:pt x="145607" y="2106747"/>
                  <a:pt x="0" y="2144177"/>
                </a:cubicBezTo>
                <a:cubicBezTo>
                  <a:pt x="-42889" y="1903533"/>
                  <a:pt x="5933" y="1824952"/>
                  <a:pt x="0" y="1651016"/>
                </a:cubicBezTo>
                <a:cubicBezTo>
                  <a:pt x="-5933" y="1477080"/>
                  <a:pt x="22347" y="1218024"/>
                  <a:pt x="0" y="1072089"/>
                </a:cubicBezTo>
                <a:cubicBezTo>
                  <a:pt x="-22347" y="926154"/>
                  <a:pt x="51024" y="819919"/>
                  <a:pt x="0" y="578928"/>
                </a:cubicBezTo>
                <a:cubicBezTo>
                  <a:pt x="-51024" y="337937"/>
                  <a:pt x="56038" y="15735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3.4.6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/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lietojumu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(3.5.4)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saistīts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energoefektivitātes</a:t>
            </a:r>
            <a:r>
              <a:rPr lang="lv-LV" sz="1800" i="1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(3.5.3)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vai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patēriņa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(3.5.2)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uzlabojams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mērāmos rezultātos,</a:t>
            </a:r>
            <a:r>
              <a:rPr lang="lv-LV" sz="18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salīdzinot ar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bāzes</a:t>
            </a:r>
            <a:r>
              <a:rPr lang="lv-LV" sz="1800" i="1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800" i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(3.4.7).</a:t>
            </a:r>
          </a:p>
          <a:p>
            <a:pPr marL="147955">
              <a:lnSpc>
                <a:spcPts val="1285"/>
              </a:lnSpc>
            </a:pPr>
            <a:endParaRPr lang="lv-LV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3.4.15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energouzdevums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aprēķināms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(3.4.6)</a:t>
            </a:r>
            <a:r>
              <a:rPr lang="lv-LV" sz="18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mērķis</a:t>
            </a:r>
            <a:r>
              <a:rPr lang="lv-LV" sz="1800" i="1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(3.4.13). </a:t>
            </a:r>
            <a:endParaRPr lang="lv-LV" dirty="0"/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3F01215A-6649-3C25-36F9-B0EC06B141E0}"/>
              </a:ext>
            </a:extLst>
          </p:cNvPr>
          <p:cNvCxnSpPr/>
          <p:nvPr/>
        </p:nvCxnSpPr>
        <p:spPr>
          <a:xfrm>
            <a:off x="5433332" y="1432832"/>
            <a:ext cx="31485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4AAFB053-ACFC-0A5E-5BB9-F13630B2C409}"/>
              </a:ext>
            </a:extLst>
          </p:cNvPr>
          <p:cNvCxnSpPr/>
          <p:nvPr/>
        </p:nvCxnSpPr>
        <p:spPr>
          <a:xfrm>
            <a:off x="3837214" y="2486025"/>
            <a:ext cx="120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bultveida savienotājs 17">
            <a:extLst>
              <a:ext uri="{FF2B5EF4-FFF2-40B4-BE49-F238E27FC236}">
                <a16:creationId xmlns:a16="http://schemas.microsoft.com/office/drawing/2014/main" id="{7C80F906-6019-232F-D4CA-3A6AA38E597E}"/>
              </a:ext>
            </a:extLst>
          </p:cNvPr>
          <p:cNvCxnSpPr>
            <a:cxnSpLocks/>
          </p:cNvCxnSpPr>
          <p:nvPr/>
        </p:nvCxnSpPr>
        <p:spPr>
          <a:xfrm flipH="1">
            <a:off x="3036347" y="3638164"/>
            <a:ext cx="573801" cy="169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B614FA-1615-DE22-AB76-5EA9B8D48B35}"/>
              </a:ext>
            </a:extLst>
          </p:cNvPr>
          <p:cNvSpPr txBox="1"/>
          <p:nvPr/>
        </p:nvSpPr>
        <p:spPr>
          <a:xfrm>
            <a:off x="3610148" y="2714834"/>
            <a:ext cx="8111219" cy="923330"/>
          </a:xfrm>
          <a:custGeom>
            <a:avLst/>
            <a:gdLst>
              <a:gd name="connsiteX0" fmla="*/ 0 w 8111219"/>
              <a:gd name="connsiteY0" fmla="*/ 0 h 923330"/>
              <a:gd name="connsiteX1" fmla="*/ 498261 w 8111219"/>
              <a:gd name="connsiteY1" fmla="*/ 0 h 923330"/>
              <a:gd name="connsiteX2" fmla="*/ 834297 w 8111219"/>
              <a:gd name="connsiteY2" fmla="*/ 0 h 923330"/>
              <a:gd name="connsiteX3" fmla="*/ 1251445 w 8111219"/>
              <a:gd name="connsiteY3" fmla="*/ 0 h 923330"/>
              <a:gd name="connsiteX4" fmla="*/ 1587481 w 8111219"/>
              <a:gd name="connsiteY4" fmla="*/ 0 h 923330"/>
              <a:gd name="connsiteX5" fmla="*/ 2004630 w 8111219"/>
              <a:gd name="connsiteY5" fmla="*/ 0 h 923330"/>
              <a:gd name="connsiteX6" fmla="*/ 2665115 w 8111219"/>
              <a:gd name="connsiteY6" fmla="*/ 0 h 923330"/>
              <a:gd name="connsiteX7" fmla="*/ 3406712 w 8111219"/>
              <a:gd name="connsiteY7" fmla="*/ 0 h 923330"/>
              <a:gd name="connsiteX8" fmla="*/ 4067197 w 8111219"/>
              <a:gd name="connsiteY8" fmla="*/ 0 h 923330"/>
              <a:gd name="connsiteX9" fmla="*/ 4646570 w 8111219"/>
              <a:gd name="connsiteY9" fmla="*/ 0 h 923330"/>
              <a:gd name="connsiteX10" fmla="*/ 5144830 w 8111219"/>
              <a:gd name="connsiteY10" fmla="*/ 0 h 923330"/>
              <a:gd name="connsiteX11" fmla="*/ 5480867 w 8111219"/>
              <a:gd name="connsiteY11" fmla="*/ 0 h 923330"/>
              <a:gd name="connsiteX12" fmla="*/ 6222464 w 8111219"/>
              <a:gd name="connsiteY12" fmla="*/ 0 h 923330"/>
              <a:gd name="connsiteX13" fmla="*/ 6639612 w 8111219"/>
              <a:gd name="connsiteY13" fmla="*/ 0 h 923330"/>
              <a:gd name="connsiteX14" fmla="*/ 7056761 w 8111219"/>
              <a:gd name="connsiteY14" fmla="*/ 0 h 923330"/>
              <a:gd name="connsiteX15" fmla="*/ 8111219 w 8111219"/>
              <a:gd name="connsiteY15" fmla="*/ 0 h 923330"/>
              <a:gd name="connsiteX16" fmla="*/ 8111219 w 8111219"/>
              <a:gd name="connsiteY16" fmla="*/ 480132 h 923330"/>
              <a:gd name="connsiteX17" fmla="*/ 8111219 w 8111219"/>
              <a:gd name="connsiteY17" fmla="*/ 923330 h 923330"/>
              <a:gd name="connsiteX18" fmla="*/ 7531846 w 8111219"/>
              <a:gd name="connsiteY18" fmla="*/ 923330 h 923330"/>
              <a:gd name="connsiteX19" fmla="*/ 6952473 w 8111219"/>
              <a:gd name="connsiteY19" fmla="*/ 923330 h 923330"/>
              <a:gd name="connsiteX20" fmla="*/ 6210876 w 8111219"/>
              <a:gd name="connsiteY20" fmla="*/ 923330 h 923330"/>
              <a:gd name="connsiteX21" fmla="*/ 5631503 w 8111219"/>
              <a:gd name="connsiteY21" fmla="*/ 923330 h 923330"/>
              <a:gd name="connsiteX22" fmla="*/ 5295467 w 8111219"/>
              <a:gd name="connsiteY22" fmla="*/ 923330 h 923330"/>
              <a:gd name="connsiteX23" fmla="*/ 4716094 w 8111219"/>
              <a:gd name="connsiteY23" fmla="*/ 923330 h 923330"/>
              <a:gd name="connsiteX24" fmla="*/ 4217834 w 8111219"/>
              <a:gd name="connsiteY24" fmla="*/ 923330 h 923330"/>
              <a:gd name="connsiteX25" fmla="*/ 3800685 w 8111219"/>
              <a:gd name="connsiteY25" fmla="*/ 923330 h 923330"/>
              <a:gd name="connsiteX26" fmla="*/ 3221313 w 8111219"/>
              <a:gd name="connsiteY26" fmla="*/ 923330 h 923330"/>
              <a:gd name="connsiteX27" fmla="*/ 2560828 w 8111219"/>
              <a:gd name="connsiteY27" fmla="*/ 923330 h 923330"/>
              <a:gd name="connsiteX28" fmla="*/ 2224791 w 8111219"/>
              <a:gd name="connsiteY28" fmla="*/ 923330 h 923330"/>
              <a:gd name="connsiteX29" fmla="*/ 1726531 w 8111219"/>
              <a:gd name="connsiteY29" fmla="*/ 923330 h 923330"/>
              <a:gd name="connsiteX30" fmla="*/ 1228270 w 8111219"/>
              <a:gd name="connsiteY30" fmla="*/ 923330 h 923330"/>
              <a:gd name="connsiteX31" fmla="*/ 567785 w 8111219"/>
              <a:gd name="connsiteY31" fmla="*/ 923330 h 923330"/>
              <a:gd name="connsiteX32" fmla="*/ 0 w 8111219"/>
              <a:gd name="connsiteY32" fmla="*/ 923330 h 923330"/>
              <a:gd name="connsiteX33" fmla="*/ 0 w 8111219"/>
              <a:gd name="connsiteY33" fmla="*/ 452432 h 923330"/>
              <a:gd name="connsiteX34" fmla="*/ 0 w 8111219"/>
              <a:gd name="connsiteY3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11219" h="923330" fill="none" extrusionOk="0">
                <a:moveTo>
                  <a:pt x="0" y="0"/>
                </a:moveTo>
                <a:cubicBezTo>
                  <a:pt x="114760" y="-52462"/>
                  <a:pt x="352354" y="22442"/>
                  <a:pt x="498261" y="0"/>
                </a:cubicBezTo>
                <a:cubicBezTo>
                  <a:pt x="644168" y="-22442"/>
                  <a:pt x="736578" y="7612"/>
                  <a:pt x="834297" y="0"/>
                </a:cubicBezTo>
                <a:cubicBezTo>
                  <a:pt x="932016" y="-7612"/>
                  <a:pt x="1128718" y="32936"/>
                  <a:pt x="1251445" y="0"/>
                </a:cubicBezTo>
                <a:cubicBezTo>
                  <a:pt x="1374172" y="-32936"/>
                  <a:pt x="1496053" y="7573"/>
                  <a:pt x="1587481" y="0"/>
                </a:cubicBezTo>
                <a:cubicBezTo>
                  <a:pt x="1678909" y="-7573"/>
                  <a:pt x="1884487" y="49379"/>
                  <a:pt x="2004630" y="0"/>
                </a:cubicBezTo>
                <a:cubicBezTo>
                  <a:pt x="2124773" y="-49379"/>
                  <a:pt x="2424857" y="60142"/>
                  <a:pt x="2665115" y="0"/>
                </a:cubicBezTo>
                <a:cubicBezTo>
                  <a:pt x="2905374" y="-60142"/>
                  <a:pt x="3144458" y="50591"/>
                  <a:pt x="3406712" y="0"/>
                </a:cubicBezTo>
                <a:cubicBezTo>
                  <a:pt x="3668966" y="-50591"/>
                  <a:pt x="3798529" y="58836"/>
                  <a:pt x="4067197" y="0"/>
                </a:cubicBezTo>
                <a:cubicBezTo>
                  <a:pt x="4335866" y="-58836"/>
                  <a:pt x="4410388" y="54367"/>
                  <a:pt x="4646570" y="0"/>
                </a:cubicBezTo>
                <a:cubicBezTo>
                  <a:pt x="4882752" y="-54367"/>
                  <a:pt x="5028237" y="331"/>
                  <a:pt x="5144830" y="0"/>
                </a:cubicBezTo>
                <a:cubicBezTo>
                  <a:pt x="5261423" y="-331"/>
                  <a:pt x="5328893" y="3015"/>
                  <a:pt x="5480867" y="0"/>
                </a:cubicBezTo>
                <a:cubicBezTo>
                  <a:pt x="5632841" y="-3015"/>
                  <a:pt x="5965374" y="62046"/>
                  <a:pt x="6222464" y="0"/>
                </a:cubicBezTo>
                <a:cubicBezTo>
                  <a:pt x="6479554" y="-62046"/>
                  <a:pt x="6546494" y="42642"/>
                  <a:pt x="6639612" y="0"/>
                </a:cubicBezTo>
                <a:cubicBezTo>
                  <a:pt x="6732730" y="-42642"/>
                  <a:pt x="6862528" y="43851"/>
                  <a:pt x="7056761" y="0"/>
                </a:cubicBezTo>
                <a:cubicBezTo>
                  <a:pt x="7250994" y="-43851"/>
                  <a:pt x="7759376" y="91142"/>
                  <a:pt x="8111219" y="0"/>
                </a:cubicBezTo>
                <a:cubicBezTo>
                  <a:pt x="8148194" y="101063"/>
                  <a:pt x="8057752" y="383110"/>
                  <a:pt x="8111219" y="480132"/>
                </a:cubicBezTo>
                <a:cubicBezTo>
                  <a:pt x="8164686" y="577154"/>
                  <a:pt x="8076065" y="717860"/>
                  <a:pt x="8111219" y="923330"/>
                </a:cubicBezTo>
                <a:cubicBezTo>
                  <a:pt x="7936345" y="981397"/>
                  <a:pt x="7753635" y="873895"/>
                  <a:pt x="7531846" y="923330"/>
                </a:cubicBezTo>
                <a:cubicBezTo>
                  <a:pt x="7310057" y="972765"/>
                  <a:pt x="7182154" y="855076"/>
                  <a:pt x="6952473" y="923330"/>
                </a:cubicBezTo>
                <a:cubicBezTo>
                  <a:pt x="6722792" y="991584"/>
                  <a:pt x="6413255" y="859172"/>
                  <a:pt x="6210876" y="923330"/>
                </a:cubicBezTo>
                <a:cubicBezTo>
                  <a:pt x="6008497" y="987488"/>
                  <a:pt x="5761056" y="880133"/>
                  <a:pt x="5631503" y="923330"/>
                </a:cubicBezTo>
                <a:cubicBezTo>
                  <a:pt x="5501950" y="966527"/>
                  <a:pt x="5407459" y="887907"/>
                  <a:pt x="5295467" y="923330"/>
                </a:cubicBezTo>
                <a:cubicBezTo>
                  <a:pt x="5183475" y="958753"/>
                  <a:pt x="4920401" y="922939"/>
                  <a:pt x="4716094" y="923330"/>
                </a:cubicBezTo>
                <a:cubicBezTo>
                  <a:pt x="4511787" y="923721"/>
                  <a:pt x="4464868" y="922946"/>
                  <a:pt x="4217834" y="923330"/>
                </a:cubicBezTo>
                <a:cubicBezTo>
                  <a:pt x="3970800" y="923714"/>
                  <a:pt x="3922218" y="896873"/>
                  <a:pt x="3800685" y="923330"/>
                </a:cubicBezTo>
                <a:cubicBezTo>
                  <a:pt x="3679152" y="949787"/>
                  <a:pt x="3435139" y="862341"/>
                  <a:pt x="3221313" y="923330"/>
                </a:cubicBezTo>
                <a:cubicBezTo>
                  <a:pt x="3007487" y="984319"/>
                  <a:pt x="2813668" y="911196"/>
                  <a:pt x="2560828" y="923330"/>
                </a:cubicBezTo>
                <a:cubicBezTo>
                  <a:pt x="2307989" y="935464"/>
                  <a:pt x="2388147" y="909846"/>
                  <a:pt x="2224791" y="923330"/>
                </a:cubicBezTo>
                <a:cubicBezTo>
                  <a:pt x="2061435" y="936814"/>
                  <a:pt x="1892954" y="921137"/>
                  <a:pt x="1726531" y="923330"/>
                </a:cubicBezTo>
                <a:cubicBezTo>
                  <a:pt x="1560108" y="925523"/>
                  <a:pt x="1408686" y="923326"/>
                  <a:pt x="1228270" y="923330"/>
                </a:cubicBezTo>
                <a:cubicBezTo>
                  <a:pt x="1047854" y="923334"/>
                  <a:pt x="783181" y="920309"/>
                  <a:pt x="567785" y="923330"/>
                </a:cubicBezTo>
                <a:cubicBezTo>
                  <a:pt x="352389" y="926351"/>
                  <a:pt x="114019" y="884089"/>
                  <a:pt x="0" y="923330"/>
                </a:cubicBezTo>
                <a:cubicBezTo>
                  <a:pt x="-1010" y="759508"/>
                  <a:pt x="49869" y="584426"/>
                  <a:pt x="0" y="452432"/>
                </a:cubicBezTo>
                <a:cubicBezTo>
                  <a:pt x="-49869" y="320438"/>
                  <a:pt x="48860" y="174214"/>
                  <a:pt x="0" y="0"/>
                </a:cubicBezTo>
                <a:close/>
              </a:path>
              <a:path w="8111219" h="923330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35563" y="198871"/>
                  <a:pt x="8088271" y="314670"/>
                  <a:pt x="8111219" y="480132"/>
                </a:cubicBezTo>
                <a:cubicBezTo>
                  <a:pt x="8134167" y="645594"/>
                  <a:pt x="8076988" y="794425"/>
                  <a:pt x="8111219" y="923330"/>
                </a:cubicBezTo>
                <a:cubicBezTo>
                  <a:pt x="7948454" y="956822"/>
                  <a:pt x="7902518" y="910963"/>
                  <a:pt x="7775183" y="923330"/>
                </a:cubicBezTo>
                <a:cubicBezTo>
                  <a:pt x="7647848" y="935697"/>
                  <a:pt x="7507848" y="922563"/>
                  <a:pt x="7439147" y="923330"/>
                </a:cubicBezTo>
                <a:cubicBezTo>
                  <a:pt x="7370446" y="924097"/>
                  <a:pt x="7133012" y="868691"/>
                  <a:pt x="6859774" y="923330"/>
                </a:cubicBezTo>
                <a:cubicBezTo>
                  <a:pt x="6586536" y="977969"/>
                  <a:pt x="6477453" y="906570"/>
                  <a:pt x="6199289" y="923330"/>
                </a:cubicBezTo>
                <a:cubicBezTo>
                  <a:pt x="5921126" y="940090"/>
                  <a:pt x="5820450" y="917759"/>
                  <a:pt x="5701028" y="923330"/>
                </a:cubicBezTo>
                <a:cubicBezTo>
                  <a:pt x="5581606" y="928901"/>
                  <a:pt x="5307398" y="882513"/>
                  <a:pt x="5202768" y="923330"/>
                </a:cubicBezTo>
                <a:cubicBezTo>
                  <a:pt x="5098138" y="964147"/>
                  <a:pt x="4952069" y="885416"/>
                  <a:pt x="4704507" y="923330"/>
                </a:cubicBezTo>
                <a:cubicBezTo>
                  <a:pt x="4456945" y="961244"/>
                  <a:pt x="4446998" y="890982"/>
                  <a:pt x="4368471" y="923330"/>
                </a:cubicBezTo>
                <a:cubicBezTo>
                  <a:pt x="4289944" y="955678"/>
                  <a:pt x="4066748" y="884299"/>
                  <a:pt x="3951322" y="923330"/>
                </a:cubicBezTo>
                <a:cubicBezTo>
                  <a:pt x="3835896" y="962361"/>
                  <a:pt x="3728946" y="902815"/>
                  <a:pt x="3534174" y="923330"/>
                </a:cubicBezTo>
                <a:cubicBezTo>
                  <a:pt x="3339402" y="943845"/>
                  <a:pt x="3322960" y="907473"/>
                  <a:pt x="3117026" y="923330"/>
                </a:cubicBezTo>
                <a:cubicBezTo>
                  <a:pt x="2911092" y="939187"/>
                  <a:pt x="2724491" y="878404"/>
                  <a:pt x="2375428" y="923330"/>
                </a:cubicBezTo>
                <a:cubicBezTo>
                  <a:pt x="2026365" y="968256"/>
                  <a:pt x="2000810" y="905501"/>
                  <a:pt x="1633831" y="923330"/>
                </a:cubicBezTo>
                <a:cubicBezTo>
                  <a:pt x="1266852" y="941159"/>
                  <a:pt x="1363757" y="903409"/>
                  <a:pt x="1216683" y="923330"/>
                </a:cubicBezTo>
                <a:cubicBezTo>
                  <a:pt x="1069609" y="943251"/>
                  <a:pt x="481375" y="892240"/>
                  <a:pt x="0" y="923330"/>
                </a:cubicBezTo>
                <a:cubicBezTo>
                  <a:pt x="-9048" y="766937"/>
                  <a:pt x="21195" y="606221"/>
                  <a:pt x="0" y="480132"/>
                </a:cubicBezTo>
                <a:cubicBezTo>
                  <a:pt x="-21195" y="354043"/>
                  <a:pt x="33070" y="17183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A.7.1.	Resursi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Resursi ietver cilvēkresursus, īpašas prasmes, tehnoloģijas, datu vākšanas infrastruktūru un finanšu resursus.</a:t>
            </a:r>
          </a:p>
        </p:txBody>
      </p:sp>
    </p:spTree>
    <p:extLst>
      <p:ext uri="{BB962C8B-B14F-4D97-AF65-F5344CB8AC3E}">
        <p14:creationId xmlns:p14="http://schemas.microsoft.com/office/powerpoint/2010/main" val="7181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b="1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b="1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2C43F-CE8D-AD75-21A1-FC41AF56D0FF}"/>
              </a:ext>
            </a:extLst>
          </p:cNvPr>
          <p:cNvSpPr txBox="1"/>
          <p:nvPr/>
        </p:nvSpPr>
        <p:spPr>
          <a:xfrm>
            <a:off x="3610148" y="399280"/>
            <a:ext cx="8111219" cy="2144177"/>
          </a:xfrm>
          <a:custGeom>
            <a:avLst/>
            <a:gdLst>
              <a:gd name="connsiteX0" fmla="*/ 0 w 8111219"/>
              <a:gd name="connsiteY0" fmla="*/ 0 h 2144177"/>
              <a:gd name="connsiteX1" fmla="*/ 660485 w 8111219"/>
              <a:gd name="connsiteY1" fmla="*/ 0 h 2144177"/>
              <a:gd name="connsiteX2" fmla="*/ 1320970 w 8111219"/>
              <a:gd name="connsiteY2" fmla="*/ 0 h 2144177"/>
              <a:gd name="connsiteX3" fmla="*/ 2062567 w 8111219"/>
              <a:gd name="connsiteY3" fmla="*/ 0 h 2144177"/>
              <a:gd name="connsiteX4" fmla="*/ 2723052 w 8111219"/>
              <a:gd name="connsiteY4" fmla="*/ 0 h 2144177"/>
              <a:gd name="connsiteX5" fmla="*/ 3302425 w 8111219"/>
              <a:gd name="connsiteY5" fmla="*/ 0 h 2144177"/>
              <a:gd name="connsiteX6" fmla="*/ 3800685 w 8111219"/>
              <a:gd name="connsiteY6" fmla="*/ 0 h 2144177"/>
              <a:gd name="connsiteX7" fmla="*/ 4136722 w 8111219"/>
              <a:gd name="connsiteY7" fmla="*/ 0 h 2144177"/>
              <a:gd name="connsiteX8" fmla="*/ 4878319 w 8111219"/>
              <a:gd name="connsiteY8" fmla="*/ 0 h 2144177"/>
              <a:gd name="connsiteX9" fmla="*/ 5295467 w 8111219"/>
              <a:gd name="connsiteY9" fmla="*/ 0 h 2144177"/>
              <a:gd name="connsiteX10" fmla="*/ 5712616 w 8111219"/>
              <a:gd name="connsiteY10" fmla="*/ 0 h 2144177"/>
              <a:gd name="connsiteX11" fmla="*/ 6291988 w 8111219"/>
              <a:gd name="connsiteY11" fmla="*/ 0 h 2144177"/>
              <a:gd name="connsiteX12" fmla="*/ 7033586 w 8111219"/>
              <a:gd name="connsiteY12" fmla="*/ 0 h 2144177"/>
              <a:gd name="connsiteX13" fmla="*/ 7450734 w 8111219"/>
              <a:gd name="connsiteY13" fmla="*/ 0 h 2144177"/>
              <a:gd name="connsiteX14" fmla="*/ 8111219 w 8111219"/>
              <a:gd name="connsiteY14" fmla="*/ 0 h 2144177"/>
              <a:gd name="connsiteX15" fmla="*/ 8111219 w 8111219"/>
              <a:gd name="connsiteY15" fmla="*/ 471719 h 2144177"/>
              <a:gd name="connsiteX16" fmla="*/ 8111219 w 8111219"/>
              <a:gd name="connsiteY16" fmla="*/ 1050647 h 2144177"/>
              <a:gd name="connsiteX17" fmla="*/ 8111219 w 8111219"/>
              <a:gd name="connsiteY17" fmla="*/ 1586691 h 2144177"/>
              <a:gd name="connsiteX18" fmla="*/ 8111219 w 8111219"/>
              <a:gd name="connsiteY18" fmla="*/ 2144177 h 2144177"/>
              <a:gd name="connsiteX19" fmla="*/ 7531846 w 8111219"/>
              <a:gd name="connsiteY19" fmla="*/ 2144177 h 2144177"/>
              <a:gd name="connsiteX20" fmla="*/ 7033586 w 8111219"/>
              <a:gd name="connsiteY20" fmla="*/ 2144177 h 2144177"/>
              <a:gd name="connsiteX21" fmla="*/ 6616437 w 8111219"/>
              <a:gd name="connsiteY21" fmla="*/ 2144177 h 2144177"/>
              <a:gd name="connsiteX22" fmla="*/ 6037064 w 8111219"/>
              <a:gd name="connsiteY22" fmla="*/ 2144177 h 2144177"/>
              <a:gd name="connsiteX23" fmla="*/ 5376579 w 8111219"/>
              <a:gd name="connsiteY23" fmla="*/ 2144177 h 2144177"/>
              <a:gd name="connsiteX24" fmla="*/ 5040543 w 8111219"/>
              <a:gd name="connsiteY24" fmla="*/ 2144177 h 2144177"/>
              <a:gd name="connsiteX25" fmla="*/ 4542283 w 8111219"/>
              <a:gd name="connsiteY25" fmla="*/ 2144177 h 2144177"/>
              <a:gd name="connsiteX26" fmla="*/ 4044022 w 8111219"/>
              <a:gd name="connsiteY26" fmla="*/ 2144177 h 2144177"/>
              <a:gd name="connsiteX27" fmla="*/ 3383537 w 8111219"/>
              <a:gd name="connsiteY27" fmla="*/ 2144177 h 2144177"/>
              <a:gd name="connsiteX28" fmla="*/ 2723052 w 8111219"/>
              <a:gd name="connsiteY28" fmla="*/ 2144177 h 2144177"/>
              <a:gd name="connsiteX29" fmla="*/ 2062567 w 8111219"/>
              <a:gd name="connsiteY29" fmla="*/ 2144177 h 2144177"/>
              <a:gd name="connsiteX30" fmla="*/ 1320970 w 8111219"/>
              <a:gd name="connsiteY30" fmla="*/ 2144177 h 2144177"/>
              <a:gd name="connsiteX31" fmla="*/ 822709 w 8111219"/>
              <a:gd name="connsiteY31" fmla="*/ 2144177 h 2144177"/>
              <a:gd name="connsiteX32" fmla="*/ 0 w 8111219"/>
              <a:gd name="connsiteY32" fmla="*/ 2144177 h 2144177"/>
              <a:gd name="connsiteX33" fmla="*/ 0 w 8111219"/>
              <a:gd name="connsiteY33" fmla="*/ 1608133 h 2144177"/>
              <a:gd name="connsiteX34" fmla="*/ 0 w 8111219"/>
              <a:gd name="connsiteY34" fmla="*/ 1029205 h 2144177"/>
              <a:gd name="connsiteX35" fmla="*/ 0 w 8111219"/>
              <a:gd name="connsiteY35" fmla="*/ 536044 h 2144177"/>
              <a:gd name="connsiteX36" fmla="*/ 0 w 8111219"/>
              <a:gd name="connsiteY36" fmla="*/ 0 h 21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11219" h="2144177" fill="none" extrusionOk="0">
                <a:moveTo>
                  <a:pt x="0" y="0"/>
                </a:moveTo>
                <a:cubicBezTo>
                  <a:pt x="173475" y="-7527"/>
                  <a:pt x="401661" y="42532"/>
                  <a:pt x="660485" y="0"/>
                </a:cubicBezTo>
                <a:cubicBezTo>
                  <a:pt x="919309" y="-42532"/>
                  <a:pt x="1080712" y="60142"/>
                  <a:pt x="1320970" y="0"/>
                </a:cubicBezTo>
                <a:cubicBezTo>
                  <a:pt x="1561229" y="-60142"/>
                  <a:pt x="1800313" y="50591"/>
                  <a:pt x="2062567" y="0"/>
                </a:cubicBezTo>
                <a:cubicBezTo>
                  <a:pt x="2324821" y="-50591"/>
                  <a:pt x="2454384" y="58836"/>
                  <a:pt x="2723052" y="0"/>
                </a:cubicBezTo>
                <a:cubicBezTo>
                  <a:pt x="2991721" y="-58836"/>
                  <a:pt x="3066243" y="54367"/>
                  <a:pt x="3302425" y="0"/>
                </a:cubicBezTo>
                <a:cubicBezTo>
                  <a:pt x="3538607" y="-54367"/>
                  <a:pt x="3684092" y="331"/>
                  <a:pt x="3800685" y="0"/>
                </a:cubicBezTo>
                <a:cubicBezTo>
                  <a:pt x="3917278" y="-331"/>
                  <a:pt x="3984748" y="3015"/>
                  <a:pt x="4136722" y="0"/>
                </a:cubicBezTo>
                <a:cubicBezTo>
                  <a:pt x="4288696" y="-3015"/>
                  <a:pt x="4621229" y="62046"/>
                  <a:pt x="4878319" y="0"/>
                </a:cubicBezTo>
                <a:cubicBezTo>
                  <a:pt x="5135409" y="-62046"/>
                  <a:pt x="5202349" y="42642"/>
                  <a:pt x="5295467" y="0"/>
                </a:cubicBezTo>
                <a:cubicBezTo>
                  <a:pt x="5388585" y="-42642"/>
                  <a:pt x="5518383" y="43851"/>
                  <a:pt x="5712616" y="0"/>
                </a:cubicBezTo>
                <a:cubicBezTo>
                  <a:pt x="5906849" y="-43851"/>
                  <a:pt x="6042633" y="58120"/>
                  <a:pt x="6291988" y="0"/>
                </a:cubicBezTo>
                <a:cubicBezTo>
                  <a:pt x="6541343" y="-58120"/>
                  <a:pt x="6732852" y="59783"/>
                  <a:pt x="7033586" y="0"/>
                </a:cubicBezTo>
                <a:cubicBezTo>
                  <a:pt x="7334320" y="-59783"/>
                  <a:pt x="7339805" y="36538"/>
                  <a:pt x="7450734" y="0"/>
                </a:cubicBezTo>
                <a:cubicBezTo>
                  <a:pt x="7561663" y="-36538"/>
                  <a:pt x="7904754" y="53506"/>
                  <a:pt x="8111219" y="0"/>
                </a:cubicBezTo>
                <a:cubicBezTo>
                  <a:pt x="8155220" y="178158"/>
                  <a:pt x="8110764" y="334103"/>
                  <a:pt x="8111219" y="471719"/>
                </a:cubicBezTo>
                <a:cubicBezTo>
                  <a:pt x="8111674" y="609335"/>
                  <a:pt x="8086804" y="855142"/>
                  <a:pt x="8111219" y="1050647"/>
                </a:cubicBezTo>
                <a:cubicBezTo>
                  <a:pt x="8135634" y="1246152"/>
                  <a:pt x="8059210" y="1326866"/>
                  <a:pt x="8111219" y="1586691"/>
                </a:cubicBezTo>
                <a:cubicBezTo>
                  <a:pt x="8163228" y="1846516"/>
                  <a:pt x="8064336" y="1917370"/>
                  <a:pt x="8111219" y="2144177"/>
                </a:cubicBezTo>
                <a:cubicBezTo>
                  <a:pt x="7847180" y="2157285"/>
                  <a:pt x="7736153" y="2143786"/>
                  <a:pt x="7531846" y="2144177"/>
                </a:cubicBezTo>
                <a:cubicBezTo>
                  <a:pt x="7327539" y="2144568"/>
                  <a:pt x="7280620" y="2143793"/>
                  <a:pt x="7033586" y="2144177"/>
                </a:cubicBezTo>
                <a:cubicBezTo>
                  <a:pt x="6786552" y="2144561"/>
                  <a:pt x="6737970" y="2117720"/>
                  <a:pt x="6616437" y="2144177"/>
                </a:cubicBezTo>
                <a:cubicBezTo>
                  <a:pt x="6494904" y="2170634"/>
                  <a:pt x="6253072" y="2087418"/>
                  <a:pt x="6037064" y="2144177"/>
                </a:cubicBezTo>
                <a:cubicBezTo>
                  <a:pt x="5821056" y="2200936"/>
                  <a:pt x="5629419" y="2132043"/>
                  <a:pt x="5376579" y="2144177"/>
                </a:cubicBezTo>
                <a:cubicBezTo>
                  <a:pt x="5123740" y="2156311"/>
                  <a:pt x="5198484" y="2127029"/>
                  <a:pt x="5040543" y="2144177"/>
                </a:cubicBezTo>
                <a:cubicBezTo>
                  <a:pt x="4882602" y="2161325"/>
                  <a:pt x="4708706" y="2141984"/>
                  <a:pt x="4542283" y="2144177"/>
                </a:cubicBezTo>
                <a:cubicBezTo>
                  <a:pt x="4375860" y="2146370"/>
                  <a:pt x="4224438" y="2144173"/>
                  <a:pt x="4044022" y="2144177"/>
                </a:cubicBezTo>
                <a:cubicBezTo>
                  <a:pt x="3863606" y="2144181"/>
                  <a:pt x="3598933" y="2141156"/>
                  <a:pt x="3383537" y="2144177"/>
                </a:cubicBezTo>
                <a:cubicBezTo>
                  <a:pt x="3168141" y="2147198"/>
                  <a:pt x="3025783" y="2065191"/>
                  <a:pt x="2723052" y="2144177"/>
                </a:cubicBezTo>
                <a:cubicBezTo>
                  <a:pt x="2420321" y="2223163"/>
                  <a:pt x="2195950" y="2130968"/>
                  <a:pt x="2062567" y="2144177"/>
                </a:cubicBezTo>
                <a:cubicBezTo>
                  <a:pt x="1929184" y="2157386"/>
                  <a:pt x="1511242" y="2109251"/>
                  <a:pt x="1320970" y="2144177"/>
                </a:cubicBezTo>
                <a:cubicBezTo>
                  <a:pt x="1130698" y="2179103"/>
                  <a:pt x="984140" y="2137273"/>
                  <a:pt x="822709" y="2144177"/>
                </a:cubicBezTo>
                <a:cubicBezTo>
                  <a:pt x="661278" y="2151081"/>
                  <a:pt x="199759" y="2066138"/>
                  <a:pt x="0" y="2144177"/>
                </a:cubicBezTo>
                <a:cubicBezTo>
                  <a:pt x="-47199" y="1923348"/>
                  <a:pt x="27975" y="1727493"/>
                  <a:pt x="0" y="1608133"/>
                </a:cubicBezTo>
                <a:cubicBezTo>
                  <a:pt x="-27975" y="1488773"/>
                  <a:pt x="44656" y="1159876"/>
                  <a:pt x="0" y="1029205"/>
                </a:cubicBezTo>
                <a:cubicBezTo>
                  <a:pt x="-44656" y="898534"/>
                  <a:pt x="49941" y="708266"/>
                  <a:pt x="0" y="536044"/>
                </a:cubicBezTo>
                <a:cubicBezTo>
                  <a:pt x="-49941" y="363822"/>
                  <a:pt x="15000" y="231705"/>
                  <a:pt x="0" y="0"/>
                </a:cubicBezTo>
                <a:close/>
              </a:path>
              <a:path w="8111219" h="2144177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36112" y="159292"/>
                  <a:pt x="8076396" y="404964"/>
                  <a:pt x="8111219" y="578928"/>
                </a:cubicBezTo>
                <a:cubicBezTo>
                  <a:pt x="8146042" y="752892"/>
                  <a:pt x="8063319" y="891053"/>
                  <a:pt x="8111219" y="1072089"/>
                </a:cubicBezTo>
                <a:cubicBezTo>
                  <a:pt x="8159119" y="1253125"/>
                  <a:pt x="8101053" y="1347045"/>
                  <a:pt x="8111219" y="1543807"/>
                </a:cubicBezTo>
                <a:cubicBezTo>
                  <a:pt x="8121385" y="1740569"/>
                  <a:pt x="8044972" y="1934206"/>
                  <a:pt x="8111219" y="2144177"/>
                </a:cubicBezTo>
                <a:cubicBezTo>
                  <a:pt x="7889107" y="2208262"/>
                  <a:pt x="7736295" y="2096435"/>
                  <a:pt x="7450734" y="2144177"/>
                </a:cubicBezTo>
                <a:cubicBezTo>
                  <a:pt x="7165174" y="2191919"/>
                  <a:pt x="7068413" y="2127417"/>
                  <a:pt x="6790249" y="2144177"/>
                </a:cubicBezTo>
                <a:cubicBezTo>
                  <a:pt x="6512086" y="2160937"/>
                  <a:pt x="6411410" y="2138606"/>
                  <a:pt x="6291988" y="2144177"/>
                </a:cubicBezTo>
                <a:cubicBezTo>
                  <a:pt x="6172566" y="2149748"/>
                  <a:pt x="5898358" y="2103360"/>
                  <a:pt x="5793728" y="2144177"/>
                </a:cubicBezTo>
                <a:cubicBezTo>
                  <a:pt x="5689098" y="2184994"/>
                  <a:pt x="5543029" y="2106263"/>
                  <a:pt x="5295467" y="2144177"/>
                </a:cubicBezTo>
                <a:cubicBezTo>
                  <a:pt x="5047905" y="2182091"/>
                  <a:pt x="5037958" y="2111829"/>
                  <a:pt x="4959431" y="2144177"/>
                </a:cubicBezTo>
                <a:cubicBezTo>
                  <a:pt x="4880904" y="2176525"/>
                  <a:pt x="4650080" y="2104822"/>
                  <a:pt x="4542283" y="2144177"/>
                </a:cubicBezTo>
                <a:cubicBezTo>
                  <a:pt x="4434486" y="2183532"/>
                  <a:pt x="4325526" y="2129146"/>
                  <a:pt x="4125134" y="2144177"/>
                </a:cubicBezTo>
                <a:cubicBezTo>
                  <a:pt x="3924742" y="2159208"/>
                  <a:pt x="3913920" y="2128320"/>
                  <a:pt x="3707986" y="2144177"/>
                </a:cubicBezTo>
                <a:cubicBezTo>
                  <a:pt x="3502052" y="2160034"/>
                  <a:pt x="3314744" y="2097758"/>
                  <a:pt x="2966389" y="2144177"/>
                </a:cubicBezTo>
                <a:cubicBezTo>
                  <a:pt x="2618034" y="2190596"/>
                  <a:pt x="2373420" y="2130736"/>
                  <a:pt x="2224791" y="2144177"/>
                </a:cubicBezTo>
                <a:cubicBezTo>
                  <a:pt x="2076162" y="2157618"/>
                  <a:pt x="1954717" y="2124256"/>
                  <a:pt x="1807643" y="2144177"/>
                </a:cubicBezTo>
                <a:cubicBezTo>
                  <a:pt x="1660569" y="2164098"/>
                  <a:pt x="1408959" y="2101879"/>
                  <a:pt x="1066046" y="2144177"/>
                </a:cubicBezTo>
                <a:cubicBezTo>
                  <a:pt x="723133" y="2186475"/>
                  <a:pt x="776264" y="2131546"/>
                  <a:pt x="648898" y="2144177"/>
                </a:cubicBezTo>
                <a:cubicBezTo>
                  <a:pt x="521532" y="2156808"/>
                  <a:pt x="145607" y="2106747"/>
                  <a:pt x="0" y="2144177"/>
                </a:cubicBezTo>
                <a:cubicBezTo>
                  <a:pt x="-42889" y="1903533"/>
                  <a:pt x="5933" y="1824952"/>
                  <a:pt x="0" y="1651016"/>
                </a:cubicBezTo>
                <a:cubicBezTo>
                  <a:pt x="-5933" y="1477080"/>
                  <a:pt x="22347" y="1218024"/>
                  <a:pt x="0" y="1072089"/>
                </a:cubicBezTo>
                <a:cubicBezTo>
                  <a:pt x="-22347" y="926154"/>
                  <a:pt x="51024" y="819919"/>
                  <a:pt x="0" y="578928"/>
                </a:cubicBezTo>
                <a:cubicBezTo>
                  <a:pt x="-51024" y="337937"/>
                  <a:pt x="56038" y="15735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3.4.6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/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lietojumu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(3.5.4)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saistīts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energoefektivitātes</a:t>
            </a:r>
            <a:r>
              <a:rPr lang="lv-LV" sz="1800" i="1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(3.5.3)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vai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patēriņa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(3.5.2)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uzlabojams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mērāmos rezultātos,</a:t>
            </a:r>
            <a:r>
              <a:rPr lang="lv-LV" sz="18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salīdzinot ar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bāzes</a:t>
            </a:r>
            <a:r>
              <a:rPr lang="lv-LV" sz="1800" i="1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800" i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(3.4.7).</a:t>
            </a:r>
          </a:p>
          <a:p>
            <a:pPr marL="147955">
              <a:lnSpc>
                <a:spcPts val="1285"/>
              </a:lnSpc>
            </a:pPr>
            <a:endParaRPr lang="lv-LV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3.4.15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energouzdevums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aprēķināms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(3.4.6)</a:t>
            </a:r>
            <a:r>
              <a:rPr lang="lv-LV" sz="18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mērķis</a:t>
            </a:r>
            <a:r>
              <a:rPr lang="lv-LV" sz="1800" i="1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(3.4.13). </a:t>
            </a:r>
            <a:endParaRPr lang="lv-LV" dirty="0"/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3F01215A-6649-3C25-36F9-B0EC06B141E0}"/>
              </a:ext>
            </a:extLst>
          </p:cNvPr>
          <p:cNvCxnSpPr/>
          <p:nvPr/>
        </p:nvCxnSpPr>
        <p:spPr>
          <a:xfrm>
            <a:off x="5433332" y="1432832"/>
            <a:ext cx="31485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4AAFB053-ACFC-0A5E-5BB9-F13630B2C409}"/>
              </a:ext>
            </a:extLst>
          </p:cNvPr>
          <p:cNvCxnSpPr/>
          <p:nvPr/>
        </p:nvCxnSpPr>
        <p:spPr>
          <a:xfrm>
            <a:off x="3837214" y="2486025"/>
            <a:ext cx="120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bultveida savienotājs 17">
            <a:extLst>
              <a:ext uri="{FF2B5EF4-FFF2-40B4-BE49-F238E27FC236}">
                <a16:creationId xmlns:a16="http://schemas.microsoft.com/office/drawing/2014/main" id="{7C80F906-6019-232F-D4CA-3A6AA38E597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155496" y="5113550"/>
            <a:ext cx="454651" cy="73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B614FA-1615-DE22-AB76-5EA9B8D48B35}"/>
              </a:ext>
            </a:extLst>
          </p:cNvPr>
          <p:cNvSpPr txBox="1"/>
          <p:nvPr/>
        </p:nvSpPr>
        <p:spPr>
          <a:xfrm>
            <a:off x="3610147" y="2682331"/>
            <a:ext cx="8111219" cy="923330"/>
          </a:xfrm>
          <a:custGeom>
            <a:avLst/>
            <a:gdLst>
              <a:gd name="connsiteX0" fmla="*/ 0 w 8111219"/>
              <a:gd name="connsiteY0" fmla="*/ 0 h 923330"/>
              <a:gd name="connsiteX1" fmla="*/ 498261 w 8111219"/>
              <a:gd name="connsiteY1" fmla="*/ 0 h 923330"/>
              <a:gd name="connsiteX2" fmla="*/ 834297 w 8111219"/>
              <a:gd name="connsiteY2" fmla="*/ 0 h 923330"/>
              <a:gd name="connsiteX3" fmla="*/ 1251445 w 8111219"/>
              <a:gd name="connsiteY3" fmla="*/ 0 h 923330"/>
              <a:gd name="connsiteX4" fmla="*/ 1587481 w 8111219"/>
              <a:gd name="connsiteY4" fmla="*/ 0 h 923330"/>
              <a:gd name="connsiteX5" fmla="*/ 2004630 w 8111219"/>
              <a:gd name="connsiteY5" fmla="*/ 0 h 923330"/>
              <a:gd name="connsiteX6" fmla="*/ 2665115 w 8111219"/>
              <a:gd name="connsiteY6" fmla="*/ 0 h 923330"/>
              <a:gd name="connsiteX7" fmla="*/ 3406712 w 8111219"/>
              <a:gd name="connsiteY7" fmla="*/ 0 h 923330"/>
              <a:gd name="connsiteX8" fmla="*/ 4067197 w 8111219"/>
              <a:gd name="connsiteY8" fmla="*/ 0 h 923330"/>
              <a:gd name="connsiteX9" fmla="*/ 4646570 w 8111219"/>
              <a:gd name="connsiteY9" fmla="*/ 0 h 923330"/>
              <a:gd name="connsiteX10" fmla="*/ 5144830 w 8111219"/>
              <a:gd name="connsiteY10" fmla="*/ 0 h 923330"/>
              <a:gd name="connsiteX11" fmla="*/ 5480867 w 8111219"/>
              <a:gd name="connsiteY11" fmla="*/ 0 h 923330"/>
              <a:gd name="connsiteX12" fmla="*/ 6222464 w 8111219"/>
              <a:gd name="connsiteY12" fmla="*/ 0 h 923330"/>
              <a:gd name="connsiteX13" fmla="*/ 6639612 w 8111219"/>
              <a:gd name="connsiteY13" fmla="*/ 0 h 923330"/>
              <a:gd name="connsiteX14" fmla="*/ 7056761 w 8111219"/>
              <a:gd name="connsiteY14" fmla="*/ 0 h 923330"/>
              <a:gd name="connsiteX15" fmla="*/ 8111219 w 8111219"/>
              <a:gd name="connsiteY15" fmla="*/ 0 h 923330"/>
              <a:gd name="connsiteX16" fmla="*/ 8111219 w 8111219"/>
              <a:gd name="connsiteY16" fmla="*/ 480132 h 923330"/>
              <a:gd name="connsiteX17" fmla="*/ 8111219 w 8111219"/>
              <a:gd name="connsiteY17" fmla="*/ 923330 h 923330"/>
              <a:gd name="connsiteX18" fmla="*/ 7531846 w 8111219"/>
              <a:gd name="connsiteY18" fmla="*/ 923330 h 923330"/>
              <a:gd name="connsiteX19" fmla="*/ 6952473 w 8111219"/>
              <a:gd name="connsiteY19" fmla="*/ 923330 h 923330"/>
              <a:gd name="connsiteX20" fmla="*/ 6210876 w 8111219"/>
              <a:gd name="connsiteY20" fmla="*/ 923330 h 923330"/>
              <a:gd name="connsiteX21" fmla="*/ 5631503 w 8111219"/>
              <a:gd name="connsiteY21" fmla="*/ 923330 h 923330"/>
              <a:gd name="connsiteX22" fmla="*/ 5295467 w 8111219"/>
              <a:gd name="connsiteY22" fmla="*/ 923330 h 923330"/>
              <a:gd name="connsiteX23" fmla="*/ 4716094 w 8111219"/>
              <a:gd name="connsiteY23" fmla="*/ 923330 h 923330"/>
              <a:gd name="connsiteX24" fmla="*/ 4217834 w 8111219"/>
              <a:gd name="connsiteY24" fmla="*/ 923330 h 923330"/>
              <a:gd name="connsiteX25" fmla="*/ 3800685 w 8111219"/>
              <a:gd name="connsiteY25" fmla="*/ 923330 h 923330"/>
              <a:gd name="connsiteX26" fmla="*/ 3221313 w 8111219"/>
              <a:gd name="connsiteY26" fmla="*/ 923330 h 923330"/>
              <a:gd name="connsiteX27" fmla="*/ 2560828 w 8111219"/>
              <a:gd name="connsiteY27" fmla="*/ 923330 h 923330"/>
              <a:gd name="connsiteX28" fmla="*/ 2224791 w 8111219"/>
              <a:gd name="connsiteY28" fmla="*/ 923330 h 923330"/>
              <a:gd name="connsiteX29" fmla="*/ 1726531 w 8111219"/>
              <a:gd name="connsiteY29" fmla="*/ 923330 h 923330"/>
              <a:gd name="connsiteX30" fmla="*/ 1228270 w 8111219"/>
              <a:gd name="connsiteY30" fmla="*/ 923330 h 923330"/>
              <a:gd name="connsiteX31" fmla="*/ 567785 w 8111219"/>
              <a:gd name="connsiteY31" fmla="*/ 923330 h 923330"/>
              <a:gd name="connsiteX32" fmla="*/ 0 w 8111219"/>
              <a:gd name="connsiteY32" fmla="*/ 923330 h 923330"/>
              <a:gd name="connsiteX33" fmla="*/ 0 w 8111219"/>
              <a:gd name="connsiteY33" fmla="*/ 452432 h 923330"/>
              <a:gd name="connsiteX34" fmla="*/ 0 w 8111219"/>
              <a:gd name="connsiteY3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11219" h="923330" fill="none" extrusionOk="0">
                <a:moveTo>
                  <a:pt x="0" y="0"/>
                </a:moveTo>
                <a:cubicBezTo>
                  <a:pt x="114760" y="-52462"/>
                  <a:pt x="352354" y="22442"/>
                  <a:pt x="498261" y="0"/>
                </a:cubicBezTo>
                <a:cubicBezTo>
                  <a:pt x="644168" y="-22442"/>
                  <a:pt x="736578" y="7612"/>
                  <a:pt x="834297" y="0"/>
                </a:cubicBezTo>
                <a:cubicBezTo>
                  <a:pt x="932016" y="-7612"/>
                  <a:pt x="1128718" y="32936"/>
                  <a:pt x="1251445" y="0"/>
                </a:cubicBezTo>
                <a:cubicBezTo>
                  <a:pt x="1374172" y="-32936"/>
                  <a:pt x="1496053" y="7573"/>
                  <a:pt x="1587481" y="0"/>
                </a:cubicBezTo>
                <a:cubicBezTo>
                  <a:pt x="1678909" y="-7573"/>
                  <a:pt x="1884487" y="49379"/>
                  <a:pt x="2004630" y="0"/>
                </a:cubicBezTo>
                <a:cubicBezTo>
                  <a:pt x="2124773" y="-49379"/>
                  <a:pt x="2424857" y="60142"/>
                  <a:pt x="2665115" y="0"/>
                </a:cubicBezTo>
                <a:cubicBezTo>
                  <a:pt x="2905374" y="-60142"/>
                  <a:pt x="3144458" y="50591"/>
                  <a:pt x="3406712" y="0"/>
                </a:cubicBezTo>
                <a:cubicBezTo>
                  <a:pt x="3668966" y="-50591"/>
                  <a:pt x="3798529" y="58836"/>
                  <a:pt x="4067197" y="0"/>
                </a:cubicBezTo>
                <a:cubicBezTo>
                  <a:pt x="4335866" y="-58836"/>
                  <a:pt x="4410388" y="54367"/>
                  <a:pt x="4646570" y="0"/>
                </a:cubicBezTo>
                <a:cubicBezTo>
                  <a:pt x="4882752" y="-54367"/>
                  <a:pt x="5028237" y="331"/>
                  <a:pt x="5144830" y="0"/>
                </a:cubicBezTo>
                <a:cubicBezTo>
                  <a:pt x="5261423" y="-331"/>
                  <a:pt x="5328893" y="3015"/>
                  <a:pt x="5480867" y="0"/>
                </a:cubicBezTo>
                <a:cubicBezTo>
                  <a:pt x="5632841" y="-3015"/>
                  <a:pt x="5965374" y="62046"/>
                  <a:pt x="6222464" y="0"/>
                </a:cubicBezTo>
                <a:cubicBezTo>
                  <a:pt x="6479554" y="-62046"/>
                  <a:pt x="6546494" y="42642"/>
                  <a:pt x="6639612" y="0"/>
                </a:cubicBezTo>
                <a:cubicBezTo>
                  <a:pt x="6732730" y="-42642"/>
                  <a:pt x="6862528" y="43851"/>
                  <a:pt x="7056761" y="0"/>
                </a:cubicBezTo>
                <a:cubicBezTo>
                  <a:pt x="7250994" y="-43851"/>
                  <a:pt x="7759376" y="91142"/>
                  <a:pt x="8111219" y="0"/>
                </a:cubicBezTo>
                <a:cubicBezTo>
                  <a:pt x="8148194" y="101063"/>
                  <a:pt x="8057752" y="383110"/>
                  <a:pt x="8111219" y="480132"/>
                </a:cubicBezTo>
                <a:cubicBezTo>
                  <a:pt x="8164686" y="577154"/>
                  <a:pt x="8076065" y="717860"/>
                  <a:pt x="8111219" y="923330"/>
                </a:cubicBezTo>
                <a:cubicBezTo>
                  <a:pt x="7936345" y="981397"/>
                  <a:pt x="7753635" y="873895"/>
                  <a:pt x="7531846" y="923330"/>
                </a:cubicBezTo>
                <a:cubicBezTo>
                  <a:pt x="7310057" y="972765"/>
                  <a:pt x="7182154" y="855076"/>
                  <a:pt x="6952473" y="923330"/>
                </a:cubicBezTo>
                <a:cubicBezTo>
                  <a:pt x="6722792" y="991584"/>
                  <a:pt x="6413255" y="859172"/>
                  <a:pt x="6210876" y="923330"/>
                </a:cubicBezTo>
                <a:cubicBezTo>
                  <a:pt x="6008497" y="987488"/>
                  <a:pt x="5761056" y="880133"/>
                  <a:pt x="5631503" y="923330"/>
                </a:cubicBezTo>
                <a:cubicBezTo>
                  <a:pt x="5501950" y="966527"/>
                  <a:pt x="5407459" y="887907"/>
                  <a:pt x="5295467" y="923330"/>
                </a:cubicBezTo>
                <a:cubicBezTo>
                  <a:pt x="5183475" y="958753"/>
                  <a:pt x="4920401" y="922939"/>
                  <a:pt x="4716094" y="923330"/>
                </a:cubicBezTo>
                <a:cubicBezTo>
                  <a:pt x="4511787" y="923721"/>
                  <a:pt x="4464868" y="922946"/>
                  <a:pt x="4217834" y="923330"/>
                </a:cubicBezTo>
                <a:cubicBezTo>
                  <a:pt x="3970800" y="923714"/>
                  <a:pt x="3922218" y="896873"/>
                  <a:pt x="3800685" y="923330"/>
                </a:cubicBezTo>
                <a:cubicBezTo>
                  <a:pt x="3679152" y="949787"/>
                  <a:pt x="3435139" y="862341"/>
                  <a:pt x="3221313" y="923330"/>
                </a:cubicBezTo>
                <a:cubicBezTo>
                  <a:pt x="3007487" y="984319"/>
                  <a:pt x="2813668" y="911196"/>
                  <a:pt x="2560828" y="923330"/>
                </a:cubicBezTo>
                <a:cubicBezTo>
                  <a:pt x="2307989" y="935464"/>
                  <a:pt x="2388147" y="909846"/>
                  <a:pt x="2224791" y="923330"/>
                </a:cubicBezTo>
                <a:cubicBezTo>
                  <a:pt x="2061435" y="936814"/>
                  <a:pt x="1892954" y="921137"/>
                  <a:pt x="1726531" y="923330"/>
                </a:cubicBezTo>
                <a:cubicBezTo>
                  <a:pt x="1560108" y="925523"/>
                  <a:pt x="1408686" y="923326"/>
                  <a:pt x="1228270" y="923330"/>
                </a:cubicBezTo>
                <a:cubicBezTo>
                  <a:pt x="1047854" y="923334"/>
                  <a:pt x="783181" y="920309"/>
                  <a:pt x="567785" y="923330"/>
                </a:cubicBezTo>
                <a:cubicBezTo>
                  <a:pt x="352389" y="926351"/>
                  <a:pt x="114019" y="884089"/>
                  <a:pt x="0" y="923330"/>
                </a:cubicBezTo>
                <a:cubicBezTo>
                  <a:pt x="-1010" y="759508"/>
                  <a:pt x="49869" y="584426"/>
                  <a:pt x="0" y="452432"/>
                </a:cubicBezTo>
                <a:cubicBezTo>
                  <a:pt x="-49869" y="320438"/>
                  <a:pt x="48860" y="174214"/>
                  <a:pt x="0" y="0"/>
                </a:cubicBezTo>
                <a:close/>
              </a:path>
              <a:path w="8111219" h="923330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35563" y="198871"/>
                  <a:pt x="8088271" y="314670"/>
                  <a:pt x="8111219" y="480132"/>
                </a:cubicBezTo>
                <a:cubicBezTo>
                  <a:pt x="8134167" y="645594"/>
                  <a:pt x="8076988" y="794425"/>
                  <a:pt x="8111219" y="923330"/>
                </a:cubicBezTo>
                <a:cubicBezTo>
                  <a:pt x="7948454" y="956822"/>
                  <a:pt x="7902518" y="910963"/>
                  <a:pt x="7775183" y="923330"/>
                </a:cubicBezTo>
                <a:cubicBezTo>
                  <a:pt x="7647848" y="935697"/>
                  <a:pt x="7507848" y="922563"/>
                  <a:pt x="7439147" y="923330"/>
                </a:cubicBezTo>
                <a:cubicBezTo>
                  <a:pt x="7370446" y="924097"/>
                  <a:pt x="7133012" y="868691"/>
                  <a:pt x="6859774" y="923330"/>
                </a:cubicBezTo>
                <a:cubicBezTo>
                  <a:pt x="6586536" y="977969"/>
                  <a:pt x="6477453" y="906570"/>
                  <a:pt x="6199289" y="923330"/>
                </a:cubicBezTo>
                <a:cubicBezTo>
                  <a:pt x="5921126" y="940090"/>
                  <a:pt x="5820450" y="917759"/>
                  <a:pt x="5701028" y="923330"/>
                </a:cubicBezTo>
                <a:cubicBezTo>
                  <a:pt x="5581606" y="928901"/>
                  <a:pt x="5307398" y="882513"/>
                  <a:pt x="5202768" y="923330"/>
                </a:cubicBezTo>
                <a:cubicBezTo>
                  <a:pt x="5098138" y="964147"/>
                  <a:pt x="4952069" y="885416"/>
                  <a:pt x="4704507" y="923330"/>
                </a:cubicBezTo>
                <a:cubicBezTo>
                  <a:pt x="4456945" y="961244"/>
                  <a:pt x="4446998" y="890982"/>
                  <a:pt x="4368471" y="923330"/>
                </a:cubicBezTo>
                <a:cubicBezTo>
                  <a:pt x="4289944" y="955678"/>
                  <a:pt x="4066748" y="884299"/>
                  <a:pt x="3951322" y="923330"/>
                </a:cubicBezTo>
                <a:cubicBezTo>
                  <a:pt x="3835896" y="962361"/>
                  <a:pt x="3728946" y="902815"/>
                  <a:pt x="3534174" y="923330"/>
                </a:cubicBezTo>
                <a:cubicBezTo>
                  <a:pt x="3339402" y="943845"/>
                  <a:pt x="3322960" y="907473"/>
                  <a:pt x="3117026" y="923330"/>
                </a:cubicBezTo>
                <a:cubicBezTo>
                  <a:pt x="2911092" y="939187"/>
                  <a:pt x="2724491" y="878404"/>
                  <a:pt x="2375428" y="923330"/>
                </a:cubicBezTo>
                <a:cubicBezTo>
                  <a:pt x="2026365" y="968256"/>
                  <a:pt x="2000810" y="905501"/>
                  <a:pt x="1633831" y="923330"/>
                </a:cubicBezTo>
                <a:cubicBezTo>
                  <a:pt x="1266852" y="941159"/>
                  <a:pt x="1363757" y="903409"/>
                  <a:pt x="1216683" y="923330"/>
                </a:cubicBezTo>
                <a:cubicBezTo>
                  <a:pt x="1069609" y="943251"/>
                  <a:pt x="481375" y="892240"/>
                  <a:pt x="0" y="923330"/>
                </a:cubicBezTo>
                <a:cubicBezTo>
                  <a:pt x="-9048" y="766937"/>
                  <a:pt x="21195" y="606221"/>
                  <a:pt x="0" y="480132"/>
                </a:cubicBezTo>
                <a:cubicBezTo>
                  <a:pt x="-21195" y="354043"/>
                  <a:pt x="33070" y="17183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A.7.1.	Resursi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Resursi ietver cilvēkresursus, īpašas prasmes, tehnoloģijas, datu vākšanas infrastruktūru un finanšu resursus.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EC420-7605-01B9-A4D0-F404BD86F46F}"/>
              </a:ext>
            </a:extLst>
          </p:cNvPr>
          <p:cNvSpPr txBox="1"/>
          <p:nvPr/>
        </p:nvSpPr>
        <p:spPr>
          <a:xfrm>
            <a:off x="3610147" y="3743944"/>
            <a:ext cx="8456666" cy="2739211"/>
          </a:xfrm>
          <a:custGeom>
            <a:avLst/>
            <a:gdLst>
              <a:gd name="connsiteX0" fmla="*/ 0 w 8456666"/>
              <a:gd name="connsiteY0" fmla="*/ 0 h 2739211"/>
              <a:gd name="connsiteX1" fmla="*/ 732911 w 8456666"/>
              <a:gd name="connsiteY1" fmla="*/ 0 h 2739211"/>
              <a:gd name="connsiteX2" fmla="*/ 1042989 w 8456666"/>
              <a:gd name="connsiteY2" fmla="*/ 0 h 2739211"/>
              <a:gd name="connsiteX3" fmla="*/ 1775900 w 8456666"/>
              <a:gd name="connsiteY3" fmla="*/ 0 h 2739211"/>
              <a:gd name="connsiteX4" fmla="*/ 2170544 w 8456666"/>
              <a:gd name="connsiteY4" fmla="*/ 0 h 2739211"/>
              <a:gd name="connsiteX5" fmla="*/ 2565189 w 8456666"/>
              <a:gd name="connsiteY5" fmla="*/ 0 h 2739211"/>
              <a:gd name="connsiteX6" fmla="*/ 3128966 w 8456666"/>
              <a:gd name="connsiteY6" fmla="*/ 0 h 2739211"/>
              <a:gd name="connsiteX7" fmla="*/ 3861877 w 8456666"/>
              <a:gd name="connsiteY7" fmla="*/ 0 h 2739211"/>
              <a:gd name="connsiteX8" fmla="*/ 4256522 w 8456666"/>
              <a:gd name="connsiteY8" fmla="*/ 0 h 2739211"/>
              <a:gd name="connsiteX9" fmla="*/ 4820300 w 8456666"/>
              <a:gd name="connsiteY9" fmla="*/ 0 h 2739211"/>
              <a:gd name="connsiteX10" fmla="*/ 5130377 w 8456666"/>
              <a:gd name="connsiteY10" fmla="*/ 0 h 2739211"/>
              <a:gd name="connsiteX11" fmla="*/ 5609588 w 8456666"/>
              <a:gd name="connsiteY11" fmla="*/ 0 h 2739211"/>
              <a:gd name="connsiteX12" fmla="*/ 6342499 w 8456666"/>
              <a:gd name="connsiteY12" fmla="*/ 0 h 2739211"/>
              <a:gd name="connsiteX13" fmla="*/ 6906277 w 8456666"/>
              <a:gd name="connsiteY13" fmla="*/ 0 h 2739211"/>
              <a:gd name="connsiteX14" fmla="*/ 7385488 w 8456666"/>
              <a:gd name="connsiteY14" fmla="*/ 0 h 2739211"/>
              <a:gd name="connsiteX15" fmla="*/ 8456666 w 8456666"/>
              <a:gd name="connsiteY15" fmla="*/ 0 h 2739211"/>
              <a:gd name="connsiteX16" fmla="*/ 8456666 w 8456666"/>
              <a:gd name="connsiteY16" fmla="*/ 493058 h 2739211"/>
              <a:gd name="connsiteX17" fmla="*/ 8456666 w 8456666"/>
              <a:gd name="connsiteY17" fmla="*/ 1040900 h 2739211"/>
              <a:gd name="connsiteX18" fmla="*/ 8456666 w 8456666"/>
              <a:gd name="connsiteY18" fmla="*/ 1561350 h 2739211"/>
              <a:gd name="connsiteX19" fmla="*/ 8456666 w 8456666"/>
              <a:gd name="connsiteY19" fmla="*/ 2109192 h 2739211"/>
              <a:gd name="connsiteX20" fmla="*/ 8456666 w 8456666"/>
              <a:gd name="connsiteY20" fmla="*/ 2739211 h 2739211"/>
              <a:gd name="connsiteX21" fmla="*/ 7892888 w 8456666"/>
              <a:gd name="connsiteY21" fmla="*/ 2739211 h 2739211"/>
              <a:gd name="connsiteX22" fmla="*/ 7244544 w 8456666"/>
              <a:gd name="connsiteY22" fmla="*/ 2739211 h 2739211"/>
              <a:gd name="connsiteX23" fmla="*/ 6596199 w 8456666"/>
              <a:gd name="connsiteY23" fmla="*/ 2739211 h 2739211"/>
              <a:gd name="connsiteX24" fmla="*/ 5947855 w 8456666"/>
              <a:gd name="connsiteY24" fmla="*/ 2739211 h 2739211"/>
              <a:gd name="connsiteX25" fmla="*/ 5214944 w 8456666"/>
              <a:gd name="connsiteY25" fmla="*/ 2739211 h 2739211"/>
              <a:gd name="connsiteX26" fmla="*/ 4735733 w 8456666"/>
              <a:gd name="connsiteY26" fmla="*/ 2739211 h 2739211"/>
              <a:gd name="connsiteX27" fmla="*/ 4341089 w 8456666"/>
              <a:gd name="connsiteY27" fmla="*/ 2739211 h 2739211"/>
              <a:gd name="connsiteX28" fmla="*/ 3777311 w 8456666"/>
              <a:gd name="connsiteY28" fmla="*/ 2739211 h 2739211"/>
              <a:gd name="connsiteX29" fmla="*/ 3044400 w 8456666"/>
              <a:gd name="connsiteY29" fmla="*/ 2739211 h 2739211"/>
              <a:gd name="connsiteX30" fmla="*/ 2396055 w 8456666"/>
              <a:gd name="connsiteY30" fmla="*/ 2739211 h 2739211"/>
              <a:gd name="connsiteX31" fmla="*/ 1747711 w 8456666"/>
              <a:gd name="connsiteY31" fmla="*/ 2739211 h 2739211"/>
              <a:gd name="connsiteX32" fmla="*/ 1183933 w 8456666"/>
              <a:gd name="connsiteY32" fmla="*/ 2739211 h 2739211"/>
              <a:gd name="connsiteX33" fmla="*/ 535589 w 8456666"/>
              <a:gd name="connsiteY33" fmla="*/ 2739211 h 2739211"/>
              <a:gd name="connsiteX34" fmla="*/ 0 w 8456666"/>
              <a:gd name="connsiteY34" fmla="*/ 2739211 h 2739211"/>
              <a:gd name="connsiteX35" fmla="*/ 0 w 8456666"/>
              <a:gd name="connsiteY35" fmla="*/ 2191369 h 2739211"/>
              <a:gd name="connsiteX36" fmla="*/ 0 w 8456666"/>
              <a:gd name="connsiteY36" fmla="*/ 1698311 h 2739211"/>
              <a:gd name="connsiteX37" fmla="*/ 0 w 8456666"/>
              <a:gd name="connsiteY37" fmla="*/ 1205253 h 2739211"/>
              <a:gd name="connsiteX38" fmla="*/ 0 w 8456666"/>
              <a:gd name="connsiteY38" fmla="*/ 712195 h 2739211"/>
              <a:gd name="connsiteX39" fmla="*/ 0 w 8456666"/>
              <a:gd name="connsiteY39" fmla="*/ 0 h 27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456666" h="2739211" fill="none" extrusionOk="0">
                <a:moveTo>
                  <a:pt x="0" y="0"/>
                </a:moveTo>
                <a:cubicBezTo>
                  <a:pt x="211593" y="-35106"/>
                  <a:pt x="444551" y="80036"/>
                  <a:pt x="732911" y="0"/>
                </a:cubicBezTo>
                <a:cubicBezTo>
                  <a:pt x="1021271" y="-80036"/>
                  <a:pt x="901886" y="9221"/>
                  <a:pt x="1042989" y="0"/>
                </a:cubicBezTo>
                <a:cubicBezTo>
                  <a:pt x="1184092" y="-9221"/>
                  <a:pt x="1602738" y="29943"/>
                  <a:pt x="1775900" y="0"/>
                </a:cubicBezTo>
                <a:cubicBezTo>
                  <a:pt x="1949062" y="-29943"/>
                  <a:pt x="2013423" y="16623"/>
                  <a:pt x="2170544" y="0"/>
                </a:cubicBezTo>
                <a:cubicBezTo>
                  <a:pt x="2327665" y="-16623"/>
                  <a:pt x="2409764" y="35358"/>
                  <a:pt x="2565189" y="0"/>
                </a:cubicBezTo>
                <a:cubicBezTo>
                  <a:pt x="2720615" y="-35358"/>
                  <a:pt x="2858527" y="48531"/>
                  <a:pt x="3128966" y="0"/>
                </a:cubicBezTo>
                <a:cubicBezTo>
                  <a:pt x="3399405" y="-48531"/>
                  <a:pt x="3576729" y="29099"/>
                  <a:pt x="3861877" y="0"/>
                </a:cubicBezTo>
                <a:cubicBezTo>
                  <a:pt x="4147025" y="-29099"/>
                  <a:pt x="4161855" y="16711"/>
                  <a:pt x="4256522" y="0"/>
                </a:cubicBezTo>
                <a:cubicBezTo>
                  <a:pt x="4351190" y="-16711"/>
                  <a:pt x="4673236" y="61883"/>
                  <a:pt x="4820300" y="0"/>
                </a:cubicBezTo>
                <a:cubicBezTo>
                  <a:pt x="4967364" y="-61883"/>
                  <a:pt x="5046207" y="9255"/>
                  <a:pt x="5130377" y="0"/>
                </a:cubicBezTo>
                <a:cubicBezTo>
                  <a:pt x="5214547" y="-9255"/>
                  <a:pt x="5388116" y="52490"/>
                  <a:pt x="5609588" y="0"/>
                </a:cubicBezTo>
                <a:cubicBezTo>
                  <a:pt x="5831060" y="-52490"/>
                  <a:pt x="6081849" y="21287"/>
                  <a:pt x="6342499" y="0"/>
                </a:cubicBezTo>
                <a:cubicBezTo>
                  <a:pt x="6603149" y="-21287"/>
                  <a:pt x="6735434" y="19801"/>
                  <a:pt x="6906277" y="0"/>
                </a:cubicBezTo>
                <a:cubicBezTo>
                  <a:pt x="7077120" y="-19801"/>
                  <a:pt x="7270204" y="746"/>
                  <a:pt x="7385488" y="0"/>
                </a:cubicBezTo>
                <a:cubicBezTo>
                  <a:pt x="7500772" y="-746"/>
                  <a:pt x="8098739" y="38313"/>
                  <a:pt x="8456666" y="0"/>
                </a:cubicBezTo>
                <a:cubicBezTo>
                  <a:pt x="8467782" y="202226"/>
                  <a:pt x="8418006" y="325542"/>
                  <a:pt x="8456666" y="493058"/>
                </a:cubicBezTo>
                <a:cubicBezTo>
                  <a:pt x="8495326" y="660574"/>
                  <a:pt x="8406342" y="835751"/>
                  <a:pt x="8456666" y="1040900"/>
                </a:cubicBezTo>
                <a:cubicBezTo>
                  <a:pt x="8506990" y="1246049"/>
                  <a:pt x="8442982" y="1342580"/>
                  <a:pt x="8456666" y="1561350"/>
                </a:cubicBezTo>
                <a:cubicBezTo>
                  <a:pt x="8470350" y="1780120"/>
                  <a:pt x="8450642" y="1989102"/>
                  <a:pt x="8456666" y="2109192"/>
                </a:cubicBezTo>
                <a:cubicBezTo>
                  <a:pt x="8462690" y="2229282"/>
                  <a:pt x="8424411" y="2582526"/>
                  <a:pt x="8456666" y="2739211"/>
                </a:cubicBezTo>
                <a:cubicBezTo>
                  <a:pt x="8341245" y="2756349"/>
                  <a:pt x="8102639" y="2721200"/>
                  <a:pt x="7892888" y="2739211"/>
                </a:cubicBezTo>
                <a:cubicBezTo>
                  <a:pt x="7683137" y="2757222"/>
                  <a:pt x="7441301" y="2673888"/>
                  <a:pt x="7244544" y="2739211"/>
                </a:cubicBezTo>
                <a:cubicBezTo>
                  <a:pt x="7047787" y="2804534"/>
                  <a:pt x="6850784" y="2689451"/>
                  <a:pt x="6596199" y="2739211"/>
                </a:cubicBezTo>
                <a:cubicBezTo>
                  <a:pt x="6341615" y="2788971"/>
                  <a:pt x="6114811" y="2720894"/>
                  <a:pt x="5947855" y="2739211"/>
                </a:cubicBezTo>
                <a:cubicBezTo>
                  <a:pt x="5780899" y="2757528"/>
                  <a:pt x="5539502" y="2658157"/>
                  <a:pt x="5214944" y="2739211"/>
                </a:cubicBezTo>
                <a:cubicBezTo>
                  <a:pt x="4890386" y="2820265"/>
                  <a:pt x="4909225" y="2692269"/>
                  <a:pt x="4735733" y="2739211"/>
                </a:cubicBezTo>
                <a:cubicBezTo>
                  <a:pt x="4562241" y="2786153"/>
                  <a:pt x="4500593" y="2726148"/>
                  <a:pt x="4341089" y="2739211"/>
                </a:cubicBezTo>
                <a:cubicBezTo>
                  <a:pt x="4181585" y="2752274"/>
                  <a:pt x="3915783" y="2672572"/>
                  <a:pt x="3777311" y="2739211"/>
                </a:cubicBezTo>
                <a:cubicBezTo>
                  <a:pt x="3638839" y="2805850"/>
                  <a:pt x="3228896" y="2678578"/>
                  <a:pt x="3044400" y="2739211"/>
                </a:cubicBezTo>
                <a:cubicBezTo>
                  <a:pt x="2859904" y="2799844"/>
                  <a:pt x="2686866" y="2713870"/>
                  <a:pt x="2396055" y="2739211"/>
                </a:cubicBezTo>
                <a:cubicBezTo>
                  <a:pt x="2105244" y="2764552"/>
                  <a:pt x="2029205" y="2690200"/>
                  <a:pt x="1747711" y="2739211"/>
                </a:cubicBezTo>
                <a:cubicBezTo>
                  <a:pt x="1466217" y="2788222"/>
                  <a:pt x="1442282" y="2718058"/>
                  <a:pt x="1183933" y="2739211"/>
                </a:cubicBezTo>
                <a:cubicBezTo>
                  <a:pt x="925584" y="2760364"/>
                  <a:pt x="786999" y="2692657"/>
                  <a:pt x="535589" y="2739211"/>
                </a:cubicBezTo>
                <a:cubicBezTo>
                  <a:pt x="284179" y="2785765"/>
                  <a:pt x="243872" y="2716418"/>
                  <a:pt x="0" y="2739211"/>
                </a:cubicBezTo>
                <a:cubicBezTo>
                  <a:pt x="-10389" y="2493917"/>
                  <a:pt x="55518" y="2406856"/>
                  <a:pt x="0" y="2191369"/>
                </a:cubicBezTo>
                <a:cubicBezTo>
                  <a:pt x="-55518" y="1975882"/>
                  <a:pt x="58262" y="1814471"/>
                  <a:pt x="0" y="1698311"/>
                </a:cubicBezTo>
                <a:cubicBezTo>
                  <a:pt x="-58262" y="1582151"/>
                  <a:pt x="29925" y="1361380"/>
                  <a:pt x="0" y="1205253"/>
                </a:cubicBezTo>
                <a:cubicBezTo>
                  <a:pt x="-29925" y="1049126"/>
                  <a:pt x="41904" y="923749"/>
                  <a:pt x="0" y="712195"/>
                </a:cubicBezTo>
                <a:cubicBezTo>
                  <a:pt x="-41904" y="500641"/>
                  <a:pt x="76759" y="195427"/>
                  <a:pt x="0" y="0"/>
                </a:cubicBezTo>
                <a:close/>
              </a:path>
              <a:path w="8456666" h="2739211" stroke="0" extrusionOk="0">
                <a:moveTo>
                  <a:pt x="0" y="0"/>
                </a:moveTo>
                <a:cubicBezTo>
                  <a:pt x="96484" y="-2003"/>
                  <a:pt x="323760" y="40944"/>
                  <a:pt x="479211" y="0"/>
                </a:cubicBezTo>
                <a:cubicBezTo>
                  <a:pt x="634662" y="-40944"/>
                  <a:pt x="869074" y="38958"/>
                  <a:pt x="1212122" y="0"/>
                </a:cubicBezTo>
                <a:cubicBezTo>
                  <a:pt x="1555170" y="-38958"/>
                  <a:pt x="1619055" y="4738"/>
                  <a:pt x="1775900" y="0"/>
                </a:cubicBezTo>
                <a:cubicBezTo>
                  <a:pt x="1932745" y="-4738"/>
                  <a:pt x="2076316" y="7844"/>
                  <a:pt x="2339678" y="0"/>
                </a:cubicBezTo>
                <a:cubicBezTo>
                  <a:pt x="2603040" y="-7844"/>
                  <a:pt x="2639535" y="9707"/>
                  <a:pt x="2903455" y="0"/>
                </a:cubicBezTo>
                <a:cubicBezTo>
                  <a:pt x="3167375" y="-9707"/>
                  <a:pt x="3305591" y="13376"/>
                  <a:pt x="3467233" y="0"/>
                </a:cubicBezTo>
                <a:cubicBezTo>
                  <a:pt x="3628875" y="-13376"/>
                  <a:pt x="3734244" y="10005"/>
                  <a:pt x="3946444" y="0"/>
                </a:cubicBezTo>
                <a:cubicBezTo>
                  <a:pt x="4158644" y="-10005"/>
                  <a:pt x="4167099" y="35466"/>
                  <a:pt x="4256522" y="0"/>
                </a:cubicBezTo>
                <a:cubicBezTo>
                  <a:pt x="4345945" y="-35466"/>
                  <a:pt x="4560211" y="4753"/>
                  <a:pt x="4651166" y="0"/>
                </a:cubicBezTo>
                <a:cubicBezTo>
                  <a:pt x="4742121" y="-4753"/>
                  <a:pt x="4945388" y="43921"/>
                  <a:pt x="5130377" y="0"/>
                </a:cubicBezTo>
                <a:cubicBezTo>
                  <a:pt x="5315366" y="-43921"/>
                  <a:pt x="5487617" y="40136"/>
                  <a:pt x="5609588" y="0"/>
                </a:cubicBezTo>
                <a:cubicBezTo>
                  <a:pt x="5731559" y="-40136"/>
                  <a:pt x="6027445" y="22619"/>
                  <a:pt x="6173366" y="0"/>
                </a:cubicBezTo>
                <a:cubicBezTo>
                  <a:pt x="6319287" y="-22619"/>
                  <a:pt x="6694961" y="50686"/>
                  <a:pt x="6906277" y="0"/>
                </a:cubicBezTo>
                <a:cubicBezTo>
                  <a:pt x="7117593" y="-50686"/>
                  <a:pt x="7083055" y="29926"/>
                  <a:pt x="7216355" y="0"/>
                </a:cubicBezTo>
                <a:cubicBezTo>
                  <a:pt x="7349655" y="-29926"/>
                  <a:pt x="7477621" y="7684"/>
                  <a:pt x="7610999" y="0"/>
                </a:cubicBezTo>
                <a:cubicBezTo>
                  <a:pt x="7744377" y="-7684"/>
                  <a:pt x="8088112" y="12402"/>
                  <a:pt x="8456666" y="0"/>
                </a:cubicBezTo>
                <a:cubicBezTo>
                  <a:pt x="8483596" y="215189"/>
                  <a:pt x="8451716" y="365150"/>
                  <a:pt x="8456666" y="465666"/>
                </a:cubicBezTo>
                <a:cubicBezTo>
                  <a:pt x="8461616" y="566182"/>
                  <a:pt x="8404552" y="814478"/>
                  <a:pt x="8456666" y="931332"/>
                </a:cubicBezTo>
                <a:cubicBezTo>
                  <a:pt x="8508780" y="1048186"/>
                  <a:pt x="8404278" y="1334025"/>
                  <a:pt x="8456666" y="1533958"/>
                </a:cubicBezTo>
                <a:cubicBezTo>
                  <a:pt x="8509054" y="1733891"/>
                  <a:pt x="8424305" y="1981610"/>
                  <a:pt x="8456666" y="2109192"/>
                </a:cubicBezTo>
                <a:cubicBezTo>
                  <a:pt x="8489027" y="2236774"/>
                  <a:pt x="8445019" y="2454094"/>
                  <a:pt x="8456666" y="2739211"/>
                </a:cubicBezTo>
                <a:cubicBezTo>
                  <a:pt x="8332026" y="2763521"/>
                  <a:pt x="8299461" y="2724227"/>
                  <a:pt x="8146588" y="2739211"/>
                </a:cubicBezTo>
                <a:cubicBezTo>
                  <a:pt x="7993715" y="2754195"/>
                  <a:pt x="7795475" y="2705906"/>
                  <a:pt x="7667377" y="2739211"/>
                </a:cubicBezTo>
                <a:cubicBezTo>
                  <a:pt x="7539279" y="2772516"/>
                  <a:pt x="7404562" y="2723383"/>
                  <a:pt x="7188166" y="2739211"/>
                </a:cubicBezTo>
                <a:cubicBezTo>
                  <a:pt x="6971770" y="2755039"/>
                  <a:pt x="7006433" y="2702644"/>
                  <a:pt x="6878088" y="2739211"/>
                </a:cubicBezTo>
                <a:cubicBezTo>
                  <a:pt x="6749743" y="2775778"/>
                  <a:pt x="6575314" y="2715084"/>
                  <a:pt x="6483444" y="2739211"/>
                </a:cubicBezTo>
                <a:cubicBezTo>
                  <a:pt x="6391574" y="2763338"/>
                  <a:pt x="6253847" y="2714430"/>
                  <a:pt x="6088800" y="2739211"/>
                </a:cubicBezTo>
                <a:cubicBezTo>
                  <a:pt x="5923753" y="2763992"/>
                  <a:pt x="5864218" y="2722968"/>
                  <a:pt x="5694155" y="2739211"/>
                </a:cubicBezTo>
                <a:cubicBezTo>
                  <a:pt x="5524092" y="2755454"/>
                  <a:pt x="5312048" y="2651754"/>
                  <a:pt x="4961244" y="2739211"/>
                </a:cubicBezTo>
                <a:cubicBezTo>
                  <a:pt x="4610440" y="2826668"/>
                  <a:pt x="4556431" y="2692049"/>
                  <a:pt x="4228333" y="2739211"/>
                </a:cubicBezTo>
                <a:cubicBezTo>
                  <a:pt x="3900235" y="2786373"/>
                  <a:pt x="3953128" y="2727384"/>
                  <a:pt x="3833689" y="2739211"/>
                </a:cubicBezTo>
                <a:cubicBezTo>
                  <a:pt x="3714250" y="2751038"/>
                  <a:pt x="3431534" y="2652207"/>
                  <a:pt x="3100778" y="2739211"/>
                </a:cubicBezTo>
                <a:cubicBezTo>
                  <a:pt x="2770022" y="2826215"/>
                  <a:pt x="2879355" y="2718560"/>
                  <a:pt x="2706133" y="2739211"/>
                </a:cubicBezTo>
                <a:cubicBezTo>
                  <a:pt x="2532912" y="2759862"/>
                  <a:pt x="2302046" y="2696738"/>
                  <a:pt x="2057789" y="2739211"/>
                </a:cubicBezTo>
                <a:cubicBezTo>
                  <a:pt x="1813532" y="2781684"/>
                  <a:pt x="1833960" y="2731691"/>
                  <a:pt x="1663144" y="2739211"/>
                </a:cubicBezTo>
                <a:cubicBezTo>
                  <a:pt x="1492329" y="2746731"/>
                  <a:pt x="1314643" y="2720907"/>
                  <a:pt x="1099367" y="2739211"/>
                </a:cubicBezTo>
                <a:cubicBezTo>
                  <a:pt x="884091" y="2757515"/>
                  <a:pt x="827775" y="2699804"/>
                  <a:pt x="704722" y="2739211"/>
                </a:cubicBezTo>
                <a:cubicBezTo>
                  <a:pt x="581669" y="2778618"/>
                  <a:pt x="331920" y="2707346"/>
                  <a:pt x="0" y="2739211"/>
                </a:cubicBezTo>
                <a:cubicBezTo>
                  <a:pt x="-2256" y="2603803"/>
                  <a:pt x="27143" y="2383844"/>
                  <a:pt x="0" y="2246153"/>
                </a:cubicBezTo>
                <a:cubicBezTo>
                  <a:pt x="-27143" y="2108462"/>
                  <a:pt x="9382" y="1780967"/>
                  <a:pt x="0" y="1643527"/>
                </a:cubicBezTo>
                <a:cubicBezTo>
                  <a:pt x="-9382" y="1506087"/>
                  <a:pt x="29894" y="1334719"/>
                  <a:pt x="0" y="1177861"/>
                </a:cubicBezTo>
                <a:cubicBezTo>
                  <a:pt x="-29894" y="1021003"/>
                  <a:pt x="49474" y="791594"/>
                  <a:pt x="0" y="684803"/>
                </a:cubicBezTo>
                <a:cubicBezTo>
                  <a:pt x="-49474" y="578012"/>
                  <a:pt x="60010" y="23836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5.2.	</a:t>
            </a:r>
            <a:r>
              <a:rPr lang="lv-LV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Energopolitika</a:t>
            </a:r>
            <a:endParaRPr lang="lv-LV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Augstākajai pārvaldībai jāizstrādā </a:t>
            </a:r>
            <a:r>
              <a:rPr lang="lv-LV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energopolitika</a:t>
            </a: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kas: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	ir atbilstoša organizācijas nolūkam;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	nodrošina struktūru mērķu un </a:t>
            </a:r>
            <a:r>
              <a:rPr lang="lv-LV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energouzdevumu</a:t>
            </a: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noteikšanai un pārskatīšanai (skatīt 6.2.);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c)	ietver apņemšanos nodrošināt informācijas un nepieciešamo resursu pieejamību, lai sasniegtu 	mērķus un izpildītu energouzdevumus;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d)	ietver apņemšanos izpildīt piemērojamās ar energoefektivitāti, enerģijas lietojumu un enerģijas 	patēriņu saistītās likumdošanas prasības un citas prasības (skatīt 4.2.);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e)	ietver apņemšanos īstenot nepārtrauktu energosnieguma un EPS uzlabošanu (skatīt 10.2.);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f)	atbalsta energosniegumu ietekmējošu energoefektīvu produktu un pakalpojumu (skatīt 8.3.) 	iepirkumus;</a:t>
            </a:r>
          </a:p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g)	atbalsta tādas projektēšanas (skatīt 8.2.) aktivitātes, kas ņem vērā energosnieguma uzlabojumus.</a:t>
            </a:r>
          </a:p>
        </p:txBody>
      </p:sp>
    </p:spTree>
    <p:extLst>
      <p:ext uri="{BB962C8B-B14F-4D97-AF65-F5344CB8AC3E}">
        <p14:creationId xmlns:p14="http://schemas.microsoft.com/office/powerpoint/2010/main" val="364850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39DD6C46-ED85-CD89-7A00-FCBB61BFB412}"/>
              </a:ext>
            </a:extLst>
          </p:cNvPr>
          <p:cNvSpPr/>
          <p:nvPr/>
        </p:nvSpPr>
        <p:spPr>
          <a:xfrm>
            <a:off x="2632159" y="810334"/>
            <a:ext cx="5019850" cy="5090984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67F4-9291-2607-5130-7F5D1C74FF58}"/>
              </a:ext>
            </a:extLst>
          </p:cNvPr>
          <p:cNvSpPr txBox="1"/>
          <p:nvPr/>
        </p:nvSpPr>
        <p:spPr>
          <a:xfrm>
            <a:off x="3488068" y="771356"/>
            <a:ext cx="330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Energopārvaldības sistēmas darbības lauks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256C-A1F8-58E9-ACC7-B32CA6C042D5}"/>
              </a:ext>
            </a:extLst>
          </p:cNvPr>
          <p:cNvSpPr txBox="1"/>
          <p:nvPr/>
        </p:nvSpPr>
        <p:spPr>
          <a:xfrm>
            <a:off x="3826090" y="402680"/>
            <a:ext cx="31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Organizācijas konteksts</a:t>
            </a:r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8FA6A4BC-849A-FFCE-31E0-B3C5961391E7}"/>
              </a:ext>
            </a:extLst>
          </p:cNvPr>
          <p:cNvSpPr/>
          <p:nvPr/>
        </p:nvSpPr>
        <p:spPr>
          <a:xfrm>
            <a:off x="7432319" y="402680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Ieinteresēto pušu vajadzības un vēlmes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2D4F877-8585-2878-F3C0-3617A521B1EA}"/>
              </a:ext>
            </a:extLst>
          </p:cNvPr>
          <p:cNvSpPr/>
          <p:nvPr/>
        </p:nvSpPr>
        <p:spPr>
          <a:xfrm>
            <a:off x="600222" y="340148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Iekšējie un ārējie jautājumi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E8F49-B100-6E3D-239B-91C592C9B7FA}"/>
              </a:ext>
            </a:extLst>
          </p:cNvPr>
          <p:cNvSpPr txBox="1"/>
          <p:nvPr/>
        </p:nvSpPr>
        <p:spPr>
          <a:xfrm>
            <a:off x="3884784" y="5932643"/>
            <a:ext cx="25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Paredzētie energopārvaldības sistēmas rezultāti</a:t>
            </a:r>
          </a:p>
        </p:txBody>
      </p:sp>
      <p:sp>
        <p:nvSpPr>
          <p:cNvPr id="20" name="Bultiņa: saliekta augšup 19">
            <a:extLst>
              <a:ext uri="{FF2B5EF4-FFF2-40B4-BE49-F238E27FC236}">
                <a16:creationId xmlns:a16="http://schemas.microsoft.com/office/drawing/2014/main" id="{B4E86039-A66E-2A78-0359-56E23724E60C}"/>
              </a:ext>
            </a:extLst>
          </p:cNvPr>
          <p:cNvSpPr/>
          <p:nvPr/>
        </p:nvSpPr>
        <p:spPr>
          <a:xfrm rot="5400000">
            <a:off x="3292207" y="5741991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Bultiņa: saliekta augšup 21">
            <a:extLst>
              <a:ext uri="{FF2B5EF4-FFF2-40B4-BE49-F238E27FC236}">
                <a16:creationId xmlns:a16="http://schemas.microsoft.com/office/drawing/2014/main" id="{843EA4F4-72CF-3FED-8FDA-96B026792C05}"/>
              </a:ext>
            </a:extLst>
          </p:cNvPr>
          <p:cNvSpPr/>
          <p:nvPr/>
        </p:nvSpPr>
        <p:spPr>
          <a:xfrm rot="16200000" flipH="1">
            <a:off x="6247612" y="5758456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9" name="Taisns bultveida savienotājs 58">
            <a:extLst>
              <a:ext uri="{FF2B5EF4-FFF2-40B4-BE49-F238E27FC236}">
                <a16:creationId xmlns:a16="http://schemas.microsoft.com/office/drawing/2014/main" id="{76FFC398-D5AE-9A3B-1773-04DF5216E84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788344" y="1241178"/>
            <a:ext cx="979657" cy="74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aisns bultveida savienotājs 59">
            <a:extLst>
              <a:ext uri="{FF2B5EF4-FFF2-40B4-BE49-F238E27FC236}">
                <a16:creationId xmlns:a16="http://schemas.microsoft.com/office/drawing/2014/main" id="{AC1C4FFA-B02D-8416-9983-058D2B99B58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2556719" y="1178646"/>
            <a:ext cx="828316" cy="8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32A25F9-A6E8-FE6D-AD8E-486DC7F14AF1}"/>
              </a:ext>
            </a:extLst>
          </p:cNvPr>
          <p:cNvSpPr txBox="1"/>
          <p:nvPr/>
        </p:nvSpPr>
        <p:spPr>
          <a:xfrm>
            <a:off x="9242347" y="1890983"/>
            <a:ext cx="2488897" cy="3139321"/>
          </a:xfrm>
          <a:custGeom>
            <a:avLst/>
            <a:gdLst>
              <a:gd name="connsiteX0" fmla="*/ 0 w 2488897"/>
              <a:gd name="connsiteY0" fmla="*/ 0 h 3139321"/>
              <a:gd name="connsiteX1" fmla="*/ 672002 w 2488897"/>
              <a:gd name="connsiteY1" fmla="*/ 0 h 3139321"/>
              <a:gd name="connsiteX2" fmla="*/ 1319115 w 2488897"/>
              <a:gd name="connsiteY2" fmla="*/ 0 h 3139321"/>
              <a:gd name="connsiteX3" fmla="*/ 1866673 w 2488897"/>
              <a:gd name="connsiteY3" fmla="*/ 0 h 3139321"/>
              <a:gd name="connsiteX4" fmla="*/ 2488897 w 2488897"/>
              <a:gd name="connsiteY4" fmla="*/ 0 h 3139321"/>
              <a:gd name="connsiteX5" fmla="*/ 2488897 w 2488897"/>
              <a:gd name="connsiteY5" fmla="*/ 533685 h 3139321"/>
              <a:gd name="connsiteX6" fmla="*/ 2488897 w 2488897"/>
              <a:gd name="connsiteY6" fmla="*/ 1067369 h 3139321"/>
              <a:gd name="connsiteX7" fmla="*/ 2488897 w 2488897"/>
              <a:gd name="connsiteY7" fmla="*/ 1726627 h 3139321"/>
              <a:gd name="connsiteX8" fmla="*/ 2488897 w 2488897"/>
              <a:gd name="connsiteY8" fmla="*/ 2385884 h 3139321"/>
              <a:gd name="connsiteX9" fmla="*/ 2488897 w 2488897"/>
              <a:gd name="connsiteY9" fmla="*/ 3139321 h 3139321"/>
              <a:gd name="connsiteX10" fmla="*/ 1941340 w 2488897"/>
              <a:gd name="connsiteY10" fmla="*/ 3139321 h 3139321"/>
              <a:gd name="connsiteX11" fmla="*/ 1368893 w 2488897"/>
              <a:gd name="connsiteY11" fmla="*/ 3139321 h 3139321"/>
              <a:gd name="connsiteX12" fmla="*/ 721780 w 2488897"/>
              <a:gd name="connsiteY12" fmla="*/ 3139321 h 3139321"/>
              <a:gd name="connsiteX13" fmla="*/ 0 w 2488897"/>
              <a:gd name="connsiteY13" fmla="*/ 3139321 h 3139321"/>
              <a:gd name="connsiteX14" fmla="*/ 0 w 2488897"/>
              <a:gd name="connsiteY14" fmla="*/ 2448670 h 3139321"/>
              <a:gd name="connsiteX15" fmla="*/ 0 w 2488897"/>
              <a:gd name="connsiteY15" fmla="*/ 1883593 h 3139321"/>
              <a:gd name="connsiteX16" fmla="*/ 0 w 2488897"/>
              <a:gd name="connsiteY16" fmla="*/ 1287122 h 3139321"/>
              <a:gd name="connsiteX17" fmla="*/ 0 w 2488897"/>
              <a:gd name="connsiteY17" fmla="*/ 722044 h 3139321"/>
              <a:gd name="connsiteX18" fmla="*/ 0 w 2488897"/>
              <a:gd name="connsiteY18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8897" h="3139321" extrusionOk="0">
                <a:moveTo>
                  <a:pt x="0" y="0"/>
                </a:moveTo>
                <a:cubicBezTo>
                  <a:pt x="258363" y="18208"/>
                  <a:pt x="443412" y="-31055"/>
                  <a:pt x="672002" y="0"/>
                </a:cubicBezTo>
                <a:cubicBezTo>
                  <a:pt x="900592" y="31055"/>
                  <a:pt x="1129633" y="-5523"/>
                  <a:pt x="1319115" y="0"/>
                </a:cubicBezTo>
                <a:cubicBezTo>
                  <a:pt x="1508597" y="5523"/>
                  <a:pt x="1619094" y="16251"/>
                  <a:pt x="1866673" y="0"/>
                </a:cubicBezTo>
                <a:cubicBezTo>
                  <a:pt x="2114252" y="-16251"/>
                  <a:pt x="2353599" y="30841"/>
                  <a:pt x="2488897" y="0"/>
                </a:cubicBezTo>
                <a:cubicBezTo>
                  <a:pt x="2492642" y="191940"/>
                  <a:pt x="2490990" y="373756"/>
                  <a:pt x="2488897" y="533685"/>
                </a:cubicBezTo>
                <a:cubicBezTo>
                  <a:pt x="2486804" y="693615"/>
                  <a:pt x="2467323" y="850827"/>
                  <a:pt x="2488897" y="1067369"/>
                </a:cubicBezTo>
                <a:cubicBezTo>
                  <a:pt x="2510471" y="1283911"/>
                  <a:pt x="2513078" y="1576495"/>
                  <a:pt x="2488897" y="1726627"/>
                </a:cubicBezTo>
                <a:cubicBezTo>
                  <a:pt x="2464716" y="1876759"/>
                  <a:pt x="2496715" y="2098318"/>
                  <a:pt x="2488897" y="2385884"/>
                </a:cubicBezTo>
                <a:cubicBezTo>
                  <a:pt x="2481079" y="2673450"/>
                  <a:pt x="2511224" y="2849543"/>
                  <a:pt x="2488897" y="3139321"/>
                </a:cubicBezTo>
                <a:cubicBezTo>
                  <a:pt x="2278284" y="3127016"/>
                  <a:pt x="2053936" y="3141690"/>
                  <a:pt x="1941340" y="3139321"/>
                </a:cubicBezTo>
                <a:cubicBezTo>
                  <a:pt x="1828744" y="3136952"/>
                  <a:pt x="1652900" y="3150410"/>
                  <a:pt x="1368893" y="3139321"/>
                </a:cubicBezTo>
                <a:cubicBezTo>
                  <a:pt x="1084886" y="3128232"/>
                  <a:pt x="874611" y="3142467"/>
                  <a:pt x="721780" y="3139321"/>
                </a:cubicBezTo>
                <a:cubicBezTo>
                  <a:pt x="568949" y="3136175"/>
                  <a:pt x="190696" y="3170784"/>
                  <a:pt x="0" y="3139321"/>
                </a:cubicBezTo>
                <a:cubicBezTo>
                  <a:pt x="-29137" y="2905459"/>
                  <a:pt x="-12598" y="2790980"/>
                  <a:pt x="0" y="2448670"/>
                </a:cubicBezTo>
                <a:cubicBezTo>
                  <a:pt x="12598" y="2106360"/>
                  <a:pt x="13474" y="2158835"/>
                  <a:pt x="0" y="1883593"/>
                </a:cubicBezTo>
                <a:cubicBezTo>
                  <a:pt x="-13474" y="1608351"/>
                  <a:pt x="14063" y="1413804"/>
                  <a:pt x="0" y="1287122"/>
                </a:cubicBezTo>
                <a:cubicBezTo>
                  <a:pt x="-14063" y="1160440"/>
                  <a:pt x="-9277" y="910776"/>
                  <a:pt x="0" y="722044"/>
                </a:cubicBezTo>
                <a:cubicBezTo>
                  <a:pt x="9277" y="533312"/>
                  <a:pt x="783" y="2831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dirty="0"/>
              <a:t>EPS pamatā ir nepārtrauktas uzlabošanas metode </a:t>
            </a:r>
            <a:r>
              <a:rPr lang="lv-LV" b="1" dirty="0"/>
              <a:t>“plāno, dari, pārbaudi, rīkojies” </a:t>
            </a:r>
            <a:r>
              <a:rPr lang="lv-LV" dirty="0"/>
              <a:t>(PDPR). </a:t>
            </a:r>
          </a:p>
          <a:p>
            <a:r>
              <a:rPr lang="lv-LV" dirty="0"/>
              <a:t>Standarts paredz energopārvaldības iekļaušanu organizācijas ikdienas darbībā.</a:t>
            </a:r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9B5896D9-BDB7-E4ED-20FA-D787ABA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15791"/>
              </p:ext>
            </p:extLst>
          </p:nvPr>
        </p:nvGraphicFramePr>
        <p:xfrm>
          <a:off x="2371920" y="1244416"/>
          <a:ext cx="5540331" cy="43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Shēma 18">
            <a:extLst>
              <a:ext uri="{FF2B5EF4-FFF2-40B4-BE49-F238E27FC236}">
                <a16:creationId xmlns:a16="http://schemas.microsoft.com/office/drawing/2014/main" id="{EB81EF8B-74BD-C9B1-DA83-B67F0969C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2005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upa 31">
            <a:extLst>
              <a:ext uri="{FF2B5EF4-FFF2-40B4-BE49-F238E27FC236}">
                <a16:creationId xmlns:a16="http://schemas.microsoft.com/office/drawing/2014/main" id="{6022B6F9-AF80-F4BC-C27B-3643F7CA90FA}"/>
              </a:ext>
            </a:extLst>
          </p:cNvPr>
          <p:cNvGrpSpPr/>
          <p:nvPr/>
        </p:nvGrpSpPr>
        <p:grpSpPr>
          <a:xfrm>
            <a:off x="4776252" y="1758094"/>
            <a:ext cx="2078533" cy="2017888"/>
            <a:chOff x="4776252" y="1758094"/>
            <a:chExt cx="2078533" cy="2017888"/>
          </a:xfrm>
        </p:grpSpPr>
        <p:sp>
          <p:nvSpPr>
            <p:cNvPr id="26" name="Loks 25">
              <a:extLst>
                <a:ext uri="{FF2B5EF4-FFF2-40B4-BE49-F238E27FC236}">
                  <a16:creationId xmlns:a16="http://schemas.microsoft.com/office/drawing/2014/main" id="{3E5991E9-0FA6-A0AD-B0FF-EB0B8B3E1572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lv-LV" sz="1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Dari</a:t>
              </a:r>
              <a:endParaRPr lang="lv-LV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Blokshēma: sapludināšana 30">
              <a:extLst>
                <a:ext uri="{FF2B5EF4-FFF2-40B4-BE49-F238E27FC236}">
                  <a16:creationId xmlns:a16="http://schemas.microsoft.com/office/drawing/2014/main" id="{990DEDAA-6626-CB6E-C3A5-2582FF432A04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77162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Dari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Rīcības plāns: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Darbības.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Uzturēšanas kontrole un komunikācija.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Apsver energosniegumu projekta un iepirkumu fāzē.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C3D1E-A7B1-D43F-C088-F4FBE94D3BB1}"/>
              </a:ext>
            </a:extLst>
          </p:cNvPr>
          <p:cNvSpPr txBox="1"/>
          <p:nvPr/>
        </p:nvSpPr>
        <p:spPr>
          <a:xfrm>
            <a:off x="3610148" y="399280"/>
            <a:ext cx="8111219" cy="2321148"/>
          </a:xfrm>
          <a:custGeom>
            <a:avLst/>
            <a:gdLst>
              <a:gd name="connsiteX0" fmla="*/ 0 w 8111219"/>
              <a:gd name="connsiteY0" fmla="*/ 0 h 2321148"/>
              <a:gd name="connsiteX1" fmla="*/ 660485 w 8111219"/>
              <a:gd name="connsiteY1" fmla="*/ 0 h 2321148"/>
              <a:gd name="connsiteX2" fmla="*/ 1320970 w 8111219"/>
              <a:gd name="connsiteY2" fmla="*/ 0 h 2321148"/>
              <a:gd name="connsiteX3" fmla="*/ 2062567 w 8111219"/>
              <a:gd name="connsiteY3" fmla="*/ 0 h 2321148"/>
              <a:gd name="connsiteX4" fmla="*/ 2723052 w 8111219"/>
              <a:gd name="connsiteY4" fmla="*/ 0 h 2321148"/>
              <a:gd name="connsiteX5" fmla="*/ 3302425 w 8111219"/>
              <a:gd name="connsiteY5" fmla="*/ 0 h 2321148"/>
              <a:gd name="connsiteX6" fmla="*/ 3800685 w 8111219"/>
              <a:gd name="connsiteY6" fmla="*/ 0 h 2321148"/>
              <a:gd name="connsiteX7" fmla="*/ 4136722 w 8111219"/>
              <a:gd name="connsiteY7" fmla="*/ 0 h 2321148"/>
              <a:gd name="connsiteX8" fmla="*/ 4878319 w 8111219"/>
              <a:gd name="connsiteY8" fmla="*/ 0 h 2321148"/>
              <a:gd name="connsiteX9" fmla="*/ 5295467 w 8111219"/>
              <a:gd name="connsiteY9" fmla="*/ 0 h 2321148"/>
              <a:gd name="connsiteX10" fmla="*/ 5712616 w 8111219"/>
              <a:gd name="connsiteY10" fmla="*/ 0 h 2321148"/>
              <a:gd name="connsiteX11" fmla="*/ 6291988 w 8111219"/>
              <a:gd name="connsiteY11" fmla="*/ 0 h 2321148"/>
              <a:gd name="connsiteX12" fmla="*/ 7033586 w 8111219"/>
              <a:gd name="connsiteY12" fmla="*/ 0 h 2321148"/>
              <a:gd name="connsiteX13" fmla="*/ 7450734 w 8111219"/>
              <a:gd name="connsiteY13" fmla="*/ 0 h 2321148"/>
              <a:gd name="connsiteX14" fmla="*/ 8111219 w 8111219"/>
              <a:gd name="connsiteY14" fmla="*/ 0 h 2321148"/>
              <a:gd name="connsiteX15" fmla="*/ 8111219 w 8111219"/>
              <a:gd name="connsiteY15" fmla="*/ 510653 h 2321148"/>
              <a:gd name="connsiteX16" fmla="*/ 8111219 w 8111219"/>
              <a:gd name="connsiteY16" fmla="*/ 1137363 h 2321148"/>
              <a:gd name="connsiteX17" fmla="*/ 8111219 w 8111219"/>
              <a:gd name="connsiteY17" fmla="*/ 1717650 h 2321148"/>
              <a:gd name="connsiteX18" fmla="*/ 8111219 w 8111219"/>
              <a:gd name="connsiteY18" fmla="*/ 2321148 h 2321148"/>
              <a:gd name="connsiteX19" fmla="*/ 7531846 w 8111219"/>
              <a:gd name="connsiteY19" fmla="*/ 2321148 h 2321148"/>
              <a:gd name="connsiteX20" fmla="*/ 7033586 w 8111219"/>
              <a:gd name="connsiteY20" fmla="*/ 2321148 h 2321148"/>
              <a:gd name="connsiteX21" fmla="*/ 6616437 w 8111219"/>
              <a:gd name="connsiteY21" fmla="*/ 2321148 h 2321148"/>
              <a:gd name="connsiteX22" fmla="*/ 6037064 w 8111219"/>
              <a:gd name="connsiteY22" fmla="*/ 2321148 h 2321148"/>
              <a:gd name="connsiteX23" fmla="*/ 5376579 w 8111219"/>
              <a:gd name="connsiteY23" fmla="*/ 2321148 h 2321148"/>
              <a:gd name="connsiteX24" fmla="*/ 5040543 w 8111219"/>
              <a:gd name="connsiteY24" fmla="*/ 2321148 h 2321148"/>
              <a:gd name="connsiteX25" fmla="*/ 4542283 w 8111219"/>
              <a:gd name="connsiteY25" fmla="*/ 2321148 h 2321148"/>
              <a:gd name="connsiteX26" fmla="*/ 4044022 w 8111219"/>
              <a:gd name="connsiteY26" fmla="*/ 2321148 h 2321148"/>
              <a:gd name="connsiteX27" fmla="*/ 3383537 w 8111219"/>
              <a:gd name="connsiteY27" fmla="*/ 2321148 h 2321148"/>
              <a:gd name="connsiteX28" fmla="*/ 2723052 w 8111219"/>
              <a:gd name="connsiteY28" fmla="*/ 2321148 h 2321148"/>
              <a:gd name="connsiteX29" fmla="*/ 2062567 w 8111219"/>
              <a:gd name="connsiteY29" fmla="*/ 2321148 h 2321148"/>
              <a:gd name="connsiteX30" fmla="*/ 1320970 w 8111219"/>
              <a:gd name="connsiteY30" fmla="*/ 2321148 h 2321148"/>
              <a:gd name="connsiteX31" fmla="*/ 822709 w 8111219"/>
              <a:gd name="connsiteY31" fmla="*/ 2321148 h 2321148"/>
              <a:gd name="connsiteX32" fmla="*/ 0 w 8111219"/>
              <a:gd name="connsiteY32" fmla="*/ 2321148 h 2321148"/>
              <a:gd name="connsiteX33" fmla="*/ 0 w 8111219"/>
              <a:gd name="connsiteY33" fmla="*/ 1740861 h 2321148"/>
              <a:gd name="connsiteX34" fmla="*/ 0 w 8111219"/>
              <a:gd name="connsiteY34" fmla="*/ 1114151 h 2321148"/>
              <a:gd name="connsiteX35" fmla="*/ 0 w 8111219"/>
              <a:gd name="connsiteY35" fmla="*/ 580287 h 2321148"/>
              <a:gd name="connsiteX36" fmla="*/ 0 w 8111219"/>
              <a:gd name="connsiteY36" fmla="*/ 0 h 23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11219" h="2321148" fill="none" extrusionOk="0">
                <a:moveTo>
                  <a:pt x="0" y="0"/>
                </a:moveTo>
                <a:cubicBezTo>
                  <a:pt x="173475" y="-7527"/>
                  <a:pt x="401661" y="42532"/>
                  <a:pt x="660485" y="0"/>
                </a:cubicBezTo>
                <a:cubicBezTo>
                  <a:pt x="919309" y="-42532"/>
                  <a:pt x="1080712" y="60142"/>
                  <a:pt x="1320970" y="0"/>
                </a:cubicBezTo>
                <a:cubicBezTo>
                  <a:pt x="1561229" y="-60142"/>
                  <a:pt x="1800313" y="50591"/>
                  <a:pt x="2062567" y="0"/>
                </a:cubicBezTo>
                <a:cubicBezTo>
                  <a:pt x="2324821" y="-50591"/>
                  <a:pt x="2454384" y="58836"/>
                  <a:pt x="2723052" y="0"/>
                </a:cubicBezTo>
                <a:cubicBezTo>
                  <a:pt x="2991721" y="-58836"/>
                  <a:pt x="3066243" y="54367"/>
                  <a:pt x="3302425" y="0"/>
                </a:cubicBezTo>
                <a:cubicBezTo>
                  <a:pt x="3538607" y="-54367"/>
                  <a:pt x="3684092" y="331"/>
                  <a:pt x="3800685" y="0"/>
                </a:cubicBezTo>
                <a:cubicBezTo>
                  <a:pt x="3917278" y="-331"/>
                  <a:pt x="3984748" y="3015"/>
                  <a:pt x="4136722" y="0"/>
                </a:cubicBezTo>
                <a:cubicBezTo>
                  <a:pt x="4288696" y="-3015"/>
                  <a:pt x="4621229" y="62046"/>
                  <a:pt x="4878319" y="0"/>
                </a:cubicBezTo>
                <a:cubicBezTo>
                  <a:pt x="5135409" y="-62046"/>
                  <a:pt x="5202349" y="42642"/>
                  <a:pt x="5295467" y="0"/>
                </a:cubicBezTo>
                <a:cubicBezTo>
                  <a:pt x="5388585" y="-42642"/>
                  <a:pt x="5518383" y="43851"/>
                  <a:pt x="5712616" y="0"/>
                </a:cubicBezTo>
                <a:cubicBezTo>
                  <a:pt x="5906849" y="-43851"/>
                  <a:pt x="6042633" y="58120"/>
                  <a:pt x="6291988" y="0"/>
                </a:cubicBezTo>
                <a:cubicBezTo>
                  <a:pt x="6541343" y="-58120"/>
                  <a:pt x="6732852" y="59783"/>
                  <a:pt x="7033586" y="0"/>
                </a:cubicBezTo>
                <a:cubicBezTo>
                  <a:pt x="7334320" y="-59783"/>
                  <a:pt x="7339805" y="36538"/>
                  <a:pt x="7450734" y="0"/>
                </a:cubicBezTo>
                <a:cubicBezTo>
                  <a:pt x="7561663" y="-36538"/>
                  <a:pt x="7904754" y="53506"/>
                  <a:pt x="8111219" y="0"/>
                </a:cubicBezTo>
                <a:cubicBezTo>
                  <a:pt x="8124797" y="177895"/>
                  <a:pt x="8053117" y="379826"/>
                  <a:pt x="8111219" y="510653"/>
                </a:cubicBezTo>
                <a:cubicBezTo>
                  <a:pt x="8169321" y="641480"/>
                  <a:pt x="8080314" y="957265"/>
                  <a:pt x="8111219" y="1137363"/>
                </a:cubicBezTo>
                <a:cubicBezTo>
                  <a:pt x="8142124" y="1317461"/>
                  <a:pt x="8065744" y="1500337"/>
                  <a:pt x="8111219" y="1717650"/>
                </a:cubicBezTo>
                <a:cubicBezTo>
                  <a:pt x="8156694" y="1934963"/>
                  <a:pt x="8104087" y="2070005"/>
                  <a:pt x="8111219" y="2321148"/>
                </a:cubicBezTo>
                <a:cubicBezTo>
                  <a:pt x="7847180" y="2334256"/>
                  <a:pt x="7736153" y="2320757"/>
                  <a:pt x="7531846" y="2321148"/>
                </a:cubicBezTo>
                <a:cubicBezTo>
                  <a:pt x="7327539" y="2321539"/>
                  <a:pt x="7280620" y="2320764"/>
                  <a:pt x="7033586" y="2321148"/>
                </a:cubicBezTo>
                <a:cubicBezTo>
                  <a:pt x="6786552" y="2321532"/>
                  <a:pt x="6737970" y="2294691"/>
                  <a:pt x="6616437" y="2321148"/>
                </a:cubicBezTo>
                <a:cubicBezTo>
                  <a:pt x="6494904" y="2347605"/>
                  <a:pt x="6253072" y="2264389"/>
                  <a:pt x="6037064" y="2321148"/>
                </a:cubicBezTo>
                <a:cubicBezTo>
                  <a:pt x="5821056" y="2377907"/>
                  <a:pt x="5629419" y="2309014"/>
                  <a:pt x="5376579" y="2321148"/>
                </a:cubicBezTo>
                <a:cubicBezTo>
                  <a:pt x="5123740" y="2333282"/>
                  <a:pt x="5198484" y="2304000"/>
                  <a:pt x="5040543" y="2321148"/>
                </a:cubicBezTo>
                <a:cubicBezTo>
                  <a:pt x="4882602" y="2338296"/>
                  <a:pt x="4708706" y="2318955"/>
                  <a:pt x="4542283" y="2321148"/>
                </a:cubicBezTo>
                <a:cubicBezTo>
                  <a:pt x="4375860" y="2323341"/>
                  <a:pt x="4224438" y="2321144"/>
                  <a:pt x="4044022" y="2321148"/>
                </a:cubicBezTo>
                <a:cubicBezTo>
                  <a:pt x="3863606" y="2321152"/>
                  <a:pt x="3598933" y="2318127"/>
                  <a:pt x="3383537" y="2321148"/>
                </a:cubicBezTo>
                <a:cubicBezTo>
                  <a:pt x="3168141" y="2324169"/>
                  <a:pt x="3025783" y="2242162"/>
                  <a:pt x="2723052" y="2321148"/>
                </a:cubicBezTo>
                <a:cubicBezTo>
                  <a:pt x="2420321" y="2400134"/>
                  <a:pt x="2195950" y="2307939"/>
                  <a:pt x="2062567" y="2321148"/>
                </a:cubicBezTo>
                <a:cubicBezTo>
                  <a:pt x="1929184" y="2334357"/>
                  <a:pt x="1511242" y="2286222"/>
                  <a:pt x="1320970" y="2321148"/>
                </a:cubicBezTo>
                <a:cubicBezTo>
                  <a:pt x="1130698" y="2356074"/>
                  <a:pt x="984140" y="2314244"/>
                  <a:pt x="822709" y="2321148"/>
                </a:cubicBezTo>
                <a:cubicBezTo>
                  <a:pt x="661278" y="2328052"/>
                  <a:pt x="199759" y="2243109"/>
                  <a:pt x="0" y="2321148"/>
                </a:cubicBezTo>
                <a:cubicBezTo>
                  <a:pt x="-16115" y="2069246"/>
                  <a:pt x="57325" y="2002345"/>
                  <a:pt x="0" y="1740861"/>
                </a:cubicBezTo>
                <a:cubicBezTo>
                  <a:pt x="-57325" y="1479377"/>
                  <a:pt x="27562" y="1292230"/>
                  <a:pt x="0" y="1114151"/>
                </a:cubicBezTo>
                <a:cubicBezTo>
                  <a:pt x="-27562" y="936072"/>
                  <a:pt x="61820" y="780683"/>
                  <a:pt x="0" y="580287"/>
                </a:cubicBezTo>
                <a:cubicBezTo>
                  <a:pt x="-61820" y="379891"/>
                  <a:pt x="110" y="267590"/>
                  <a:pt x="0" y="0"/>
                </a:cubicBezTo>
                <a:close/>
              </a:path>
              <a:path w="8111219" h="2321148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78646" y="263218"/>
                  <a:pt x="8110033" y="499557"/>
                  <a:pt x="8111219" y="626710"/>
                </a:cubicBezTo>
                <a:cubicBezTo>
                  <a:pt x="8112405" y="753863"/>
                  <a:pt x="8064382" y="1026601"/>
                  <a:pt x="8111219" y="1160574"/>
                </a:cubicBezTo>
                <a:cubicBezTo>
                  <a:pt x="8158056" y="1294547"/>
                  <a:pt x="8100897" y="1502110"/>
                  <a:pt x="8111219" y="1671227"/>
                </a:cubicBezTo>
                <a:cubicBezTo>
                  <a:pt x="8121541" y="1840344"/>
                  <a:pt x="8091155" y="2075877"/>
                  <a:pt x="8111219" y="2321148"/>
                </a:cubicBezTo>
                <a:cubicBezTo>
                  <a:pt x="7889107" y="2385233"/>
                  <a:pt x="7736295" y="2273406"/>
                  <a:pt x="7450734" y="2321148"/>
                </a:cubicBezTo>
                <a:cubicBezTo>
                  <a:pt x="7165174" y="2368890"/>
                  <a:pt x="7068413" y="2304388"/>
                  <a:pt x="6790249" y="2321148"/>
                </a:cubicBezTo>
                <a:cubicBezTo>
                  <a:pt x="6512086" y="2337908"/>
                  <a:pt x="6411410" y="2315577"/>
                  <a:pt x="6291988" y="2321148"/>
                </a:cubicBezTo>
                <a:cubicBezTo>
                  <a:pt x="6172566" y="2326719"/>
                  <a:pt x="5898358" y="2280331"/>
                  <a:pt x="5793728" y="2321148"/>
                </a:cubicBezTo>
                <a:cubicBezTo>
                  <a:pt x="5689098" y="2361965"/>
                  <a:pt x="5543029" y="2283234"/>
                  <a:pt x="5295467" y="2321148"/>
                </a:cubicBezTo>
                <a:cubicBezTo>
                  <a:pt x="5047905" y="2359062"/>
                  <a:pt x="5037958" y="2288800"/>
                  <a:pt x="4959431" y="2321148"/>
                </a:cubicBezTo>
                <a:cubicBezTo>
                  <a:pt x="4880904" y="2353496"/>
                  <a:pt x="4650080" y="2281793"/>
                  <a:pt x="4542283" y="2321148"/>
                </a:cubicBezTo>
                <a:cubicBezTo>
                  <a:pt x="4434486" y="2360503"/>
                  <a:pt x="4325526" y="2306117"/>
                  <a:pt x="4125134" y="2321148"/>
                </a:cubicBezTo>
                <a:cubicBezTo>
                  <a:pt x="3924742" y="2336179"/>
                  <a:pt x="3913920" y="2305291"/>
                  <a:pt x="3707986" y="2321148"/>
                </a:cubicBezTo>
                <a:cubicBezTo>
                  <a:pt x="3502052" y="2337005"/>
                  <a:pt x="3314744" y="2274729"/>
                  <a:pt x="2966389" y="2321148"/>
                </a:cubicBezTo>
                <a:cubicBezTo>
                  <a:pt x="2618034" y="2367567"/>
                  <a:pt x="2373420" y="2307707"/>
                  <a:pt x="2224791" y="2321148"/>
                </a:cubicBezTo>
                <a:cubicBezTo>
                  <a:pt x="2076162" y="2334589"/>
                  <a:pt x="1954717" y="2301227"/>
                  <a:pt x="1807643" y="2321148"/>
                </a:cubicBezTo>
                <a:cubicBezTo>
                  <a:pt x="1660569" y="2341069"/>
                  <a:pt x="1408959" y="2278850"/>
                  <a:pt x="1066046" y="2321148"/>
                </a:cubicBezTo>
                <a:cubicBezTo>
                  <a:pt x="723133" y="2363446"/>
                  <a:pt x="776264" y="2308517"/>
                  <a:pt x="648898" y="2321148"/>
                </a:cubicBezTo>
                <a:cubicBezTo>
                  <a:pt x="521532" y="2333779"/>
                  <a:pt x="145607" y="2283718"/>
                  <a:pt x="0" y="2321148"/>
                </a:cubicBezTo>
                <a:cubicBezTo>
                  <a:pt x="-11626" y="2196301"/>
                  <a:pt x="21689" y="1901047"/>
                  <a:pt x="0" y="1787284"/>
                </a:cubicBezTo>
                <a:cubicBezTo>
                  <a:pt x="-21689" y="1673521"/>
                  <a:pt x="62772" y="1420588"/>
                  <a:pt x="0" y="1160574"/>
                </a:cubicBezTo>
                <a:cubicBezTo>
                  <a:pt x="-62772" y="900560"/>
                  <a:pt x="5197" y="826322"/>
                  <a:pt x="0" y="626710"/>
                </a:cubicBezTo>
                <a:cubicBezTo>
                  <a:pt x="-5197" y="427098"/>
                  <a:pt x="53425" y="14486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spcBef>
                <a:spcPts val="500"/>
              </a:spcBef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6.6. Energopatēriņa</a:t>
            </a:r>
            <a:r>
              <a:rPr lang="lv-LV" b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datu</a:t>
            </a:r>
            <a:r>
              <a:rPr lang="lv-LV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apkopošanas</a:t>
            </a:r>
            <a:r>
              <a:rPr lang="lv-LV" b="1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plānošana</a:t>
            </a:r>
          </a:p>
          <a:p>
            <a:pPr>
              <a:spcBef>
                <a:spcPts val="55"/>
              </a:spcBef>
            </a:pPr>
            <a:r>
              <a:rPr lang="lv-LV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lv-LV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jānodrošina,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ik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pēc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noteikta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laika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tiek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identificēti,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mērīti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uzraudzīti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galvenie</a:t>
            </a:r>
            <a:r>
              <a:rPr lang="lv-LV" spc="2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darbību raksturlielumi, kas nosaka energosniegumu. Organizācijai ir jānosaka un jāievieš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datu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vākšanas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plāns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atbilstoši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tās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izmēram,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sarežģītībai,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resursiem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mērīšanas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uzraudzības aprīkojumam. Plānā norāda datus, kas vajadzīgi, lai uzraudzītu galvenos raksturlielumus, un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norāda,</a:t>
            </a: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kā un</a:t>
            </a:r>
            <a:r>
              <a:rPr lang="lv-LV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cik</a:t>
            </a:r>
            <a:r>
              <a:rPr lang="lv-LV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bieži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dati</a:t>
            </a:r>
            <a:r>
              <a:rPr lang="lv-LV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jāvāc un jāsaglabā.</a:t>
            </a:r>
            <a:endParaRPr lang="lv-LV" dirty="0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BAB69FE0-6F2B-5970-C935-EF894A272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3"/>
          <a:stretch/>
        </p:blipFill>
        <p:spPr>
          <a:xfrm>
            <a:off x="3610148" y="2792163"/>
            <a:ext cx="8160828" cy="32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Dari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Rīcības plāns: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Darbības.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Uzturēšanas kontrole un komunikācija.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Apsver energosniegumu projekta un iepirkumu fāzē.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F60C6A15-2020-AC21-3C72-407A0BE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81" y="-72731"/>
            <a:ext cx="5481098" cy="2210450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BDCD3283-9EF2-0B15-514C-99BF87997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" t="29771" r="1830" b="2033"/>
          <a:stretch/>
        </p:blipFill>
        <p:spPr>
          <a:xfrm>
            <a:off x="3731781" y="2137719"/>
            <a:ext cx="5832843" cy="2146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Mākonis 14">
            <a:extLst>
              <a:ext uri="{FF2B5EF4-FFF2-40B4-BE49-F238E27FC236}">
                <a16:creationId xmlns:a16="http://schemas.microsoft.com/office/drawing/2014/main" id="{600E8D71-91BC-AFF9-ECFE-32B465F26F15}"/>
              </a:ext>
            </a:extLst>
          </p:cNvPr>
          <p:cNvSpPr/>
          <p:nvPr/>
        </p:nvSpPr>
        <p:spPr>
          <a:xfrm>
            <a:off x="3674630" y="33084"/>
            <a:ext cx="1216479" cy="79601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Mākonis 17">
            <a:extLst>
              <a:ext uri="{FF2B5EF4-FFF2-40B4-BE49-F238E27FC236}">
                <a16:creationId xmlns:a16="http://schemas.microsoft.com/office/drawing/2014/main" id="{8A55AFA3-B0E5-27A5-41CF-F0DF26C775DE}"/>
              </a:ext>
            </a:extLst>
          </p:cNvPr>
          <p:cNvSpPr/>
          <p:nvPr/>
        </p:nvSpPr>
        <p:spPr>
          <a:xfrm>
            <a:off x="4340678" y="1083129"/>
            <a:ext cx="713015" cy="54972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B374C-6671-F6E7-CCC9-ECDBD55388AC}"/>
              </a:ext>
            </a:extLst>
          </p:cNvPr>
          <p:cNvSpPr txBox="1"/>
          <p:nvPr/>
        </p:nvSpPr>
        <p:spPr>
          <a:xfrm>
            <a:off x="3731781" y="4580164"/>
            <a:ext cx="7770693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+mj-lt"/>
              </a:rPr>
              <a:t>AS “RĪGAS SILTUMS” </a:t>
            </a:r>
            <a:r>
              <a:rPr lang="lv-LV" sz="2000" dirty="0">
                <a:latin typeface="+mj-lt"/>
              </a:rPr>
              <a:t>skaitītāja patēriņš </a:t>
            </a:r>
            <a:r>
              <a:rPr lang="lv-LV" sz="2000" dirty="0" err="1">
                <a:latin typeface="+mj-lt"/>
              </a:rPr>
              <a:t>MWh</a:t>
            </a:r>
            <a:r>
              <a:rPr lang="lv-LV" sz="2000" dirty="0">
                <a:latin typeface="+mj-lt"/>
              </a:rPr>
              <a:t>, </a:t>
            </a:r>
            <a:r>
              <a:rPr lang="lv-LV" sz="2000" dirty="0" err="1">
                <a:latin typeface="+mj-lt"/>
              </a:rPr>
              <a:t>curplūde</a:t>
            </a:r>
            <a:r>
              <a:rPr lang="lv-LV" sz="2000" dirty="0">
                <a:latin typeface="+mj-lt"/>
              </a:rPr>
              <a:t> m3, darba laiks h. </a:t>
            </a:r>
            <a:r>
              <a:rPr lang="lv-LV" sz="2800" dirty="0">
                <a:effectLst/>
                <a:latin typeface="+mj-lt"/>
                <a:ea typeface="Times New Roman" panose="02020603050405020304" pitchFamily="18" charset="0"/>
              </a:rPr>
              <a:t>0,015</a:t>
            </a:r>
            <a:r>
              <a:rPr lang="lv-LV" sz="2000" dirty="0">
                <a:effectLst/>
                <a:latin typeface="+mj-lt"/>
                <a:ea typeface="Times New Roman" panose="02020603050405020304" pitchFamily="18" charset="0"/>
              </a:rPr>
              <a:t> EUR (bez PVN) viens rādījums dienā. </a:t>
            </a:r>
            <a:endParaRPr lang="lv-L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93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Dari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Rīcības plāns: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Darbības.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Uzturēšanas kontrole un komunikācija.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Apsver energosniegumu projekta un iepirkumu fāzē.</a:t>
            </a: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EDD88B93-292A-6A37-889E-2415863B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81" y="2137719"/>
            <a:ext cx="6810316" cy="4667468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F60C6A15-2020-AC21-3C72-407A0BE7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81" y="-72731"/>
            <a:ext cx="5481098" cy="2210450"/>
          </a:xfrm>
          <a:prstGeom prst="rect">
            <a:avLst/>
          </a:prstGeom>
        </p:spPr>
      </p:pic>
      <p:sp>
        <p:nvSpPr>
          <p:cNvPr id="2" name="Mākonis 1">
            <a:extLst>
              <a:ext uri="{FF2B5EF4-FFF2-40B4-BE49-F238E27FC236}">
                <a16:creationId xmlns:a16="http://schemas.microsoft.com/office/drawing/2014/main" id="{1E66A12F-E853-1645-B111-636B321ACD79}"/>
              </a:ext>
            </a:extLst>
          </p:cNvPr>
          <p:cNvSpPr/>
          <p:nvPr/>
        </p:nvSpPr>
        <p:spPr>
          <a:xfrm>
            <a:off x="7985372" y="52363"/>
            <a:ext cx="1681142" cy="217127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04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39DD6C46-ED85-CD89-7A00-FCBB61BFB412}"/>
              </a:ext>
            </a:extLst>
          </p:cNvPr>
          <p:cNvSpPr/>
          <p:nvPr/>
        </p:nvSpPr>
        <p:spPr>
          <a:xfrm>
            <a:off x="2632159" y="810334"/>
            <a:ext cx="5019850" cy="5090984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67F4-9291-2607-5130-7F5D1C74FF58}"/>
              </a:ext>
            </a:extLst>
          </p:cNvPr>
          <p:cNvSpPr txBox="1"/>
          <p:nvPr/>
        </p:nvSpPr>
        <p:spPr>
          <a:xfrm>
            <a:off x="3488068" y="771356"/>
            <a:ext cx="330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Energopārvaldības sistēmas darbības lauks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256C-A1F8-58E9-ACC7-B32CA6C042D5}"/>
              </a:ext>
            </a:extLst>
          </p:cNvPr>
          <p:cNvSpPr txBox="1"/>
          <p:nvPr/>
        </p:nvSpPr>
        <p:spPr>
          <a:xfrm>
            <a:off x="3826090" y="402680"/>
            <a:ext cx="31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Organizācijas konteksts</a:t>
            </a:r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8FA6A4BC-849A-FFCE-31E0-B3C5961391E7}"/>
              </a:ext>
            </a:extLst>
          </p:cNvPr>
          <p:cNvSpPr/>
          <p:nvPr/>
        </p:nvSpPr>
        <p:spPr>
          <a:xfrm>
            <a:off x="7432319" y="402680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Ieinteresēto pušu vajadzības un vēlmes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2D4F877-8585-2878-F3C0-3617A521B1EA}"/>
              </a:ext>
            </a:extLst>
          </p:cNvPr>
          <p:cNvSpPr/>
          <p:nvPr/>
        </p:nvSpPr>
        <p:spPr>
          <a:xfrm>
            <a:off x="600222" y="340148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Iekšējie un ārējie jautājumi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E8F49-B100-6E3D-239B-91C592C9B7FA}"/>
              </a:ext>
            </a:extLst>
          </p:cNvPr>
          <p:cNvSpPr txBox="1"/>
          <p:nvPr/>
        </p:nvSpPr>
        <p:spPr>
          <a:xfrm>
            <a:off x="3884784" y="5932643"/>
            <a:ext cx="25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Paredzētie energopārvaldības sistēmas rezultāti</a:t>
            </a:r>
          </a:p>
        </p:txBody>
      </p:sp>
      <p:sp>
        <p:nvSpPr>
          <p:cNvPr id="20" name="Bultiņa: saliekta augšup 19">
            <a:extLst>
              <a:ext uri="{FF2B5EF4-FFF2-40B4-BE49-F238E27FC236}">
                <a16:creationId xmlns:a16="http://schemas.microsoft.com/office/drawing/2014/main" id="{B4E86039-A66E-2A78-0359-56E23724E60C}"/>
              </a:ext>
            </a:extLst>
          </p:cNvPr>
          <p:cNvSpPr/>
          <p:nvPr/>
        </p:nvSpPr>
        <p:spPr>
          <a:xfrm rot="5400000">
            <a:off x="3292207" y="5741991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Bultiņa: saliekta augšup 21">
            <a:extLst>
              <a:ext uri="{FF2B5EF4-FFF2-40B4-BE49-F238E27FC236}">
                <a16:creationId xmlns:a16="http://schemas.microsoft.com/office/drawing/2014/main" id="{843EA4F4-72CF-3FED-8FDA-96B026792C05}"/>
              </a:ext>
            </a:extLst>
          </p:cNvPr>
          <p:cNvSpPr/>
          <p:nvPr/>
        </p:nvSpPr>
        <p:spPr>
          <a:xfrm rot="16200000" flipH="1">
            <a:off x="6247612" y="5758456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9" name="Taisns bultveida savienotājs 58">
            <a:extLst>
              <a:ext uri="{FF2B5EF4-FFF2-40B4-BE49-F238E27FC236}">
                <a16:creationId xmlns:a16="http://schemas.microsoft.com/office/drawing/2014/main" id="{76FFC398-D5AE-9A3B-1773-04DF5216E84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788344" y="1241178"/>
            <a:ext cx="979657" cy="74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aisns bultveida savienotājs 59">
            <a:extLst>
              <a:ext uri="{FF2B5EF4-FFF2-40B4-BE49-F238E27FC236}">
                <a16:creationId xmlns:a16="http://schemas.microsoft.com/office/drawing/2014/main" id="{AC1C4FFA-B02D-8416-9983-058D2B99B58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2556719" y="1178646"/>
            <a:ext cx="828316" cy="8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32A25F9-A6E8-FE6D-AD8E-486DC7F14AF1}"/>
              </a:ext>
            </a:extLst>
          </p:cNvPr>
          <p:cNvSpPr txBox="1"/>
          <p:nvPr/>
        </p:nvSpPr>
        <p:spPr>
          <a:xfrm>
            <a:off x="9242347" y="1890983"/>
            <a:ext cx="2488897" cy="3139321"/>
          </a:xfrm>
          <a:custGeom>
            <a:avLst/>
            <a:gdLst>
              <a:gd name="connsiteX0" fmla="*/ 0 w 2488897"/>
              <a:gd name="connsiteY0" fmla="*/ 0 h 3139321"/>
              <a:gd name="connsiteX1" fmla="*/ 672002 w 2488897"/>
              <a:gd name="connsiteY1" fmla="*/ 0 h 3139321"/>
              <a:gd name="connsiteX2" fmla="*/ 1319115 w 2488897"/>
              <a:gd name="connsiteY2" fmla="*/ 0 h 3139321"/>
              <a:gd name="connsiteX3" fmla="*/ 1866673 w 2488897"/>
              <a:gd name="connsiteY3" fmla="*/ 0 h 3139321"/>
              <a:gd name="connsiteX4" fmla="*/ 2488897 w 2488897"/>
              <a:gd name="connsiteY4" fmla="*/ 0 h 3139321"/>
              <a:gd name="connsiteX5" fmla="*/ 2488897 w 2488897"/>
              <a:gd name="connsiteY5" fmla="*/ 533685 h 3139321"/>
              <a:gd name="connsiteX6" fmla="*/ 2488897 w 2488897"/>
              <a:gd name="connsiteY6" fmla="*/ 1067369 h 3139321"/>
              <a:gd name="connsiteX7" fmla="*/ 2488897 w 2488897"/>
              <a:gd name="connsiteY7" fmla="*/ 1726627 h 3139321"/>
              <a:gd name="connsiteX8" fmla="*/ 2488897 w 2488897"/>
              <a:gd name="connsiteY8" fmla="*/ 2385884 h 3139321"/>
              <a:gd name="connsiteX9" fmla="*/ 2488897 w 2488897"/>
              <a:gd name="connsiteY9" fmla="*/ 3139321 h 3139321"/>
              <a:gd name="connsiteX10" fmla="*/ 1941340 w 2488897"/>
              <a:gd name="connsiteY10" fmla="*/ 3139321 h 3139321"/>
              <a:gd name="connsiteX11" fmla="*/ 1368893 w 2488897"/>
              <a:gd name="connsiteY11" fmla="*/ 3139321 h 3139321"/>
              <a:gd name="connsiteX12" fmla="*/ 721780 w 2488897"/>
              <a:gd name="connsiteY12" fmla="*/ 3139321 h 3139321"/>
              <a:gd name="connsiteX13" fmla="*/ 0 w 2488897"/>
              <a:gd name="connsiteY13" fmla="*/ 3139321 h 3139321"/>
              <a:gd name="connsiteX14" fmla="*/ 0 w 2488897"/>
              <a:gd name="connsiteY14" fmla="*/ 2448670 h 3139321"/>
              <a:gd name="connsiteX15" fmla="*/ 0 w 2488897"/>
              <a:gd name="connsiteY15" fmla="*/ 1883593 h 3139321"/>
              <a:gd name="connsiteX16" fmla="*/ 0 w 2488897"/>
              <a:gd name="connsiteY16" fmla="*/ 1287122 h 3139321"/>
              <a:gd name="connsiteX17" fmla="*/ 0 w 2488897"/>
              <a:gd name="connsiteY17" fmla="*/ 722044 h 3139321"/>
              <a:gd name="connsiteX18" fmla="*/ 0 w 2488897"/>
              <a:gd name="connsiteY18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8897" h="3139321" extrusionOk="0">
                <a:moveTo>
                  <a:pt x="0" y="0"/>
                </a:moveTo>
                <a:cubicBezTo>
                  <a:pt x="258363" y="18208"/>
                  <a:pt x="443412" y="-31055"/>
                  <a:pt x="672002" y="0"/>
                </a:cubicBezTo>
                <a:cubicBezTo>
                  <a:pt x="900592" y="31055"/>
                  <a:pt x="1129633" y="-5523"/>
                  <a:pt x="1319115" y="0"/>
                </a:cubicBezTo>
                <a:cubicBezTo>
                  <a:pt x="1508597" y="5523"/>
                  <a:pt x="1619094" y="16251"/>
                  <a:pt x="1866673" y="0"/>
                </a:cubicBezTo>
                <a:cubicBezTo>
                  <a:pt x="2114252" y="-16251"/>
                  <a:pt x="2353599" y="30841"/>
                  <a:pt x="2488897" y="0"/>
                </a:cubicBezTo>
                <a:cubicBezTo>
                  <a:pt x="2492642" y="191940"/>
                  <a:pt x="2490990" y="373756"/>
                  <a:pt x="2488897" y="533685"/>
                </a:cubicBezTo>
                <a:cubicBezTo>
                  <a:pt x="2486804" y="693615"/>
                  <a:pt x="2467323" y="850827"/>
                  <a:pt x="2488897" y="1067369"/>
                </a:cubicBezTo>
                <a:cubicBezTo>
                  <a:pt x="2510471" y="1283911"/>
                  <a:pt x="2513078" y="1576495"/>
                  <a:pt x="2488897" y="1726627"/>
                </a:cubicBezTo>
                <a:cubicBezTo>
                  <a:pt x="2464716" y="1876759"/>
                  <a:pt x="2496715" y="2098318"/>
                  <a:pt x="2488897" y="2385884"/>
                </a:cubicBezTo>
                <a:cubicBezTo>
                  <a:pt x="2481079" y="2673450"/>
                  <a:pt x="2511224" y="2849543"/>
                  <a:pt x="2488897" y="3139321"/>
                </a:cubicBezTo>
                <a:cubicBezTo>
                  <a:pt x="2278284" y="3127016"/>
                  <a:pt x="2053936" y="3141690"/>
                  <a:pt x="1941340" y="3139321"/>
                </a:cubicBezTo>
                <a:cubicBezTo>
                  <a:pt x="1828744" y="3136952"/>
                  <a:pt x="1652900" y="3150410"/>
                  <a:pt x="1368893" y="3139321"/>
                </a:cubicBezTo>
                <a:cubicBezTo>
                  <a:pt x="1084886" y="3128232"/>
                  <a:pt x="874611" y="3142467"/>
                  <a:pt x="721780" y="3139321"/>
                </a:cubicBezTo>
                <a:cubicBezTo>
                  <a:pt x="568949" y="3136175"/>
                  <a:pt x="190696" y="3170784"/>
                  <a:pt x="0" y="3139321"/>
                </a:cubicBezTo>
                <a:cubicBezTo>
                  <a:pt x="-29137" y="2905459"/>
                  <a:pt x="-12598" y="2790980"/>
                  <a:pt x="0" y="2448670"/>
                </a:cubicBezTo>
                <a:cubicBezTo>
                  <a:pt x="12598" y="2106360"/>
                  <a:pt x="13474" y="2158835"/>
                  <a:pt x="0" y="1883593"/>
                </a:cubicBezTo>
                <a:cubicBezTo>
                  <a:pt x="-13474" y="1608351"/>
                  <a:pt x="14063" y="1413804"/>
                  <a:pt x="0" y="1287122"/>
                </a:cubicBezTo>
                <a:cubicBezTo>
                  <a:pt x="-14063" y="1160440"/>
                  <a:pt x="-9277" y="910776"/>
                  <a:pt x="0" y="722044"/>
                </a:cubicBezTo>
                <a:cubicBezTo>
                  <a:pt x="9277" y="533312"/>
                  <a:pt x="783" y="2831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dirty="0"/>
              <a:t>EPS pamatā ir nepārtrauktas uzlabošanas metode </a:t>
            </a:r>
            <a:r>
              <a:rPr lang="lv-LV" b="1" dirty="0"/>
              <a:t>“plāno, dari, pārbaudi, rīkojies” </a:t>
            </a:r>
            <a:r>
              <a:rPr lang="lv-LV" dirty="0"/>
              <a:t>(PDPR). </a:t>
            </a:r>
          </a:p>
          <a:p>
            <a:r>
              <a:rPr lang="lv-LV" dirty="0"/>
              <a:t>Standarts paredz energopārvaldības iekļaušanu organizācijas ikdienas darbībā.</a:t>
            </a:r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9B5896D9-BDB7-E4ED-20FA-D787ABA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541203"/>
              </p:ext>
            </p:extLst>
          </p:nvPr>
        </p:nvGraphicFramePr>
        <p:xfrm>
          <a:off x="2371920" y="1244416"/>
          <a:ext cx="5540331" cy="43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upa 31">
            <a:extLst>
              <a:ext uri="{FF2B5EF4-FFF2-40B4-BE49-F238E27FC236}">
                <a16:creationId xmlns:a16="http://schemas.microsoft.com/office/drawing/2014/main" id="{6022B6F9-AF80-F4BC-C27B-3643F7CA90FA}"/>
              </a:ext>
            </a:extLst>
          </p:cNvPr>
          <p:cNvGrpSpPr/>
          <p:nvPr/>
        </p:nvGrpSpPr>
        <p:grpSpPr>
          <a:xfrm>
            <a:off x="4776252" y="1758094"/>
            <a:ext cx="2078533" cy="2017888"/>
            <a:chOff x="4776252" y="1758094"/>
            <a:chExt cx="2078533" cy="2017888"/>
          </a:xfrm>
        </p:grpSpPr>
        <p:sp>
          <p:nvSpPr>
            <p:cNvPr id="26" name="Loks 25">
              <a:extLst>
                <a:ext uri="{FF2B5EF4-FFF2-40B4-BE49-F238E27FC236}">
                  <a16:creationId xmlns:a16="http://schemas.microsoft.com/office/drawing/2014/main" id="{3E5991E9-0FA6-A0AD-B0FF-EB0B8B3E1572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lv-LV" sz="1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Dari</a:t>
              </a:r>
              <a:endParaRPr lang="lv-LV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Blokshēma: sapludināšana 30">
              <a:extLst>
                <a:ext uri="{FF2B5EF4-FFF2-40B4-BE49-F238E27FC236}">
                  <a16:creationId xmlns:a16="http://schemas.microsoft.com/office/drawing/2014/main" id="{990DEDAA-6626-CB6E-C3A5-2582FF432A04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5C671C8-8063-18FA-B827-07C3024F3F55}"/>
              </a:ext>
            </a:extLst>
          </p:cNvPr>
          <p:cNvGrpSpPr/>
          <p:nvPr/>
        </p:nvGrpSpPr>
        <p:grpSpPr>
          <a:xfrm rot="5400000">
            <a:off x="4721070" y="2984125"/>
            <a:ext cx="2078533" cy="2188896"/>
            <a:chOff x="4776252" y="1758094"/>
            <a:chExt cx="2078533" cy="2017888"/>
          </a:xfrm>
        </p:grpSpPr>
        <p:sp>
          <p:nvSpPr>
            <p:cNvPr id="9" name="Loks 8">
              <a:extLst>
                <a:ext uri="{FF2B5EF4-FFF2-40B4-BE49-F238E27FC236}">
                  <a16:creationId xmlns:a16="http://schemas.microsoft.com/office/drawing/2014/main" id="{078B6D80-CFDF-6E82-3961-CCC3FFC0E3BF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lv-LV" b="1" dirty="0">
                  <a:solidFill>
                    <a:schemeClr val="accent1">
                      <a:lumMod val="75000"/>
                    </a:schemeClr>
                  </a:solidFill>
                </a:rPr>
                <a:t>Pārbaudi</a:t>
              </a:r>
            </a:p>
          </p:txBody>
        </p:sp>
        <p:sp>
          <p:nvSpPr>
            <p:cNvPr id="10" name="Blokshēma: sapludināšana 9">
              <a:extLst>
                <a:ext uri="{FF2B5EF4-FFF2-40B4-BE49-F238E27FC236}">
                  <a16:creationId xmlns:a16="http://schemas.microsoft.com/office/drawing/2014/main" id="{2B2D12C3-5CE3-AEF4-01BF-2DC846132BB3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42680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224094" y="149991"/>
              <a:ext cx="1092140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Snieguma novērtēšana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2562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Pārbaudi: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Uzraugi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Analizē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Izvērtē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Auditē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Veic vadības pārskatus par energosniegumu un EPS.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7F320-34E2-5C5F-F19C-C2643EE8C6E4}"/>
              </a:ext>
            </a:extLst>
          </p:cNvPr>
          <p:cNvSpPr txBox="1"/>
          <p:nvPr/>
        </p:nvSpPr>
        <p:spPr>
          <a:xfrm>
            <a:off x="3610148" y="93936"/>
            <a:ext cx="8223984" cy="4247317"/>
          </a:xfrm>
          <a:custGeom>
            <a:avLst/>
            <a:gdLst>
              <a:gd name="connsiteX0" fmla="*/ 0 w 8223984"/>
              <a:gd name="connsiteY0" fmla="*/ 0 h 4247317"/>
              <a:gd name="connsiteX1" fmla="*/ 587427 w 8223984"/>
              <a:gd name="connsiteY1" fmla="*/ 0 h 4247317"/>
              <a:gd name="connsiteX2" fmla="*/ 1010375 w 8223984"/>
              <a:gd name="connsiteY2" fmla="*/ 0 h 4247317"/>
              <a:gd name="connsiteX3" fmla="*/ 1597803 w 8223984"/>
              <a:gd name="connsiteY3" fmla="*/ 0 h 4247317"/>
              <a:gd name="connsiteX4" fmla="*/ 2349710 w 8223984"/>
              <a:gd name="connsiteY4" fmla="*/ 0 h 4247317"/>
              <a:gd name="connsiteX5" fmla="*/ 2772657 w 8223984"/>
              <a:gd name="connsiteY5" fmla="*/ 0 h 4247317"/>
              <a:gd name="connsiteX6" fmla="*/ 3360085 w 8223984"/>
              <a:gd name="connsiteY6" fmla="*/ 0 h 4247317"/>
              <a:gd name="connsiteX7" fmla="*/ 3700793 w 8223984"/>
              <a:gd name="connsiteY7" fmla="*/ 0 h 4247317"/>
              <a:gd name="connsiteX8" fmla="*/ 4205980 w 8223984"/>
              <a:gd name="connsiteY8" fmla="*/ 0 h 4247317"/>
              <a:gd name="connsiteX9" fmla="*/ 4957887 w 8223984"/>
              <a:gd name="connsiteY9" fmla="*/ 0 h 4247317"/>
              <a:gd name="connsiteX10" fmla="*/ 5545315 w 8223984"/>
              <a:gd name="connsiteY10" fmla="*/ 0 h 4247317"/>
              <a:gd name="connsiteX11" fmla="*/ 6050503 w 8223984"/>
              <a:gd name="connsiteY11" fmla="*/ 0 h 4247317"/>
              <a:gd name="connsiteX12" fmla="*/ 6802410 w 8223984"/>
              <a:gd name="connsiteY12" fmla="*/ 0 h 4247317"/>
              <a:gd name="connsiteX13" fmla="*/ 7225357 w 8223984"/>
              <a:gd name="connsiteY13" fmla="*/ 0 h 4247317"/>
              <a:gd name="connsiteX14" fmla="*/ 8223984 w 8223984"/>
              <a:gd name="connsiteY14" fmla="*/ 0 h 4247317"/>
              <a:gd name="connsiteX15" fmla="*/ 8223984 w 8223984"/>
              <a:gd name="connsiteY15" fmla="*/ 403495 h 4247317"/>
              <a:gd name="connsiteX16" fmla="*/ 8223984 w 8223984"/>
              <a:gd name="connsiteY16" fmla="*/ 934410 h 4247317"/>
              <a:gd name="connsiteX17" fmla="*/ 8223984 w 8223984"/>
              <a:gd name="connsiteY17" fmla="*/ 1550271 h 4247317"/>
              <a:gd name="connsiteX18" fmla="*/ 8223984 w 8223984"/>
              <a:gd name="connsiteY18" fmla="*/ 2081185 h 4247317"/>
              <a:gd name="connsiteX19" fmla="*/ 8223984 w 8223984"/>
              <a:gd name="connsiteY19" fmla="*/ 2654573 h 4247317"/>
              <a:gd name="connsiteX20" fmla="*/ 8223984 w 8223984"/>
              <a:gd name="connsiteY20" fmla="*/ 3270434 h 4247317"/>
              <a:gd name="connsiteX21" fmla="*/ 8223984 w 8223984"/>
              <a:gd name="connsiteY21" fmla="*/ 3673929 h 4247317"/>
              <a:gd name="connsiteX22" fmla="*/ 8223984 w 8223984"/>
              <a:gd name="connsiteY22" fmla="*/ 4247317 h 4247317"/>
              <a:gd name="connsiteX23" fmla="*/ 7801036 w 8223984"/>
              <a:gd name="connsiteY23" fmla="*/ 4247317 h 4247317"/>
              <a:gd name="connsiteX24" fmla="*/ 7378089 w 8223984"/>
              <a:gd name="connsiteY24" fmla="*/ 4247317 h 4247317"/>
              <a:gd name="connsiteX25" fmla="*/ 6790661 w 8223984"/>
              <a:gd name="connsiteY25" fmla="*/ 4247317 h 4247317"/>
              <a:gd name="connsiteX26" fmla="*/ 6038754 w 8223984"/>
              <a:gd name="connsiteY26" fmla="*/ 4247317 h 4247317"/>
              <a:gd name="connsiteX27" fmla="*/ 5369087 w 8223984"/>
              <a:gd name="connsiteY27" fmla="*/ 4247317 h 4247317"/>
              <a:gd name="connsiteX28" fmla="*/ 4699419 w 8223984"/>
              <a:gd name="connsiteY28" fmla="*/ 4247317 h 4247317"/>
              <a:gd name="connsiteX29" fmla="*/ 4111992 w 8223984"/>
              <a:gd name="connsiteY29" fmla="*/ 4247317 h 4247317"/>
              <a:gd name="connsiteX30" fmla="*/ 3442325 w 8223984"/>
              <a:gd name="connsiteY30" fmla="*/ 4247317 h 4247317"/>
              <a:gd name="connsiteX31" fmla="*/ 3019377 w 8223984"/>
              <a:gd name="connsiteY31" fmla="*/ 4247317 h 4247317"/>
              <a:gd name="connsiteX32" fmla="*/ 2431950 w 8223984"/>
              <a:gd name="connsiteY32" fmla="*/ 4247317 h 4247317"/>
              <a:gd name="connsiteX33" fmla="*/ 1844522 w 8223984"/>
              <a:gd name="connsiteY33" fmla="*/ 4247317 h 4247317"/>
              <a:gd name="connsiteX34" fmla="*/ 1092615 w 8223984"/>
              <a:gd name="connsiteY34" fmla="*/ 4247317 h 4247317"/>
              <a:gd name="connsiteX35" fmla="*/ 669667 w 8223984"/>
              <a:gd name="connsiteY35" fmla="*/ 4247317 h 4247317"/>
              <a:gd name="connsiteX36" fmla="*/ 0 w 8223984"/>
              <a:gd name="connsiteY36" fmla="*/ 4247317 h 4247317"/>
              <a:gd name="connsiteX37" fmla="*/ 0 w 8223984"/>
              <a:gd name="connsiteY37" fmla="*/ 3801349 h 4247317"/>
              <a:gd name="connsiteX38" fmla="*/ 0 w 8223984"/>
              <a:gd name="connsiteY38" fmla="*/ 3397854 h 4247317"/>
              <a:gd name="connsiteX39" fmla="*/ 0 w 8223984"/>
              <a:gd name="connsiteY39" fmla="*/ 2994358 h 4247317"/>
              <a:gd name="connsiteX40" fmla="*/ 0 w 8223984"/>
              <a:gd name="connsiteY40" fmla="*/ 2548390 h 4247317"/>
              <a:gd name="connsiteX41" fmla="*/ 0 w 8223984"/>
              <a:gd name="connsiteY41" fmla="*/ 2144895 h 4247317"/>
              <a:gd name="connsiteX42" fmla="*/ 0 w 8223984"/>
              <a:gd name="connsiteY42" fmla="*/ 1698927 h 4247317"/>
              <a:gd name="connsiteX43" fmla="*/ 0 w 8223984"/>
              <a:gd name="connsiteY43" fmla="*/ 1125539 h 4247317"/>
              <a:gd name="connsiteX44" fmla="*/ 0 w 8223984"/>
              <a:gd name="connsiteY44" fmla="*/ 679571 h 4247317"/>
              <a:gd name="connsiteX45" fmla="*/ 0 w 8223984"/>
              <a:gd name="connsiteY45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23984" h="4247317" fill="none" extrusionOk="0">
                <a:moveTo>
                  <a:pt x="0" y="0"/>
                </a:moveTo>
                <a:cubicBezTo>
                  <a:pt x="248205" y="-70353"/>
                  <a:pt x="330810" y="54434"/>
                  <a:pt x="587427" y="0"/>
                </a:cubicBezTo>
                <a:cubicBezTo>
                  <a:pt x="844044" y="-54434"/>
                  <a:pt x="887696" y="35365"/>
                  <a:pt x="1010375" y="0"/>
                </a:cubicBezTo>
                <a:cubicBezTo>
                  <a:pt x="1133054" y="-35365"/>
                  <a:pt x="1371931" y="2878"/>
                  <a:pt x="1597803" y="0"/>
                </a:cubicBezTo>
                <a:cubicBezTo>
                  <a:pt x="1823675" y="-2878"/>
                  <a:pt x="2048331" y="15686"/>
                  <a:pt x="2349710" y="0"/>
                </a:cubicBezTo>
                <a:cubicBezTo>
                  <a:pt x="2651089" y="-15686"/>
                  <a:pt x="2654240" y="22595"/>
                  <a:pt x="2772657" y="0"/>
                </a:cubicBezTo>
                <a:cubicBezTo>
                  <a:pt x="2891074" y="-22595"/>
                  <a:pt x="3127000" y="58179"/>
                  <a:pt x="3360085" y="0"/>
                </a:cubicBezTo>
                <a:cubicBezTo>
                  <a:pt x="3593170" y="-58179"/>
                  <a:pt x="3603347" y="9872"/>
                  <a:pt x="3700793" y="0"/>
                </a:cubicBezTo>
                <a:cubicBezTo>
                  <a:pt x="3798239" y="-9872"/>
                  <a:pt x="4085960" y="25817"/>
                  <a:pt x="4205980" y="0"/>
                </a:cubicBezTo>
                <a:cubicBezTo>
                  <a:pt x="4326000" y="-25817"/>
                  <a:pt x="4645872" y="13930"/>
                  <a:pt x="4957887" y="0"/>
                </a:cubicBezTo>
                <a:cubicBezTo>
                  <a:pt x="5269902" y="-13930"/>
                  <a:pt x="5386452" y="31464"/>
                  <a:pt x="5545315" y="0"/>
                </a:cubicBezTo>
                <a:cubicBezTo>
                  <a:pt x="5704178" y="-31464"/>
                  <a:pt x="5849357" y="13992"/>
                  <a:pt x="6050503" y="0"/>
                </a:cubicBezTo>
                <a:cubicBezTo>
                  <a:pt x="6251649" y="-13992"/>
                  <a:pt x="6574324" y="33006"/>
                  <a:pt x="6802410" y="0"/>
                </a:cubicBezTo>
                <a:cubicBezTo>
                  <a:pt x="7030496" y="-33006"/>
                  <a:pt x="7014066" y="33397"/>
                  <a:pt x="7225357" y="0"/>
                </a:cubicBezTo>
                <a:cubicBezTo>
                  <a:pt x="7436648" y="-33397"/>
                  <a:pt x="7747849" y="116987"/>
                  <a:pt x="8223984" y="0"/>
                </a:cubicBezTo>
                <a:cubicBezTo>
                  <a:pt x="8239618" y="142226"/>
                  <a:pt x="8194959" y="271645"/>
                  <a:pt x="8223984" y="403495"/>
                </a:cubicBezTo>
                <a:cubicBezTo>
                  <a:pt x="8253009" y="535346"/>
                  <a:pt x="8216756" y="681633"/>
                  <a:pt x="8223984" y="934410"/>
                </a:cubicBezTo>
                <a:cubicBezTo>
                  <a:pt x="8231212" y="1187187"/>
                  <a:pt x="8218165" y="1350087"/>
                  <a:pt x="8223984" y="1550271"/>
                </a:cubicBezTo>
                <a:cubicBezTo>
                  <a:pt x="8229803" y="1750455"/>
                  <a:pt x="8194470" y="1879980"/>
                  <a:pt x="8223984" y="2081185"/>
                </a:cubicBezTo>
                <a:cubicBezTo>
                  <a:pt x="8253498" y="2282390"/>
                  <a:pt x="8183795" y="2505652"/>
                  <a:pt x="8223984" y="2654573"/>
                </a:cubicBezTo>
                <a:cubicBezTo>
                  <a:pt x="8264173" y="2803494"/>
                  <a:pt x="8177293" y="3035200"/>
                  <a:pt x="8223984" y="3270434"/>
                </a:cubicBezTo>
                <a:cubicBezTo>
                  <a:pt x="8270675" y="3505668"/>
                  <a:pt x="8177680" y="3517598"/>
                  <a:pt x="8223984" y="3673929"/>
                </a:cubicBezTo>
                <a:cubicBezTo>
                  <a:pt x="8270288" y="3830261"/>
                  <a:pt x="8203815" y="4091478"/>
                  <a:pt x="8223984" y="4247317"/>
                </a:cubicBezTo>
                <a:cubicBezTo>
                  <a:pt x="8024328" y="4261880"/>
                  <a:pt x="7912133" y="4225065"/>
                  <a:pt x="7801036" y="4247317"/>
                </a:cubicBezTo>
                <a:cubicBezTo>
                  <a:pt x="7689939" y="4269569"/>
                  <a:pt x="7468154" y="4243363"/>
                  <a:pt x="7378089" y="4247317"/>
                </a:cubicBezTo>
                <a:cubicBezTo>
                  <a:pt x="7288024" y="4251271"/>
                  <a:pt x="6971997" y="4225968"/>
                  <a:pt x="6790661" y="4247317"/>
                </a:cubicBezTo>
                <a:cubicBezTo>
                  <a:pt x="6609325" y="4268666"/>
                  <a:pt x="6192369" y="4238543"/>
                  <a:pt x="6038754" y="4247317"/>
                </a:cubicBezTo>
                <a:cubicBezTo>
                  <a:pt x="5885139" y="4256091"/>
                  <a:pt x="5590133" y="4197851"/>
                  <a:pt x="5369087" y="4247317"/>
                </a:cubicBezTo>
                <a:cubicBezTo>
                  <a:pt x="5148041" y="4296783"/>
                  <a:pt x="4898783" y="4240755"/>
                  <a:pt x="4699419" y="4247317"/>
                </a:cubicBezTo>
                <a:cubicBezTo>
                  <a:pt x="4500055" y="4253879"/>
                  <a:pt x="4369784" y="4239129"/>
                  <a:pt x="4111992" y="4247317"/>
                </a:cubicBezTo>
                <a:cubicBezTo>
                  <a:pt x="3854200" y="4255505"/>
                  <a:pt x="3643458" y="4242001"/>
                  <a:pt x="3442325" y="4247317"/>
                </a:cubicBezTo>
                <a:cubicBezTo>
                  <a:pt x="3241192" y="4252633"/>
                  <a:pt x="3172458" y="4215065"/>
                  <a:pt x="3019377" y="4247317"/>
                </a:cubicBezTo>
                <a:cubicBezTo>
                  <a:pt x="2866296" y="4279569"/>
                  <a:pt x="2702212" y="4202016"/>
                  <a:pt x="2431950" y="4247317"/>
                </a:cubicBezTo>
                <a:cubicBezTo>
                  <a:pt x="2161688" y="4292618"/>
                  <a:pt x="2108835" y="4213335"/>
                  <a:pt x="1844522" y="4247317"/>
                </a:cubicBezTo>
                <a:cubicBezTo>
                  <a:pt x="1580209" y="4281299"/>
                  <a:pt x="1311047" y="4160838"/>
                  <a:pt x="1092615" y="4247317"/>
                </a:cubicBezTo>
                <a:cubicBezTo>
                  <a:pt x="874183" y="4333796"/>
                  <a:pt x="869779" y="4210050"/>
                  <a:pt x="669667" y="4247317"/>
                </a:cubicBezTo>
                <a:cubicBezTo>
                  <a:pt x="469555" y="4284584"/>
                  <a:pt x="290361" y="4199753"/>
                  <a:pt x="0" y="4247317"/>
                </a:cubicBezTo>
                <a:cubicBezTo>
                  <a:pt x="-11981" y="4053430"/>
                  <a:pt x="425" y="3921062"/>
                  <a:pt x="0" y="3801349"/>
                </a:cubicBezTo>
                <a:cubicBezTo>
                  <a:pt x="-425" y="3681636"/>
                  <a:pt x="42623" y="3573268"/>
                  <a:pt x="0" y="3397854"/>
                </a:cubicBezTo>
                <a:cubicBezTo>
                  <a:pt x="-42623" y="3222441"/>
                  <a:pt x="18269" y="3116141"/>
                  <a:pt x="0" y="2994358"/>
                </a:cubicBezTo>
                <a:cubicBezTo>
                  <a:pt x="-18269" y="2872575"/>
                  <a:pt x="42766" y="2763451"/>
                  <a:pt x="0" y="2548390"/>
                </a:cubicBezTo>
                <a:cubicBezTo>
                  <a:pt x="-42766" y="2333329"/>
                  <a:pt x="31268" y="2240562"/>
                  <a:pt x="0" y="2144895"/>
                </a:cubicBezTo>
                <a:cubicBezTo>
                  <a:pt x="-31268" y="2049228"/>
                  <a:pt x="52652" y="1855333"/>
                  <a:pt x="0" y="1698927"/>
                </a:cubicBezTo>
                <a:cubicBezTo>
                  <a:pt x="-52652" y="1542521"/>
                  <a:pt x="58429" y="1361265"/>
                  <a:pt x="0" y="1125539"/>
                </a:cubicBezTo>
                <a:cubicBezTo>
                  <a:pt x="-58429" y="889813"/>
                  <a:pt x="33748" y="827479"/>
                  <a:pt x="0" y="679571"/>
                </a:cubicBezTo>
                <a:cubicBezTo>
                  <a:pt x="-33748" y="531663"/>
                  <a:pt x="67301" y="267991"/>
                  <a:pt x="0" y="0"/>
                </a:cubicBezTo>
                <a:close/>
              </a:path>
              <a:path w="8223984" h="4247317" stroke="0" extrusionOk="0">
                <a:moveTo>
                  <a:pt x="0" y="0"/>
                </a:moveTo>
                <a:cubicBezTo>
                  <a:pt x="148150" y="-39260"/>
                  <a:pt x="339415" y="2871"/>
                  <a:pt x="505188" y="0"/>
                </a:cubicBezTo>
                <a:cubicBezTo>
                  <a:pt x="670961" y="-2871"/>
                  <a:pt x="928254" y="2310"/>
                  <a:pt x="1257095" y="0"/>
                </a:cubicBezTo>
                <a:cubicBezTo>
                  <a:pt x="1585936" y="-2310"/>
                  <a:pt x="1695513" y="42148"/>
                  <a:pt x="1844522" y="0"/>
                </a:cubicBezTo>
                <a:cubicBezTo>
                  <a:pt x="1993531" y="-42148"/>
                  <a:pt x="2277077" y="34050"/>
                  <a:pt x="2431950" y="0"/>
                </a:cubicBezTo>
                <a:cubicBezTo>
                  <a:pt x="2586823" y="-34050"/>
                  <a:pt x="2899530" y="61148"/>
                  <a:pt x="3019377" y="0"/>
                </a:cubicBezTo>
                <a:cubicBezTo>
                  <a:pt x="3139224" y="-61148"/>
                  <a:pt x="3434988" y="37625"/>
                  <a:pt x="3606804" y="0"/>
                </a:cubicBezTo>
                <a:cubicBezTo>
                  <a:pt x="3778620" y="-37625"/>
                  <a:pt x="3927790" y="56029"/>
                  <a:pt x="4111992" y="0"/>
                </a:cubicBezTo>
                <a:cubicBezTo>
                  <a:pt x="4296194" y="-56029"/>
                  <a:pt x="4324974" y="9687"/>
                  <a:pt x="4452700" y="0"/>
                </a:cubicBezTo>
                <a:cubicBezTo>
                  <a:pt x="4580426" y="-9687"/>
                  <a:pt x="4725586" y="33828"/>
                  <a:pt x="4875648" y="0"/>
                </a:cubicBezTo>
                <a:cubicBezTo>
                  <a:pt x="5025710" y="-33828"/>
                  <a:pt x="5230697" y="52563"/>
                  <a:pt x="5380835" y="0"/>
                </a:cubicBezTo>
                <a:cubicBezTo>
                  <a:pt x="5530973" y="-52563"/>
                  <a:pt x="5689178" y="25837"/>
                  <a:pt x="5886023" y="0"/>
                </a:cubicBezTo>
                <a:cubicBezTo>
                  <a:pt x="6082868" y="-25837"/>
                  <a:pt x="6300295" y="50693"/>
                  <a:pt x="6473450" y="0"/>
                </a:cubicBezTo>
                <a:cubicBezTo>
                  <a:pt x="6646605" y="-50693"/>
                  <a:pt x="6902083" y="17884"/>
                  <a:pt x="7225357" y="0"/>
                </a:cubicBezTo>
                <a:cubicBezTo>
                  <a:pt x="7548631" y="-17884"/>
                  <a:pt x="7398064" y="1859"/>
                  <a:pt x="7566065" y="0"/>
                </a:cubicBezTo>
                <a:cubicBezTo>
                  <a:pt x="7734066" y="-1859"/>
                  <a:pt x="8007865" y="19356"/>
                  <a:pt x="8223984" y="0"/>
                </a:cubicBezTo>
                <a:cubicBezTo>
                  <a:pt x="8257296" y="234447"/>
                  <a:pt x="8152270" y="386530"/>
                  <a:pt x="8223984" y="615861"/>
                </a:cubicBezTo>
                <a:cubicBezTo>
                  <a:pt x="8295698" y="845192"/>
                  <a:pt x="8206122" y="892486"/>
                  <a:pt x="8223984" y="1061829"/>
                </a:cubicBezTo>
                <a:cubicBezTo>
                  <a:pt x="8241846" y="1231172"/>
                  <a:pt x="8220594" y="1278654"/>
                  <a:pt x="8223984" y="1465324"/>
                </a:cubicBezTo>
                <a:cubicBezTo>
                  <a:pt x="8227374" y="1651995"/>
                  <a:pt x="8173581" y="1781273"/>
                  <a:pt x="8223984" y="2081185"/>
                </a:cubicBezTo>
                <a:cubicBezTo>
                  <a:pt x="8274387" y="2381097"/>
                  <a:pt x="8182342" y="2401721"/>
                  <a:pt x="8223984" y="2654573"/>
                </a:cubicBezTo>
                <a:cubicBezTo>
                  <a:pt x="8265626" y="2907425"/>
                  <a:pt x="8167861" y="3075154"/>
                  <a:pt x="8223984" y="3227961"/>
                </a:cubicBezTo>
                <a:cubicBezTo>
                  <a:pt x="8280107" y="3380768"/>
                  <a:pt x="8202731" y="3525658"/>
                  <a:pt x="8223984" y="3631456"/>
                </a:cubicBezTo>
                <a:cubicBezTo>
                  <a:pt x="8245237" y="3737254"/>
                  <a:pt x="8191174" y="4087214"/>
                  <a:pt x="8223984" y="4247317"/>
                </a:cubicBezTo>
                <a:cubicBezTo>
                  <a:pt x="8102448" y="4277438"/>
                  <a:pt x="7951451" y="4226665"/>
                  <a:pt x="7801036" y="4247317"/>
                </a:cubicBezTo>
                <a:cubicBezTo>
                  <a:pt x="7650621" y="4267969"/>
                  <a:pt x="7601415" y="4236113"/>
                  <a:pt x="7460328" y="4247317"/>
                </a:cubicBezTo>
                <a:cubicBezTo>
                  <a:pt x="7319241" y="4258521"/>
                  <a:pt x="7230894" y="4205474"/>
                  <a:pt x="7037381" y="4247317"/>
                </a:cubicBezTo>
                <a:cubicBezTo>
                  <a:pt x="6843868" y="4289160"/>
                  <a:pt x="6796237" y="4212786"/>
                  <a:pt x="6614433" y="4247317"/>
                </a:cubicBezTo>
                <a:cubicBezTo>
                  <a:pt x="6432629" y="4281848"/>
                  <a:pt x="6363250" y="4238406"/>
                  <a:pt x="6191485" y="4247317"/>
                </a:cubicBezTo>
                <a:cubicBezTo>
                  <a:pt x="6019720" y="4256228"/>
                  <a:pt x="5648655" y="4166245"/>
                  <a:pt x="5439578" y="4247317"/>
                </a:cubicBezTo>
                <a:cubicBezTo>
                  <a:pt x="5230501" y="4328389"/>
                  <a:pt x="5007820" y="4171591"/>
                  <a:pt x="4687671" y="4247317"/>
                </a:cubicBezTo>
                <a:cubicBezTo>
                  <a:pt x="4367522" y="4323043"/>
                  <a:pt x="4360527" y="4197809"/>
                  <a:pt x="4264723" y="4247317"/>
                </a:cubicBezTo>
                <a:cubicBezTo>
                  <a:pt x="4168919" y="4296825"/>
                  <a:pt x="3725951" y="4169962"/>
                  <a:pt x="3512816" y="4247317"/>
                </a:cubicBezTo>
                <a:cubicBezTo>
                  <a:pt x="3299681" y="4324672"/>
                  <a:pt x="3183898" y="4197691"/>
                  <a:pt x="3089868" y="4247317"/>
                </a:cubicBezTo>
                <a:cubicBezTo>
                  <a:pt x="2995838" y="4296943"/>
                  <a:pt x="2712077" y="4167060"/>
                  <a:pt x="2420201" y="4247317"/>
                </a:cubicBezTo>
                <a:cubicBezTo>
                  <a:pt x="2128325" y="4327574"/>
                  <a:pt x="2176936" y="4198352"/>
                  <a:pt x="1997253" y="4247317"/>
                </a:cubicBezTo>
                <a:cubicBezTo>
                  <a:pt x="1817570" y="4296282"/>
                  <a:pt x="1561797" y="4224337"/>
                  <a:pt x="1409826" y="4247317"/>
                </a:cubicBezTo>
                <a:cubicBezTo>
                  <a:pt x="1257855" y="4270297"/>
                  <a:pt x="1115244" y="4227492"/>
                  <a:pt x="986878" y="4247317"/>
                </a:cubicBezTo>
                <a:cubicBezTo>
                  <a:pt x="858512" y="4267142"/>
                  <a:pt x="362762" y="4218215"/>
                  <a:pt x="0" y="4247317"/>
                </a:cubicBezTo>
                <a:cubicBezTo>
                  <a:pt x="-47044" y="4060048"/>
                  <a:pt x="26072" y="3901762"/>
                  <a:pt x="0" y="3801349"/>
                </a:cubicBezTo>
                <a:cubicBezTo>
                  <a:pt x="-26072" y="3700936"/>
                  <a:pt x="4012" y="3406939"/>
                  <a:pt x="0" y="3185488"/>
                </a:cubicBezTo>
                <a:cubicBezTo>
                  <a:pt x="-4012" y="2964037"/>
                  <a:pt x="25398" y="2873470"/>
                  <a:pt x="0" y="2781993"/>
                </a:cubicBezTo>
                <a:cubicBezTo>
                  <a:pt x="-25398" y="2690516"/>
                  <a:pt x="26026" y="2465293"/>
                  <a:pt x="0" y="2336024"/>
                </a:cubicBezTo>
                <a:cubicBezTo>
                  <a:pt x="-26026" y="2206755"/>
                  <a:pt x="16796" y="2016057"/>
                  <a:pt x="0" y="1890056"/>
                </a:cubicBezTo>
                <a:cubicBezTo>
                  <a:pt x="-16796" y="1764055"/>
                  <a:pt x="25367" y="1514130"/>
                  <a:pt x="0" y="1274195"/>
                </a:cubicBezTo>
                <a:cubicBezTo>
                  <a:pt x="-25367" y="1034260"/>
                  <a:pt x="8281" y="946061"/>
                  <a:pt x="0" y="785754"/>
                </a:cubicBezTo>
                <a:cubicBezTo>
                  <a:pt x="-8281" y="625447"/>
                  <a:pt x="31220" y="22275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7.1.	Resursi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Organizācijai jānosaka un jānodrošina resursi, kas vajadzīgi energosnieguma nepārtrauktas uzlabošanas un EPS izveidei, ieviešanai, uzturēšanai un pastāvīgai uzlabošanai.</a:t>
            </a:r>
          </a:p>
          <a:p>
            <a:pPr lvl="1">
              <a:buSzPts val="1200"/>
              <a:tabLst>
                <a:tab pos="431800" algn="l"/>
              </a:tabLst>
            </a:pPr>
            <a:endParaRPr lang="lv-LV" b="1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7.2.	Kompetence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Organizācijai: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</a:t>
            </a: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jānosaka personas(-u) kompetence, kas veic darbu tās pārraudzībā, un ietekmē tās energosniegumu un EPS;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	jānodrošina, ka šīs personas ir kompetentas, pamatojoties uz piemērotu izglītību, apmācību, prasmēm vai pieredzi;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c)	kur piemērojams, jāveic darbības, lai iegūtu vajadzīgo kompetenci, un novērtētu veikto darbību efektivitāti;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d)	jāsaglabā atbilstoša dokumentēta informācija kā kompetences apliecinājums.</a:t>
            </a:r>
          </a:p>
        </p:txBody>
      </p:sp>
      <p:pic>
        <p:nvPicPr>
          <p:cNvPr id="13" name="Attēls 12" descr="Attēls, kurā ir Animācija, multfilma, Animācijas multfilma, ilustrācija&#10;&#10;Apraksts ģenerēts automātiski">
            <a:extLst>
              <a:ext uri="{FF2B5EF4-FFF2-40B4-BE49-F238E27FC236}">
                <a16:creationId xmlns:a16="http://schemas.microsoft.com/office/drawing/2014/main" id="{BCD9F2FA-9D2B-D3C8-71E0-11B450217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48" y="4522348"/>
            <a:ext cx="2348200" cy="2348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C0F417-38F7-CCA9-2291-F65D2AF0DB63}"/>
              </a:ext>
            </a:extLst>
          </p:cNvPr>
          <p:cNvSpPr txBox="1"/>
          <p:nvPr/>
        </p:nvSpPr>
        <p:spPr>
          <a:xfrm>
            <a:off x="6290582" y="4967968"/>
            <a:ext cx="525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"ISO 50001 energopārvaldības eksperts ne tikai ietaupa </a:t>
            </a:r>
            <a:r>
              <a:rPr lang="lv-LV" dirty="0" err="1"/>
              <a:t>kWh</a:t>
            </a:r>
            <a:r>
              <a:rPr lang="lv-LV" dirty="0"/>
              <a:t>, bet iegulda ilgtspējīgā nākotnē ar atmaksu, kas stipri pārsniedz ietaupījuma rādītājus."</a:t>
            </a:r>
          </a:p>
        </p:txBody>
      </p:sp>
    </p:spTree>
    <p:extLst>
      <p:ext uri="{BB962C8B-B14F-4D97-AF65-F5344CB8AC3E}">
        <p14:creationId xmlns:p14="http://schemas.microsoft.com/office/powerpoint/2010/main" val="156150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39DD6C46-ED85-CD89-7A00-FCBB61BFB412}"/>
              </a:ext>
            </a:extLst>
          </p:cNvPr>
          <p:cNvSpPr/>
          <p:nvPr/>
        </p:nvSpPr>
        <p:spPr>
          <a:xfrm>
            <a:off x="2632159" y="810334"/>
            <a:ext cx="5019850" cy="5090984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67F4-9291-2607-5130-7F5D1C74FF58}"/>
              </a:ext>
            </a:extLst>
          </p:cNvPr>
          <p:cNvSpPr txBox="1"/>
          <p:nvPr/>
        </p:nvSpPr>
        <p:spPr>
          <a:xfrm>
            <a:off x="3488068" y="771356"/>
            <a:ext cx="330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Energopārvaldības sistēmas darbības lauks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256C-A1F8-58E9-ACC7-B32CA6C042D5}"/>
              </a:ext>
            </a:extLst>
          </p:cNvPr>
          <p:cNvSpPr txBox="1"/>
          <p:nvPr/>
        </p:nvSpPr>
        <p:spPr>
          <a:xfrm>
            <a:off x="3826090" y="402680"/>
            <a:ext cx="31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Organizācijas konteksts</a:t>
            </a:r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8FA6A4BC-849A-FFCE-31E0-B3C5961391E7}"/>
              </a:ext>
            </a:extLst>
          </p:cNvPr>
          <p:cNvSpPr/>
          <p:nvPr/>
        </p:nvSpPr>
        <p:spPr>
          <a:xfrm>
            <a:off x="7432319" y="402680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Ieinteresēto pušu vajadzības un vēlmes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2D4F877-8585-2878-F3C0-3617A521B1EA}"/>
              </a:ext>
            </a:extLst>
          </p:cNvPr>
          <p:cNvSpPr/>
          <p:nvPr/>
        </p:nvSpPr>
        <p:spPr>
          <a:xfrm>
            <a:off x="600222" y="340148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Iekšējie un ārējie jautājumi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E8F49-B100-6E3D-239B-91C592C9B7FA}"/>
              </a:ext>
            </a:extLst>
          </p:cNvPr>
          <p:cNvSpPr txBox="1"/>
          <p:nvPr/>
        </p:nvSpPr>
        <p:spPr>
          <a:xfrm>
            <a:off x="3884784" y="5932643"/>
            <a:ext cx="25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Paredzētie energopārvaldības sistēmas rezultāti</a:t>
            </a:r>
          </a:p>
        </p:txBody>
      </p:sp>
      <p:sp>
        <p:nvSpPr>
          <p:cNvPr id="20" name="Bultiņa: saliekta augšup 19">
            <a:extLst>
              <a:ext uri="{FF2B5EF4-FFF2-40B4-BE49-F238E27FC236}">
                <a16:creationId xmlns:a16="http://schemas.microsoft.com/office/drawing/2014/main" id="{B4E86039-A66E-2A78-0359-56E23724E60C}"/>
              </a:ext>
            </a:extLst>
          </p:cNvPr>
          <p:cNvSpPr/>
          <p:nvPr/>
        </p:nvSpPr>
        <p:spPr>
          <a:xfrm rot="5400000">
            <a:off x="3292207" y="5741991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Bultiņa: saliekta augšup 21">
            <a:extLst>
              <a:ext uri="{FF2B5EF4-FFF2-40B4-BE49-F238E27FC236}">
                <a16:creationId xmlns:a16="http://schemas.microsoft.com/office/drawing/2014/main" id="{843EA4F4-72CF-3FED-8FDA-96B026792C05}"/>
              </a:ext>
            </a:extLst>
          </p:cNvPr>
          <p:cNvSpPr/>
          <p:nvPr/>
        </p:nvSpPr>
        <p:spPr>
          <a:xfrm rot="16200000" flipH="1">
            <a:off x="6247612" y="5758456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9" name="Taisns bultveida savienotājs 58">
            <a:extLst>
              <a:ext uri="{FF2B5EF4-FFF2-40B4-BE49-F238E27FC236}">
                <a16:creationId xmlns:a16="http://schemas.microsoft.com/office/drawing/2014/main" id="{76FFC398-D5AE-9A3B-1773-04DF5216E84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788344" y="1241178"/>
            <a:ext cx="979657" cy="74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aisns bultveida savienotājs 59">
            <a:extLst>
              <a:ext uri="{FF2B5EF4-FFF2-40B4-BE49-F238E27FC236}">
                <a16:creationId xmlns:a16="http://schemas.microsoft.com/office/drawing/2014/main" id="{AC1C4FFA-B02D-8416-9983-058D2B99B58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2556719" y="1178646"/>
            <a:ext cx="828316" cy="8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32A25F9-A6E8-FE6D-AD8E-486DC7F14AF1}"/>
              </a:ext>
            </a:extLst>
          </p:cNvPr>
          <p:cNvSpPr txBox="1"/>
          <p:nvPr/>
        </p:nvSpPr>
        <p:spPr>
          <a:xfrm>
            <a:off x="9242347" y="1890983"/>
            <a:ext cx="2488897" cy="3139321"/>
          </a:xfrm>
          <a:custGeom>
            <a:avLst/>
            <a:gdLst>
              <a:gd name="connsiteX0" fmla="*/ 0 w 2488897"/>
              <a:gd name="connsiteY0" fmla="*/ 0 h 3139321"/>
              <a:gd name="connsiteX1" fmla="*/ 672002 w 2488897"/>
              <a:gd name="connsiteY1" fmla="*/ 0 h 3139321"/>
              <a:gd name="connsiteX2" fmla="*/ 1319115 w 2488897"/>
              <a:gd name="connsiteY2" fmla="*/ 0 h 3139321"/>
              <a:gd name="connsiteX3" fmla="*/ 1866673 w 2488897"/>
              <a:gd name="connsiteY3" fmla="*/ 0 h 3139321"/>
              <a:gd name="connsiteX4" fmla="*/ 2488897 w 2488897"/>
              <a:gd name="connsiteY4" fmla="*/ 0 h 3139321"/>
              <a:gd name="connsiteX5" fmla="*/ 2488897 w 2488897"/>
              <a:gd name="connsiteY5" fmla="*/ 533685 h 3139321"/>
              <a:gd name="connsiteX6" fmla="*/ 2488897 w 2488897"/>
              <a:gd name="connsiteY6" fmla="*/ 1067369 h 3139321"/>
              <a:gd name="connsiteX7" fmla="*/ 2488897 w 2488897"/>
              <a:gd name="connsiteY7" fmla="*/ 1726627 h 3139321"/>
              <a:gd name="connsiteX8" fmla="*/ 2488897 w 2488897"/>
              <a:gd name="connsiteY8" fmla="*/ 2385884 h 3139321"/>
              <a:gd name="connsiteX9" fmla="*/ 2488897 w 2488897"/>
              <a:gd name="connsiteY9" fmla="*/ 3139321 h 3139321"/>
              <a:gd name="connsiteX10" fmla="*/ 1941340 w 2488897"/>
              <a:gd name="connsiteY10" fmla="*/ 3139321 h 3139321"/>
              <a:gd name="connsiteX11" fmla="*/ 1368893 w 2488897"/>
              <a:gd name="connsiteY11" fmla="*/ 3139321 h 3139321"/>
              <a:gd name="connsiteX12" fmla="*/ 721780 w 2488897"/>
              <a:gd name="connsiteY12" fmla="*/ 3139321 h 3139321"/>
              <a:gd name="connsiteX13" fmla="*/ 0 w 2488897"/>
              <a:gd name="connsiteY13" fmla="*/ 3139321 h 3139321"/>
              <a:gd name="connsiteX14" fmla="*/ 0 w 2488897"/>
              <a:gd name="connsiteY14" fmla="*/ 2448670 h 3139321"/>
              <a:gd name="connsiteX15" fmla="*/ 0 w 2488897"/>
              <a:gd name="connsiteY15" fmla="*/ 1883593 h 3139321"/>
              <a:gd name="connsiteX16" fmla="*/ 0 w 2488897"/>
              <a:gd name="connsiteY16" fmla="*/ 1287122 h 3139321"/>
              <a:gd name="connsiteX17" fmla="*/ 0 w 2488897"/>
              <a:gd name="connsiteY17" fmla="*/ 722044 h 3139321"/>
              <a:gd name="connsiteX18" fmla="*/ 0 w 2488897"/>
              <a:gd name="connsiteY18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8897" h="3139321" extrusionOk="0">
                <a:moveTo>
                  <a:pt x="0" y="0"/>
                </a:moveTo>
                <a:cubicBezTo>
                  <a:pt x="258363" y="18208"/>
                  <a:pt x="443412" y="-31055"/>
                  <a:pt x="672002" y="0"/>
                </a:cubicBezTo>
                <a:cubicBezTo>
                  <a:pt x="900592" y="31055"/>
                  <a:pt x="1129633" y="-5523"/>
                  <a:pt x="1319115" y="0"/>
                </a:cubicBezTo>
                <a:cubicBezTo>
                  <a:pt x="1508597" y="5523"/>
                  <a:pt x="1619094" y="16251"/>
                  <a:pt x="1866673" y="0"/>
                </a:cubicBezTo>
                <a:cubicBezTo>
                  <a:pt x="2114252" y="-16251"/>
                  <a:pt x="2353599" y="30841"/>
                  <a:pt x="2488897" y="0"/>
                </a:cubicBezTo>
                <a:cubicBezTo>
                  <a:pt x="2492642" y="191940"/>
                  <a:pt x="2490990" y="373756"/>
                  <a:pt x="2488897" y="533685"/>
                </a:cubicBezTo>
                <a:cubicBezTo>
                  <a:pt x="2486804" y="693615"/>
                  <a:pt x="2467323" y="850827"/>
                  <a:pt x="2488897" y="1067369"/>
                </a:cubicBezTo>
                <a:cubicBezTo>
                  <a:pt x="2510471" y="1283911"/>
                  <a:pt x="2513078" y="1576495"/>
                  <a:pt x="2488897" y="1726627"/>
                </a:cubicBezTo>
                <a:cubicBezTo>
                  <a:pt x="2464716" y="1876759"/>
                  <a:pt x="2496715" y="2098318"/>
                  <a:pt x="2488897" y="2385884"/>
                </a:cubicBezTo>
                <a:cubicBezTo>
                  <a:pt x="2481079" y="2673450"/>
                  <a:pt x="2511224" y="2849543"/>
                  <a:pt x="2488897" y="3139321"/>
                </a:cubicBezTo>
                <a:cubicBezTo>
                  <a:pt x="2278284" y="3127016"/>
                  <a:pt x="2053936" y="3141690"/>
                  <a:pt x="1941340" y="3139321"/>
                </a:cubicBezTo>
                <a:cubicBezTo>
                  <a:pt x="1828744" y="3136952"/>
                  <a:pt x="1652900" y="3150410"/>
                  <a:pt x="1368893" y="3139321"/>
                </a:cubicBezTo>
                <a:cubicBezTo>
                  <a:pt x="1084886" y="3128232"/>
                  <a:pt x="874611" y="3142467"/>
                  <a:pt x="721780" y="3139321"/>
                </a:cubicBezTo>
                <a:cubicBezTo>
                  <a:pt x="568949" y="3136175"/>
                  <a:pt x="190696" y="3170784"/>
                  <a:pt x="0" y="3139321"/>
                </a:cubicBezTo>
                <a:cubicBezTo>
                  <a:pt x="-29137" y="2905459"/>
                  <a:pt x="-12598" y="2790980"/>
                  <a:pt x="0" y="2448670"/>
                </a:cubicBezTo>
                <a:cubicBezTo>
                  <a:pt x="12598" y="2106360"/>
                  <a:pt x="13474" y="2158835"/>
                  <a:pt x="0" y="1883593"/>
                </a:cubicBezTo>
                <a:cubicBezTo>
                  <a:pt x="-13474" y="1608351"/>
                  <a:pt x="14063" y="1413804"/>
                  <a:pt x="0" y="1287122"/>
                </a:cubicBezTo>
                <a:cubicBezTo>
                  <a:pt x="-14063" y="1160440"/>
                  <a:pt x="-9277" y="910776"/>
                  <a:pt x="0" y="722044"/>
                </a:cubicBezTo>
                <a:cubicBezTo>
                  <a:pt x="9277" y="533312"/>
                  <a:pt x="783" y="2831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dirty="0"/>
              <a:t>EPS pamatā ir nepārtrauktas uzlabošanas metode </a:t>
            </a:r>
            <a:r>
              <a:rPr lang="lv-LV" b="1" dirty="0"/>
              <a:t>“plāno, dari, pārbaudi, rīkojies” </a:t>
            </a:r>
            <a:r>
              <a:rPr lang="lv-LV" dirty="0"/>
              <a:t>(PDPR). </a:t>
            </a:r>
          </a:p>
          <a:p>
            <a:r>
              <a:rPr lang="lv-LV" dirty="0"/>
              <a:t>Standarts paredz energopārvaldības iekļaušanu organizācijas ikdienas darbībā.</a:t>
            </a:r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9B5896D9-BDB7-E4ED-20FA-D787ABA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378555"/>
              </p:ext>
            </p:extLst>
          </p:nvPr>
        </p:nvGraphicFramePr>
        <p:xfrm>
          <a:off x="2371920" y="1244416"/>
          <a:ext cx="5540331" cy="43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upa 31">
            <a:extLst>
              <a:ext uri="{FF2B5EF4-FFF2-40B4-BE49-F238E27FC236}">
                <a16:creationId xmlns:a16="http://schemas.microsoft.com/office/drawing/2014/main" id="{6022B6F9-AF80-F4BC-C27B-3643F7CA90FA}"/>
              </a:ext>
            </a:extLst>
          </p:cNvPr>
          <p:cNvGrpSpPr/>
          <p:nvPr/>
        </p:nvGrpSpPr>
        <p:grpSpPr>
          <a:xfrm>
            <a:off x="4776252" y="1758094"/>
            <a:ext cx="2078533" cy="2017888"/>
            <a:chOff x="4776252" y="1758094"/>
            <a:chExt cx="2078533" cy="2017888"/>
          </a:xfrm>
        </p:grpSpPr>
        <p:sp>
          <p:nvSpPr>
            <p:cNvPr id="26" name="Loks 25">
              <a:extLst>
                <a:ext uri="{FF2B5EF4-FFF2-40B4-BE49-F238E27FC236}">
                  <a16:creationId xmlns:a16="http://schemas.microsoft.com/office/drawing/2014/main" id="{3E5991E9-0FA6-A0AD-B0FF-EB0B8B3E1572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lv-LV" sz="1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Dari</a:t>
              </a:r>
              <a:endParaRPr lang="lv-LV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Blokshēma: sapludināšana 30">
              <a:extLst>
                <a:ext uri="{FF2B5EF4-FFF2-40B4-BE49-F238E27FC236}">
                  <a16:creationId xmlns:a16="http://schemas.microsoft.com/office/drawing/2014/main" id="{990DEDAA-6626-CB6E-C3A5-2582FF432A04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5C671C8-8063-18FA-B827-07C3024F3F55}"/>
              </a:ext>
            </a:extLst>
          </p:cNvPr>
          <p:cNvGrpSpPr/>
          <p:nvPr/>
        </p:nvGrpSpPr>
        <p:grpSpPr>
          <a:xfrm rot="5400000">
            <a:off x="4721070" y="2984125"/>
            <a:ext cx="2078533" cy="2188896"/>
            <a:chOff x="4776252" y="1758094"/>
            <a:chExt cx="2078533" cy="2017888"/>
          </a:xfrm>
        </p:grpSpPr>
        <p:sp>
          <p:nvSpPr>
            <p:cNvPr id="9" name="Loks 8">
              <a:extLst>
                <a:ext uri="{FF2B5EF4-FFF2-40B4-BE49-F238E27FC236}">
                  <a16:creationId xmlns:a16="http://schemas.microsoft.com/office/drawing/2014/main" id="{078B6D80-CFDF-6E82-3961-CCC3FFC0E3BF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lv-LV" b="1" dirty="0">
                  <a:solidFill>
                    <a:schemeClr val="accent1">
                      <a:lumMod val="75000"/>
                    </a:schemeClr>
                  </a:solidFill>
                </a:rPr>
                <a:t>Pārbaudi</a:t>
              </a:r>
            </a:p>
          </p:txBody>
        </p:sp>
        <p:sp>
          <p:nvSpPr>
            <p:cNvPr id="10" name="Blokshēma: sapludināšana 9">
              <a:extLst>
                <a:ext uri="{FF2B5EF4-FFF2-40B4-BE49-F238E27FC236}">
                  <a16:creationId xmlns:a16="http://schemas.microsoft.com/office/drawing/2014/main" id="{2B2D12C3-5CE3-AEF4-01BF-2DC846132BB3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4" name="Loks 13">
            <a:extLst>
              <a:ext uri="{FF2B5EF4-FFF2-40B4-BE49-F238E27FC236}">
                <a16:creationId xmlns:a16="http://schemas.microsoft.com/office/drawing/2014/main" id="{6C5FB702-A426-8577-35C2-D88F7935DFB6}"/>
              </a:ext>
            </a:extLst>
          </p:cNvPr>
          <p:cNvSpPr/>
          <p:nvPr/>
        </p:nvSpPr>
        <p:spPr>
          <a:xfrm rot="10800000">
            <a:off x="3494485" y="3348709"/>
            <a:ext cx="1955175" cy="1708484"/>
          </a:xfrm>
          <a:prstGeom prst="arc">
            <a:avLst>
              <a:gd name="adj1" fmla="val 16200000"/>
              <a:gd name="adj2" fmla="val 4036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Blokshēma: sapludināšana 15">
            <a:extLst>
              <a:ext uri="{FF2B5EF4-FFF2-40B4-BE49-F238E27FC236}">
                <a16:creationId xmlns:a16="http://schemas.microsoft.com/office/drawing/2014/main" id="{D1954EA6-D984-02AA-04F3-8782034CE382}"/>
              </a:ext>
            </a:extLst>
          </p:cNvPr>
          <p:cNvSpPr/>
          <p:nvPr/>
        </p:nvSpPr>
        <p:spPr>
          <a:xfrm rot="10800000">
            <a:off x="3416381" y="4091207"/>
            <a:ext cx="155989" cy="159203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C23E6-FCAE-9B79-E836-413700827F76}"/>
              </a:ext>
            </a:extLst>
          </p:cNvPr>
          <p:cNvSpPr txBox="1"/>
          <p:nvPr/>
        </p:nvSpPr>
        <p:spPr>
          <a:xfrm>
            <a:off x="3614034" y="4338953"/>
            <a:ext cx="10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Rīkojies</a:t>
            </a:r>
          </a:p>
        </p:txBody>
      </p:sp>
    </p:spTree>
    <p:extLst>
      <p:ext uri="{BB962C8B-B14F-4D97-AF65-F5344CB8AC3E}">
        <p14:creationId xmlns:p14="http://schemas.microsoft.com/office/powerpoint/2010/main" val="189312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224094" y="149991"/>
              <a:ext cx="1092140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Uzlabošana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2562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Veic darbības, lai: 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Novērstu neatbilstības un nepārtraukti uzlabotu energosniegumu un Energopārvaldības sistēmu.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7F320-34E2-5C5F-F19C-C2643EE8C6E4}"/>
              </a:ext>
            </a:extLst>
          </p:cNvPr>
          <p:cNvSpPr txBox="1"/>
          <p:nvPr/>
        </p:nvSpPr>
        <p:spPr>
          <a:xfrm>
            <a:off x="3610149" y="216400"/>
            <a:ext cx="7925988" cy="4016484"/>
          </a:xfrm>
          <a:custGeom>
            <a:avLst/>
            <a:gdLst>
              <a:gd name="connsiteX0" fmla="*/ 0 w 7925988"/>
              <a:gd name="connsiteY0" fmla="*/ 0 h 4016484"/>
              <a:gd name="connsiteX1" fmla="*/ 486882 w 7925988"/>
              <a:gd name="connsiteY1" fmla="*/ 0 h 4016484"/>
              <a:gd name="connsiteX2" fmla="*/ 1211544 w 7925988"/>
              <a:gd name="connsiteY2" fmla="*/ 0 h 4016484"/>
              <a:gd name="connsiteX3" fmla="*/ 1619166 w 7925988"/>
              <a:gd name="connsiteY3" fmla="*/ 0 h 4016484"/>
              <a:gd name="connsiteX4" fmla="*/ 2026788 w 7925988"/>
              <a:gd name="connsiteY4" fmla="*/ 0 h 4016484"/>
              <a:gd name="connsiteX5" fmla="*/ 2592930 w 7925988"/>
              <a:gd name="connsiteY5" fmla="*/ 0 h 4016484"/>
              <a:gd name="connsiteX6" fmla="*/ 3317592 w 7925988"/>
              <a:gd name="connsiteY6" fmla="*/ 0 h 4016484"/>
              <a:gd name="connsiteX7" fmla="*/ 3725214 w 7925988"/>
              <a:gd name="connsiteY7" fmla="*/ 0 h 4016484"/>
              <a:gd name="connsiteX8" fmla="*/ 4291356 w 7925988"/>
              <a:gd name="connsiteY8" fmla="*/ 0 h 4016484"/>
              <a:gd name="connsiteX9" fmla="*/ 4619719 w 7925988"/>
              <a:gd name="connsiteY9" fmla="*/ 0 h 4016484"/>
              <a:gd name="connsiteX10" fmla="*/ 5106601 w 7925988"/>
              <a:gd name="connsiteY10" fmla="*/ 0 h 4016484"/>
              <a:gd name="connsiteX11" fmla="*/ 5831263 w 7925988"/>
              <a:gd name="connsiteY11" fmla="*/ 0 h 4016484"/>
              <a:gd name="connsiteX12" fmla="*/ 6397405 w 7925988"/>
              <a:gd name="connsiteY12" fmla="*/ 0 h 4016484"/>
              <a:gd name="connsiteX13" fmla="*/ 6884287 w 7925988"/>
              <a:gd name="connsiteY13" fmla="*/ 0 h 4016484"/>
              <a:gd name="connsiteX14" fmla="*/ 7925988 w 7925988"/>
              <a:gd name="connsiteY14" fmla="*/ 0 h 4016484"/>
              <a:gd name="connsiteX15" fmla="*/ 7925988 w 7925988"/>
              <a:gd name="connsiteY15" fmla="*/ 493454 h 4016484"/>
              <a:gd name="connsiteX16" fmla="*/ 7925988 w 7925988"/>
              <a:gd name="connsiteY16" fmla="*/ 1067237 h 4016484"/>
              <a:gd name="connsiteX17" fmla="*/ 7925988 w 7925988"/>
              <a:gd name="connsiteY17" fmla="*/ 1600856 h 4016484"/>
              <a:gd name="connsiteX18" fmla="*/ 7925988 w 7925988"/>
              <a:gd name="connsiteY18" fmla="*/ 2174639 h 4016484"/>
              <a:gd name="connsiteX19" fmla="*/ 7925988 w 7925988"/>
              <a:gd name="connsiteY19" fmla="*/ 2828752 h 4016484"/>
              <a:gd name="connsiteX20" fmla="*/ 7925988 w 7925988"/>
              <a:gd name="connsiteY20" fmla="*/ 3402536 h 4016484"/>
              <a:gd name="connsiteX21" fmla="*/ 7925988 w 7925988"/>
              <a:gd name="connsiteY21" fmla="*/ 4016484 h 4016484"/>
              <a:gd name="connsiteX22" fmla="*/ 7201326 w 7925988"/>
              <a:gd name="connsiteY22" fmla="*/ 4016484 h 4016484"/>
              <a:gd name="connsiteX23" fmla="*/ 6555924 w 7925988"/>
              <a:gd name="connsiteY23" fmla="*/ 4016484 h 4016484"/>
              <a:gd name="connsiteX24" fmla="*/ 5831263 w 7925988"/>
              <a:gd name="connsiteY24" fmla="*/ 4016484 h 4016484"/>
              <a:gd name="connsiteX25" fmla="*/ 5344380 w 7925988"/>
              <a:gd name="connsiteY25" fmla="*/ 4016484 h 4016484"/>
              <a:gd name="connsiteX26" fmla="*/ 4936758 w 7925988"/>
              <a:gd name="connsiteY26" fmla="*/ 4016484 h 4016484"/>
              <a:gd name="connsiteX27" fmla="*/ 4370616 w 7925988"/>
              <a:gd name="connsiteY27" fmla="*/ 4016484 h 4016484"/>
              <a:gd name="connsiteX28" fmla="*/ 3645954 w 7925988"/>
              <a:gd name="connsiteY28" fmla="*/ 4016484 h 4016484"/>
              <a:gd name="connsiteX29" fmla="*/ 3000553 w 7925988"/>
              <a:gd name="connsiteY29" fmla="*/ 4016484 h 4016484"/>
              <a:gd name="connsiteX30" fmla="*/ 2355151 w 7925988"/>
              <a:gd name="connsiteY30" fmla="*/ 4016484 h 4016484"/>
              <a:gd name="connsiteX31" fmla="*/ 1789009 w 7925988"/>
              <a:gd name="connsiteY31" fmla="*/ 4016484 h 4016484"/>
              <a:gd name="connsiteX32" fmla="*/ 1143607 w 7925988"/>
              <a:gd name="connsiteY32" fmla="*/ 4016484 h 4016484"/>
              <a:gd name="connsiteX33" fmla="*/ 735985 w 7925988"/>
              <a:gd name="connsiteY33" fmla="*/ 4016484 h 4016484"/>
              <a:gd name="connsiteX34" fmla="*/ 0 w 7925988"/>
              <a:gd name="connsiteY34" fmla="*/ 4016484 h 4016484"/>
              <a:gd name="connsiteX35" fmla="*/ 0 w 7925988"/>
              <a:gd name="connsiteY35" fmla="*/ 3442701 h 4016484"/>
              <a:gd name="connsiteX36" fmla="*/ 0 w 7925988"/>
              <a:gd name="connsiteY36" fmla="*/ 2949247 h 4016484"/>
              <a:gd name="connsiteX37" fmla="*/ 0 w 7925988"/>
              <a:gd name="connsiteY37" fmla="*/ 2455793 h 4016484"/>
              <a:gd name="connsiteX38" fmla="*/ 0 w 7925988"/>
              <a:gd name="connsiteY38" fmla="*/ 1922174 h 4016484"/>
              <a:gd name="connsiteX39" fmla="*/ 0 w 7925988"/>
              <a:gd name="connsiteY39" fmla="*/ 1428721 h 4016484"/>
              <a:gd name="connsiteX40" fmla="*/ 0 w 7925988"/>
              <a:gd name="connsiteY40" fmla="*/ 975432 h 4016484"/>
              <a:gd name="connsiteX41" fmla="*/ 0 w 7925988"/>
              <a:gd name="connsiteY41" fmla="*/ 522143 h 4016484"/>
              <a:gd name="connsiteX42" fmla="*/ 0 w 7925988"/>
              <a:gd name="connsiteY42" fmla="*/ 0 h 401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925988" h="4016484" fill="none" extrusionOk="0">
                <a:moveTo>
                  <a:pt x="0" y="0"/>
                </a:moveTo>
                <a:cubicBezTo>
                  <a:pt x="210591" y="-26596"/>
                  <a:pt x="287513" y="21449"/>
                  <a:pt x="486882" y="0"/>
                </a:cubicBezTo>
                <a:cubicBezTo>
                  <a:pt x="686251" y="-21449"/>
                  <a:pt x="850731" y="30399"/>
                  <a:pt x="1211544" y="0"/>
                </a:cubicBezTo>
                <a:cubicBezTo>
                  <a:pt x="1572357" y="-30399"/>
                  <a:pt x="1422594" y="45628"/>
                  <a:pt x="1619166" y="0"/>
                </a:cubicBezTo>
                <a:cubicBezTo>
                  <a:pt x="1815738" y="-45628"/>
                  <a:pt x="1837707" y="44754"/>
                  <a:pt x="2026788" y="0"/>
                </a:cubicBezTo>
                <a:cubicBezTo>
                  <a:pt x="2215869" y="-44754"/>
                  <a:pt x="2408270" y="67320"/>
                  <a:pt x="2592930" y="0"/>
                </a:cubicBezTo>
                <a:cubicBezTo>
                  <a:pt x="2777590" y="-67320"/>
                  <a:pt x="3158507" y="46561"/>
                  <a:pt x="3317592" y="0"/>
                </a:cubicBezTo>
                <a:cubicBezTo>
                  <a:pt x="3476677" y="-46561"/>
                  <a:pt x="3559267" y="42737"/>
                  <a:pt x="3725214" y="0"/>
                </a:cubicBezTo>
                <a:cubicBezTo>
                  <a:pt x="3891161" y="-42737"/>
                  <a:pt x="4021248" y="34123"/>
                  <a:pt x="4291356" y="0"/>
                </a:cubicBezTo>
                <a:cubicBezTo>
                  <a:pt x="4561464" y="-34123"/>
                  <a:pt x="4483291" y="21890"/>
                  <a:pt x="4619719" y="0"/>
                </a:cubicBezTo>
                <a:cubicBezTo>
                  <a:pt x="4756147" y="-21890"/>
                  <a:pt x="4884845" y="18866"/>
                  <a:pt x="5106601" y="0"/>
                </a:cubicBezTo>
                <a:cubicBezTo>
                  <a:pt x="5328357" y="-18866"/>
                  <a:pt x="5516023" y="36497"/>
                  <a:pt x="5831263" y="0"/>
                </a:cubicBezTo>
                <a:cubicBezTo>
                  <a:pt x="6146503" y="-36497"/>
                  <a:pt x="6237941" y="5715"/>
                  <a:pt x="6397405" y="0"/>
                </a:cubicBezTo>
                <a:cubicBezTo>
                  <a:pt x="6556869" y="-5715"/>
                  <a:pt x="6654584" y="1712"/>
                  <a:pt x="6884287" y="0"/>
                </a:cubicBezTo>
                <a:cubicBezTo>
                  <a:pt x="7113990" y="-1712"/>
                  <a:pt x="7423595" y="31139"/>
                  <a:pt x="7925988" y="0"/>
                </a:cubicBezTo>
                <a:cubicBezTo>
                  <a:pt x="7929345" y="197021"/>
                  <a:pt x="7877798" y="374597"/>
                  <a:pt x="7925988" y="493454"/>
                </a:cubicBezTo>
                <a:cubicBezTo>
                  <a:pt x="7974178" y="612311"/>
                  <a:pt x="7867115" y="891884"/>
                  <a:pt x="7925988" y="1067237"/>
                </a:cubicBezTo>
                <a:cubicBezTo>
                  <a:pt x="7984861" y="1242590"/>
                  <a:pt x="7915855" y="1482905"/>
                  <a:pt x="7925988" y="1600856"/>
                </a:cubicBezTo>
                <a:cubicBezTo>
                  <a:pt x="7936121" y="1718807"/>
                  <a:pt x="7858978" y="1893049"/>
                  <a:pt x="7925988" y="2174639"/>
                </a:cubicBezTo>
                <a:cubicBezTo>
                  <a:pt x="7992998" y="2456229"/>
                  <a:pt x="7921148" y="2679130"/>
                  <a:pt x="7925988" y="2828752"/>
                </a:cubicBezTo>
                <a:cubicBezTo>
                  <a:pt x="7930828" y="2978374"/>
                  <a:pt x="7885272" y="3250095"/>
                  <a:pt x="7925988" y="3402536"/>
                </a:cubicBezTo>
                <a:cubicBezTo>
                  <a:pt x="7966704" y="3554977"/>
                  <a:pt x="7878339" y="3852125"/>
                  <a:pt x="7925988" y="4016484"/>
                </a:cubicBezTo>
                <a:cubicBezTo>
                  <a:pt x="7605987" y="4061035"/>
                  <a:pt x="7481591" y="3955882"/>
                  <a:pt x="7201326" y="4016484"/>
                </a:cubicBezTo>
                <a:cubicBezTo>
                  <a:pt x="6921061" y="4077086"/>
                  <a:pt x="6704877" y="3990281"/>
                  <a:pt x="6555924" y="4016484"/>
                </a:cubicBezTo>
                <a:cubicBezTo>
                  <a:pt x="6406971" y="4042687"/>
                  <a:pt x="6115469" y="3992083"/>
                  <a:pt x="5831263" y="4016484"/>
                </a:cubicBezTo>
                <a:cubicBezTo>
                  <a:pt x="5547057" y="4040885"/>
                  <a:pt x="5472935" y="3993699"/>
                  <a:pt x="5344380" y="4016484"/>
                </a:cubicBezTo>
                <a:cubicBezTo>
                  <a:pt x="5215825" y="4039269"/>
                  <a:pt x="5020828" y="4011336"/>
                  <a:pt x="4936758" y="4016484"/>
                </a:cubicBezTo>
                <a:cubicBezTo>
                  <a:pt x="4852688" y="4021632"/>
                  <a:pt x="4508464" y="4011226"/>
                  <a:pt x="4370616" y="4016484"/>
                </a:cubicBezTo>
                <a:cubicBezTo>
                  <a:pt x="4232768" y="4021742"/>
                  <a:pt x="3849814" y="3963709"/>
                  <a:pt x="3645954" y="4016484"/>
                </a:cubicBezTo>
                <a:cubicBezTo>
                  <a:pt x="3442094" y="4069259"/>
                  <a:pt x="3309957" y="3993073"/>
                  <a:pt x="3000553" y="4016484"/>
                </a:cubicBezTo>
                <a:cubicBezTo>
                  <a:pt x="2691149" y="4039895"/>
                  <a:pt x="2598942" y="3973625"/>
                  <a:pt x="2355151" y="4016484"/>
                </a:cubicBezTo>
                <a:cubicBezTo>
                  <a:pt x="2111360" y="4059343"/>
                  <a:pt x="1953280" y="3964979"/>
                  <a:pt x="1789009" y="4016484"/>
                </a:cubicBezTo>
                <a:cubicBezTo>
                  <a:pt x="1624738" y="4067989"/>
                  <a:pt x="1400721" y="3949915"/>
                  <a:pt x="1143607" y="4016484"/>
                </a:cubicBezTo>
                <a:cubicBezTo>
                  <a:pt x="886493" y="4083053"/>
                  <a:pt x="848593" y="3977267"/>
                  <a:pt x="735985" y="4016484"/>
                </a:cubicBezTo>
                <a:cubicBezTo>
                  <a:pt x="623377" y="4055701"/>
                  <a:pt x="208771" y="3976818"/>
                  <a:pt x="0" y="4016484"/>
                </a:cubicBezTo>
                <a:cubicBezTo>
                  <a:pt x="-45803" y="3771142"/>
                  <a:pt x="52089" y="3708287"/>
                  <a:pt x="0" y="3442701"/>
                </a:cubicBezTo>
                <a:cubicBezTo>
                  <a:pt x="-52089" y="3177115"/>
                  <a:pt x="40679" y="3079287"/>
                  <a:pt x="0" y="2949247"/>
                </a:cubicBezTo>
                <a:cubicBezTo>
                  <a:pt x="-40679" y="2819207"/>
                  <a:pt x="3608" y="2566146"/>
                  <a:pt x="0" y="2455793"/>
                </a:cubicBezTo>
                <a:cubicBezTo>
                  <a:pt x="-3608" y="2345440"/>
                  <a:pt x="25507" y="2067154"/>
                  <a:pt x="0" y="1922174"/>
                </a:cubicBezTo>
                <a:cubicBezTo>
                  <a:pt x="-25507" y="1777194"/>
                  <a:pt x="40900" y="1598344"/>
                  <a:pt x="0" y="1428721"/>
                </a:cubicBezTo>
                <a:cubicBezTo>
                  <a:pt x="-40900" y="1259098"/>
                  <a:pt x="7499" y="1189292"/>
                  <a:pt x="0" y="975432"/>
                </a:cubicBezTo>
                <a:cubicBezTo>
                  <a:pt x="-7499" y="761572"/>
                  <a:pt x="20215" y="725710"/>
                  <a:pt x="0" y="522143"/>
                </a:cubicBezTo>
                <a:cubicBezTo>
                  <a:pt x="-20215" y="318576"/>
                  <a:pt x="45790" y="215011"/>
                  <a:pt x="0" y="0"/>
                </a:cubicBezTo>
                <a:close/>
              </a:path>
              <a:path w="7925988" h="4016484" stroke="0" extrusionOk="0">
                <a:moveTo>
                  <a:pt x="0" y="0"/>
                </a:moveTo>
                <a:cubicBezTo>
                  <a:pt x="145140" y="-54333"/>
                  <a:pt x="269827" y="35753"/>
                  <a:pt x="486882" y="0"/>
                </a:cubicBezTo>
                <a:cubicBezTo>
                  <a:pt x="703937" y="-35753"/>
                  <a:pt x="1018279" y="59332"/>
                  <a:pt x="1211544" y="0"/>
                </a:cubicBezTo>
                <a:cubicBezTo>
                  <a:pt x="1404809" y="-59332"/>
                  <a:pt x="1645390" y="896"/>
                  <a:pt x="1777686" y="0"/>
                </a:cubicBezTo>
                <a:cubicBezTo>
                  <a:pt x="1909982" y="-896"/>
                  <a:pt x="2219247" y="47051"/>
                  <a:pt x="2343828" y="0"/>
                </a:cubicBezTo>
                <a:cubicBezTo>
                  <a:pt x="2468409" y="-47051"/>
                  <a:pt x="2683183" y="22289"/>
                  <a:pt x="2909970" y="0"/>
                </a:cubicBezTo>
                <a:cubicBezTo>
                  <a:pt x="3136757" y="-22289"/>
                  <a:pt x="3256626" y="55264"/>
                  <a:pt x="3476112" y="0"/>
                </a:cubicBezTo>
                <a:cubicBezTo>
                  <a:pt x="3695598" y="-55264"/>
                  <a:pt x="3753720" y="4710"/>
                  <a:pt x="3962994" y="0"/>
                </a:cubicBezTo>
                <a:cubicBezTo>
                  <a:pt x="4172268" y="-4710"/>
                  <a:pt x="4187975" y="34960"/>
                  <a:pt x="4291356" y="0"/>
                </a:cubicBezTo>
                <a:cubicBezTo>
                  <a:pt x="4394737" y="-34960"/>
                  <a:pt x="4586131" y="43881"/>
                  <a:pt x="4698979" y="0"/>
                </a:cubicBezTo>
                <a:cubicBezTo>
                  <a:pt x="4811827" y="-43881"/>
                  <a:pt x="5030551" y="3027"/>
                  <a:pt x="5185861" y="0"/>
                </a:cubicBezTo>
                <a:cubicBezTo>
                  <a:pt x="5341171" y="-3027"/>
                  <a:pt x="5503951" y="19435"/>
                  <a:pt x="5672743" y="0"/>
                </a:cubicBezTo>
                <a:cubicBezTo>
                  <a:pt x="5841535" y="-19435"/>
                  <a:pt x="5971907" y="3710"/>
                  <a:pt x="6238885" y="0"/>
                </a:cubicBezTo>
                <a:cubicBezTo>
                  <a:pt x="6505863" y="-3710"/>
                  <a:pt x="6761927" y="68633"/>
                  <a:pt x="6963547" y="0"/>
                </a:cubicBezTo>
                <a:cubicBezTo>
                  <a:pt x="7165167" y="-68633"/>
                  <a:pt x="7215465" y="8330"/>
                  <a:pt x="7291909" y="0"/>
                </a:cubicBezTo>
                <a:cubicBezTo>
                  <a:pt x="7368353" y="-8330"/>
                  <a:pt x="7702893" y="60567"/>
                  <a:pt x="7925988" y="0"/>
                </a:cubicBezTo>
                <a:cubicBezTo>
                  <a:pt x="7961475" y="246868"/>
                  <a:pt x="7861805" y="498231"/>
                  <a:pt x="7925988" y="654113"/>
                </a:cubicBezTo>
                <a:cubicBezTo>
                  <a:pt x="7990171" y="809995"/>
                  <a:pt x="7892076" y="970793"/>
                  <a:pt x="7925988" y="1147567"/>
                </a:cubicBezTo>
                <a:cubicBezTo>
                  <a:pt x="7959900" y="1324341"/>
                  <a:pt x="7908560" y="1467247"/>
                  <a:pt x="7925988" y="1600856"/>
                </a:cubicBezTo>
                <a:cubicBezTo>
                  <a:pt x="7943416" y="1734465"/>
                  <a:pt x="7847600" y="1935622"/>
                  <a:pt x="7925988" y="2254969"/>
                </a:cubicBezTo>
                <a:cubicBezTo>
                  <a:pt x="8004376" y="2574316"/>
                  <a:pt x="7881128" y="2699599"/>
                  <a:pt x="7925988" y="2868917"/>
                </a:cubicBezTo>
                <a:cubicBezTo>
                  <a:pt x="7970848" y="3038235"/>
                  <a:pt x="7865947" y="3246012"/>
                  <a:pt x="7925988" y="3482865"/>
                </a:cubicBezTo>
                <a:cubicBezTo>
                  <a:pt x="7986029" y="3719718"/>
                  <a:pt x="7884021" y="3862931"/>
                  <a:pt x="7925988" y="4016484"/>
                </a:cubicBezTo>
                <a:cubicBezTo>
                  <a:pt x="7703433" y="4058925"/>
                  <a:pt x="7425822" y="3990920"/>
                  <a:pt x="7280586" y="4016484"/>
                </a:cubicBezTo>
                <a:cubicBezTo>
                  <a:pt x="7135350" y="4042048"/>
                  <a:pt x="7000187" y="3961603"/>
                  <a:pt x="6793704" y="4016484"/>
                </a:cubicBezTo>
                <a:cubicBezTo>
                  <a:pt x="6587221" y="4071365"/>
                  <a:pt x="6555156" y="3995418"/>
                  <a:pt x="6465342" y="4016484"/>
                </a:cubicBezTo>
                <a:cubicBezTo>
                  <a:pt x="6375528" y="4037550"/>
                  <a:pt x="6258686" y="3978374"/>
                  <a:pt x="6057719" y="4016484"/>
                </a:cubicBezTo>
                <a:cubicBezTo>
                  <a:pt x="5856752" y="4054594"/>
                  <a:pt x="5747477" y="3993934"/>
                  <a:pt x="5650097" y="4016484"/>
                </a:cubicBezTo>
                <a:cubicBezTo>
                  <a:pt x="5552717" y="4039034"/>
                  <a:pt x="5340969" y="4004928"/>
                  <a:pt x="5242475" y="4016484"/>
                </a:cubicBezTo>
                <a:cubicBezTo>
                  <a:pt x="5143981" y="4028040"/>
                  <a:pt x="4824698" y="3988597"/>
                  <a:pt x="4517813" y="4016484"/>
                </a:cubicBezTo>
                <a:cubicBezTo>
                  <a:pt x="4210928" y="4044371"/>
                  <a:pt x="3993691" y="3956656"/>
                  <a:pt x="3793151" y="4016484"/>
                </a:cubicBezTo>
                <a:cubicBezTo>
                  <a:pt x="3592611" y="4076312"/>
                  <a:pt x="3469051" y="3994840"/>
                  <a:pt x="3385529" y="4016484"/>
                </a:cubicBezTo>
                <a:cubicBezTo>
                  <a:pt x="3302007" y="4038128"/>
                  <a:pt x="2948714" y="3965265"/>
                  <a:pt x="2660867" y="4016484"/>
                </a:cubicBezTo>
                <a:cubicBezTo>
                  <a:pt x="2373020" y="4067703"/>
                  <a:pt x="2340129" y="4003272"/>
                  <a:pt x="2253245" y="4016484"/>
                </a:cubicBezTo>
                <a:cubicBezTo>
                  <a:pt x="2166361" y="4029696"/>
                  <a:pt x="1843656" y="3954304"/>
                  <a:pt x="1607843" y="4016484"/>
                </a:cubicBezTo>
                <a:cubicBezTo>
                  <a:pt x="1372030" y="4078664"/>
                  <a:pt x="1376308" y="3995656"/>
                  <a:pt x="1200221" y="4016484"/>
                </a:cubicBezTo>
                <a:cubicBezTo>
                  <a:pt x="1024134" y="4037312"/>
                  <a:pt x="846872" y="4010283"/>
                  <a:pt x="634079" y="4016484"/>
                </a:cubicBezTo>
                <a:cubicBezTo>
                  <a:pt x="421286" y="4022685"/>
                  <a:pt x="286029" y="4003047"/>
                  <a:pt x="0" y="4016484"/>
                </a:cubicBezTo>
                <a:cubicBezTo>
                  <a:pt x="-58174" y="3800335"/>
                  <a:pt x="62131" y="3686642"/>
                  <a:pt x="0" y="3482865"/>
                </a:cubicBezTo>
                <a:cubicBezTo>
                  <a:pt x="-62131" y="3279088"/>
                  <a:pt x="36453" y="3047615"/>
                  <a:pt x="0" y="2868917"/>
                </a:cubicBezTo>
                <a:cubicBezTo>
                  <a:pt x="-36453" y="2690219"/>
                  <a:pt x="73306" y="2368842"/>
                  <a:pt x="0" y="2214804"/>
                </a:cubicBezTo>
                <a:cubicBezTo>
                  <a:pt x="-73306" y="2060766"/>
                  <a:pt x="35594" y="1853256"/>
                  <a:pt x="0" y="1761515"/>
                </a:cubicBezTo>
                <a:cubicBezTo>
                  <a:pt x="-35594" y="1669774"/>
                  <a:pt x="2228" y="1387488"/>
                  <a:pt x="0" y="1268061"/>
                </a:cubicBezTo>
                <a:cubicBezTo>
                  <a:pt x="-2228" y="1148634"/>
                  <a:pt x="27060" y="974414"/>
                  <a:pt x="0" y="774608"/>
                </a:cubicBezTo>
                <a:cubicBezTo>
                  <a:pt x="-27060" y="574802"/>
                  <a:pt x="39272" y="26335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Nepārtraukta energosnieguma uzlabojumu piemēri ietver, bet ne tikai, turpmāk minētos.</a:t>
            </a:r>
          </a:p>
          <a:p>
            <a:pPr lvl="1">
              <a:buSzPts val="1200"/>
              <a:tabLst>
                <a:tab pos="431800" algn="l"/>
              </a:tabLst>
            </a:pPr>
            <a:endParaRPr lang="lv-LV" sz="1050" b="1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buSzPts val="1200"/>
              <a:tabLst>
                <a:tab pos="431800" algn="l"/>
              </a:tabLst>
            </a:pPr>
            <a:r>
              <a:rPr lang="lv-LV" b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—	</a:t>
            </a: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Kopējais enerģijas patēriņš laika gaitā samazinās līdzīgos apstākļos, piemēram, biroju ēkas, kur temperatūra būtiski neatšķiras.</a:t>
            </a:r>
          </a:p>
          <a:p>
            <a:pPr lvl="1">
              <a:buSzPts val="1200"/>
              <a:tabLst>
                <a:tab pos="431800" algn="l"/>
              </a:tabLst>
            </a:pPr>
            <a:endParaRPr lang="lv-LV" sz="105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—	Kopējais enerģijas patēriņš palielinās, bet organizācijas noteiktais energosnieguma rādītājs uzlabojas.</a:t>
            </a: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Šajā gadījumā vienkārša proporcija, ja ir viens būtisks mainīgais un nav pamatslodzes.</a:t>
            </a:r>
          </a:p>
          <a:p>
            <a:pPr lvl="1">
              <a:buSzPts val="1200"/>
              <a:tabLst>
                <a:tab pos="431800" algn="l"/>
              </a:tabLst>
            </a:pPr>
            <a:endParaRPr lang="lv-LV" sz="105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buSzPts val="1200"/>
              <a:tabLst>
                <a:tab pos="431800" algn="l"/>
              </a:tabLst>
            </a:pPr>
            <a:r>
              <a:rPr lang="lv-LV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—	Iekārtām ir paredzama energosnieguma samazināšanās novecojot. Snieguma samazināšanas līknes aizkavēšanās vai samazināšanās pareizās ekspluatācijas un tehniskās apkopes vadības dēļ var parādīt uzlabotu energosniegumu, kā to nosaka organizācijas ESR.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E66536C-C54F-46F1-4674-97F50A46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70" y="4302921"/>
            <a:ext cx="4141008" cy="2338679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1DC46670-388C-6394-D876-F4E87B0FE5A7}"/>
              </a:ext>
            </a:extLst>
          </p:cNvPr>
          <p:cNvSpPr/>
          <p:nvPr/>
        </p:nvSpPr>
        <p:spPr>
          <a:xfrm>
            <a:off x="3686174" y="4345821"/>
            <a:ext cx="232682" cy="1763485"/>
          </a:xfrm>
          <a:prstGeom prst="rect">
            <a:avLst/>
          </a:prstGeom>
          <a:solidFill>
            <a:srgbClr val="E8E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3746B0C-2900-D64C-DD9B-1F344974D56B}"/>
              </a:ext>
            </a:extLst>
          </p:cNvPr>
          <p:cNvSpPr/>
          <p:nvPr/>
        </p:nvSpPr>
        <p:spPr>
          <a:xfrm>
            <a:off x="7007130" y="4345822"/>
            <a:ext cx="268061" cy="1763485"/>
          </a:xfrm>
          <a:prstGeom prst="rect">
            <a:avLst/>
          </a:prstGeom>
          <a:solidFill>
            <a:srgbClr val="E8E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Bultiņa: pa labi 10">
            <a:extLst>
              <a:ext uri="{FF2B5EF4-FFF2-40B4-BE49-F238E27FC236}">
                <a16:creationId xmlns:a16="http://schemas.microsoft.com/office/drawing/2014/main" id="{7AE75AC9-7131-9128-CC90-B5AEC1E84AE8}"/>
              </a:ext>
            </a:extLst>
          </p:cNvPr>
          <p:cNvSpPr/>
          <p:nvPr/>
        </p:nvSpPr>
        <p:spPr>
          <a:xfrm>
            <a:off x="7617278" y="5284527"/>
            <a:ext cx="534760" cy="404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F557C321-25E5-B92F-DB87-2677A68E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038" y="4345822"/>
            <a:ext cx="3511861" cy="1877410"/>
          </a:xfrm>
          <a:prstGeom prst="rect">
            <a:avLst/>
          </a:prstGeom>
        </p:spPr>
      </p:pic>
      <p:sp>
        <p:nvSpPr>
          <p:cNvPr id="14" name="Taisnstūris 13">
            <a:extLst>
              <a:ext uri="{FF2B5EF4-FFF2-40B4-BE49-F238E27FC236}">
                <a16:creationId xmlns:a16="http://schemas.microsoft.com/office/drawing/2014/main" id="{349A5CF1-98EA-0AC2-F4A1-0BF1497EFDDB}"/>
              </a:ext>
            </a:extLst>
          </p:cNvPr>
          <p:cNvSpPr/>
          <p:nvPr/>
        </p:nvSpPr>
        <p:spPr>
          <a:xfrm>
            <a:off x="8470311" y="4307327"/>
            <a:ext cx="232682" cy="1763485"/>
          </a:xfrm>
          <a:prstGeom prst="rect">
            <a:avLst/>
          </a:prstGeom>
          <a:solidFill>
            <a:srgbClr val="E8E8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87643-DD23-8BA1-CDAF-EA390BE98A7B}"/>
              </a:ext>
            </a:extLst>
          </p:cNvPr>
          <p:cNvSpPr txBox="1"/>
          <p:nvPr/>
        </p:nvSpPr>
        <p:spPr>
          <a:xfrm>
            <a:off x="8158924" y="6261727"/>
            <a:ext cx="382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Īpatnējais elektroenerģijas patēriņš, </a:t>
            </a:r>
            <a:r>
              <a:rPr lang="lv-LV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kWh</a:t>
            </a:r>
            <a:r>
              <a:rPr lang="lv-LV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/EUR </a:t>
            </a:r>
            <a:r>
              <a:rPr lang="lv-LV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162231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a 56" descr="Arrow circle outline">
            <a:extLst>
              <a:ext uri="{FF2B5EF4-FFF2-40B4-BE49-F238E27FC236}">
                <a16:creationId xmlns:a16="http://schemas.microsoft.com/office/drawing/2014/main" id="{E0EA8D7C-FE45-315A-19D8-13A1F2D4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7502" y="776104"/>
            <a:ext cx="5287540" cy="5287540"/>
          </a:xfrm>
          <a:prstGeom prst="rect">
            <a:avLst/>
          </a:prstGeom>
        </p:spPr>
      </p:pic>
      <p:sp>
        <p:nvSpPr>
          <p:cNvPr id="28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6" name="Shēma 5">
            <a:extLst>
              <a:ext uri="{FF2B5EF4-FFF2-40B4-BE49-F238E27FC236}">
                <a16:creationId xmlns:a16="http://schemas.microsoft.com/office/drawing/2014/main" id="{698C79E2-4B07-8D1C-0F41-EEC1F7453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946042"/>
              </p:ext>
            </p:extLst>
          </p:nvPr>
        </p:nvGraphicFramePr>
        <p:xfrm>
          <a:off x="2371920" y="1244416"/>
          <a:ext cx="5540331" cy="43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39DD6C46-ED85-CD89-7A00-FCBB61BFB412}"/>
              </a:ext>
            </a:extLst>
          </p:cNvPr>
          <p:cNvSpPr/>
          <p:nvPr/>
        </p:nvSpPr>
        <p:spPr>
          <a:xfrm>
            <a:off x="2632159" y="841659"/>
            <a:ext cx="5019850" cy="5090984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67F4-9291-2607-5130-7F5D1C74FF58}"/>
              </a:ext>
            </a:extLst>
          </p:cNvPr>
          <p:cNvSpPr txBox="1"/>
          <p:nvPr/>
        </p:nvSpPr>
        <p:spPr>
          <a:xfrm>
            <a:off x="3488068" y="771356"/>
            <a:ext cx="330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Energopārvaldības sistēmas darbības lauks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256C-A1F8-58E9-ACC7-B32CA6C042D5}"/>
              </a:ext>
            </a:extLst>
          </p:cNvPr>
          <p:cNvSpPr txBox="1"/>
          <p:nvPr/>
        </p:nvSpPr>
        <p:spPr>
          <a:xfrm>
            <a:off x="3826090" y="402680"/>
            <a:ext cx="31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Organizācijas konteksts</a:t>
            </a:r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8FA6A4BC-849A-FFCE-31E0-B3C5961391E7}"/>
              </a:ext>
            </a:extLst>
          </p:cNvPr>
          <p:cNvSpPr/>
          <p:nvPr/>
        </p:nvSpPr>
        <p:spPr>
          <a:xfrm>
            <a:off x="7432319" y="402680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Ieinteresēto pušu vajadzības un vēlmes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2D4F877-8585-2878-F3C0-3617A521B1EA}"/>
              </a:ext>
            </a:extLst>
          </p:cNvPr>
          <p:cNvSpPr/>
          <p:nvPr/>
        </p:nvSpPr>
        <p:spPr>
          <a:xfrm>
            <a:off x="600222" y="340148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Iekšējie un ārējie jautājumi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E8F49-B100-6E3D-239B-91C592C9B7FA}"/>
              </a:ext>
            </a:extLst>
          </p:cNvPr>
          <p:cNvSpPr txBox="1"/>
          <p:nvPr/>
        </p:nvSpPr>
        <p:spPr>
          <a:xfrm>
            <a:off x="3884784" y="5932643"/>
            <a:ext cx="25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Paredzētie energopārvaldības sistēmas rezultāti</a:t>
            </a:r>
          </a:p>
        </p:txBody>
      </p:sp>
      <p:sp>
        <p:nvSpPr>
          <p:cNvPr id="20" name="Bultiņa: saliekta augšup 19">
            <a:extLst>
              <a:ext uri="{FF2B5EF4-FFF2-40B4-BE49-F238E27FC236}">
                <a16:creationId xmlns:a16="http://schemas.microsoft.com/office/drawing/2014/main" id="{B4E86039-A66E-2A78-0359-56E23724E60C}"/>
              </a:ext>
            </a:extLst>
          </p:cNvPr>
          <p:cNvSpPr/>
          <p:nvPr/>
        </p:nvSpPr>
        <p:spPr>
          <a:xfrm rot="5400000">
            <a:off x="3292207" y="5741991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Bultiņa: saliekta augšup 21">
            <a:extLst>
              <a:ext uri="{FF2B5EF4-FFF2-40B4-BE49-F238E27FC236}">
                <a16:creationId xmlns:a16="http://schemas.microsoft.com/office/drawing/2014/main" id="{843EA4F4-72CF-3FED-8FDA-96B026792C05}"/>
              </a:ext>
            </a:extLst>
          </p:cNvPr>
          <p:cNvSpPr/>
          <p:nvPr/>
        </p:nvSpPr>
        <p:spPr>
          <a:xfrm rot="16200000" flipH="1">
            <a:off x="6247612" y="5758456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9" name="Taisns bultveida savienotājs 58">
            <a:extLst>
              <a:ext uri="{FF2B5EF4-FFF2-40B4-BE49-F238E27FC236}">
                <a16:creationId xmlns:a16="http://schemas.microsoft.com/office/drawing/2014/main" id="{76FFC398-D5AE-9A3B-1773-04DF5216E84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788344" y="1241178"/>
            <a:ext cx="979657" cy="74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aisns bultveida savienotājs 59">
            <a:extLst>
              <a:ext uri="{FF2B5EF4-FFF2-40B4-BE49-F238E27FC236}">
                <a16:creationId xmlns:a16="http://schemas.microsoft.com/office/drawing/2014/main" id="{AC1C4FFA-B02D-8416-9983-058D2B99B58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2556719" y="1178646"/>
            <a:ext cx="828316" cy="8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32A25F9-A6E8-FE6D-AD8E-486DC7F14AF1}"/>
              </a:ext>
            </a:extLst>
          </p:cNvPr>
          <p:cNvSpPr txBox="1"/>
          <p:nvPr/>
        </p:nvSpPr>
        <p:spPr>
          <a:xfrm>
            <a:off x="9242347" y="1890983"/>
            <a:ext cx="2488897" cy="3139321"/>
          </a:xfrm>
          <a:custGeom>
            <a:avLst/>
            <a:gdLst>
              <a:gd name="connsiteX0" fmla="*/ 0 w 2488897"/>
              <a:gd name="connsiteY0" fmla="*/ 0 h 3139321"/>
              <a:gd name="connsiteX1" fmla="*/ 672002 w 2488897"/>
              <a:gd name="connsiteY1" fmla="*/ 0 h 3139321"/>
              <a:gd name="connsiteX2" fmla="*/ 1319115 w 2488897"/>
              <a:gd name="connsiteY2" fmla="*/ 0 h 3139321"/>
              <a:gd name="connsiteX3" fmla="*/ 1866673 w 2488897"/>
              <a:gd name="connsiteY3" fmla="*/ 0 h 3139321"/>
              <a:gd name="connsiteX4" fmla="*/ 2488897 w 2488897"/>
              <a:gd name="connsiteY4" fmla="*/ 0 h 3139321"/>
              <a:gd name="connsiteX5" fmla="*/ 2488897 w 2488897"/>
              <a:gd name="connsiteY5" fmla="*/ 533685 h 3139321"/>
              <a:gd name="connsiteX6" fmla="*/ 2488897 w 2488897"/>
              <a:gd name="connsiteY6" fmla="*/ 1067369 h 3139321"/>
              <a:gd name="connsiteX7" fmla="*/ 2488897 w 2488897"/>
              <a:gd name="connsiteY7" fmla="*/ 1726627 h 3139321"/>
              <a:gd name="connsiteX8" fmla="*/ 2488897 w 2488897"/>
              <a:gd name="connsiteY8" fmla="*/ 2385884 h 3139321"/>
              <a:gd name="connsiteX9" fmla="*/ 2488897 w 2488897"/>
              <a:gd name="connsiteY9" fmla="*/ 3139321 h 3139321"/>
              <a:gd name="connsiteX10" fmla="*/ 1941340 w 2488897"/>
              <a:gd name="connsiteY10" fmla="*/ 3139321 h 3139321"/>
              <a:gd name="connsiteX11" fmla="*/ 1368893 w 2488897"/>
              <a:gd name="connsiteY11" fmla="*/ 3139321 h 3139321"/>
              <a:gd name="connsiteX12" fmla="*/ 721780 w 2488897"/>
              <a:gd name="connsiteY12" fmla="*/ 3139321 h 3139321"/>
              <a:gd name="connsiteX13" fmla="*/ 0 w 2488897"/>
              <a:gd name="connsiteY13" fmla="*/ 3139321 h 3139321"/>
              <a:gd name="connsiteX14" fmla="*/ 0 w 2488897"/>
              <a:gd name="connsiteY14" fmla="*/ 2448670 h 3139321"/>
              <a:gd name="connsiteX15" fmla="*/ 0 w 2488897"/>
              <a:gd name="connsiteY15" fmla="*/ 1883593 h 3139321"/>
              <a:gd name="connsiteX16" fmla="*/ 0 w 2488897"/>
              <a:gd name="connsiteY16" fmla="*/ 1287122 h 3139321"/>
              <a:gd name="connsiteX17" fmla="*/ 0 w 2488897"/>
              <a:gd name="connsiteY17" fmla="*/ 722044 h 3139321"/>
              <a:gd name="connsiteX18" fmla="*/ 0 w 2488897"/>
              <a:gd name="connsiteY18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8897" h="3139321" extrusionOk="0">
                <a:moveTo>
                  <a:pt x="0" y="0"/>
                </a:moveTo>
                <a:cubicBezTo>
                  <a:pt x="258363" y="18208"/>
                  <a:pt x="443412" y="-31055"/>
                  <a:pt x="672002" y="0"/>
                </a:cubicBezTo>
                <a:cubicBezTo>
                  <a:pt x="900592" y="31055"/>
                  <a:pt x="1129633" y="-5523"/>
                  <a:pt x="1319115" y="0"/>
                </a:cubicBezTo>
                <a:cubicBezTo>
                  <a:pt x="1508597" y="5523"/>
                  <a:pt x="1619094" y="16251"/>
                  <a:pt x="1866673" y="0"/>
                </a:cubicBezTo>
                <a:cubicBezTo>
                  <a:pt x="2114252" y="-16251"/>
                  <a:pt x="2353599" y="30841"/>
                  <a:pt x="2488897" y="0"/>
                </a:cubicBezTo>
                <a:cubicBezTo>
                  <a:pt x="2492642" y="191940"/>
                  <a:pt x="2490990" y="373756"/>
                  <a:pt x="2488897" y="533685"/>
                </a:cubicBezTo>
                <a:cubicBezTo>
                  <a:pt x="2486804" y="693615"/>
                  <a:pt x="2467323" y="850827"/>
                  <a:pt x="2488897" y="1067369"/>
                </a:cubicBezTo>
                <a:cubicBezTo>
                  <a:pt x="2510471" y="1283911"/>
                  <a:pt x="2513078" y="1576495"/>
                  <a:pt x="2488897" y="1726627"/>
                </a:cubicBezTo>
                <a:cubicBezTo>
                  <a:pt x="2464716" y="1876759"/>
                  <a:pt x="2496715" y="2098318"/>
                  <a:pt x="2488897" y="2385884"/>
                </a:cubicBezTo>
                <a:cubicBezTo>
                  <a:pt x="2481079" y="2673450"/>
                  <a:pt x="2511224" y="2849543"/>
                  <a:pt x="2488897" y="3139321"/>
                </a:cubicBezTo>
                <a:cubicBezTo>
                  <a:pt x="2278284" y="3127016"/>
                  <a:pt x="2053936" y="3141690"/>
                  <a:pt x="1941340" y="3139321"/>
                </a:cubicBezTo>
                <a:cubicBezTo>
                  <a:pt x="1828744" y="3136952"/>
                  <a:pt x="1652900" y="3150410"/>
                  <a:pt x="1368893" y="3139321"/>
                </a:cubicBezTo>
                <a:cubicBezTo>
                  <a:pt x="1084886" y="3128232"/>
                  <a:pt x="874611" y="3142467"/>
                  <a:pt x="721780" y="3139321"/>
                </a:cubicBezTo>
                <a:cubicBezTo>
                  <a:pt x="568949" y="3136175"/>
                  <a:pt x="190696" y="3170784"/>
                  <a:pt x="0" y="3139321"/>
                </a:cubicBezTo>
                <a:cubicBezTo>
                  <a:pt x="-29137" y="2905459"/>
                  <a:pt x="-12598" y="2790980"/>
                  <a:pt x="0" y="2448670"/>
                </a:cubicBezTo>
                <a:cubicBezTo>
                  <a:pt x="12598" y="2106360"/>
                  <a:pt x="13474" y="2158835"/>
                  <a:pt x="0" y="1883593"/>
                </a:cubicBezTo>
                <a:cubicBezTo>
                  <a:pt x="-13474" y="1608351"/>
                  <a:pt x="14063" y="1413804"/>
                  <a:pt x="0" y="1287122"/>
                </a:cubicBezTo>
                <a:cubicBezTo>
                  <a:pt x="-14063" y="1160440"/>
                  <a:pt x="-9277" y="910776"/>
                  <a:pt x="0" y="722044"/>
                </a:cubicBezTo>
                <a:cubicBezTo>
                  <a:pt x="9277" y="533312"/>
                  <a:pt x="783" y="2831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dirty="0"/>
              <a:t>EPS pamatā ir nepārtrauktas uzlabošanas metode </a:t>
            </a:r>
            <a:r>
              <a:rPr lang="lv-LV" b="1" dirty="0"/>
              <a:t>“plāno, dari, pārbaudi, rīkojies” </a:t>
            </a:r>
            <a:r>
              <a:rPr lang="lv-LV" dirty="0"/>
              <a:t>(PDPR). </a:t>
            </a:r>
          </a:p>
          <a:p>
            <a:r>
              <a:rPr lang="lv-LV" dirty="0"/>
              <a:t>Standarts paredz energopārvaldības iekļaušanu organizācijas ikdienas darbībā.</a:t>
            </a:r>
          </a:p>
        </p:txBody>
      </p:sp>
    </p:spTree>
    <p:extLst>
      <p:ext uri="{BB962C8B-B14F-4D97-AF65-F5344CB8AC3E}">
        <p14:creationId xmlns:p14="http://schemas.microsoft.com/office/powerpoint/2010/main" val="2423602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39DD6C46-ED85-CD89-7A00-FCBB61BFB412}"/>
              </a:ext>
            </a:extLst>
          </p:cNvPr>
          <p:cNvSpPr/>
          <p:nvPr/>
        </p:nvSpPr>
        <p:spPr>
          <a:xfrm>
            <a:off x="2632159" y="810334"/>
            <a:ext cx="5019850" cy="5090984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67F4-9291-2607-5130-7F5D1C74FF58}"/>
              </a:ext>
            </a:extLst>
          </p:cNvPr>
          <p:cNvSpPr txBox="1"/>
          <p:nvPr/>
        </p:nvSpPr>
        <p:spPr>
          <a:xfrm>
            <a:off x="3488068" y="771356"/>
            <a:ext cx="330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/>
              <a:t>Energopārvaldības sistēmas darbības lauks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F256C-A1F8-58E9-ACC7-B32CA6C042D5}"/>
              </a:ext>
            </a:extLst>
          </p:cNvPr>
          <p:cNvSpPr txBox="1"/>
          <p:nvPr/>
        </p:nvSpPr>
        <p:spPr>
          <a:xfrm>
            <a:off x="3826090" y="402680"/>
            <a:ext cx="31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Organizācijas konteksts</a:t>
            </a:r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8FA6A4BC-849A-FFCE-31E0-B3C5961391E7}"/>
              </a:ext>
            </a:extLst>
          </p:cNvPr>
          <p:cNvSpPr/>
          <p:nvPr/>
        </p:nvSpPr>
        <p:spPr>
          <a:xfrm>
            <a:off x="7432319" y="402680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Ieinteresēto pušu vajadzības un vēlmes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2D4F877-8585-2878-F3C0-3617A521B1EA}"/>
              </a:ext>
            </a:extLst>
          </p:cNvPr>
          <p:cNvSpPr/>
          <p:nvPr/>
        </p:nvSpPr>
        <p:spPr>
          <a:xfrm>
            <a:off x="600222" y="340148"/>
            <a:ext cx="2292179" cy="9823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solidFill>
                  <a:schemeClr val="tx1"/>
                </a:solidFill>
              </a:rPr>
              <a:t>Iekšējie un ārējie jautājumi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E8F49-B100-6E3D-239B-91C592C9B7FA}"/>
              </a:ext>
            </a:extLst>
          </p:cNvPr>
          <p:cNvSpPr txBox="1"/>
          <p:nvPr/>
        </p:nvSpPr>
        <p:spPr>
          <a:xfrm>
            <a:off x="3884784" y="5932643"/>
            <a:ext cx="251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Paredzētie energopārvaldības sistēmas rezultāti</a:t>
            </a:r>
          </a:p>
        </p:txBody>
      </p:sp>
      <p:sp>
        <p:nvSpPr>
          <p:cNvPr id="20" name="Bultiņa: saliekta augšup 19">
            <a:extLst>
              <a:ext uri="{FF2B5EF4-FFF2-40B4-BE49-F238E27FC236}">
                <a16:creationId xmlns:a16="http://schemas.microsoft.com/office/drawing/2014/main" id="{B4E86039-A66E-2A78-0359-56E23724E60C}"/>
              </a:ext>
            </a:extLst>
          </p:cNvPr>
          <p:cNvSpPr/>
          <p:nvPr/>
        </p:nvSpPr>
        <p:spPr>
          <a:xfrm rot="5400000">
            <a:off x="3292207" y="5741991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Bultiņa: saliekta augšup 21">
            <a:extLst>
              <a:ext uri="{FF2B5EF4-FFF2-40B4-BE49-F238E27FC236}">
                <a16:creationId xmlns:a16="http://schemas.microsoft.com/office/drawing/2014/main" id="{843EA4F4-72CF-3FED-8FDA-96B026792C05}"/>
              </a:ext>
            </a:extLst>
          </p:cNvPr>
          <p:cNvSpPr/>
          <p:nvPr/>
        </p:nvSpPr>
        <p:spPr>
          <a:xfrm rot="16200000" flipH="1">
            <a:off x="6247612" y="5758456"/>
            <a:ext cx="783478" cy="85709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9" name="Taisns bultveida savienotājs 58">
            <a:extLst>
              <a:ext uri="{FF2B5EF4-FFF2-40B4-BE49-F238E27FC236}">
                <a16:creationId xmlns:a16="http://schemas.microsoft.com/office/drawing/2014/main" id="{76FFC398-D5AE-9A3B-1773-04DF5216E84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788344" y="1241178"/>
            <a:ext cx="979657" cy="74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aisns bultveida savienotājs 59">
            <a:extLst>
              <a:ext uri="{FF2B5EF4-FFF2-40B4-BE49-F238E27FC236}">
                <a16:creationId xmlns:a16="http://schemas.microsoft.com/office/drawing/2014/main" id="{AC1C4FFA-B02D-8416-9983-058D2B99B584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2556719" y="1178646"/>
            <a:ext cx="828316" cy="804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32A25F9-A6E8-FE6D-AD8E-486DC7F14AF1}"/>
              </a:ext>
            </a:extLst>
          </p:cNvPr>
          <p:cNvSpPr txBox="1"/>
          <p:nvPr/>
        </p:nvSpPr>
        <p:spPr>
          <a:xfrm>
            <a:off x="9242347" y="1890983"/>
            <a:ext cx="2488897" cy="3139321"/>
          </a:xfrm>
          <a:custGeom>
            <a:avLst/>
            <a:gdLst>
              <a:gd name="connsiteX0" fmla="*/ 0 w 2488897"/>
              <a:gd name="connsiteY0" fmla="*/ 0 h 3139321"/>
              <a:gd name="connsiteX1" fmla="*/ 672002 w 2488897"/>
              <a:gd name="connsiteY1" fmla="*/ 0 h 3139321"/>
              <a:gd name="connsiteX2" fmla="*/ 1319115 w 2488897"/>
              <a:gd name="connsiteY2" fmla="*/ 0 h 3139321"/>
              <a:gd name="connsiteX3" fmla="*/ 1866673 w 2488897"/>
              <a:gd name="connsiteY3" fmla="*/ 0 h 3139321"/>
              <a:gd name="connsiteX4" fmla="*/ 2488897 w 2488897"/>
              <a:gd name="connsiteY4" fmla="*/ 0 h 3139321"/>
              <a:gd name="connsiteX5" fmla="*/ 2488897 w 2488897"/>
              <a:gd name="connsiteY5" fmla="*/ 533685 h 3139321"/>
              <a:gd name="connsiteX6" fmla="*/ 2488897 w 2488897"/>
              <a:gd name="connsiteY6" fmla="*/ 1067369 h 3139321"/>
              <a:gd name="connsiteX7" fmla="*/ 2488897 w 2488897"/>
              <a:gd name="connsiteY7" fmla="*/ 1726627 h 3139321"/>
              <a:gd name="connsiteX8" fmla="*/ 2488897 w 2488897"/>
              <a:gd name="connsiteY8" fmla="*/ 2385884 h 3139321"/>
              <a:gd name="connsiteX9" fmla="*/ 2488897 w 2488897"/>
              <a:gd name="connsiteY9" fmla="*/ 3139321 h 3139321"/>
              <a:gd name="connsiteX10" fmla="*/ 1941340 w 2488897"/>
              <a:gd name="connsiteY10" fmla="*/ 3139321 h 3139321"/>
              <a:gd name="connsiteX11" fmla="*/ 1368893 w 2488897"/>
              <a:gd name="connsiteY11" fmla="*/ 3139321 h 3139321"/>
              <a:gd name="connsiteX12" fmla="*/ 721780 w 2488897"/>
              <a:gd name="connsiteY12" fmla="*/ 3139321 h 3139321"/>
              <a:gd name="connsiteX13" fmla="*/ 0 w 2488897"/>
              <a:gd name="connsiteY13" fmla="*/ 3139321 h 3139321"/>
              <a:gd name="connsiteX14" fmla="*/ 0 w 2488897"/>
              <a:gd name="connsiteY14" fmla="*/ 2448670 h 3139321"/>
              <a:gd name="connsiteX15" fmla="*/ 0 w 2488897"/>
              <a:gd name="connsiteY15" fmla="*/ 1883593 h 3139321"/>
              <a:gd name="connsiteX16" fmla="*/ 0 w 2488897"/>
              <a:gd name="connsiteY16" fmla="*/ 1287122 h 3139321"/>
              <a:gd name="connsiteX17" fmla="*/ 0 w 2488897"/>
              <a:gd name="connsiteY17" fmla="*/ 722044 h 3139321"/>
              <a:gd name="connsiteX18" fmla="*/ 0 w 2488897"/>
              <a:gd name="connsiteY18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8897" h="3139321" extrusionOk="0">
                <a:moveTo>
                  <a:pt x="0" y="0"/>
                </a:moveTo>
                <a:cubicBezTo>
                  <a:pt x="258363" y="18208"/>
                  <a:pt x="443412" y="-31055"/>
                  <a:pt x="672002" y="0"/>
                </a:cubicBezTo>
                <a:cubicBezTo>
                  <a:pt x="900592" y="31055"/>
                  <a:pt x="1129633" y="-5523"/>
                  <a:pt x="1319115" y="0"/>
                </a:cubicBezTo>
                <a:cubicBezTo>
                  <a:pt x="1508597" y="5523"/>
                  <a:pt x="1619094" y="16251"/>
                  <a:pt x="1866673" y="0"/>
                </a:cubicBezTo>
                <a:cubicBezTo>
                  <a:pt x="2114252" y="-16251"/>
                  <a:pt x="2353599" y="30841"/>
                  <a:pt x="2488897" y="0"/>
                </a:cubicBezTo>
                <a:cubicBezTo>
                  <a:pt x="2492642" y="191940"/>
                  <a:pt x="2490990" y="373756"/>
                  <a:pt x="2488897" y="533685"/>
                </a:cubicBezTo>
                <a:cubicBezTo>
                  <a:pt x="2486804" y="693615"/>
                  <a:pt x="2467323" y="850827"/>
                  <a:pt x="2488897" y="1067369"/>
                </a:cubicBezTo>
                <a:cubicBezTo>
                  <a:pt x="2510471" y="1283911"/>
                  <a:pt x="2513078" y="1576495"/>
                  <a:pt x="2488897" y="1726627"/>
                </a:cubicBezTo>
                <a:cubicBezTo>
                  <a:pt x="2464716" y="1876759"/>
                  <a:pt x="2496715" y="2098318"/>
                  <a:pt x="2488897" y="2385884"/>
                </a:cubicBezTo>
                <a:cubicBezTo>
                  <a:pt x="2481079" y="2673450"/>
                  <a:pt x="2511224" y="2849543"/>
                  <a:pt x="2488897" y="3139321"/>
                </a:cubicBezTo>
                <a:cubicBezTo>
                  <a:pt x="2278284" y="3127016"/>
                  <a:pt x="2053936" y="3141690"/>
                  <a:pt x="1941340" y="3139321"/>
                </a:cubicBezTo>
                <a:cubicBezTo>
                  <a:pt x="1828744" y="3136952"/>
                  <a:pt x="1652900" y="3150410"/>
                  <a:pt x="1368893" y="3139321"/>
                </a:cubicBezTo>
                <a:cubicBezTo>
                  <a:pt x="1084886" y="3128232"/>
                  <a:pt x="874611" y="3142467"/>
                  <a:pt x="721780" y="3139321"/>
                </a:cubicBezTo>
                <a:cubicBezTo>
                  <a:pt x="568949" y="3136175"/>
                  <a:pt x="190696" y="3170784"/>
                  <a:pt x="0" y="3139321"/>
                </a:cubicBezTo>
                <a:cubicBezTo>
                  <a:pt x="-29137" y="2905459"/>
                  <a:pt x="-12598" y="2790980"/>
                  <a:pt x="0" y="2448670"/>
                </a:cubicBezTo>
                <a:cubicBezTo>
                  <a:pt x="12598" y="2106360"/>
                  <a:pt x="13474" y="2158835"/>
                  <a:pt x="0" y="1883593"/>
                </a:cubicBezTo>
                <a:cubicBezTo>
                  <a:pt x="-13474" y="1608351"/>
                  <a:pt x="14063" y="1413804"/>
                  <a:pt x="0" y="1287122"/>
                </a:cubicBezTo>
                <a:cubicBezTo>
                  <a:pt x="-14063" y="1160440"/>
                  <a:pt x="-9277" y="910776"/>
                  <a:pt x="0" y="722044"/>
                </a:cubicBezTo>
                <a:cubicBezTo>
                  <a:pt x="9277" y="533312"/>
                  <a:pt x="783" y="2831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dirty="0"/>
              <a:t>EPS pamatā ir nepārtrauktas uzlabošanas metode </a:t>
            </a:r>
            <a:r>
              <a:rPr lang="lv-LV" b="1" dirty="0"/>
              <a:t>“plāno, dari, pārbaudi, rīkojies” </a:t>
            </a:r>
            <a:r>
              <a:rPr lang="lv-LV" dirty="0"/>
              <a:t>(PDPR). </a:t>
            </a:r>
          </a:p>
          <a:p>
            <a:r>
              <a:rPr lang="lv-LV" dirty="0"/>
              <a:t>Standarts paredz energopārvaldības iekļaušanu organizācijas ikdienas darbībā.</a:t>
            </a:r>
          </a:p>
        </p:txBody>
      </p: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9B5896D9-BDB7-E4ED-20FA-D787ABA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895483"/>
              </p:ext>
            </p:extLst>
          </p:nvPr>
        </p:nvGraphicFramePr>
        <p:xfrm>
          <a:off x="2371920" y="1244416"/>
          <a:ext cx="5540331" cy="43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upa 31">
            <a:extLst>
              <a:ext uri="{FF2B5EF4-FFF2-40B4-BE49-F238E27FC236}">
                <a16:creationId xmlns:a16="http://schemas.microsoft.com/office/drawing/2014/main" id="{6022B6F9-AF80-F4BC-C27B-3643F7CA90FA}"/>
              </a:ext>
            </a:extLst>
          </p:cNvPr>
          <p:cNvGrpSpPr/>
          <p:nvPr/>
        </p:nvGrpSpPr>
        <p:grpSpPr>
          <a:xfrm>
            <a:off x="4776252" y="1758094"/>
            <a:ext cx="2078533" cy="2017888"/>
            <a:chOff x="4776252" y="1758094"/>
            <a:chExt cx="2078533" cy="2017888"/>
          </a:xfrm>
        </p:grpSpPr>
        <p:sp>
          <p:nvSpPr>
            <p:cNvPr id="26" name="Loks 25">
              <a:extLst>
                <a:ext uri="{FF2B5EF4-FFF2-40B4-BE49-F238E27FC236}">
                  <a16:creationId xmlns:a16="http://schemas.microsoft.com/office/drawing/2014/main" id="{3E5991E9-0FA6-A0AD-B0FF-EB0B8B3E1572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Blokshēma: sapludināšana 30">
              <a:extLst>
                <a:ext uri="{FF2B5EF4-FFF2-40B4-BE49-F238E27FC236}">
                  <a16:creationId xmlns:a16="http://schemas.microsoft.com/office/drawing/2014/main" id="{990DEDAA-6626-CB6E-C3A5-2582FF432A04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5C671C8-8063-18FA-B827-07C3024F3F55}"/>
              </a:ext>
            </a:extLst>
          </p:cNvPr>
          <p:cNvGrpSpPr/>
          <p:nvPr/>
        </p:nvGrpSpPr>
        <p:grpSpPr>
          <a:xfrm rot="5400000">
            <a:off x="4721070" y="2984125"/>
            <a:ext cx="2078533" cy="2188896"/>
            <a:chOff x="4776252" y="1758094"/>
            <a:chExt cx="2078533" cy="2017888"/>
          </a:xfrm>
        </p:grpSpPr>
        <p:sp>
          <p:nvSpPr>
            <p:cNvPr id="9" name="Loks 8">
              <a:extLst>
                <a:ext uri="{FF2B5EF4-FFF2-40B4-BE49-F238E27FC236}">
                  <a16:creationId xmlns:a16="http://schemas.microsoft.com/office/drawing/2014/main" id="{078B6D80-CFDF-6E82-3961-CCC3FFC0E3BF}"/>
                </a:ext>
              </a:extLst>
            </p:cNvPr>
            <p:cNvSpPr/>
            <p:nvPr/>
          </p:nvSpPr>
          <p:spPr>
            <a:xfrm>
              <a:off x="4776252" y="1758094"/>
              <a:ext cx="2003093" cy="2017888"/>
            </a:xfrm>
            <a:prstGeom prst="arc">
              <a:avLst>
                <a:gd name="adj1" fmla="val 16200000"/>
                <a:gd name="adj2" fmla="val 4036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lv-LV" b="1" dirty="0">
                  <a:solidFill>
                    <a:schemeClr val="accent1">
                      <a:lumMod val="75000"/>
                    </a:schemeClr>
                  </a:solidFill>
                </a:rPr>
                <a:t>Pārbaudi</a:t>
              </a:r>
            </a:p>
          </p:txBody>
        </p:sp>
        <p:sp>
          <p:nvSpPr>
            <p:cNvPr id="10" name="Blokshēma: sapludināšana 9">
              <a:extLst>
                <a:ext uri="{FF2B5EF4-FFF2-40B4-BE49-F238E27FC236}">
                  <a16:creationId xmlns:a16="http://schemas.microsoft.com/office/drawing/2014/main" id="{2B2D12C3-5CE3-AEF4-01BF-2DC846132BB3}"/>
                </a:ext>
              </a:extLst>
            </p:cNvPr>
            <p:cNvSpPr/>
            <p:nvPr/>
          </p:nvSpPr>
          <p:spPr>
            <a:xfrm>
              <a:off x="6698796" y="2616654"/>
              <a:ext cx="155989" cy="159203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4" name="Loks 13">
            <a:extLst>
              <a:ext uri="{FF2B5EF4-FFF2-40B4-BE49-F238E27FC236}">
                <a16:creationId xmlns:a16="http://schemas.microsoft.com/office/drawing/2014/main" id="{6C5FB702-A426-8577-35C2-D88F7935DFB6}"/>
              </a:ext>
            </a:extLst>
          </p:cNvPr>
          <p:cNvSpPr/>
          <p:nvPr/>
        </p:nvSpPr>
        <p:spPr>
          <a:xfrm rot="10800000">
            <a:off x="3494485" y="3348709"/>
            <a:ext cx="1955175" cy="1708484"/>
          </a:xfrm>
          <a:prstGeom prst="arc">
            <a:avLst>
              <a:gd name="adj1" fmla="val 16200000"/>
              <a:gd name="adj2" fmla="val 4036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Blokshēma: sapludināšana 15">
            <a:extLst>
              <a:ext uri="{FF2B5EF4-FFF2-40B4-BE49-F238E27FC236}">
                <a16:creationId xmlns:a16="http://schemas.microsoft.com/office/drawing/2014/main" id="{D1954EA6-D984-02AA-04F3-8782034CE382}"/>
              </a:ext>
            </a:extLst>
          </p:cNvPr>
          <p:cNvSpPr/>
          <p:nvPr/>
        </p:nvSpPr>
        <p:spPr>
          <a:xfrm rot="10800000">
            <a:off x="3416381" y="4091207"/>
            <a:ext cx="155989" cy="159203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C23E6-FCAE-9B79-E836-413700827F76}"/>
              </a:ext>
            </a:extLst>
          </p:cNvPr>
          <p:cNvSpPr txBox="1"/>
          <p:nvPr/>
        </p:nvSpPr>
        <p:spPr>
          <a:xfrm>
            <a:off x="3614034" y="4338953"/>
            <a:ext cx="10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Rīkojies</a:t>
            </a:r>
          </a:p>
        </p:txBody>
      </p:sp>
      <p:sp>
        <p:nvSpPr>
          <p:cNvPr id="3" name="Loks 2">
            <a:extLst>
              <a:ext uri="{FF2B5EF4-FFF2-40B4-BE49-F238E27FC236}">
                <a16:creationId xmlns:a16="http://schemas.microsoft.com/office/drawing/2014/main" id="{3CE169E8-614E-538C-00B8-DD0B4272ACF4}"/>
              </a:ext>
            </a:extLst>
          </p:cNvPr>
          <p:cNvSpPr/>
          <p:nvPr/>
        </p:nvSpPr>
        <p:spPr>
          <a:xfrm rot="16200000">
            <a:off x="3410170" y="1884157"/>
            <a:ext cx="1955175" cy="1708484"/>
          </a:xfrm>
          <a:prstGeom prst="arc">
            <a:avLst>
              <a:gd name="adj1" fmla="val 16200000"/>
              <a:gd name="adj2" fmla="val 4036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Blokshēma: sapludināšana 3">
            <a:extLst>
              <a:ext uri="{FF2B5EF4-FFF2-40B4-BE49-F238E27FC236}">
                <a16:creationId xmlns:a16="http://schemas.microsoft.com/office/drawing/2014/main" id="{16FBB3A4-0542-C3CC-5228-80D08B775BCF}"/>
              </a:ext>
            </a:extLst>
          </p:cNvPr>
          <p:cNvSpPr/>
          <p:nvPr/>
        </p:nvSpPr>
        <p:spPr>
          <a:xfrm rot="16200000">
            <a:off x="4358414" y="1685160"/>
            <a:ext cx="155989" cy="159203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5FEB2-6A18-B0D4-AC87-2755DDBCF391}"/>
              </a:ext>
            </a:extLst>
          </p:cNvPr>
          <p:cNvSpPr txBox="1"/>
          <p:nvPr/>
        </p:nvSpPr>
        <p:spPr>
          <a:xfrm>
            <a:off x="3786123" y="200750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Plāno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0A6ABF-B2B6-2A41-BABA-1F96BDC693EA}"/>
              </a:ext>
            </a:extLst>
          </p:cNvPr>
          <p:cNvSpPr txBox="1"/>
          <p:nvPr/>
        </p:nvSpPr>
        <p:spPr>
          <a:xfrm>
            <a:off x="5760336" y="20505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Dari</a:t>
            </a:r>
          </a:p>
        </p:txBody>
      </p:sp>
    </p:spTree>
    <p:extLst>
      <p:ext uri="{BB962C8B-B14F-4D97-AF65-F5344CB8AC3E}">
        <p14:creationId xmlns:p14="http://schemas.microsoft.com/office/powerpoint/2010/main" val="167549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cilvēka seja, persona, apģērbs, siena&#10;&#10;Apraksts ģenerēts automātiski">
            <a:extLst>
              <a:ext uri="{FF2B5EF4-FFF2-40B4-BE49-F238E27FC236}">
                <a16:creationId xmlns:a16="http://schemas.microsoft.com/office/drawing/2014/main" id="{0AE60C48-BF30-CB93-2F4A-760385781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4" y="161808"/>
            <a:ext cx="2250952" cy="337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FE11EF-6858-EF41-A5DC-D2D54AE4FAF3}"/>
              </a:ext>
            </a:extLst>
          </p:cNvPr>
          <p:cNvSpPr txBox="1"/>
          <p:nvPr/>
        </p:nvSpPr>
        <p:spPr>
          <a:xfrm>
            <a:off x="4958826" y="1452273"/>
            <a:ext cx="4813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6000" b="1" dirty="0"/>
              <a:t>Paldies par uzmanību!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901B4386-79E6-E6BD-6CC9-273E9D42600B}"/>
              </a:ext>
            </a:extLst>
          </p:cNvPr>
          <p:cNvSpPr/>
          <p:nvPr/>
        </p:nvSpPr>
        <p:spPr>
          <a:xfrm>
            <a:off x="203688" y="3697020"/>
            <a:ext cx="54541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lv-LV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Artūrs Kamenders</a:t>
            </a:r>
          </a:p>
          <a:p>
            <a:r>
              <a:rPr lang="lv-LV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e-pasts: </a:t>
            </a:r>
            <a:r>
              <a:rPr lang="lv-LV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akamenders@gmail.com</a:t>
            </a:r>
            <a:endParaRPr lang="lv-LV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lv-LV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</a:t>
            </a: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27036603</a:t>
            </a:r>
          </a:p>
          <a:p>
            <a:endParaRPr lang="lv-LV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Uzņēmumu </a:t>
            </a:r>
            <a:r>
              <a:rPr lang="lv-LV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energoauditors</a:t>
            </a: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v-LV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(LATAK akreditētā sfēra)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Energopārvaldības eksperts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Energoefektivitātes projektu vadītājs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enerģētiķis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Sert</a:t>
            </a: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Elektriķis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lv-LV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49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b="1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nepieciešami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195AC-B9AD-5295-00E7-5A06C6C3B6D0}"/>
              </a:ext>
            </a:extLst>
          </p:cNvPr>
          <p:cNvSpPr txBox="1"/>
          <p:nvPr/>
        </p:nvSpPr>
        <p:spPr>
          <a:xfrm>
            <a:off x="3610147" y="246427"/>
            <a:ext cx="391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hlinkClick r:id="rId2"/>
              </a:rPr>
              <a:t>e-st.lv/lv/</a:t>
            </a:r>
            <a:r>
              <a:rPr lang="lv-LV" sz="3200" dirty="0" err="1">
                <a:hlinkClick r:id="rId2"/>
              </a:rPr>
              <a:t>business</a:t>
            </a:r>
            <a:r>
              <a:rPr lang="lv-LV" sz="3200" dirty="0">
                <a:hlinkClick r:id="rId2"/>
              </a:rPr>
              <a:t>/</a:t>
            </a:r>
            <a:endParaRPr lang="lv-LV" sz="3200" dirty="0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1C15CB75-C596-854E-47B8-498B1F97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17" y="805026"/>
            <a:ext cx="5753488" cy="5856645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D8970277-6478-C32E-685C-DF23AB53F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717" y="805025"/>
            <a:ext cx="1972081" cy="5856646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8E45A51F-90C8-48BE-4CA8-0CEB941DA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237" y="805024"/>
            <a:ext cx="6600429" cy="5856645"/>
          </a:xfrm>
          <a:prstGeom prst="rect">
            <a:avLst/>
          </a:prstGeom>
        </p:spPr>
      </p:pic>
      <p:sp>
        <p:nvSpPr>
          <p:cNvPr id="19" name="Mākonis 18">
            <a:extLst>
              <a:ext uri="{FF2B5EF4-FFF2-40B4-BE49-F238E27FC236}">
                <a16:creationId xmlns:a16="http://schemas.microsoft.com/office/drawing/2014/main" id="{3CF0F0F2-C706-641A-B77D-253B6018BC6A}"/>
              </a:ext>
            </a:extLst>
          </p:cNvPr>
          <p:cNvSpPr/>
          <p:nvPr/>
        </p:nvSpPr>
        <p:spPr>
          <a:xfrm>
            <a:off x="3233658" y="6157531"/>
            <a:ext cx="6403182" cy="454042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17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b="1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nepieciešami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A119AD07-9DF7-0261-82A2-152021F4F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58"/>
          <a:stretch/>
        </p:blipFill>
        <p:spPr>
          <a:xfrm>
            <a:off x="4359225" y="138283"/>
            <a:ext cx="7115784" cy="3031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DF55B-DEE2-32DA-B8F9-01BB771FD30B}"/>
              </a:ext>
            </a:extLst>
          </p:cNvPr>
          <p:cNvSpPr txBox="1"/>
          <p:nvPr/>
        </p:nvSpPr>
        <p:spPr>
          <a:xfrm>
            <a:off x="4288345" y="3226237"/>
            <a:ext cx="7257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lv-LV" dirty="0"/>
              <a:t>Identificēt nozīmīgākie elektroenerģijas patērētāji un to adreses </a:t>
            </a:r>
            <a:r>
              <a:rPr lang="lv-LV" sz="1400" dirty="0"/>
              <a:t>(</a:t>
            </a:r>
            <a:r>
              <a:rPr lang="lv-LV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e-st.lv/lv/</a:t>
            </a:r>
            <a:r>
              <a:rPr lang="lv-LV" sz="1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</a:t>
            </a:r>
            <a:r>
              <a:rPr lang="lv-LV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lv-LV" sz="1400" dirty="0"/>
              <a:t>)</a:t>
            </a:r>
            <a:endParaRPr lang="lv-LV" dirty="0"/>
          </a:p>
          <a:p>
            <a:pPr marL="342900" indent="-342900">
              <a:buAutoNum type="arabicPeriod"/>
            </a:pPr>
            <a:r>
              <a:rPr lang="lv-LV" dirty="0"/>
              <a:t>Gāzes patērētāji </a:t>
            </a:r>
            <a:r>
              <a:rPr lang="lv-LV" sz="1400" dirty="0"/>
              <a:t>(</a:t>
            </a:r>
            <a:r>
              <a:rPr lang="lv-LV" sz="1400" dirty="0">
                <a:hlinkClick r:id="rId4"/>
              </a:rPr>
              <a:t>https://mans.gaso.lv/commerce/auth</a:t>
            </a:r>
            <a:r>
              <a:rPr lang="lv-LV" sz="1400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lv-LV" dirty="0"/>
              <a:t>Centralizētā siltumapgāde </a:t>
            </a:r>
            <a:r>
              <a:rPr lang="lv-LV" sz="1400" dirty="0"/>
              <a:t>(Jāslēdz vienošanās par datu eksportu). </a:t>
            </a:r>
            <a:endParaRPr lang="lv-LV" dirty="0"/>
          </a:p>
          <a:p>
            <a:pPr marL="342900" indent="-342900">
              <a:buAutoNum type="arabicPeriod"/>
            </a:pPr>
            <a:r>
              <a:rPr lang="lv-LV" dirty="0"/>
              <a:t>Ūdens (Rīgā - </a:t>
            </a:r>
            <a:r>
              <a:rPr lang="lv-LV" sz="1400" dirty="0">
                <a:hlinkClick r:id="rId5"/>
              </a:rPr>
              <a:t>Pieslēgties | Rīgas ūdens (rigasudens.lv)</a:t>
            </a:r>
            <a:r>
              <a:rPr lang="lv-LV" sz="1400" dirty="0"/>
              <a:t> </a:t>
            </a:r>
            <a:r>
              <a:rPr lang="lv-LV" dirty="0"/>
              <a:t>)</a:t>
            </a:r>
          </a:p>
          <a:p>
            <a:pPr marL="342900" indent="-342900">
              <a:buAutoNum type="arabicPeriod"/>
            </a:pPr>
            <a:r>
              <a:rPr lang="lv-LV" dirty="0"/>
              <a:t>Ēkas kopējā platība </a:t>
            </a:r>
            <a:r>
              <a:rPr lang="lv-LV" sz="1400" dirty="0"/>
              <a:t>(</a:t>
            </a:r>
            <a:r>
              <a:rPr lang="lv-LV" sz="1400" dirty="0">
                <a:hlinkClick r:id="rId6"/>
              </a:rPr>
              <a:t>VZD datu publicēšanas portāls (kadastrs.lv)</a:t>
            </a:r>
            <a:r>
              <a:rPr lang="lv-LV" sz="1400" dirty="0"/>
              <a:t>)</a:t>
            </a:r>
          </a:p>
          <a:p>
            <a:pPr marL="342900" indent="-342900">
              <a:buAutoNum type="arabicPeriod"/>
            </a:pPr>
            <a:r>
              <a:rPr lang="lv-LV" dirty="0"/>
              <a:t>Transports un citi enerģijas patēriņi. </a:t>
            </a:r>
            <a:r>
              <a:rPr lang="lv-LV" sz="1400" dirty="0"/>
              <a:t>(Grāmatvedība)</a:t>
            </a:r>
          </a:p>
          <a:p>
            <a:pPr marL="342900" indent="-342900">
              <a:buAutoNum type="arabicPeriod"/>
            </a:pPr>
            <a:r>
              <a:rPr lang="lv-LV" dirty="0"/>
              <a:t>Ēku </a:t>
            </a:r>
            <a:r>
              <a:rPr lang="lv-LV" dirty="0" err="1"/>
              <a:t>energoauditi</a:t>
            </a:r>
            <a:r>
              <a:rPr lang="lv-LV" dirty="0"/>
              <a:t> </a:t>
            </a:r>
            <a:r>
              <a:rPr lang="lv-LV" sz="1400" dirty="0"/>
              <a:t>(https://bis.gov.lv/bisp/lv/epc_documents)</a:t>
            </a:r>
          </a:p>
          <a:p>
            <a:pPr marL="342900" indent="-342900">
              <a:buAutoNum type="arabicPeriod"/>
            </a:pPr>
            <a:r>
              <a:rPr lang="lv-LV" dirty="0" err="1"/>
              <a:t>Apsaimniekotāja</a:t>
            </a:r>
            <a:r>
              <a:rPr lang="lv-LV" dirty="0"/>
              <a:t> sniegtie dati, uzskaites žurnāli, darba laiks, noslodze, darbības joma un specifika … </a:t>
            </a:r>
          </a:p>
          <a:p>
            <a:pPr marL="342900" indent="-342900">
              <a:buAutoNum type="arabicPeriod"/>
            </a:pPr>
            <a:r>
              <a:rPr lang="lv-LV" dirty="0"/>
              <a:t>Meteoroloģiskie novērojuma dat. (</a:t>
            </a:r>
            <a:r>
              <a:rPr lang="lv-LV" sz="1400" dirty="0"/>
              <a:t>datushttps://www.meteo.lv/meteorologija-datu-meklesana/?nid=461)</a:t>
            </a:r>
          </a:p>
        </p:txBody>
      </p:sp>
      <p:pic>
        <p:nvPicPr>
          <p:cNvPr id="11" name="Grafika 10" descr="Checkmark with solid fill">
            <a:extLst>
              <a:ext uri="{FF2B5EF4-FFF2-40B4-BE49-F238E27FC236}">
                <a16:creationId xmlns:a16="http://schemas.microsoft.com/office/drawing/2014/main" id="{1F199B18-4345-DC0F-988B-B6622B211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5705" y="3490077"/>
            <a:ext cx="283520" cy="4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b="1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A08D9A1-2FF6-2F37-C878-AA233089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839" y="0"/>
            <a:ext cx="6374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3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b="1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7C07B415-9F3F-15BF-83E9-E876702B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48" y="219075"/>
            <a:ext cx="8486775" cy="6419850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E3158882-F864-E55B-0118-9A07EDEA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48" y="203300"/>
            <a:ext cx="8486776" cy="64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6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6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036A5989-3C00-5573-8156-7D5402D2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72" y="267785"/>
            <a:ext cx="7005760" cy="2932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03487C-1A62-1959-AF23-94CFD1A70BDC}"/>
              </a:ext>
            </a:extLst>
          </p:cNvPr>
          <p:cNvSpPr txBox="1"/>
          <p:nvPr/>
        </p:nvSpPr>
        <p:spPr>
          <a:xfrm>
            <a:off x="10543032" y="933809"/>
            <a:ext cx="1509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err="1"/>
              <a:t>Altum</a:t>
            </a:r>
            <a:r>
              <a:rPr lang="lv-LV" sz="1400" dirty="0"/>
              <a:t> Daudzdzīvokļu māju energoefektivitātes programmas statistika 2022-09-22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940B7-86D2-1759-C088-E69BCB154256}"/>
              </a:ext>
            </a:extLst>
          </p:cNvPr>
          <p:cNvSpPr txBox="1"/>
          <p:nvPr/>
        </p:nvSpPr>
        <p:spPr>
          <a:xfrm>
            <a:off x="10631424" y="3980285"/>
            <a:ext cx="1509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Biroju ēku </a:t>
            </a:r>
            <a:r>
              <a:rPr lang="lv-LV" sz="1400" dirty="0" err="1"/>
              <a:t>limēņatzīme</a:t>
            </a:r>
            <a:r>
              <a:rPr lang="lv-LV" sz="1400" dirty="0"/>
              <a:t> ES Komisijas </a:t>
            </a:r>
          </a:p>
          <a:p>
            <a:r>
              <a:rPr lang="lv-LV" sz="1400" dirty="0"/>
              <a:t>ieteiktajiem kritērijiem.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CCCBBE-67EF-6CE6-10CB-A6F880298CD7}"/>
              </a:ext>
            </a:extLst>
          </p:cNvPr>
          <p:cNvGrpSpPr/>
          <p:nvPr/>
        </p:nvGrpSpPr>
        <p:grpSpPr>
          <a:xfrm>
            <a:off x="3537272" y="3355005"/>
            <a:ext cx="7005759" cy="3306597"/>
            <a:chOff x="3537272" y="3355005"/>
            <a:chExt cx="7005759" cy="3306597"/>
          </a:xfrm>
        </p:grpSpPr>
        <p:pic>
          <p:nvPicPr>
            <p:cNvPr id="18" name="Attēls 17">
              <a:extLst>
                <a:ext uri="{FF2B5EF4-FFF2-40B4-BE49-F238E27FC236}">
                  <a16:creationId xmlns:a16="http://schemas.microsoft.com/office/drawing/2014/main" id="{0C73D194-5FEF-1C97-F76C-E63940D2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272" y="3355005"/>
              <a:ext cx="7005759" cy="3306597"/>
            </a:xfrm>
            <a:prstGeom prst="rect">
              <a:avLst/>
            </a:prstGeom>
          </p:spPr>
        </p:pic>
        <p:sp>
          <p:nvSpPr>
            <p:cNvPr id="19" name="Ovāls 18">
              <a:extLst>
                <a:ext uri="{FF2B5EF4-FFF2-40B4-BE49-F238E27FC236}">
                  <a16:creationId xmlns:a16="http://schemas.microsoft.com/office/drawing/2014/main" id="{BB8EA404-BDA8-D7C9-2A07-268D193E5D11}"/>
                </a:ext>
              </a:extLst>
            </p:cNvPr>
            <p:cNvSpPr/>
            <p:nvPr/>
          </p:nvSpPr>
          <p:spPr>
            <a:xfrm>
              <a:off x="7662182" y="4706711"/>
              <a:ext cx="261257" cy="1379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40955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6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600" b="1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BDD9025D-A7AE-70DB-DD8C-A1D3C3BE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94" y="3644289"/>
            <a:ext cx="5823832" cy="2940862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F79D1D34-A99B-C7E8-550F-54640AE3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294" y="811499"/>
            <a:ext cx="5823832" cy="26524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D55E7F-F09C-016D-440E-0879C923B1A3}"/>
              </a:ext>
            </a:extLst>
          </p:cNvPr>
          <p:cNvSpPr txBox="1"/>
          <p:nvPr/>
        </p:nvSpPr>
        <p:spPr>
          <a:xfrm>
            <a:off x="2696217" y="231038"/>
            <a:ext cx="890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/>
              <a:t>Veic datu analīzi, primāri pievēršot uzmanību patēriņam ārpus darba laika.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568A8-703C-E42A-1541-53075C94E4AE}"/>
              </a:ext>
            </a:extLst>
          </p:cNvPr>
          <p:cNvSpPr txBox="1"/>
          <p:nvPr/>
        </p:nvSpPr>
        <p:spPr>
          <a:xfrm>
            <a:off x="10004588" y="1194413"/>
            <a:ext cx="1509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Ventilācijas mērījumu piemērs - izslēgšana nakts periodā.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CA21D7-6DB6-A778-B786-0F87557F0BB2}"/>
              </a:ext>
            </a:extLst>
          </p:cNvPr>
          <p:cNvSpPr txBox="1"/>
          <p:nvPr/>
        </p:nvSpPr>
        <p:spPr>
          <a:xfrm>
            <a:off x="10092980" y="4240889"/>
            <a:ext cx="1509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Ventilācijas mērījumu piemērs -  patstāvīga darbība. </a:t>
            </a:r>
          </a:p>
        </p:txBody>
      </p:sp>
    </p:spTree>
    <p:extLst>
      <p:ext uri="{BB962C8B-B14F-4D97-AF65-F5344CB8AC3E}">
        <p14:creationId xmlns:p14="http://schemas.microsoft.com/office/powerpoint/2010/main" val="303568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C80FE9F-CA84-7A00-32B2-BB672EA2E042}"/>
              </a:ext>
            </a:extLst>
          </p:cNvPr>
          <p:cNvGrpSpPr/>
          <p:nvPr/>
        </p:nvGrpSpPr>
        <p:grpSpPr>
          <a:xfrm>
            <a:off x="210365" y="138283"/>
            <a:ext cx="2168311" cy="1999436"/>
            <a:chOff x="2167043" y="430"/>
            <a:chExt cx="1206243" cy="1206243"/>
          </a:xfrm>
        </p:grpSpPr>
        <p:sp>
          <p:nvSpPr>
            <p:cNvPr id="5" name="Ovāls 4">
              <a:extLst>
                <a:ext uri="{FF2B5EF4-FFF2-40B4-BE49-F238E27FC236}">
                  <a16:creationId xmlns:a16="http://schemas.microsoft.com/office/drawing/2014/main" id="{4FC7DA6E-F1E4-F5E0-664B-107B6CA67C29}"/>
                </a:ext>
              </a:extLst>
            </p:cNvPr>
            <p:cNvSpPr/>
            <p:nvPr/>
          </p:nvSpPr>
          <p:spPr>
            <a:xfrm>
              <a:off x="2167043" y="430"/>
              <a:ext cx="1206243" cy="120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6" name="Ovāls 4">
              <a:extLst>
                <a:ext uri="{FF2B5EF4-FFF2-40B4-BE49-F238E27FC236}">
                  <a16:creationId xmlns:a16="http://schemas.microsoft.com/office/drawing/2014/main" id="{AC0A2562-15A2-8654-1495-A5D6B527CEDC}"/>
                </a:ext>
              </a:extLst>
            </p:cNvPr>
            <p:cNvSpPr txBox="1"/>
            <p:nvPr/>
          </p:nvSpPr>
          <p:spPr>
            <a:xfrm>
              <a:off x="2343693" y="177080"/>
              <a:ext cx="852943" cy="85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dirty="0"/>
                <a:t>Plānošana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D3AD7A-0E05-D500-D4E5-204CBFE33F97}"/>
              </a:ext>
            </a:extLst>
          </p:cNvPr>
          <p:cNvSpPr txBox="1"/>
          <p:nvPr/>
        </p:nvSpPr>
        <p:spPr>
          <a:xfrm>
            <a:off x="210365" y="2276002"/>
            <a:ext cx="3399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nergonovērtējums: </a:t>
            </a:r>
          </a:p>
          <a:p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dentificē nozīmīga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jomas</a:t>
            </a:r>
            <a:r>
              <a:rPr lang="lv-LV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izveido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rādītājus.</a:t>
            </a:r>
            <a:endParaRPr lang="lv-LV" sz="1800" spc="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spc="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b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āzes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lv-LV" sz="16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Nosaki mērķus un energouzdevumus, kā arī rīcības plānus.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Kas nepieciešams tādu rezultātu sasniegšanai?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</a:t>
            </a:r>
            <a:r>
              <a:rPr lang="lv-LV" sz="1800" spc="-2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uzlabos energosniegumu saskaņā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organizācijas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energopolitiku</a:t>
            </a:r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2C43F-CE8D-AD75-21A1-FC41AF56D0FF}"/>
              </a:ext>
            </a:extLst>
          </p:cNvPr>
          <p:cNvSpPr txBox="1"/>
          <p:nvPr/>
        </p:nvSpPr>
        <p:spPr>
          <a:xfrm>
            <a:off x="3610148" y="399280"/>
            <a:ext cx="8111219" cy="2144177"/>
          </a:xfrm>
          <a:custGeom>
            <a:avLst/>
            <a:gdLst>
              <a:gd name="connsiteX0" fmla="*/ 0 w 8111219"/>
              <a:gd name="connsiteY0" fmla="*/ 0 h 2144177"/>
              <a:gd name="connsiteX1" fmla="*/ 660485 w 8111219"/>
              <a:gd name="connsiteY1" fmla="*/ 0 h 2144177"/>
              <a:gd name="connsiteX2" fmla="*/ 1320970 w 8111219"/>
              <a:gd name="connsiteY2" fmla="*/ 0 h 2144177"/>
              <a:gd name="connsiteX3" fmla="*/ 2062567 w 8111219"/>
              <a:gd name="connsiteY3" fmla="*/ 0 h 2144177"/>
              <a:gd name="connsiteX4" fmla="*/ 2723052 w 8111219"/>
              <a:gd name="connsiteY4" fmla="*/ 0 h 2144177"/>
              <a:gd name="connsiteX5" fmla="*/ 3302425 w 8111219"/>
              <a:gd name="connsiteY5" fmla="*/ 0 h 2144177"/>
              <a:gd name="connsiteX6" fmla="*/ 3800685 w 8111219"/>
              <a:gd name="connsiteY6" fmla="*/ 0 h 2144177"/>
              <a:gd name="connsiteX7" fmla="*/ 4136722 w 8111219"/>
              <a:gd name="connsiteY7" fmla="*/ 0 h 2144177"/>
              <a:gd name="connsiteX8" fmla="*/ 4878319 w 8111219"/>
              <a:gd name="connsiteY8" fmla="*/ 0 h 2144177"/>
              <a:gd name="connsiteX9" fmla="*/ 5295467 w 8111219"/>
              <a:gd name="connsiteY9" fmla="*/ 0 h 2144177"/>
              <a:gd name="connsiteX10" fmla="*/ 5712616 w 8111219"/>
              <a:gd name="connsiteY10" fmla="*/ 0 h 2144177"/>
              <a:gd name="connsiteX11" fmla="*/ 6291988 w 8111219"/>
              <a:gd name="connsiteY11" fmla="*/ 0 h 2144177"/>
              <a:gd name="connsiteX12" fmla="*/ 7033586 w 8111219"/>
              <a:gd name="connsiteY12" fmla="*/ 0 h 2144177"/>
              <a:gd name="connsiteX13" fmla="*/ 7450734 w 8111219"/>
              <a:gd name="connsiteY13" fmla="*/ 0 h 2144177"/>
              <a:gd name="connsiteX14" fmla="*/ 8111219 w 8111219"/>
              <a:gd name="connsiteY14" fmla="*/ 0 h 2144177"/>
              <a:gd name="connsiteX15" fmla="*/ 8111219 w 8111219"/>
              <a:gd name="connsiteY15" fmla="*/ 471719 h 2144177"/>
              <a:gd name="connsiteX16" fmla="*/ 8111219 w 8111219"/>
              <a:gd name="connsiteY16" fmla="*/ 1050647 h 2144177"/>
              <a:gd name="connsiteX17" fmla="*/ 8111219 w 8111219"/>
              <a:gd name="connsiteY17" fmla="*/ 1586691 h 2144177"/>
              <a:gd name="connsiteX18" fmla="*/ 8111219 w 8111219"/>
              <a:gd name="connsiteY18" fmla="*/ 2144177 h 2144177"/>
              <a:gd name="connsiteX19" fmla="*/ 7531846 w 8111219"/>
              <a:gd name="connsiteY19" fmla="*/ 2144177 h 2144177"/>
              <a:gd name="connsiteX20" fmla="*/ 7033586 w 8111219"/>
              <a:gd name="connsiteY20" fmla="*/ 2144177 h 2144177"/>
              <a:gd name="connsiteX21" fmla="*/ 6616437 w 8111219"/>
              <a:gd name="connsiteY21" fmla="*/ 2144177 h 2144177"/>
              <a:gd name="connsiteX22" fmla="*/ 6037064 w 8111219"/>
              <a:gd name="connsiteY22" fmla="*/ 2144177 h 2144177"/>
              <a:gd name="connsiteX23" fmla="*/ 5376579 w 8111219"/>
              <a:gd name="connsiteY23" fmla="*/ 2144177 h 2144177"/>
              <a:gd name="connsiteX24" fmla="*/ 5040543 w 8111219"/>
              <a:gd name="connsiteY24" fmla="*/ 2144177 h 2144177"/>
              <a:gd name="connsiteX25" fmla="*/ 4542283 w 8111219"/>
              <a:gd name="connsiteY25" fmla="*/ 2144177 h 2144177"/>
              <a:gd name="connsiteX26" fmla="*/ 4044022 w 8111219"/>
              <a:gd name="connsiteY26" fmla="*/ 2144177 h 2144177"/>
              <a:gd name="connsiteX27" fmla="*/ 3383537 w 8111219"/>
              <a:gd name="connsiteY27" fmla="*/ 2144177 h 2144177"/>
              <a:gd name="connsiteX28" fmla="*/ 2723052 w 8111219"/>
              <a:gd name="connsiteY28" fmla="*/ 2144177 h 2144177"/>
              <a:gd name="connsiteX29" fmla="*/ 2062567 w 8111219"/>
              <a:gd name="connsiteY29" fmla="*/ 2144177 h 2144177"/>
              <a:gd name="connsiteX30" fmla="*/ 1320970 w 8111219"/>
              <a:gd name="connsiteY30" fmla="*/ 2144177 h 2144177"/>
              <a:gd name="connsiteX31" fmla="*/ 822709 w 8111219"/>
              <a:gd name="connsiteY31" fmla="*/ 2144177 h 2144177"/>
              <a:gd name="connsiteX32" fmla="*/ 0 w 8111219"/>
              <a:gd name="connsiteY32" fmla="*/ 2144177 h 2144177"/>
              <a:gd name="connsiteX33" fmla="*/ 0 w 8111219"/>
              <a:gd name="connsiteY33" fmla="*/ 1608133 h 2144177"/>
              <a:gd name="connsiteX34" fmla="*/ 0 w 8111219"/>
              <a:gd name="connsiteY34" fmla="*/ 1029205 h 2144177"/>
              <a:gd name="connsiteX35" fmla="*/ 0 w 8111219"/>
              <a:gd name="connsiteY35" fmla="*/ 536044 h 2144177"/>
              <a:gd name="connsiteX36" fmla="*/ 0 w 8111219"/>
              <a:gd name="connsiteY36" fmla="*/ 0 h 21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11219" h="2144177" fill="none" extrusionOk="0">
                <a:moveTo>
                  <a:pt x="0" y="0"/>
                </a:moveTo>
                <a:cubicBezTo>
                  <a:pt x="173475" y="-7527"/>
                  <a:pt x="401661" y="42532"/>
                  <a:pt x="660485" y="0"/>
                </a:cubicBezTo>
                <a:cubicBezTo>
                  <a:pt x="919309" y="-42532"/>
                  <a:pt x="1080712" y="60142"/>
                  <a:pt x="1320970" y="0"/>
                </a:cubicBezTo>
                <a:cubicBezTo>
                  <a:pt x="1561229" y="-60142"/>
                  <a:pt x="1800313" y="50591"/>
                  <a:pt x="2062567" y="0"/>
                </a:cubicBezTo>
                <a:cubicBezTo>
                  <a:pt x="2324821" y="-50591"/>
                  <a:pt x="2454384" y="58836"/>
                  <a:pt x="2723052" y="0"/>
                </a:cubicBezTo>
                <a:cubicBezTo>
                  <a:pt x="2991721" y="-58836"/>
                  <a:pt x="3066243" y="54367"/>
                  <a:pt x="3302425" y="0"/>
                </a:cubicBezTo>
                <a:cubicBezTo>
                  <a:pt x="3538607" y="-54367"/>
                  <a:pt x="3684092" y="331"/>
                  <a:pt x="3800685" y="0"/>
                </a:cubicBezTo>
                <a:cubicBezTo>
                  <a:pt x="3917278" y="-331"/>
                  <a:pt x="3984748" y="3015"/>
                  <a:pt x="4136722" y="0"/>
                </a:cubicBezTo>
                <a:cubicBezTo>
                  <a:pt x="4288696" y="-3015"/>
                  <a:pt x="4621229" y="62046"/>
                  <a:pt x="4878319" y="0"/>
                </a:cubicBezTo>
                <a:cubicBezTo>
                  <a:pt x="5135409" y="-62046"/>
                  <a:pt x="5202349" y="42642"/>
                  <a:pt x="5295467" y="0"/>
                </a:cubicBezTo>
                <a:cubicBezTo>
                  <a:pt x="5388585" y="-42642"/>
                  <a:pt x="5518383" y="43851"/>
                  <a:pt x="5712616" y="0"/>
                </a:cubicBezTo>
                <a:cubicBezTo>
                  <a:pt x="5906849" y="-43851"/>
                  <a:pt x="6042633" y="58120"/>
                  <a:pt x="6291988" y="0"/>
                </a:cubicBezTo>
                <a:cubicBezTo>
                  <a:pt x="6541343" y="-58120"/>
                  <a:pt x="6732852" y="59783"/>
                  <a:pt x="7033586" y="0"/>
                </a:cubicBezTo>
                <a:cubicBezTo>
                  <a:pt x="7334320" y="-59783"/>
                  <a:pt x="7339805" y="36538"/>
                  <a:pt x="7450734" y="0"/>
                </a:cubicBezTo>
                <a:cubicBezTo>
                  <a:pt x="7561663" y="-36538"/>
                  <a:pt x="7904754" y="53506"/>
                  <a:pt x="8111219" y="0"/>
                </a:cubicBezTo>
                <a:cubicBezTo>
                  <a:pt x="8155220" y="178158"/>
                  <a:pt x="8110764" y="334103"/>
                  <a:pt x="8111219" y="471719"/>
                </a:cubicBezTo>
                <a:cubicBezTo>
                  <a:pt x="8111674" y="609335"/>
                  <a:pt x="8086804" y="855142"/>
                  <a:pt x="8111219" y="1050647"/>
                </a:cubicBezTo>
                <a:cubicBezTo>
                  <a:pt x="8135634" y="1246152"/>
                  <a:pt x="8059210" y="1326866"/>
                  <a:pt x="8111219" y="1586691"/>
                </a:cubicBezTo>
                <a:cubicBezTo>
                  <a:pt x="8163228" y="1846516"/>
                  <a:pt x="8064336" y="1917370"/>
                  <a:pt x="8111219" y="2144177"/>
                </a:cubicBezTo>
                <a:cubicBezTo>
                  <a:pt x="7847180" y="2157285"/>
                  <a:pt x="7736153" y="2143786"/>
                  <a:pt x="7531846" y="2144177"/>
                </a:cubicBezTo>
                <a:cubicBezTo>
                  <a:pt x="7327539" y="2144568"/>
                  <a:pt x="7280620" y="2143793"/>
                  <a:pt x="7033586" y="2144177"/>
                </a:cubicBezTo>
                <a:cubicBezTo>
                  <a:pt x="6786552" y="2144561"/>
                  <a:pt x="6737970" y="2117720"/>
                  <a:pt x="6616437" y="2144177"/>
                </a:cubicBezTo>
                <a:cubicBezTo>
                  <a:pt x="6494904" y="2170634"/>
                  <a:pt x="6253072" y="2087418"/>
                  <a:pt x="6037064" y="2144177"/>
                </a:cubicBezTo>
                <a:cubicBezTo>
                  <a:pt x="5821056" y="2200936"/>
                  <a:pt x="5629419" y="2132043"/>
                  <a:pt x="5376579" y="2144177"/>
                </a:cubicBezTo>
                <a:cubicBezTo>
                  <a:pt x="5123740" y="2156311"/>
                  <a:pt x="5198484" y="2127029"/>
                  <a:pt x="5040543" y="2144177"/>
                </a:cubicBezTo>
                <a:cubicBezTo>
                  <a:pt x="4882602" y="2161325"/>
                  <a:pt x="4708706" y="2141984"/>
                  <a:pt x="4542283" y="2144177"/>
                </a:cubicBezTo>
                <a:cubicBezTo>
                  <a:pt x="4375860" y="2146370"/>
                  <a:pt x="4224438" y="2144173"/>
                  <a:pt x="4044022" y="2144177"/>
                </a:cubicBezTo>
                <a:cubicBezTo>
                  <a:pt x="3863606" y="2144181"/>
                  <a:pt x="3598933" y="2141156"/>
                  <a:pt x="3383537" y="2144177"/>
                </a:cubicBezTo>
                <a:cubicBezTo>
                  <a:pt x="3168141" y="2147198"/>
                  <a:pt x="3025783" y="2065191"/>
                  <a:pt x="2723052" y="2144177"/>
                </a:cubicBezTo>
                <a:cubicBezTo>
                  <a:pt x="2420321" y="2223163"/>
                  <a:pt x="2195950" y="2130968"/>
                  <a:pt x="2062567" y="2144177"/>
                </a:cubicBezTo>
                <a:cubicBezTo>
                  <a:pt x="1929184" y="2157386"/>
                  <a:pt x="1511242" y="2109251"/>
                  <a:pt x="1320970" y="2144177"/>
                </a:cubicBezTo>
                <a:cubicBezTo>
                  <a:pt x="1130698" y="2179103"/>
                  <a:pt x="984140" y="2137273"/>
                  <a:pt x="822709" y="2144177"/>
                </a:cubicBezTo>
                <a:cubicBezTo>
                  <a:pt x="661278" y="2151081"/>
                  <a:pt x="199759" y="2066138"/>
                  <a:pt x="0" y="2144177"/>
                </a:cubicBezTo>
                <a:cubicBezTo>
                  <a:pt x="-47199" y="1923348"/>
                  <a:pt x="27975" y="1727493"/>
                  <a:pt x="0" y="1608133"/>
                </a:cubicBezTo>
                <a:cubicBezTo>
                  <a:pt x="-27975" y="1488773"/>
                  <a:pt x="44656" y="1159876"/>
                  <a:pt x="0" y="1029205"/>
                </a:cubicBezTo>
                <a:cubicBezTo>
                  <a:pt x="-44656" y="898534"/>
                  <a:pt x="49941" y="708266"/>
                  <a:pt x="0" y="536044"/>
                </a:cubicBezTo>
                <a:cubicBezTo>
                  <a:pt x="-49941" y="363822"/>
                  <a:pt x="15000" y="231705"/>
                  <a:pt x="0" y="0"/>
                </a:cubicBezTo>
                <a:close/>
              </a:path>
              <a:path w="8111219" h="2144177" stroke="0" extrusionOk="0">
                <a:moveTo>
                  <a:pt x="0" y="0"/>
                </a:moveTo>
                <a:cubicBezTo>
                  <a:pt x="115674" y="-56201"/>
                  <a:pt x="265643" y="36070"/>
                  <a:pt x="498261" y="0"/>
                </a:cubicBezTo>
                <a:cubicBezTo>
                  <a:pt x="730879" y="-36070"/>
                  <a:pt x="1071836" y="10015"/>
                  <a:pt x="1239858" y="0"/>
                </a:cubicBezTo>
                <a:cubicBezTo>
                  <a:pt x="1407880" y="-10015"/>
                  <a:pt x="1615163" y="25369"/>
                  <a:pt x="1819231" y="0"/>
                </a:cubicBezTo>
                <a:cubicBezTo>
                  <a:pt x="2023299" y="-25369"/>
                  <a:pt x="2181146" y="25188"/>
                  <a:pt x="2398603" y="0"/>
                </a:cubicBezTo>
                <a:cubicBezTo>
                  <a:pt x="2616060" y="-25188"/>
                  <a:pt x="2824958" y="11938"/>
                  <a:pt x="2977976" y="0"/>
                </a:cubicBezTo>
                <a:cubicBezTo>
                  <a:pt x="3130994" y="-11938"/>
                  <a:pt x="3349895" y="12128"/>
                  <a:pt x="3557349" y="0"/>
                </a:cubicBezTo>
                <a:cubicBezTo>
                  <a:pt x="3764803" y="-12128"/>
                  <a:pt x="3818020" y="10974"/>
                  <a:pt x="4055609" y="0"/>
                </a:cubicBezTo>
                <a:cubicBezTo>
                  <a:pt x="4293198" y="-10974"/>
                  <a:pt x="4309980" y="1048"/>
                  <a:pt x="4391646" y="0"/>
                </a:cubicBezTo>
                <a:cubicBezTo>
                  <a:pt x="4473312" y="-1048"/>
                  <a:pt x="4645718" y="43984"/>
                  <a:pt x="4808794" y="0"/>
                </a:cubicBezTo>
                <a:cubicBezTo>
                  <a:pt x="4971870" y="-43984"/>
                  <a:pt x="5086209" y="32462"/>
                  <a:pt x="5307055" y="0"/>
                </a:cubicBezTo>
                <a:cubicBezTo>
                  <a:pt x="5527901" y="-32462"/>
                  <a:pt x="5683086" y="58420"/>
                  <a:pt x="5805315" y="0"/>
                </a:cubicBezTo>
                <a:cubicBezTo>
                  <a:pt x="5927544" y="-58420"/>
                  <a:pt x="6154121" y="30502"/>
                  <a:pt x="6384688" y="0"/>
                </a:cubicBezTo>
                <a:cubicBezTo>
                  <a:pt x="6615255" y="-30502"/>
                  <a:pt x="6932191" y="60235"/>
                  <a:pt x="7126285" y="0"/>
                </a:cubicBezTo>
                <a:cubicBezTo>
                  <a:pt x="7320379" y="-60235"/>
                  <a:pt x="7382591" y="8381"/>
                  <a:pt x="7462321" y="0"/>
                </a:cubicBezTo>
                <a:cubicBezTo>
                  <a:pt x="7542051" y="-8381"/>
                  <a:pt x="7916207" y="72252"/>
                  <a:pt x="8111219" y="0"/>
                </a:cubicBezTo>
                <a:cubicBezTo>
                  <a:pt x="8136112" y="159292"/>
                  <a:pt x="8076396" y="404964"/>
                  <a:pt x="8111219" y="578928"/>
                </a:cubicBezTo>
                <a:cubicBezTo>
                  <a:pt x="8146042" y="752892"/>
                  <a:pt x="8063319" y="891053"/>
                  <a:pt x="8111219" y="1072089"/>
                </a:cubicBezTo>
                <a:cubicBezTo>
                  <a:pt x="8159119" y="1253125"/>
                  <a:pt x="8101053" y="1347045"/>
                  <a:pt x="8111219" y="1543807"/>
                </a:cubicBezTo>
                <a:cubicBezTo>
                  <a:pt x="8121385" y="1740569"/>
                  <a:pt x="8044972" y="1934206"/>
                  <a:pt x="8111219" y="2144177"/>
                </a:cubicBezTo>
                <a:cubicBezTo>
                  <a:pt x="7889107" y="2208262"/>
                  <a:pt x="7736295" y="2096435"/>
                  <a:pt x="7450734" y="2144177"/>
                </a:cubicBezTo>
                <a:cubicBezTo>
                  <a:pt x="7165174" y="2191919"/>
                  <a:pt x="7068413" y="2127417"/>
                  <a:pt x="6790249" y="2144177"/>
                </a:cubicBezTo>
                <a:cubicBezTo>
                  <a:pt x="6512086" y="2160937"/>
                  <a:pt x="6411410" y="2138606"/>
                  <a:pt x="6291988" y="2144177"/>
                </a:cubicBezTo>
                <a:cubicBezTo>
                  <a:pt x="6172566" y="2149748"/>
                  <a:pt x="5898358" y="2103360"/>
                  <a:pt x="5793728" y="2144177"/>
                </a:cubicBezTo>
                <a:cubicBezTo>
                  <a:pt x="5689098" y="2184994"/>
                  <a:pt x="5543029" y="2106263"/>
                  <a:pt x="5295467" y="2144177"/>
                </a:cubicBezTo>
                <a:cubicBezTo>
                  <a:pt x="5047905" y="2182091"/>
                  <a:pt x="5037958" y="2111829"/>
                  <a:pt x="4959431" y="2144177"/>
                </a:cubicBezTo>
                <a:cubicBezTo>
                  <a:pt x="4880904" y="2176525"/>
                  <a:pt x="4650080" y="2104822"/>
                  <a:pt x="4542283" y="2144177"/>
                </a:cubicBezTo>
                <a:cubicBezTo>
                  <a:pt x="4434486" y="2183532"/>
                  <a:pt x="4325526" y="2129146"/>
                  <a:pt x="4125134" y="2144177"/>
                </a:cubicBezTo>
                <a:cubicBezTo>
                  <a:pt x="3924742" y="2159208"/>
                  <a:pt x="3913920" y="2128320"/>
                  <a:pt x="3707986" y="2144177"/>
                </a:cubicBezTo>
                <a:cubicBezTo>
                  <a:pt x="3502052" y="2160034"/>
                  <a:pt x="3314744" y="2097758"/>
                  <a:pt x="2966389" y="2144177"/>
                </a:cubicBezTo>
                <a:cubicBezTo>
                  <a:pt x="2618034" y="2190596"/>
                  <a:pt x="2373420" y="2130736"/>
                  <a:pt x="2224791" y="2144177"/>
                </a:cubicBezTo>
                <a:cubicBezTo>
                  <a:pt x="2076162" y="2157618"/>
                  <a:pt x="1954717" y="2124256"/>
                  <a:pt x="1807643" y="2144177"/>
                </a:cubicBezTo>
                <a:cubicBezTo>
                  <a:pt x="1660569" y="2164098"/>
                  <a:pt x="1408959" y="2101879"/>
                  <a:pt x="1066046" y="2144177"/>
                </a:cubicBezTo>
                <a:cubicBezTo>
                  <a:pt x="723133" y="2186475"/>
                  <a:pt x="776264" y="2131546"/>
                  <a:pt x="648898" y="2144177"/>
                </a:cubicBezTo>
                <a:cubicBezTo>
                  <a:pt x="521532" y="2156808"/>
                  <a:pt x="145607" y="2106747"/>
                  <a:pt x="0" y="2144177"/>
                </a:cubicBezTo>
                <a:cubicBezTo>
                  <a:pt x="-42889" y="1903533"/>
                  <a:pt x="5933" y="1824952"/>
                  <a:pt x="0" y="1651016"/>
                </a:cubicBezTo>
                <a:cubicBezTo>
                  <a:pt x="-5933" y="1477080"/>
                  <a:pt x="22347" y="1218024"/>
                  <a:pt x="0" y="1072089"/>
                </a:cubicBezTo>
                <a:cubicBezTo>
                  <a:pt x="-22347" y="926154"/>
                  <a:pt x="51024" y="819919"/>
                  <a:pt x="0" y="578928"/>
                </a:cubicBezTo>
                <a:cubicBezTo>
                  <a:pt x="-51024" y="337937"/>
                  <a:pt x="56038" y="15735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467256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7955"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3.4.6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  <a:spcBef>
                <a:spcPts val="5"/>
              </a:spcBef>
              <a:spcAft>
                <a:spcPts val="0"/>
              </a:spcAft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/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lietojumu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(3.5.4)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saistīts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energoefektivitātes</a:t>
            </a:r>
            <a:r>
              <a:rPr lang="lv-LV" sz="1800" i="1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(3.5.3)</a:t>
            </a:r>
            <a:r>
              <a:rPr lang="lv-LV" sz="1800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vai</a:t>
            </a:r>
            <a:r>
              <a:rPr lang="lv-LV" sz="1800" spc="8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enerģijas</a:t>
            </a:r>
            <a:r>
              <a:rPr lang="lv-LV" sz="1800" i="1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patēriņa</a:t>
            </a:r>
            <a:r>
              <a:rPr lang="lv-LV" sz="1800" i="1" spc="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(3.5.2)</a:t>
            </a:r>
            <a:r>
              <a:rPr lang="lv-LV" sz="1800" spc="6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uzlabojams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mērāmos rezultātos,</a:t>
            </a:r>
            <a:r>
              <a:rPr lang="lv-LV" sz="18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salīdzinot ar</a:t>
            </a:r>
            <a:r>
              <a:rPr lang="lv-LV" sz="18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bāzes</a:t>
            </a:r>
            <a:r>
              <a:rPr lang="lv-LV" sz="1800" i="1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energopatēriņu</a:t>
            </a:r>
            <a:r>
              <a:rPr lang="lv-LV" sz="1800" i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(3.4.7).</a:t>
            </a:r>
          </a:p>
          <a:p>
            <a:pPr marL="147955">
              <a:lnSpc>
                <a:spcPts val="1285"/>
              </a:lnSpc>
            </a:pPr>
            <a:endParaRPr lang="lv-LV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3.4.15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47955">
              <a:lnSpc>
                <a:spcPts val="1285"/>
              </a:lnSpc>
            </a:pPr>
            <a:r>
              <a:rPr lang="lv-LV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energouzdevums</a:t>
            </a:r>
            <a:endParaRPr lang="lv-LV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lv-LV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aprēķināms</a:t>
            </a:r>
            <a:r>
              <a:rPr lang="lv-LV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energosnieguma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uzlabojuma</a:t>
            </a:r>
            <a:r>
              <a:rPr lang="lv-LV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(3.4.6)</a:t>
            </a:r>
            <a:r>
              <a:rPr lang="lv-LV" sz="18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mērķis</a:t>
            </a:r>
            <a:r>
              <a:rPr lang="lv-LV" sz="1800" i="1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lv-LV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(3.4.13). </a:t>
            </a:r>
            <a:endParaRPr lang="lv-LV" dirty="0"/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3F01215A-6649-3C25-36F9-B0EC06B141E0}"/>
              </a:ext>
            </a:extLst>
          </p:cNvPr>
          <p:cNvCxnSpPr/>
          <p:nvPr/>
        </p:nvCxnSpPr>
        <p:spPr>
          <a:xfrm>
            <a:off x="5433332" y="1432832"/>
            <a:ext cx="31485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4AAFB053-ACFC-0A5E-5BB9-F13630B2C409}"/>
              </a:ext>
            </a:extLst>
          </p:cNvPr>
          <p:cNvCxnSpPr/>
          <p:nvPr/>
        </p:nvCxnSpPr>
        <p:spPr>
          <a:xfrm>
            <a:off x="3837214" y="2486025"/>
            <a:ext cx="1200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bultveida savienotājs 17">
            <a:extLst>
              <a:ext uri="{FF2B5EF4-FFF2-40B4-BE49-F238E27FC236}">
                <a16:creationId xmlns:a16="http://schemas.microsoft.com/office/drawing/2014/main" id="{7C80F906-6019-232F-D4CA-3A6AA38E597E}"/>
              </a:ext>
            </a:extLst>
          </p:cNvPr>
          <p:cNvCxnSpPr/>
          <p:nvPr/>
        </p:nvCxnSpPr>
        <p:spPr>
          <a:xfrm flipH="1">
            <a:off x="3228975" y="2547257"/>
            <a:ext cx="381173" cy="185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7249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RightStep">
      <a:dk1>
        <a:srgbClr val="000000"/>
      </a:dk1>
      <a:lt1>
        <a:srgbClr val="FFFFFF"/>
      </a:lt1>
      <a:dk2>
        <a:srgbClr val="2F2441"/>
      </a:dk2>
      <a:lt2>
        <a:srgbClr val="E8E8E2"/>
      </a:lt2>
      <a:accent1>
        <a:srgbClr val="9699C6"/>
      </a:accent1>
      <a:accent2>
        <a:srgbClr val="947FBA"/>
      </a:accent2>
      <a:accent3>
        <a:srgbClr val="BB96C6"/>
      </a:accent3>
      <a:accent4>
        <a:srgbClr val="BA7FAF"/>
      </a:accent4>
      <a:accent5>
        <a:srgbClr val="C696A9"/>
      </a:accent5>
      <a:accent6>
        <a:srgbClr val="BA807F"/>
      </a:accent6>
      <a:hlink>
        <a:srgbClr val="888452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1599</Words>
  <Application>Microsoft Office PowerPoint</Application>
  <PresentationFormat>Platekrāna</PresentationFormat>
  <Paragraphs>258</Paragraphs>
  <Slides>21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Cambria</vt:lpstr>
      <vt:lpstr>Sitka Banner</vt:lpstr>
      <vt:lpstr>Wingdings</vt:lpstr>
      <vt:lpstr>HeadlinesVTI</vt:lpstr>
      <vt:lpstr>Sistēmas priekšrocības un pirmie soļi tās ieviešanā.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Sistēmas priekšrocības un pirmie soļi tās ieviešanā. </dc:title>
  <dc:creator>Arturs Kamenders</dc:creator>
  <cp:lastModifiedBy>Arturs Kamenders</cp:lastModifiedBy>
  <cp:revision>14</cp:revision>
  <dcterms:created xsi:type="dcterms:W3CDTF">2023-10-02T08:14:56Z</dcterms:created>
  <dcterms:modified xsi:type="dcterms:W3CDTF">2023-10-03T12:15:47Z</dcterms:modified>
</cp:coreProperties>
</file>