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415" r:id="rId5"/>
    <p:sldId id="416" r:id="rId6"/>
    <p:sldId id="421" r:id="rId7"/>
    <p:sldId id="428" r:id="rId8"/>
    <p:sldId id="426" r:id="rId9"/>
    <p:sldId id="427" r:id="rId10"/>
    <p:sldId id="417" r:id="rId11"/>
    <p:sldId id="422" r:id="rId12"/>
    <p:sldId id="410" r:id="rId13"/>
    <p:sldId id="451" r:id="rId14"/>
    <p:sldId id="472" r:id="rId15"/>
    <p:sldId id="411" r:id="rId16"/>
    <p:sldId id="474" r:id="rId17"/>
    <p:sldId id="440" r:id="rId18"/>
    <p:sldId id="497" r:id="rId19"/>
    <p:sldId id="475" r:id="rId20"/>
    <p:sldId id="476" r:id="rId21"/>
    <p:sldId id="519" r:id="rId22"/>
    <p:sldId id="478" r:id="rId23"/>
    <p:sldId id="413" r:id="rId24"/>
    <p:sldId id="446" r:id="rId25"/>
    <p:sldId id="414" r:id="rId26"/>
    <p:sldId id="444" r:id="rId27"/>
    <p:sldId id="452" r:id="rId28"/>
    <p:sldId id="418" r:id="rId29"/>
    <p:sldId id="453" r:id="rId30"/>
    <p:sldId id="450" r:id="rId31"/>
    <p:sldId id="454" r:id="rId32"/>
    <p:sldId id="447" r:id="rId33"/>
    <p:sldId id="448" r:id="rId34"/>
    <p:sldId id="449" r:id="rId35"/>
    <p:sldId id="394" r:id="rId36"/>
  </p:sldIdLst>
  <p:sldSz cx="12192000" cy="6858000"/>
  <p:notesSz cx="6875463" cy="10002838"/>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135053-6196-2BD1-8DFB-C4469ACFB681}" name="Kristīne Griga" initials="KG" userId="S::kristine.griga@bvkb.gov.lv::8038f58a-72bb-4293-88f8-8f6c99e87f7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ristīne Griga" initials="KG" lastIdx="4" clrIdx="0">
    <p:extLst>
      <p:ext uri="{19B8F6BF-5375-455C-9EA6-DF929625EA0E}">
        <p15:presenceInfo xmlns:p15="http://schemas.microsoft.com/office/powerpoint/2012/main" userId="S-1-5-21-734147818-1251574435-2103723179-7325" providerId="AD"/>
      </p:ext>
    </p:extLst>
  </p:cmAuthor>
  <p:cmAuthor id="2" name="Imants Kasparāns" initials="IK" lastIdx="1" clrIdx="1">
    <p:extLst>
      <p:ext uri="{19B8F6BF-5375-455C-9EA6-DF929625EA0E}">
        <p15:presenceInfo xmlns:p15="http://schemas.microsoft.com/office/powerpoint/2012/main" userId="S::Imants.Kasparans@bvkb.gov.lv::9825c6f9-a546-4763-bfa6-bed77fb597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AD6300"/>
    <a:srgbClr val="B43500"/>
    <a:srgbClr val="1DC4EB"/>
    <a:srgbClr val="1081A0"/>
    <a:srgbClr val="008080"/>
    <a:srgbClr val="0E86A2"/>
    <a:srgbClr val="33CC33"/>
    <a:srgbClr val="0C8892"/>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655605-ED56-45B8-A5A7-2AA56F6A7209}" v="48" dt="2023-07-11T11:32:40.062"/>
    <p1510:client id="{366EE4E7-B4D8-4669-B136-452E22005051}" v="14" dt="2023-07-11T11:34:42.729"/>
    <p1510:client id="{42FE7B53-FC70-4B35-80D6-AA96832652DF}" v="24" dt="2023-06-28T08:46:39.627"/>
    <p1510:client id="{4E63C0B6-4AD0-48E1-B0B7-511D41921C44}" v="106" dt="2023-06-28T09:13:29.412"/>
    <p1510:client id="{624419CD-3AB6-473A-8D42-A9DBD17B2A8F}" v="411" dt="2023-06-28T07:56:55.155"/>
    <p1510:client id="{6959339E-6359-41CA-BFA1-F3EB704107F2}" v="220" dt="2023-06-28T09:14:28.802"/>
    <p1510:client id="{AE30C9C5-8023-4C54-B9DE-26ACF5A372C0}" v="32" dt="2023-07-11T11:48:52.708"/>
    <p1510:client id="{DD3B35A7-8CEC-479F-9A77-FB47AF362901}" v="212" dt="2023-07-11T09:45:51.3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34D68D-1E3D-4735-B763-C498ACFD28CC}"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67DE297C-0E53-47A0-B0B2-81C709871FE0}">
      <dgm:prSet phldrT="[Text]"/>
      <dgm:spPr>
        <a:ln>
          <a:solidFill>
            <a:schemeClr val="tx1">
              <a:lumMod val="50000"/>
              <a:lumOff val="50000"/>
            </a:schemeClr>
          </a:solidFill>
        </a:ln>
      </dgm:spPr>
      <dgm:t>
        <a:bodyPr/>
        <a:lstStyle/>
        <a:p>
          <a:r>
            <a:rPr lang="lv-LV"/>
            <a:t>LBN 405-15</a:t>
          </a:r>
        </a:p>
      </dgm:t>
    </dgm:pt>
    <dgm:pt modelId="{80111BC7-8F76-47EA-A801-158C174056A7}" type="parTrans" cxnId="{E704BBAA-43AA-4661-8CA3-27A3270E1E18}">
      <dgm:prSet/>
      <dgm:spPr/>
      <dgm:t>
        <a:bodyPr/>
        <a:lstStyle/>
        <a:p>
          <a:endParaRPr lang="lv-LV"/>
        </a:p>
      </dgm:t>
    </dgm:pt>
    <dgm:pt modelId="{B4778E80-D39C-4B76-8303-A0FB4B519FED}" type="sibTrans" cxnId="{E704BBAA-43AA-4661-8CA3-27A3270E1E18}">
      <dgm:prSet/>
      <dgm:spPr/>
      <dgm:t>
        <a:bodyPr/>
        <a:lstStyle/>
        <a:p>
          <a:endParaRPr lang="lv-LV"/>
        </a:p>
      </dgm:t>
    </dgm:pt>
    <dgm:pt modelId="{99097348-869D-4FC4-8337-3E1C388E3F40}">
      <dgm:prSet phldrT="[Text]"/>
      <dgm:spPr>
        <a:ln>
          <a:solidFill>
            <a:srgbClr val="0C8892"/>
          </a:solidFill>
        </a:ln>
      </dgm:spPr>
      <dgm:t>
        <a:bodyPr/>
        <a:lstStyle/>
        <a:p>
          <a:r>
            <a:rPr lang="lv-LV"/>
            <a:t>LBN-405-21</a:t>
          </a:r>
        </a:p>
      </dgm:t>
    </dgm:pt>
    <dgm:pt modelId="{40D26DEB-296D-45C8-B5A4-5ADEB24C6D81}" type="parTrans" cxnId="{99584241-A66C-4EF1-B423-2EE69153C3C7}">
      <dgm:prSet/>
      <dgm:spPr/>
      <dgm:t>
        <a:bodyPr/>
        <a:lstStyle/>
        <a:p>
          <a:endParaRPr lang="lv-LV"/>
        </a:p>
      </dgm:t>
    </dgm:pt>
    <dgm:pt modelId="{BE6839A4-CFF8-4F61-8BE2-65BC331D213E}" type="sibTrans" cxnId="{99584241-A66C-4EF1-B423-2EE69153C3C7}">
      <dgm:prSet/>
      <dgm:spPr/>
      <dgm:t>
        <a:bodyPr/>
        <a:lstStyle/>
        <a:p>
          <a:endParaRPr lang="lv-LV"/>
        </a:p>
      </dgm:t>
    </dgm:pt>
    <dgm:pt modelId="{362ABCF7-B3DF-46D3-AE77-A7B0DD0D14B5}" type="pres">
      <dgm:prSet presAssocID="{E634D68D-1E3D-4735-B763-C498ACFD28CC}" presName="Name0" presStyleCnt="0">
        <dgm:presLayoutVars>
          <dgm:dir/>
          <dgm:resizeHandles val="exact"/>
        </dgm:presLayoutVars>
      </dgm:prSet>
      <dgm:spPr/>
    </dgm:pt>
    <dgm:pt modelId="{3EB62E92-FCC1-4895-BCB9-7085B3ECCECE}" type="pres">
      <dgm:prSet presAssocID="{67DE297C-0E53-47A0-B0B2-81C709871FE0}" presName="composite" presStyleCnt="0"/>
      <dgm:spPr/>
    </dgm:pt>
    <dgm:pt modelId="{35A3949D-88F9-4DD7-8362-117777726E6D}" type="pres">
      <dgm:prSet presAssocID="{67DE297C-0E53-47A0-B0B2-81C709871FE0}" presName="bgChev" presStyleLbl="node1" presStyleIdx="0" presStyleCnt="2"/>
      <dgm:spPr>
        <a:solidFill>
          <a:schemeClr val="bg1">
            <a:lumMod val="75000"/>
          </a:schemeClr>
        </a:solidFill>
      </dgm:spPr>
    </dgm:pt>
    <dgm:pt modelId="{8478640D-CCA9-459A-A74F-60FD1631BCD0}" type="pres">
      <dgm:prSet presAssocID="{67DE297C-0E53-47A0-B0B2-81C709871FE0}" presName="txNode" presStyleLbl="fgAcc1" presStyleIdx="0" presStyleCnt="2">
        <dgm:presLayoutVars>
          <dgm:bulletEnabled val="1"/>
        </dgm:presLayoutVars>
      </dgm:prSet>
      <dgm:spPr/>
    </dgm:pt>
    <dgm:pt modelId="{86FA79B9-BB18-4BA4-8ADD-7BB889A475AC}" type="pres">
      <dgm:prSet presAssocID="{B4778E80-D39C-4B76-8303-A0FB4B519FED}" presName="compositeSpace" presStyleCnt="0"/>
      <dgm:spPr/>
    </dgm:pt>
    <dgm:pt modelId="{E563DF6A-82FB-4DE8-804B-E501837FE78F}" type="pres">
      <dgm:prSet presAssocID="{99097348-869D-4FC4-8337-3E1C388E3F40}" presName="composite" presStyleCnt="0"/>
      <dgm:spPr/>
    </dgm:pt>
    <dgm:pt modelId="{B76377F9-0B0B-4191-84E5-348A714AD81B}" type="pres">
      <dgm:prSet presAssocID="{99097348-869D-4FC4-8337-3E1C388E3F40}" presName="bgChev" presStyleLbl="node1" presStyleIdx="1" presStyleCnt="2"/>
      <dgm:spPr>
        <a:solidFill>
          <a:srgbClr val="0C8892"/>
        </a:solidFill>
      </dgm:spPr>
    </dgm:pt>
    <dgm:pt modelId="{32DEA27D-C497-455A-A8E1-B37ECC6E53DB}" type="pres">
      <dgm:prSet presAssocID="{99097348-869D-4FC4-8337-3E1C388E3F40}" presName="txNode" presStyleLbl="fgAcc1" presStyleIdx="1" presStyleCnt="2">
        <dgm:presLayoutVars>
          <dgm:bulletEnabled val="1"/>
        </dgm:presLayoutVars>
      </dgm:prSet>
      <dgm:spPr/>
    </dgm:pt>
  </dgm:ptLst>
  <dgm:cxnLst>
    <dgm:cxn modelId="{9287045B-8D8E-48DC-BFEE-453FF78B48C3}" type="presOf" srcId="{99097348-869D-4FC4-8337-3E1C388E3F40}" destId="{32DEA27D-C497-455A-A8E1-B37ECC6E53DB}" srcOrd="0" destOrd="0" presId="urn:microsoft.com/office/officeart/2005/8/layout/chevronAccent+Icon"/>
    <dgm:cxn modelId="{99584241-A66C-4EF1-B423-2EE69153C3C7}" srcId="{E634D68D-1E3D-4735-B763-C498ACFD28CC}" destId="{99097348-869D-4FC4-8337-3E1C388E3F40}" srcOrd="1" destOrd="0" parTransId="{40D26DEB-296D-45C8-B5A4-5ADEB24C6D81}" sibTransId="{BE6839A4-CFF8-4F61-8BE2-65BC331D213E}"/>
    <dgm:cxn modelId="{E704BBAA-43AA-4661-8CA3-27A3270E1E18}" srcId="{E634D68D-1E3D-4735-B763-C498ACFD28CC}" destId="{67DE297C-0E53-47A0-B0B2-81C709871FE0}" srcOrd="0" destOrd="0" parTransId="{80111BC7-8F76-47EA-A801-158C174056A7}" sibTransId="{B4778E80-D39C-4B76-8303-A0FB4B519FED}"/>
    <dgm:cxn modelId="{3CB714CD-5E83-4AE8-ADE0-81CD9EE8EF7E}" type="presOf" srcId="{E634D68D-1E3D-4735-B763-C498ACFD28CC}" destId="{362ABCF7-B3DF-46D3-AE77-A7B0DD0D14B5}" srcOrd="0" destOrd="0" presId="urn:microsoft.com/office/officeart/2005/8/layout/chevronAccent+Icon"/>
    <dgm:cxn modelId="{A17A22EF-B98E-40FC-ADDC-F186051CB326}" type="presOf" srcId="{67DE297C-0E53-47A0-B0B2-81C709871FE0}" destId="{8478640D-CCA9-459A-A74F-60FD1631BCD0}" srcOrd="0" destOrd="0" presId="urn:microsoft.com/office/officeart/2005/8/layout/chevronAccent+Icon"/>
    <dgm:cxn modelId="{E80A1806-B51A-4E57-AA21-69E0C386A1AF}" type="presParOf" srcId="{362ABCF7-B3DF-46D3-AE77-A7B0DD0D14B5}" destId="{3EB62E92-FCC1-4895-BCB9-7085B3ECCECE}" srcOrd="0" destOrd="0" presId="urn:microsoft.com/office/officeart/2005/8/layout/chevronAccent+Icon"/>
    <dgm:cxn modelId="{367DD264-9515-41E5-8E7B-4FDF3F0AF0BA}" type="presParOf" srcId="{3EB62E92-FCC1-4895-BCB9-7085B3ECCECE}" destId="{35A3949D-88F9-4DD7-8362-117777726E6D}" srcOrd="0" destOrd="0" presId="urn:microsoft.com/office/officeart/2005/8/layout/chevronAccent+Icon"/>
    <dgm:cxn modelId="{C2C7D054-E9B5-43B6-8F85-353258D0385B}" type="presParOf" srcId="{3EB62E92-FCC1-4895-BCB9-7085B3ECCECE}" destId="{8478640D-CCA9-459A-A74F-60FD1631BCD0}" srcOrd="1" destOrd="0" presId="urn:microsoft.com/office/officeart/2005/8/layout/chevronAccent+Icon"/>
    <dgm:cxn modelId="{7146F65C-FD31-4995-AA9B-02B4A009D178}" type="presParOf" srcId="{362ABCF7-B3DF-46D3-AE77-A7B0DD0D14B5}" destId="{86FA79B9-BB18-4BA4-8ADD-7BB889A475AC}" srcOrd="1" destOrd="0" presId="urn:microsoft.com/office/officeart/2005/8/layout/chevronAccent+Icon"/>
    <dgm:cxn modelId="{6BE4028B-39A0-4F3A-BFEA-7E01DE3F1B93}" type="presParOf" srcId="{362ABCF7-B3DF-46D3-AE77-A7B0DD0D14B5}" destId="{E563DF6A-82FB-4DE8-804B-E501837FE78F}" srcOrd="2" destOrd="0" presId="urn:microsoft.com/office/officeart/2005/8/layout/chevronAccent+Icon"/>
    <dgm:cxn modelId="{F919267F-A465-4DD0-8C97-99E0713FA946}" type="presParOf" srcId="{E563DF6A-82FB-4DE8-804B-E501837FE78F}" destId="{B76377F9-0B0B-4191-84E5-348A714AD81B}" srcOrd="0" destOrd="0" presId="urn:microsoft.com/office/officeart/2005/8/layout/chevronAccent+Icon"/>
    <dgm:cxn modelId="{850CCBFF-3359-4935-97F7-2C0A7B4E77D7}" type="presParOf" srcId="{E563DF6A-82FB-4DE8-804B-E501837FE78F}" destId="{32DEA27D-C497-455A-A8E1-B37ECC6E53DB}"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FD9B6D-6C57-4547-A5A9-5A06B0C37670}" type="doc">
      <dgm:prSet loTypeId="urn:microsoft.com/office/officeart/2005/8/layout/process1" loCatId="process" qsTypeId="urn:microsoft.com/office/officeart/2005/8/quickstyle/simple1" qsCatId="simple" csTypeId="urn:microsoft.com/office/officeart/2005/8/colors/accent1_2" csCatId="accent1" phldr="1"/>
      <dgm:spPr/>
    </dgm:pt>
    <dgm:pt modelId="{0443734C-3558-4CBB-AC1F-B1AE1B3619A7}">
      <dgm:prSet phldrT="[Text]"/>
      <dgm:spPr>
        <a:solidFill>
          <a:srgbClr val="33CC33"/>
        </a:solidFill>
      </dgm:spPr>
      <dgm:t>
        <a:bodyPr/>
        <a:lstStyle/>
        <a:p>
          <a:r>
            <a:rPr lang="lv-LV">
              <a:solidFill>
                <a:schemeClr val="tx1"/>
              </a:solidFill>
            </a:rPr>
            <a:t>Tehniskās apsekošanas mērķis</a:t>
          </a:r>
        </a:p>
      </dgm:t>
    </dgm:pt>
    <dgm:pt modelId="{6BEB48AE-BFF9-4CFF-81C8-5E4B71CECB7A}" type="parTrans" cxnId="{6680562F-450D-4C57-9C63-CAF4822A480E}">
      <dgm:prSet/>
      <dgm:spPr/>
      <dgm:t>
        <a:bodyPr/>
        <a:lstStyle/>
        <a:p>
          <a:endParaRPr lang="lv-LV"/>
        </a:p>
      </dgm:t>
    </dgm:pt>
    <dgm:pt modelId="{692987F9-10E0-4625-ABFD-4DCC455E36A5}" type="sibTrans" cxnId="{6680562F-450D-4C57-9C63-CAF4822A480E}">
      <dgm:prSet/>
      <dgm:spPr>
        <a:solidFill>
          <a:srgbClr val="33CC33"/>
        </a:solidFill>
      </dgm:spPr>
      <dgm:t>
        <a:bodyPr/>
        <a:lstStyle/>
        <a:p>
          <a:endParaRPr lang="lv-LV"/>
        </a:p>
      </dgm:t>
    </dgm:pt>
    <dgm:pt modelId="{6CEDF0FD-C777-466F-9C90-C647BAF78EAB}">
      <dgm:prSet phldrT="[Text]"/>
      <dgm:spPr>
        <a:solidFill>
          <a:srgbClr val="FFC000"/>
        </a:solidFill>
      </dgm:spPr>
      <dgm:t>
        <a:bodyPr/>
        <a:lstStyle/>
        <a:p>
          <a:r>
            <a:rPr lang="lv-LV">
              <a:solidFill>
                <a:schemeClr val="tx1"/>
              </a:solidFill>
            </a:rPr>
            <a:t>novērtēt būves vai tās daļas </a:t>
          </a:r>
          <a:r>
            <a:rPr lang="lv-LV" u="sng">
              <a:solidFill>
                <a:schemeClr val="tx1"/>
              </a:solidFill>
            </a:rPr>
            <a:t>faktisko</a:t>
          </a:r>
          <a:r>
            <a:rPr lang="lv-LV">
              <a:solidFill>
                <a:schemeClr val="tx1"/>
              </a:solidFill>
            </a:rPr>
            <a:t> tehnisko stāvokli</a:t>
          </a:r>
        </a:p>
      </dgm:t>
    </dgm:pt>
    <dgm:pt modelId="{3890908A-BD65-4833-9C97-4DEF11940CFB}" type="parTrans" cxnId="{2B963A44-2492-4BFB-AABC-0ADB7D388F66}">
      <dgm:prSet/>
      <dgm:spPr/>
      <dgm:t>
        <a:bodyPr/>
        <a:lstStyle/>
        <a:p>
          <a:endParaRPr lang="lv-LV"/>
        </a:p>
      </dgm:t>
    </dgm:pt>
    <dgm:pt modelId="{47B7AD6D-D57A-496B-B757-6869158EB747}" type="sibTrans" cxnId="{2B963A44-2492-4BFB-AABC-0ADB7D388F66}">
      <dgm:prSet/>
      <dgm:spPr/>
      <dgm:t>
        <a:bodyPr/>
        <a:lstStyle/>
        <a:p>
          <a:endParaRPr lang="lv-LV"/>
        </a:p>
      </dgm:t>
    </dgm:pt>
    <dgm:pt modelId="{776BA93C-2BAB-4CAC-9247-CB0F2515686E}" type="pres">
      <dgm:prSet presAssocID="{77FD9B6D-6C57-4547-A5A9-5A06B0C37670}" presName="Name0" presStyleCnt="0">
        <dgm:presLayoutVars>
          <dgm:dir/>
          <dgm:resizeHandles val="exact"/>
        </dgm:presLayoutVars>
      </dgm:prSet>
      <dgm:spPr/>
    </dgm:pt>
    <dgm:pt modelId="{8BE9BFD7-FC38-47D2-9F4D-D81D85C778B5}" type="pres">
      <dgm:prSet presAssocID="{0443734C-3558-4CBB-AC1F-B1AE1B3619A7}" presName="node" presStyleLbl="node1" presStyleIdx="0" presStyleCnt="2">
        <dgm:presLayoutVars>
          <dgm:bulletEnabled val="1"/>
        </dgm:presLayoutVars>
      </dgm:prSet>
      <dgm:spPr/>
    </dgm:pt>
    <dgm:pt modelId="{B3CA39D7-6872-4035-96E1-2EE5962B1694}" type="pres">
      <dgm:prSet presAssocID="{692987F9-10E0-4625-ABFD-4DCC455E36A5}" presName="sibTrans" presStyleLbl="sibTrans2D1" presStyleIdx="0" presStyleCnt="1"/>
      <dgm:spPr/>
    </dgm:pt>
    <dgm:pt modelId="{07F29A05-9284-4284-987D-A989C91DC31D}" type="pres">
      <dgm:prSet presAssocID="{692987F9-10E0-4625-ABFD-4DCC455E36A5}" presName="connectorText" presStyleLbl="sibTrans2D1" presStyleIdx="0" presStyleCnt="1"/>
      <dgm:spPr/>
    </dgm:pt>
    <dgm:pt modelId="{2CC307E1-5A35-4AEA-9AAC-7F39C8FD643F}" type="pres">
      <dgm:prSet presAssocID="{6CEDF0FD-C777-466F-9C90-C647BAF78EAB}" presName="node" presStyleLbl="node1" presStyleIdx="1" presStyleCnt="2">
        <dgm:presLayoutVars>
          <dgm:bulletEnabled val="1"/>
        </dgm:presLayoutVars>
      </dgm:prSet>
      <dgm:spPr/>
    </dgm:pt>
  </dgm:ptLst>
  <dgm:cxnLst>
    <dgm:cxn modelId="{1501BB28-2E14-4848-AE9C-B186D7965827}" type="presOf" srcId="{0443734C-3558-4CBB-AC1F-B1AE1B3619A7}" destId="{8BE9BFD7-FC38-47D2-9F4D-D81D85C778B5}" srcOrd="0" destOrd="0" presId="urn:microsoft.com/office/officeart/2005/8/layout/process1"/>
    <dgm:cxn modelId="{6680562F-450D-4C57-9C63-CAF4822A480E}" srcId="{77FD9B6D-6C57-4547-A5A9-5A06B0C37670}" destId="{0443734C-3558-4CBB-AC1F-B1AE1B3619A7}" srcOrd="0" destOrd="0" parTransId="{6BEB48AE-BFF9-4CFF-81C8-5E4B71CECB7A}" sibTransId="{692987F9-10E0-4625-ABFD-4DCC455E36A5}"/>
    <dgm:cxn modelId="{CA037341-24A8-498C-8AC7-80DB9553168D}" type="presOf" srcId="{77FD9B6D-6C57-4547-A5A9-5A06B0C37670}" destId="{776BA93C-2BAB-4CAC-9247-CB0F2515686E}" srcOrd="0" destOrd="0" presId="urn:microsoft.com/office/officeart/2005/8/layout/process1"/>
    <dgm:cxn modelId="{2B963A44-2492-4BFB-AABC-0ADB7D388F66}" srcId="{77FD9B6D-6C57-4547-A5A9-5A06B0C37670}" destId="{6CEDF0FD-C777-466F-9C90-C647BAF78EAB}" srcOrd="1" destOrd="0" parTransId="{3890908A-BD65-4833-9C97-4DEF11940CFB}" sibTransId="{47B7AD6D-D57A-496B-B757-6869158EB747}"/>
    <dgm:cxn modelId="{943886E1-BEF0-453D-98FA-672C85300D2E}" type="presOf" srcId="{6CEDF0FD-C777-466F-9C90-C647BAF78EAB}" destId="{2CC307E1-5A35-4AEA-9AAC-7F39C8FD643F}" srcOrd="0" destOrd="0" presId="urn:microsoft.com/office/officeart/2005/8/layout/process1"/>
    <dgm:cxn modelId="{14344FEB-2C04-4F65-AED5-A22E0CFCD628}" type="presOf" srcId="{692987F9-10E0-4625-ABFD-4DCC455E36A5}" destId="{07F29A05-9284-4284-987D-A989C91DC31D}" srcOrd="1" destOrd="0" presId="urn:microsoft.com/office/officeart/2005/8/layout/process1"/>
    <dgm:cxn modelId="{315ED8EE-31C6-4302-BB0D-25D78639D15E}" type="presOf" srcId="{692987F9-10E0-4625-ABFD-4DCC455E36A5}" destId="{B3CA39D7-6872-4035-96E1-2EE5962B1694}" srcOrd="0" destOrd="0" presId="urn:microsoft.com/office/officeart/2005/8/layout/process1"/>
    <dgm:cxn modelId="{A40E5A1F-37D3-4F6B-81C5-7B6DEC8E61C3}" type="presParOf" srcId="{776BA93C-2BAB-4CAC-9247-CB0F2515686E}" destId="{8BE9BFD7-FC38-47D2-9F4D-D81D85C778B5}" srcOrd="0" destOrd="0" presId="urn:microsoft.com/office/officeart/2005/8/layout/process1"/>
    <dgm:cxn modelId="{38D3D0A0-8694-45DD-9EAA-7592EAC8C22F}" type="presParOf" srcId="{776BA93C-2BAB-4CAC-9247-CB0F2515686E}" destId="{B3CA39D7-6872-4035-96E1-2EE5962B1694}" srcOrd="1" destOrd="0" presId="urn:microsoft.com/office/officeart/2005/8/layout/process1"/>
    <dgm:cxn modelId="{6EABEF81-227C-4DBD-B757-0DEF8A287556}" type="presParOf" srcId="{B3CA39D7-6872-4035-96E1-2EE5962B1694}" destId="{07F29A05-9284-4284-987D-A989C91DC31D}" srcOrd="0" destOrd="0" presId="urn:microsoft.com/office/officeart/2005/8/layout/process1"/>
    <dgm:cxn modelId="{E354A059-272C-4FE0-B0AC-9D1AA6F73D67}" type="presParOf" srcId="{776BA93C-2BAB-4CAC-9247-CB0F2515686E}" destId="{2CC307E1-5A35-4AEA-9AAC-7F39C8FD643F}"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66C162-4BD2-4B4B-A6D5-FEC0DE8A39C5}"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lv-LV"/>
        </a:p>
      </dgm:t>
    </dgm:pt>
    <dgm:pt modelId="{359B1769-485B-42F4-9AB6-5A4D4B2C9285}">
      <dgm:prSet phldrT="[Text]"/>
      <dgm:spPr>
        <a:solidFill>
          <a:srgbClr val="009999"/>
        </a:solidFill>
      </dgm:spPr>
      <dgm:t>
        <a:bodyPr/>
        <a:lstStyle/>
        <a:p>
          <a:r>
            <a:rPr lang="lv-LV">
              <a:solidFill>
                <a:schemeClr val="tx1"/>
              </a:solidFill>
            </a:rPr>
            <a:t>Tehnisko apsekošanu veic</a:t>
          </a:r>
        </a:p>
      </dgm:t>
    </dgm:pt>
    <dgm:pt modelId="{93AFBD8C-ADBC-4A3A-A90F-055DC429BA3A}" type="parTrans" cxnId="{A2E73088-ADC8-4126-B0AA-D823EA9AE6E6}">
      <dgm:prSet/>
      <dgm:spPr/>
      <dgm:t>
        <a:bodyPr/>
        <a:lstStyle/>
        <a:p>
          <a:endParaRPr lang="lv-LV">
            <a:solidFill>
              <a:schemeClr val="tx1"/>
            </a:solidFill>
          </a:endParaRPr>
        </a:p>
      </dgm:t>
    </dgm:pt>
    <dgm:pt modelId="{92B248AF-3A86-4289-8889-0717C8D77B8D}" type="sibTrans" cxnId="{A2E73088-ADC8-4126-B0AA-D823EA9AE6E6}">
      <dgm:prSet/>
      <dgm:spPr/>
      <dgm:t>
        <a:bodyPr/>
        <a:lstStyle/>
        <a:p>
          <a:endParaRPr lang="lv-LV">
            <a:solidFill>
              <a:schemeClr val="tx1"/>
            </a:solidFill>
          </a:endParaRPr>
        </a:p>
      </dgm:t>
    </dgm:pt>
    <dgm:pt modelId="{13D604DE-0ABB-46B1-A0CB-3A10AB3E2692}">
      <dgm:prSet phldrT="[Text]"/>
      <dgm:spPr>
        <a:solidFill>
          <a:schemeClr val="accent6">
            <a:lumMod val="60000"/>
            <a:lumOff val="40000"/>
          </a:schemeClr>
        </a:solidFill>
      </dgm:spPr>
      <dgm:t>
        <a:bodyPr/>
        <a:lstStyle/>
        <a:p>
          <a:r>
            <a:rPr lang="lv-LV">
              <a:solidFill>
                <a:schemeClr val="tx1"/>
              </a:solidFill>
            </a:rPr>
            <a:t>Periodiski</a:t>
          </a:r>
        </a:p>
      </dgm:t>
    </dgm:pt>
    <dgm:pt modelId="{EA39BE56-732C-42CD-9E35-F47F8E557A02}" type="parTrans" cxnId="{72AB647A-1750-4F6A-9F64-7AE386DA7728}">
      <dgm:prSet/>
      <dgm:spPr/>
      <dgm:t>
        <a:bodyPr/>
        <a:lstStyle/>
        <a:p>
          <a:endParaRPr lang="lv-LV">
            <a:solidFill>
              <a:schemeClr val="tx1"/>
            </a:solidFill>
          </a:endParaRPr>
        </a:p>
      </dgm:t>
    </dgm:pt>
    <dgm:pt modelId="{17D103BF-6635-45C1-A1CD-550A01729553}" type="sibTrans" cxnId="{72AB647A-1750-4F6A-9F64-7AE386DA7728}">
      <dgm:prSet/>
      <dgm:spPr/>
      <dgm:t>
        <a:bodyPr/>
        <a:lstStyle/>
        <a:p>
          <a:endParaRPr lang="lv-LV">
            <a:solidFill>
              <a:schemeClr val="tx1"/>
            </a:solidFill>
          </a:endParaRPr>
        </a:p>
      </dgm:t>
    </dgm:pt>
    <dgm:pt modelId="{2078B875-7D2C-47A7-A607-8244616C31D3}">
      <dgm:prSet phldrT="[Text]"/>
      <dgm:spPr>
        <a:solidFill>
          <a:schemeClr val="accent4">
            <a:lumMod val="75000"/>
          </a:schemeClr>
        </a:solidFill>
      </dgm:spPr>
      <dgm:t>
        <a:bodyPr/>
        <a:lstStyle/>
        <a:p>
          <a:r>
            <a:rPr lang="lv-LV">
              <a:solidFill>
                <a:schemeClr val="tx1"/>
              </a:solidFill>
            </a:rPr>
            <a:t>Pirms būvprojekta izstrādes</a:t>
          </a:r>
        </a:p>
      </dgm:t>
    </dgm:pt>
    <dgm:pt modelId="{1605846F-0FD3-44FF-A925-5B46A1D250D0}" type="parTrans" cxnId="{1ABF31F5-1BA0-4540-9D1B-70E2B9955D16}">
      <dgm:prSet/>
      <dgm:spPr/>
      <dgm:t>
        <a:bodyPr/>
        <a:lstStyle/>
        <a:p>
          <a:endParaRPr lang="lv-LV">
            <a:solidFill>
              <a:schemeClr val="tx1"/>
            </a:solidFill>
          </a:endParaRPr>
        </a:p>
      </dgm:t>
    </dgm:pt>
    <dgm:pt modelId="{8BFA44F5-D8C1-4832-8E17-7E8401F606EE}" type="sibTrans" cxnId="{1ABF31F5-1BA0-4540-9D1B-70E2B9955D16}">
      <dgm:prSet/>
      <dgm:spPr/>
      <dgm:t>
        <a:bodyPr/>
        <a:lstStyle/>
        <a:p>
          <a:endParaRPr lang="lv-LV">
            <a:solidFill>
              <a:schemeClr val="tx1"/>
            </a:solidFill>
          </a:endParaRPr>
        </a:p>
      </dgm:t>
    </dgm:pt>
    <dgm:pt modelId="{7764A489-A713-4665-AFEF-8A57C415CE51}">
      <dgm:prSet phldrT="[Text]"/>
      <dgm:spPr>
        <a:solidFill>
          <a:schemeClr val="accent5">
            <a:lumMod val="60000"/>
            <a:lumOff val="40000"/>
          </a:schemeClr>
        </a:solidFill>
      </dgm:spPr>
      <dgm:t>
        <a:bodyPr/>
        <a:lstStyle/>
        <a:p>
          <a:r>
            <a:rPr lang="lv-LV">
              <a:solidFill>
                <a:schemeClr val="tx1"/>
              </a:solidFill>
            </a:rPr>
            <a:t>Pirms konservācijas pārtraukšanas</a:t>
          </a:r>
        </a:p>
      </dgm:t>
    </dgm:pt>
    <dgm:pt modelId="{2ECDBCEF-5F3F-4AB1-A811-725A4CEA8688}" type="parTrans" cxnId="{BE4621D3-897B-48C5-9042-C44515E280A2}">
      <dgm:prSet/>
      <dgm:spPr/>
      <dgm:t>
        <a:bodyPr/>
        <a:lstStyle/>
        <a:p>
          <a:endParaRPr lang="lv-LV">
            <a:solidFill>
              <a:schemeClr val="tx1"/>
            </a:solidFill>
          </a:endParaRPr>
        </a:p>
      </dgm:t>
    </dgm:pt>
    <dgm:pt modelId="{29C161E3-7B8F-412A-B2AF-C1EEC9298C4A}" type="sibTrans" cxnId="{BE4621D3-897B-48C5-9042-C44515E280A2}">
      <dgm:prSet/>
      <dgm:spPr/>
      <dgm:t>
        <a:bodyPr/>
        <a:lstStyle/>
        <a:p>
          <a:endParaRPr lang="lv-LV">
            <a:solidFill>
              <a:schemeClr val="tx1"/>
            </a:solidFill>
          </a:endParaRPr>
        </a:p>
      </dgm:t>
    </dgm:pt>
    <dgm:pt modelId="{622509FC-3BA1-4141-807B-97885FB85436}">
      <dgm:prSet phldrT="[Text]"/>
      <dgm:spPr>
        <a:solidFill>
          <a:schemeClr val="bg2">
            <a:lumMod val="90000"/>
          </a:schemeClr>
        </a:solidFill>
      </dgm:spPr>
      <dgm:t>
        <a:bodyPr/>
        <a:lstStyle/>
        <a:p>
          <a:r>
            <a:rPr lang="lv-LV">
              <a:solidFill>
                <a:schemeClr val="tx1"/>
              </a:solidFill>
            </a:rPr>
            <a:t>Ja jānosaka būves tehniskais stāvoklis</a:t>
          </a:r>
        </a:p>
      </dgm:t>
    </dgm:pt>
    <dgm:pt modelId="{39C8559F-F19C-4B35-9867-19224D0B6024}" type="parTrans" cxnId="{3F0CDC73-2381-4A78-8677-A5E9B0790CC9}">
      <dgm:prSet/>
      <dgm:spPr/>
      <dgm:t>
        <a:bodyPr/>
        <a:lstStyle/>
        <a:p>
          <a:endParaRPr lang="lv-LV"/>
        </a:p>
      </dgm:t>
    </dgm:pt>
    <dgm:pt modelId="{62B37F9C-AE3C-4919-A581-6240FBD540E3}" type="sibTrans" cxnId="{3F0CDC73-2381-4A78-8677-A5E9B0790CC9}">
      <dgm:prSet/>
      <dgm:spPr/>
    </dgm:pt>
    <dgm:pt modelId="{83133F69-A060-455B-8E33-36056C791B5A}" type="pres">
      <dgm:prSet presAssocID="{7266C162-4BD2-4B4B-A6D5-FEC0DE8A39C5}" presName="Name0" presStyleCnt="0">
        <dgm:presLayoutVars>
          <dgm:chPref val="1"/>
          <dgm:dir/>
          <dgm:animOne val="branch"/>
          <dgm:animLvl val="lvl"/>
          <dgm:resizeHandles val="exact"/>
        </dgm:presLayoutVars>
      </dgm:prSet>
      <dgm:spPr/>
    </dgm:pt>
    <dgm:pt modelId="{71C8E3A2-C338-41F7-9D00-4492050884DF}" type="pres">
      <dgm:prSet presAssocID="{359B1769-485B-42F4-9AB6-5A4D4B2C9285}" presName="root1" presStyleCnt="0"/>
      <dgm:spPr/>
    </dgm:pt>
    <dgm:pt modelId="{87B228EA-4FE1-4461-9A2B-0C28F97E789F}" type="pres">
      <dgm:prSet presAssocID="{359B1769-485B-42F4-9AB6-5A4D4B2C9285}" presName="LevelOneTextNode" presStyleLbl="node0" presStyleIdx="0" presStyleCnt="1" custAng="5400000" custLinFactX="-63690" custLinFactNeighborX="-100000" custLinFactNeighborY="-560">
        <dgm:presLayoutVars>
          <dgm:chPref val="3"/>
        </dgm:presLayoutVars>
      </dgm:prSet>
      <dgm:spPr/>
    </dgm:pt>
    <dgm:pt modelId="{3D1F0881-5906-42C1-B4B4-904760774154}" type="pres">
      <dgm:prSet presAssocID="{359B1769-485B-42F4-9AB6-5A4D4B2C9285}" presName="level2hierChild" presStyleCnt="0"/>
      <dgm:spPr/>
    </dgm:pt>
    <dgm:pt modelId="{27862B1F-103A-4395-AD40-BD1A08B498DD}" type="pres">
      <dgm:prSet presAssocID="{EA39BE56-732C-42CD-9E35-F47F8E557A02}" presName="conn2-1" presStyleLbl="parChTrans1D2" presStyleIdx="0" presStyleCnt="4"/>
      <dgm:spPr/>
    </dgm:pt>
    <dgm:pt modelId="{78D5C218-B913-4908-98C1-8398092C227E}" type="pres">
      <dgm:prSet presAssocID="{EA39BE56-732C-42CD-9E35-F47F8E557A02}" presName="connTx" presStyleLbl="parChTrans1D2" presStyleIdx="0" presStyleCnt="4"/>
      <dgm:spPr/>
    </dgm:pt>
    <dgm:pt modelId="{B87F0188-A448-4938-90EA-906074FEE88E}" type="pres">
      <dgm:prSet presAssocID="{13D604DE-0ABB-46B1-A0CB-3A10AB3E2692}" presName="root2" presStyleCnt="0"/>
      <dgm:spPr/>
    </dgm:pt>
    <dgm:pt modelId="{27E93643-F108-48DC-957E-7E31228FE588}" type="pres">
      <dgm:prSet presAssocID="{13D604DE-0ABB-46B1-A0CB-3A10AB3E2692}" presName="LevelTwoTextNode" presStyleLbl="node2" presStyleIdx="0" presStyleCnt="4" custLinFactNeighborX="64293" custLinFactNeighborY="-5242">
        <dgm:presLayoutVars>
          <dgm:chPref val="3"/>
        </dgm:presLayoutVars>
      </dgm:prSet>
      <dgm:spPr/>
    </dgm:pt>
    <dgm:pt modelId="{85BD4A86-707D-4565-9A8C-5E42A64355A5}" type="pres">
      <dgm:prSet presAssocID="{13D604DE-0ABB-46B1-A0CB-3A10AB3E2692}" presName="level3hierChild" presStyleCnt="0"/>
      <dgm:spPr/>
    </dgm:pt>
    <dgm:pt modelId="{BBB08DF9-8C13-41C3-B601-B10711E18ACD}" type="pres">
      <dgm:prSet presAssocID="{1605846F-0FD3-44FF-A925-5B46A1D250D0}" presName="conn2-1" presStyleLbl="parChTrans1D2" presStyleIdx="1" presStyleCnt="4"/>
      <dgm:spPr/>
    </dgm:pt>
    <dgm:pt modelId="{4E9DF6A8-493D-4801-8801-AE644F3DBD4F}" type="pres">
      <dgm:prSet presAssocID="{1605846F-0FD3-44FF-A925-5B46A1D250D0}" presName="connTx" presStyleLbl="parChTrans1D2" presStyleIdx="1" presStyleCnt="4"/>
      <dgm:spPr/>
    </dgm:pt>
    <dgm:pt modelId="{452486F7-E67A-4291-95CB-9CC45B2954CA}" type="pres">
      <dgm:prSet presAssocID="{2078B875-7D2C-47A7-A607-8244616C31D3}" presName="root2" presStyleCnt="0"/>
      <dgm:spPr/>
    </dgm:pt>
    <dgm:pt modelId="{FAD9F6F0-3D0A-4DC1-AF81-181CFBB2CA71}" type="pres">
      <dgm:prSet presAssocID="{2078B875-7D2C-47A7-A607-8244616C31D3}" presName="LevelTwoTextNode" presStyleLbl="node2" presStyleIdx="1" presStyleCnt="4" custLinFactNeighborX="63393" custLinFactNeighborY="-8848">
        <dgm:presLayoutVars>
          <dgm:chPref val="3"/>
        </dgm:presLayoutVars>
      </dgm:prSet>
      <dgm:spPr/>
    </dgm:pt>
    <dgm:pt modelId="{00A135D5-E17B-47CA-82CD-428CBCDA9F46}" type="pres">
      <dgm:prSet presAssocID="{2078B875-7D2C-47A7-A607-8244616C31D3}" presName="level3hierChild" presStyleCnt="0"/>
      <dgm:spPr/>
    </dgm:pt>
    <dgm:pt modelId="{0D347846-ECDF-410F-B74D-C78A0F5BB402}" type="pres">
      <dgm:prSet presAssocID="{2ECDBCEF-5F3F-4AB1-A811-725A4CEA8688}" presName="conn2-1" presStyleLbl="parChTrans1D2" presStyleIdx="2" presStyleCnt="4"/>
      <dgm:spPr/>
    </dgm:pt>
    <dgm:pt modelId="{73BBAFDD-BDDB-4AA1-B611-7378AAB32F3A}" type="pres">
      <dgm:prSet presAssocID="{2ECDBCEF-5F3F-4AB1-A811-725A4CEA8688}" presName="connTx" presStyleLbl="parChTrans1D2" presStyleIdx="2" presStyleCnt="4"/>
      <dgm:spPr/>
    </dgm:pt>
    <dgm:pt modelId="{2A73E0ED-E78C-4064-9735-9625E843D546}" type="pres">
      <dgm:prSet presAssocID="{7764A489-A713-4665-AFEF-8A57C415CE51}" presName="root2" presStyleCnt="0"/>
      <dgm:spPr/>
    </dgm:pt>
    <dgm:pt modelId="{F1DE129A-80E8-40AE-9899-B5EF429A30AB}" type="pres">
      <dgm:prSet presAssocID="{7764A489-A713-4665-AFEF-8A57C415CE51}" presName="LevelTwoTextNode" presStyleLbl="node2" presStyleIdx="2" presStyleCnt="4" custLinFactNeighborX="62944" custLinFactNeighborY="-4424">
        <dgm:presLayoutVars>
          <dgm:chPref val="3"/>
        </dgm:presLayoutVars>
      </dgm:prSet>
      <dgm:spPr/>
    </dgm:pt>
    <dgm:pt modelId="{0BC2B2A0-6C00-4066-BC32-CEEAE5305DAF}" type="pres">
      <dgm:prSet presAssocID="{7764A489-A713-4665-AFEF-8A57C415CE51}" presName="level3hierChild" presStyleCnt="0"/>
      <dgm:spPr/>
    </dgm:pt>
    <dgm:pt modelId="{625FF752-7CD2-4F96-B03E-2413AEA3BF06}" type="pres">
      <dgm:prSet presAssocID="{39C8559F-F19C-4B35-9867-19224D0B6024}" presName="conn2-1" presStyleLbl="parChTrans1D2" presStyleIdx="3" presStyleCnt="4"/>
      <dgm:spPr/>
    </dgm:pt>
    <dgm:pt modelId="{062759B9-4E79-4BC1-8A27-DF1AAD2EBC95}" type="pres">
      <dgm:prSet presAssocID="{39C8559F-F19C-4B35-9867-19224D0B6024}" presName="connTx" presStyleLbl="parChTrans1D2" presStyleIdx="3" presStyleCnt="4"/>
      <dgm:spPr/>
    </dgm:pt>
    <dgm:pt modelId="{5EC97FA0-5B91-42ED-9BF9-5EEDD69E72E3}" type="pres">
      <dgm:prSet presAssocID="{622509FC-3BA1-4141-807B-97885FB85436}" presName="root2" presStyleCnt="0"/>
      <dgm:spPr/>
    </dgm:pt>
    <dgm:pt modelId="{8B980FE2-D315-4ED0-9A63-AA21E57A53AE}" type="pres">
      <dgm:prSet presAssocID="{622509FC-3BA1-4141-807B-97885FB85436}" presName="LevelTwoTextNode" presStyleLbl="node2" presStyleIdx="3" presStyleCnt="4" custLinFactNeighborX="63393" custLinFactNeighborY="4424">
        <dgm:presLayoutVars>
          <dgm:chPref val="3"/>
        </dgm:presLayoutVars>
      </dgm:prSet>
      <dgm:spPr/>
    </dgm:pt>
    <dgm:pt modelId="{06A2365E-528C-4AA2-BCF0-18DAD8DF3E9E}" type="pres">
      <dgm:prSet presAssocID="{622509FC-3BA1-4141-807B-97885FB85436}" presName="level3hierChild" presStyleCnt="0"/>
      <dgm:spPr/>
    </dgm:pt>
  </dgm:ptLst>
  <dgm:cxnLst>
    <dgm:cxn modelId="{05C5BB04-90FB-47B3-B916-B95AAFC06D76}" type="presOf" srcId="{EA39BE56-732C-42CD-9E35-F47F8E557A02}" destId="{27862B1F-103A-4395-AD40-BD1A08B498DD}" srcOrd="0" destOrd="0" presId="urn:microsoft.com/office/officeart/2008/layout/HorizontalMultiLevelHierarchy"/>
    <dgm:cxn modelId="{F2BAE027-1E4D-4372-8856-2B618F7784E4}" type="presOf" srcId="{EA39BE56-732C-42CD-9E35-F47F8E557A02}" destId="{78D5C218-B913-4908-98C1-8398092C227E}" srcOrd="1" destOrd="0" presId="urn:microsoft.com/office/officeart/2008/layout/HorizontalMultiLevelHierarchy"/>
    <dgm:cxn modelId="{A1DDC52F-DEC7-40A3-961C-82F701AF2E80}" type="presOf" srcId="{7266C162-4BD2-4B4B-A6D5-FEC0DE8A39C5}" destId="{83133F69-A060-455B-8E33-36056C791B5A}" srcOrd="0" destOrd="0" presId="urn:microsoft.com/office/officeart/2008/layout/HorizontalMultiLevelHierarchy"/>
    <dgm:cxn modelId="{85EAF040-6BE1-4384-8EC1-657A83ED444E}" type="presOf" srcId="{2ECDBCEF-5F3F-4AB1-A811-725A4CEA8688}" destId="{73BBAFDD-BDDB-4AA1-B611-7378AAB32F3A}" srcOrd="1" destOrd="0" presId="urn:microsoft.com/office/officeart/2008/layout/HorizontalMultiLevelHierarchy"/>
    <dgm:cxn modelId="{056E7943-244C-4DDE-855E-77AE162BFFD7}" type="presOf" srcId="{13D604DE-0ABB-46B1-A0CB-3A10AB3E2692}" destId="{27E93643-F108-48DC-957E-7E31228FE588}" srcOrd="0" destOrd="0" presId="urn:microsoft.com/office/officeart/2008/layout/HorizontalMultiLevelHierarchy"/>
    <dgm:cxn modelId="{89AA2547-0EC5-4F75-9DEF-DD9128837CC9}" type="presOf" srcId="{622509FC-3BA1-4141-807B-97885FB85436}" destId="{8B980FE2-D315-4ED0-9A63-AA21E57A53AE}" srcOrd="0" destOrd="0" presId="urn:microsoft.com/office/officeart/2008/layout/HorizontalMultiLevelHierarchy"/>
    <dgm:cxn modelId="{BAD76973-7AA9-41ED-88BC-9F0DCDE59BCE}" type="presOf" srcId="{2078B875-7D2C-47A7-A607-8244616C31D3}" destId="{FAD9F6F0-3D0A-4DC1-AF81-181CFBB2CA71}" srcOrd="0" destOrd="0" presId="urn:microsoft.com/office/officeart/2008/layout/HorizontalMultiLevelHierarchy"/>
    <dgm:cxn modelId="{3F0CDC73-2381-4A78-8677-A5E9B0790CC9}" srcId="{359B1769-485B-42F4-9AB6-5A4D4B2C9285}" destId="{622509FC-3BA1-4141-807B-97885FB85436}" srcOrd="3" destOrd="0" parTransId="{39C8559F-F19C-4B35-9867-19224D0B6024}" sibTransId="{62B37F9C-AE3C-4919-A581-6240FBD540E3}"/>
    <dgm:cxn modelId="{72AB647A-1750-4F6A-9F64-7AE386DA7728}" srcId="{359B1769-485B-42F4-9AB6-5A4D4B2C9285}" destId="{13D604DE-0ABB-46B1-A0CB-3A10AB3E2692}" srcOrd="0" destOrd="0" parTransId="{EA39BE56-732C-42CD-9E35-F47F8E557A02}" sibTransId="{17D103BF-6635-45C1-A1CD-550A01729553}"/>
    <dgm:cxn modelId="{A2E73088-ADC8-4126-B0AA-D823EA9AE6E6}" srcId="{7266C162-4BD2-4B4B-A6D5-FEC0DE8A39C5}" destId="{359B1769-485B-42F4-9AB6-5A4D4B2C9285}" srcOrd="0" destOrd="0" parTransId="{93AFBD8C-ADBC-4A3A-A90F-055DC429BA3A}" sibTransId="{92B248AF-3A86-4289-8889-0717C8D77B8D}"/>
    <dgm:cxn modelId="{0AE6E088-8EC5-43FD-ADE9-D2AE5AC48CA2}" type="presOf" srcId="{7764A489-A713-4665-AFEF-8A57C415CE51}" destId="{F1DE129A-80E8-40AE-9899-B5EF429A30AB}" srcOrd="0" destOrd="0" presId="urn:microsoft.com/office/officeart/2008/layout/HorizontalMultiLevelHierarchy"/>
    <dgm:cxn modelId="{3A970D91-1198-4C24-A410-A09630651475}" type="presOf" srcId="{39C8559F-F19C-4B35-9867-19224D0B6024}" destId="{062759B9-4E79-4BC1-8A27-DF1AAD2EBC95}" srcOrd="1" destOrd="0" presId="urn:microsoft.com/office/officeart/2008/layout/HorizontalMultiLevelHierarchy"/>
    <dgm:cxn modelId="{0801B091-8EFE-4C3C-9254-A63F6E594E21}" type="presOf" srcId="{1605846F-0FD3-44FF-A925-5B46A1D250D0}" destId="{4E9DF6A8-493D-4801-8801-AE644F3DBD4F}" srcOrd="1" destOrd="0" presId="urn:microsoft.com/office/officeart/2008/layout/HorizontalMultiLevelHierarchy"/>
    <dgm:cxn modelId="{6ED7B493-0FC4-402E-B483-F17B2C32ECE0}" type="presOf" srcId="{1605846F-0FD3-44FF-A925-5B46A1D250D0}" destId="{BBB08DF9-8C13-41C3-B601-B10711E18ACD}" srcOrd="0" destOrd="0" presId="urn:microsoft.com/office/officeart/2008/layout/HorizontalMultiLevelHierarchy"/>
    <dgm:cxn modelId="{ECA3D4A7-E56F-48C3-9454-7B64E71FA7BF}" type="presOf" srcId="{39C8559F-F19C-4B35-9867-19224D0B6024}" destId="{625FF752-7CD2-4F96-B03E-2413AEA3BF06}" srcOrd="0" destOrd="0" presId="urn:microsoft.com/office/officeart/2008/layout/HorizontalMultiLevelHierarchy"/>
    <dgm:cxn modelId="{BE4621D3-897B-48C5-9042-C44515E280A2}" srcId="{359B1769-485B-42F4-9AB6-5A4D4B2C9285}" destId="{7764A489-A713-4665-AFEF-8A57C415CE51}" srcOrd="2" destOrd="0" parTransId="{2ECDBCEF-5F3F-4AB1-A811-725A4CEA8688}" sibTransId="{29C161E3-7B8F-412A-B2AF-C1EEC9298C4A}"/>
    <dgm:cxn modelId="{C7E208E3-9B8B-43E7-A421-1405FAA60661}" type="presOf" srcId="{2ECDBCEF-5F3F-4AB1-A811-725A4CEA8688}" destId="{0D347846-ECDF-410F-B74D-C78A0F5BB402}" srcOrd="0" destOrd="0" presId="urn:microsoft.com/office/officeart/2008/layout/HorizontalMultiLevelHierarchy"/>
    <dgm:cxn modelId="{1ABF31F5-1BA0-4540-9D1B-70E2B9955D16}" srcId="{359B1769-485B-42F4-9AB6-5A4D4B2C9285}" destId="{2078B875-7D2C-47A7-A607-8244616C31D3}" srcOrd="1" destOrd="0" parTransId="{1605846F-0FD3-44FF-A925-5B46A1D250D0}" sibTransId="{8BFA44F5-D8C1-4832-8E17-7E8401F606EE}"/>
    <dgm:cxn modelId="{FAF669FB-E253-4778-8E0D-077EFDC89A14}" type="presOf" srcId="{359B1769-485B-42F4-9AB6-5A4D4B2C9285}" destId="{87B228EA-4FE1-4461-9A2B-0C28F97E789F}" srcOrd="0" destOrd="0" presId="urn:microsoft.com/office/officeart/2008/layout/HorizontalMultiLevelHierarchy"/>
    <dgm:cxn modelId="{01AEBDE2-ED3E-4F5C-8112-7909A33F524A}" type="presParOf" srcId="{83133F69-A060-455B-8E33-36056C791B5A}" destId="{71C8E3A2-C338-41F7-9D00-4492050884DF}" srcOrd="0" destOrd="0" presId="urn:microsoft.com/office/officeart/2008/layout/HorizontalMultiLevelHierarchy"/>
    <dgm:cxn modelId="{C49B5075-FC46-4C59-978B-E08A4B58CDA4}" type="presParOf" srcId="{71C8E3A2-C338-41F7-9D00-4492050884DF}" destId="{87B228EA-4FE1-4461-9A2B-0C28F97E789F}" srcOrd="0" destOrd="0" presId="urn:microsoft.com/office/officeart/2008/layout/HorizontalMultiLevelHierarchy"/>
    <dgm:cxn modelId="{D5D8CD67-3DBD-4ED6-A60B-C26439E4D5B4}" type="presParOf" srcId="{71C8E3A2-C338-41F7-9D00-4492050884DF}" destId="{3D1F0881-5906-42C1-B4B4-904760774154}" srcOrd="1" destOrd="0" presId="urn:microsoft.com/office/officeart/2008/layout/HorizontalMultiLevelHierarchy"/>
    <dgm:cxn modelId="{1EB00226-5A5C-4E82-A99C-9F989601247E}" type="presParOf" srcId="{3D1F0881-5906-42C1-B4B4-904760774154}" destId="{27862B1F-103A-4395-AD40-BD1A08B498DD}" srcOrd="0" destOrd="0" presId="urn:microsoft.com/office/officeart/2008/layout/HorizontalMultiLevelHierarchy"/>
    <dgm:cxn modelId="{50FDAA28-7236-49DE-B2C3-66D3A6E17D9F}" type="presParOf" srcId="{27862B1F-103A-4395-AD40-BD1A08B498DD}" destId="{78D5C218-B913-4908-98C1-8398092C227E}" srcOrd="0" destOrd="0" presId="urn:microsoft.com/office/officeart/2008/layout/HorizontalMultiLevelHierarchy"/>
    <dgm:cxn modelId="{CB088A7E-2C33-4E21-A226-3C8799937672}" type="presParOf" srcId="{3D1F0881-5906-42C1-B4B4-904760774154}" destId="{B87F0188-A448-4938-90EA-906074FEE88E}" srcOrd="1" destOrd="0" presId="urn:microsoft.com/office/officeart/2008/layout/HorizontalMultiLevelHierarchy"/>
    <dgm:cxn modelId="{DB8F2917-DAB5-4D23-90FE-AE9099F146D2}" type="presParOf" srcId="{B87F0188-A448-4938-90EA-906074FEE88E}" destId="{27E93643-F108-48DC-957E-7E31228FE588}" srcOrd="0" destOrd="0" presId="urn:microsoft.com/office/officeart/2008/layout/HorizontalMultiLevelHierarchy"/>
    <dgm:cxn modelId="{C5A5C303-0ABF-4C05-849E-ADB42DB8FB58}" type="presParOf" srcId="{B87F0188-A448-4938-90EA-906074FEE88E}" destId="{85BD4A86-707D-4565-9A8C-5E42A64355A5}" srcOrd="1" destOrd="0" presId="urn:microsoft.com/office/officeart/2008/layout/HorizontalMultiLevelHierarchy"/>
    <dgm:cxn modelId="{40643476-AF7A-4D5A-BD55-EBD432D86AFF}" type="presParOf" srcId="{3D1F0881-5906-42C1-B4B4-904760774154}" destId="{BBB08DF9-8C13-41C3-B601-B10711E18ACD}" srcOrd="2" destOrd="0" presId="urn:microsoft.com/office/officeart/2008/layout/HorizontalMultiLevelHierarchy"/>
    <dgm:cxn modelId="{8C28313A-873C-408C-8929-12F0467B184A}" type="presParOf" srcId="{BBB08DF9-8C13-41C3-B601-B10711E18ACD}" destId="{4E9DF6A8-493D-4801-8801-AE644F3DBD4F}" srcOrd="0" destOrd="0" presId="urn:microsoft.com/office/officeart/2008/layout/HorizontalMultiLevelHierarchy"/>
    <dgm:cxn modelId="{88F101FA-5CB2-445C-B95E-F391CF439C42}" type="presParOf" srcId="{3D1F0881-5906-42C1-B4B4-904760774154}" destId="{452486F7-E67A-4291-95CB-9CC45B2954CA}" srcOrd="3" destOrd="0" presId="urn:microsoft.com/office/officeart/2008/layout/HorizontalMultiLevelHierarchy"/>
    <dgm:cxn modelId="{C27372C9-7F66-40FA-A7B7-A8B7F132D65C}" type="presParOf" srcId="{452486F7-E67A-4291-95CB-9CC45B2954CA}" destId="{FAD9F6F0-3D0A-4DC1-AF81-181CFBB2CA71}" srcOrd="0" destOrd="0" presId="urn:microsoft.com/office/officeart/2008/layout/HorizontalMultiLevelHierarchy"/>
    <dgm:cxn modelId="{79C1925E-E7CB-4E74-ACD3-66F9092BEE51}" type="presParOf" srcId="{452486F7-E67A-4291-95CB-9CC45B2954CA}" destId="{00A135D5-E17B-47CA-82CD-428CBCDA9F46}" srcOrd="1" destOrd="0" presId="urn:microsoft.com/office/officeart/2008/layout/HorizontalMultiLevelHierarchy"/>
    <dgm:cxn modelId="{42098DEF-1286-422D-BEE5-55EA4651D831}" type="presParOf" srcId="{3D1F0881-5906-42C1-B4B4-904760774154}" destId="{0D347846-ECDF-410F-B74D-C78A0F5BB402}" srcOrd="4" destOrd="0" presId="urn:microsoft.com/office/officeart/2008/layout/HorizontalMultiLevelHierarchy"/>
    <dgm:cxn modelId="{F01E5686-0D81-489F-A5F9-33496F80F8B5}" type="presParOf" srcId="{0D347846-ECDF-410F-B74D-C78A0F5BB402}" destId="{73BBAFDD-BDDB-4AA1-B611-7378AAB32F3A}" srcOrd="0" destOrd="0" presId="urn:microsoft.com/office/officeart/2008/layout/HorizontalMultiLevelHierarchy"/>
    <dgm:cxn modelId="{99CB85CC-9EAC-4673-BDFE-D10DE5A8E392}" type="presParOf" srcId="{3D1F0881-5906-42C1-B4B4-904760774154}" destId="{2A73E0ED-E78C-4064-9735-9625E843D546}" srcOrd="5" destOrd="0" presId="urn:microsoft.com/office/officeart/2008/layout/HorizontalMultiLevelHierarchy"/>
    <dgm:cxn modelId="{843AF6EA-D8E4-4ED5-8BC0-53F9451CFB4D}" type="presParOf" srcId="{2A73E0ED-E78C-4064-9735-9625E843D546}" destId="{F1DE129A-80E8-40AE-9899-B5EF429A30AB}" srcOrd="0" destOrd="0" presId="urn:microsoft.com/office/officeart/2008/layout/HorizontalMultiLevelHierarchy"/>
    <dgm:cxn modelId="{7667F3EE-DB6A-429B-9330-582AD7CB0B5B}" type="presParOf" srcId="{2A73E0ED-E78C-4064-9735-9625E843D546}" destId="{0BC2B2A0-6C00-4066-BC32-CEEAE5305DAF}" srcOrd="1" destOrd="0" presId="urn:microsoft.com/office/officeart/2008/layout/HorizontalMultiLevelHierarchy"/>
    <dgm:cxn modelId="{BB9E25C0-541C-4AE5-9E0C-87D0DBCD6041}" type="presParOf" srcId="{3D1F0881-5906-42C1-B4B4-904760774154}" destId="{625FF752-7CD2-4F96-B03E-2413AEA3BF06}" srcOrd="6" destOrd="0" presId="urn:microsoft.com/office/officeart/2008/layout/HorizontalMultiLevelHierarchy"/>
    <dgm:cxn modelId="{C8ED09A9-13E2-445C-87F6-B1F2E3E1D3BA}" type="presParOf" srcId="{625FF752-7CD2-4F96-B03E-2413AEA3BF06}" destId="{062759B9-4E79-4BC1-8A27-DF1AAD2EBC95}" srcOrd="0" destOrd="0" presId="urn:microsoft.com/office/officeart/2008/layout/HorizontalMultiLevelHierarchy"/>
    <dgm:cxn modelId="{5517CB95-8F17-4FA7-B4DF-85A749C773E8}" type="presParOf" srcId="{3D1F0881-5906-42C1-B4B4-904760774154}" destId="{5EC97FA0-5B91-42ED-9BF9-5EEDD69E72E3}" srcOrd="7" destOrd="0" presId="urn:microsoft.com/office/officeart/2008/layout/HorizontalMultiLevelHierarchy"/>
    <dgm:cxn modelId="{1616D026-CAC1-4993-8EBA-1B11C877A263}" type="presParOf" srcId="{5EC97FA0-5B91-42ED-9BF9-5EEDD69E72E3}" destId="{8B980FE2-D315-4ED0-9A63-AA21E57A53AE}" srcOrd="0" destOrd="0" presId="urn:microsoft.com/office/officeart/2008/layout/HorizontalMultiLevelHierarchy"/>
    <dgm:cxn modelId="{6816FF0F-B2B1-4ED9-AD94-CF196F999571}" type="presParOf" srcId="{5EC97FA0-5B91-42ED-9BF9-5EEDD69E72E3}" destId="{06A2365E-528C-4AA2-BCF0-18DAD8DF3E9E}"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3A0BB7-BB9D-4CB2-94A8-3D0B38A999D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lv-LV"/>
        </a:p>
      </dgm:t>
    </dgm:pt>
    <dgm:pt modelId="{4383C506-A469-466C-8011-80F3FB8E319A}">
      <dgm:prSet phldrT="[Text]"/>
      <dgm:spPr/>
      <dgm:t>
        <a:bodyPr/>
        <a:lstStyle/>
        <a:p>
          <a:r>
            <a:rPr lang="lv-LV"/>
            <a:t>apsekošana jāveic līdz </a:t>
          </a:r>
          <a:r>
            <a:rPr lang="lv-LV" b="1"/>
            <a:t>31.10.2024.</a:t>
          </a:r>
        </a:p>
      </dgm:t>
    </dgm:pt>
    <dgm:pt modelId="{90AE2B18-C15F-4FCB-BEBA-CDC839FE3605}" type="parTrans" cxnId="{8E4B4F67-B4BD-4C8D-8DF0-7D0345458C68}">
      <dgm:prSet/>
      <dgm:spPr/>
      <dgm:t>
        <a:bodyPr/>
        <a:lstStyle/>
        <a:p>
          <a:endParaRPr lang="lv-LV"/>
        </a:p>
      </dgm:t>
    </dgm:pt>
    <dgm:pt modelId="{1ACD10BE-DDC7-43CE-957A-D0B52371A76B}" type="sibTrans" cxnId="{8E4B4F67-B4BD-4C8D-8DF0-7D0345458C68}">
      <dgm:prSet/>
      <dgm:spPr/>
      <dgm:t>
        <a:bodyPr/>
        <a:lstStyle/>
        <a:p>
          <a:endParaRPr lang="lv-LV"/>
        </a:p>
      </dgm:t>
    </dgm:pt>
    <dgm:pt modelId="{064B3FB0-28D0-48EB-9E46-152344E55520}">
      <dgm:prSet phldrT="[Text]"/>
      <dgm:spPr>
        <a:solidFill>
          <a:srgbClr val="0E86A2"/>
        </a:solidFill>
      </dgm:spPr>
      <dgm:t>
        <a:bodyPr/>
        <a:lstStyle/>
        <a:p>
          <a:r>
            <a:rPr lang="lv-LV"/>
            <a:t>2. un 3. grupas daudzdzīvokļu dzīvojamajai ēkai</a:t>
          </a:r>
        </a:p>
      </dgm:t>
    </dgm:pt>
    <dgm:pt modelId="{152483A3-0733-4839-A29B-411655671BCF}" type="parTrans" cxnId="{E38CDF36-90A5-48B6-B09E-4920BD13EF6C}">
      <dgm:prSet/>
      <dgm:spPr/>
      <dgm:t>
        <a:bodyPr/>
        <a:lstStyle/>
        <a:p>
          <a:endParaRPr lang="lv-LV"/>
        </a:p>
      </dgm:t>
    </dgm:pt>
    <dgm:pt modelId="{C273F111-290C-4BDF-801B-F44CF19B02B5}" type="sibTrans" cxnId="{E38CDF36-90A5-48B6-B09E-4920BD13EF6C}">
      <dgm:prSet/>
      <dgm:spPr/>
      <dgm:t>
        <a:bodyPr/>
        <a:lstStyle/>
        <a:p>
          <a:endParaRPr lang="lv-LV"/>
        </a:p>
      </dgm:t>
    </dgm:pt>
    <dgm:pt modelId="{AB50782D-D8FE-475A-94AC-8ED7D9DEB0EF}">
      <dgm:prSet phldrT="[Text]"/>
      <dgm:spPr/>
      <dgm:t>
        <a:bodyPr/>
        <a:lstStyle/>
        <a:p>
          <a:r>
            <a:rPr lang="lv-LV"/>
            <a:t>Apsekošana jāveic līdz </a:t>
          </a:r>
          <a:r>
            <a:rPr lang="lv-LV" b="1"/>
            <a:t>31.10.2031.</a:t>
          </a:r>
        </a:p>
      </dgm:t>
    </dgm:pt>
    <dgm:pt modelId="{C200EB8F-D867-4E4D-B608-BB46322BF7C4}" type="parTrans" cxnId="{B6A33D1A-4A7D-4E18-A44B-F47879FD26C2}">
      <dgm:prSet/>
      <dgm:spPr/>
      <dgm:t>
        <a:bodyPr/>
        <a:lstStyle/>
        <a:p>
          <a:endParaRPr lang="lv-LV"/>
        </a:p>
      </dgm:t>
    </dgm:pt>
    <dgm:pt modelId="{995EC9DB-D015-46C9-BCB4-EC32DE93A8E2}" type="sibTrans" cxnId="{B6A33D1A-4A7D-4E18-A44B-F47879FD26C2}">
      <dgm:prSet/>
      <dgm:spPr/>
      <dgm:t>
        <a:bodyPr/>
        <a:lstStyle/>
        <a:p>
          <a:endParaRPr lang="lv-LV"/>
        </a:p>
      </dgm:t>
    </dgm:pt>
    <dgm:pt modelId="{EFFD1B61-C5E8-4020-85A2-C608C3143C5F}">
      <dgm:prSet phldrT="[Text]"/>
      <dgm:spPr>
        <a:solidFill>
          <a:srgbClr val="0C8892"/>
        </a:solidFill>
      </dgm:spPr>
      <dgm:t>
        <a:bodyPr/>
        <a:lstStyle/>
        <a:p>
          <a:r>
            <a:rPr lang="lv-LV"/>
            <a:t>2. un 3. grupas </a:t>
          </a:r>
          <a:r>
            <a:rPr lang="lv-LV">
              <a:latin typeface="Calibri Light"/>
            </a:rPr>
            <a:t>publiskai</a:t>
          </a:r>
          <a:r>
            <a:rPr lang="lv-LV"/>
            <a:t> ēkai</a:t>
          </a:r>
        </a:p>
      </dgm:t>
    </dgm:pt>
    <dgm:pt modelId="{65B50AB5-760B-4F0C-95A5-A38F1C50389F}" type="sibTrans" cxnId="{41A272C0-2B66-41E8-8D09-03AF97DF8DA4}">
      <dgm:prSet/>
      <dgm:spPr/>
      <dgm:t>
        <a:bodyPr/>
        <a:lstStyle/>
        <a:p>
          <a:endParaRPr lang="lv-LV"/>
        </a:p>
      </dgm:t>
    </dgm:pt>
    <dgm:pt modelId="{5D9A2D59-41FD-44D5-8B2F-A634E9362546}" type="parTrans" cxnId="{41A272C0-2B66-41E8-8D09-03AF97DF8DA4}">
      <dgm:prSet/>
      <dgm:spPr/>
      <dgm:t>
        <a:bodyPr/>
        <a:lstStyle/>
        <a:p>
          <a:endParaRPr lang="lv-LV"/>
        </a:p>
      </dgm:t>
    </dgm:pt>
    <dgm:pt modelId="{E003D94C-454F-43D2-B002-1B926E1965A4}" type="pres">
      <dgm:prSet presAssocID="{3F3A0BB7-BB9D-4CB2-94A8-3D0B38A999DC}" presName="linear" presStyleCnt="0">
        <dgm:presLayoutVars>
          <dgm:animLvl val="lvl"/>
          <dgm:resizeHandles val="exact"/>
        </dgm:presLayoutVars>
      </dgm:prSet>
      <dgm:spPr/>
    </dgm:pt>
    <dgm:pt modelId="{FEE90B87-0E47-4BD8-8E38-C616C6B8FBC2}" type="pres">
      <dgm:prSet presAssocID="{EFFD1B61-C5E8-4020-85A2-C608C3143C5F}" presName="parentText" presStyleLbl="node1" presStyleIdx="0" presStyleCnt="2">
        <dgm:presLayoutVars>
          <dgm:chMax val="0"/>
          <dgm:bulletEnabled val="1"/>
        </dgm:presLayoutVars>
      </dgm:prSet>
      <dgm:spPr/>
    </dgm:pt>
    <dgm:pt modelId="{7CA8B326-086C-4B2D-A743-6AADEB69AF87}" type="pres">
      <dgm:prSet presAssocID="{EFFD1B61-C5E8-4020-85A2-C608C3143C5F}" presName="childText" presStyleLbl="revTx" presStyleIdx="0" presStyleCnt="2">
        <dgm:presLayoutVars>
          <dgm:bulletEnabled val="1"/>
        </dgm:presLayoutVars>
      </dgm:prSet>
      <dgm:spPr/>
    </dgm:pt>
    <dgm:pt modelId="{0ABA9598-80FF-4CCF-9B87-B409C089169E}" type="pres">
      <dgm:prSet presAssocID="{064B3FB0-28D0-48EB-9E46-152344E55520}" presName="parentText" presStyleLbl="node1" presStyleIdx="1" presStyleCnt="2">
        <dgm:presLayoutVars>
          <dgm:chMax val="0"/>
          <dgm:bulletEnabled val="1"/>
        </dgm:presLayoutVars>
      </dgm:prSet>
      <dgm:spPr/>
    </dgm:pt>
    <dgm:pt modelId="{181C4E88-D4B6-47EA-AAC3-4DEE3CF4E51F}" type="pres">
      <dgm:prSet presAssocID="{064B3FB0-28D0-48EB-9E46-152344E55520}" presName="childText" presStyleLbl="revTx" presStyleIdx="1" presStyleCnt="2">
        <dgm:presLayoutVars>
          <dgm:bulletEnabled val="1"/>
        </dgm:presLayoutVars>
      </dgm:prSet>
      <dgm:spPr/>
    </dgm:pt>
  </dgm:ptLst>
  <dgm:cxnLst>
    <dgm:cxn modelId="{F4F3B80D-5C00-49EB-8B6B-512D7DA5A396}" type="presOf" srcId="{EFFD1B61-C5E8-4020-85A2-C608C3143C5F}" destId="{FEE90B87-0E47-4BD8-8E38-C616C6B8FBC2}" srcOrd="0" destOrd="0" presId="urn:microsoft.com/office/officeart/2005/8/layout/vList2"/>
    <dgm:cxn modelId="{99FCE812-D9B4-48B9-88CC-B0A5C48A0F87}" type="presOf" srcId="{4383C506-A469-466C-8011-80F3FB8E319A}" destId="{7CA8B326-086C-4B2D-A743-6AADEB69AF87}" srcOrd="0" destOrd="0" presId="urn:microsoft.com/office/officeart/2005/8/layout/vList2"/>
    <dgm:cxn modelId="{B6A33D1A-4A7D-4E18-A44B-F47879FD26C2}" srcId="{064B3FB0-28D0-48EB-9E46-152344E55520}" destId="{AB50782D-D8FE-475A-94AC-8ED7D9DEB0EF}" srcOrd="0" destOrd="0" parTransId="{C200EB8F-D867-4E4D-B608-BB46322BF7C4}" sibTransId="{995EC9DB-D015-46C9-BCB4-EC32DE93A8E2}"/>
    <dgm:cxn modelId="{CEB3431F-EFB5-4445-B817-AD78956E2BE4}" type="presOf" srcId="{AB50782D-D8FE-475A-94AC-8ED7D9DEB0EF}" destId="{181C4E88-D4B6-47EA-AAC3-4DEE3CF4E51F}" srcOrd="0" destOrd="0" presId="urn:microsoft.com/office/officeart/2005/8/layout/vList2"/>
    <dgm:cxn modelId="{B7D4CE33-08BC-49B8-8808-858367A60847}" type="presOf" srcId="{3F3A0BB7-BB9D-4CB2-94A8-3D0B38A999DC}" destId="{E003D94C-454F-43D2-B002-1B926E1965A4}" srcOrd="0" destOrd="0" presId="urn:microsoft.com/office/officeart/2005/8/layout/vList2"/>
    <dgm:cxn modelId="{E38CDF36-90A5-48B6-B09E-4920BD13EF6C}" srcId="{3F3A0BB7-BB9D-4CB2-94A8-3D0B38A999DC}" destId="{064B3FB0-28D0-48EB-9E46-152344E55520}" srcOrd="1" destOrd="0" parTransId="{152483A3-0733-4839-A29B-411655671BCF}" sibTransId="{C273F111-290C-4BDF-801B-F44CF19B02B5}"/>
    <dgm:cxn modelId="{8E4B4F67-B4BD-4C8D-8DF0-7D0345458C68}" srcId="{EFFD1B61-C5E8-4020-85A2-C608C3143C5F}" destId="{4383C506-A469-466C-8011-80F3FB8E319A}" srcOrd="0" destOrd="0" parTransId="{90AE2B18-C15F-4FCB-BEBA-CDC839FE3605}" sibTransId="{1ACD10BE-DDC7-43CE-957A-D0B52371A76B}"/>
    <dgm:cxn modelId="{3D115B7F-2A6D-4743-A794-1706B33228B7}" type="presOf" srcId="{064B3FB0-28D0-48EB-9E46-152344E55520}" destId="{0ABA9598-80FF-4CCF-9B87-B409C089169E}" srcOrd="0" destOrd="0" presId="urn:microsoft.com/office/officeart/2005/8/layout/vList2"/>
    <dgm:cxn modelId="{41A272C0-2B66-41E8-8D09-03AF97DF8DA4}" srcId="{3F3A0BB7-BB9D-4CB2-94A8-3D0B38A999DC}" destId="{EFFD1B61-C5E8-4020-85A2-C608C3143C5F}" srcOrd="0" destOrd="0" parTransId="{5D9A2D59-41FD-44D5-8B2F-A634E9362546}" sibTransId="{65B50AB5-760B-4F0C-95A5-A38F1C50389F}"/>
    <dgm:cxn modelId="{8128AE6C-A1D5-46E5-A806-05B51D53DD04}" type="presParOf" srcId="{E003D94C-454F-43D2-B002-1B926E1965A4}" destId="{FEE90B87-0E47-4BD8-8E38-C616C6B8FBC2}" srcOrd="0" destOrd="0" presId="urn:microsoft.com/office/officeart/2005/8/layout/vList2"/>
    <dgm:cxn modelId="{5E594427-EA5A-4F56-9C4E-C49D49AE5DDF}" type="presParOf" srcId="{E003D94C-454F-43D2-B002-1B926E1965A4}" destId="{7CA8B326-086C-4B2D-A743-6AADEB69AF87}" srcOrd="1" destOrd="0" presId="urn:microsoft.com/office/officeart/2005/8/layout/vList2"/>
    <dgm:cxn modelId="{DBF5DA80-BFF0-4047-8F80-5C48B55317B7}" type="presParOf" srcId="{E003D94C-454F-43D2-B002-1B926E1965A4}" destId="{0ABA9598-80FF-4CCF-9B87-B409C089169E}" srcOrd="2" destOrd="0" presId="urn:microsoft.com/office/officeart/2005/8/layout/vList2"/>
    <dgm:cxn modelId="{2986B1D8-0996-4FEB-9FA6-AF99B633D53D}" type="presParOf" srcId="{E003D94C-454F-43D2-B002-1B926E1965A4}" destId="{181C4E88-D4B6-47EA-AAC3-4DEE3CF4E51F}"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C4D190-147B-4B03-985D-4F946F0ECC45}"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lv-LV"/>
        </a:p>
      </dgm:t>
    </dgm:pt>
    <dgm:pt modelId="{FF3DFD4F-73D1-4C6F-8839-13A2AAFE12AF}">
      <dgm:prSet phldrT="[Text]"/>
      <dgm:spPr>
        <a:solidFill>
          <a:srgbClr val="00B050"/>
        </a:solidFill>
      </dgm:spPr>
      <dgm:t>
        <a:bodyPr/>
        <a:lstStyle/>
        <a:p>
          <a:r>
            <a:rPr lang="lv-LV">
              <a:solidFill>
                <a:schemeClr val="tx1"/>
              </a:solidFill>
            </a:rPr>
            <a:t>Apsekošanu nav jāveic</a:t>
          </a:r>
        </a:p>
      </dgm:t>
    </dgm:pt>
    <dgm:pt modelId="{4938D7A3-F5C3-45F2-8C9E-3BE0375156A2}" type="parTrans" cxnId="{10593C01-6BD6-4561-9A8D-4727B3C23AED}">
      <dgm:prSet/>
      <dgm:spPr/>
      <dgm:t>
        <a:bodyPr/>
        <a:lstStyle/>
        <a:p>
          <a:endParaRPr lang="lv-LV"/>
        </a:p>
      </dgm:t>
    </dgm:pt>
    <dgm:pt modelId="{5449659D-F7C6-410C-A2A4-F82C41FF2A73}" type="sibTrans" cxnId="{10593C01-6BD6-4561-9A8D-4727B3C23AED}">
      <dgm:prSet/>
      <dgm:spPr/>
      <dgm:t>
        <a:bodyPr/>
        <a:lstStyle/>
        <a:p>
          <a:endParaRPr lang="lv-LV"/>
        </a:p>
      </dgm:t>
    </dgm:pt>
    <dgm:pt modelId="{A388C087-92D8-4A0C-823D-1CD124906E80}">
      <dgm:prSet custT="1"/>
      <dgm:spPr>
        <a:solidFill>
          <a:schemeClr val="accent6">
            <a:lumMod val="40000"/>
            <a:lumOff val="60000"/>
          </a:schemeClr>
        </a:solidFill>
      </dgm:spPr>
      <dgm:t>
        <a:bodyPr/>
        <a:lstStyle/>
        <a:p>
          <a:r>
            <a:rPr lang="lv-LV" sz="2800"/>
            <a:t>Ja ir veikta ēkas konservācija</a:t>
          </a:r>
        </a:p>
      </dgm:t>
    </dgm:pt>
    <dgm:pt modelId="{53878563-2153-439E-92C1-92AE4C3031E9}" type="parTrans" cxnId="{8423C903-EFCD-4FEE-83B1-1DB3441460AC}">
      <dgm:prSet/>
      <dgm:spPr/>
      <dgm:t>
        <a:bodyPr/>
        <a:lstStyle/>
        <a:p>
          <a:endParaRPr lang="lv-LV"/>
        </a:p>
      </dgm:t>
    </dgm:pt>
    <dgm:pt modelId="{DC404453-D9CB-4425-A0AE-E23C9D70558E}" type="sibTrans" cxnId="{8423C903-EFCD-4FEE-83B1-1DB3441460AC}">
      <dgm:prSet/>
      <dgm:spPr/>
      <dgm:t>
        <a:bodyPr/>
        <a:lstStyle/>
        <a:p>
          <a:endParaRPr lang="lv-LV"/>
        </a:p>
      </dgm:t>
    </dgm:pt>
    <dgm:pt modelId="{8F835256-FFB2-4BF9-BA1E-E5AEDB3BE08F}" type="pres">
      <dgm:prSet presAssocID="{1CC4D190-147B-4B03-985D-4F946F0ECC45}" presName="list" presStyleCnt="0">
        <dgm:presLayoutVars>
          <dgm:dir/>
          <dgm:animLvl val="lvl"/>
        </dgm:presLayoutVars>
      </dgm:prSet>
      <dgm:spPr/>
    </dgm:pt>
    <dgm:pt modelId="{0A89976D-B78D-4637-882E-0F3270EFABD3}" type="pres">
      <dgm:prSet presAssocID="{FF3DFD4F-73D1-4C6F-8839-13A2AAFE12AF}" presName="posSpace" presStyleCnt="0"/>
      <dgm:spPr/>
    </dgm:pt>
    <dgm:pt modelId="{DAA2596F-8F01-4F1C-88AC-CA20BB8A49B4}" type="pres">
      <dgm:prSet presAssocID="{FF3DFD4F-73D1-4C6F-8839-13A2AAFE12AF}" presName="vertFlow" presStyleCnt="0"/>
      <dgm:spPr/>
    </dgm:pt>
    <dgm:pt modelId="{7EBA81D0-0544-40A4-815C-03E1527208DC}" type="pres">
      <dgm:prSet presAssocID="{FF3DFD4F-73D1-4C6F-8839-13A2AAFE12AF}" presName="topSpace" presStyleCnt="0"/>
      <dgm:spPr/>
    </dgm:pt>
    <dgm:pt modelId="{9F09C94D-9D4F-419F-8136-749842B6CC3E}" type="pres">
      <dgm:prSet presAssocID="{FF3DFD4F-73D1-4C6F-8839-13A2AAFE12AF}" presName="firstComp" presStyleCnt="0"/>
      <dgm:spPr/>
    </dgm:pt>
    <dgm:pt modelId="{AD5A8CA9-6AE4-47B9-A8F0-D41FEF34169A}" type="pres">
      <dgm:prSet presAssocID="{FF3DFD4F-73D1-4C6F-8839-13A2AAFE12AF}" presName="firstChild" presStyleLbl="bgAccFollowNode1" presStyleIdx="0" presStyleCnt="1"/>
      <dgm:spPr/>
    </dgm:pt>
    <dgm:pt modelId="{C0F07952-FC6D-41FC-8BC3-015365A218B6}" type="pres">
      <dgm:prSet presAssocID="{FF3DFD4F-73D1-4C6F-8839-13A2AAFE12AF}" presName="firstChildTx" presStyleLbl="bgAccFollowNode1" presStyleIdx="0" presStyleCnt="1">
        <dgm:presLayoutVars>
          <dgm:bulletEnabled val="1"/>
        </dgm:presLayoutVars>
      </dgm:prSet>
      <dgm:spPr/>
    </dgm:pt>
    <dgm:pt modelId="{4DA3B3F4-F837-4C19-8667-C3AF43AA0BFD}" type="pres">
      <dgm:prSet presAssocID="{FF3DFD4F-73D1-4C6F-8839-13A2AAFE12AF}" presName="negSpace" presStyleCnt="0"/>
      <dgm:spPr/>
    </dgm:pt>
    <dgm:pt modelId="{36EC4730-7524-418B-A38C-16E1CFC00B62}" type="pres">
      <dgm:prSet presAssocID="{FF3DFD4F-73D1-4C6F-8839-13A2AAFE12AF}" presName="circle" presStyleLbl="node1" presStyleIdx="0" presStyleCnt="1"/>
      <dgm:spPr/>
    </dgm:pt>
  </dgm:ptLst>
  <dgm:cxnLst>
    <dgm:cxn modelId="{10593C01-6BD6-4561-9A8D-4727B3C23AED}" srcId="{1CC4D190-147B-4B03-985D-4F946F0ECC45}" destId="{FF3DFD4F-73D1-4C6F-8839-13A2AAFE12AF}" srcOrd="0" destOrd="0" parTransId="{4938D7A3-F5C3-45F2-8C9E-3BE0375156A2}" sibTransId="{5449659D-F7C6-410C-A2A4-F82C41FF2A73}"/>
    <dgm:cxn modelId="{8423C903-EFCD-4FEE-83B1-1DB3441460AC}" srcId="{FF3DFD4F-73D1-4C6F-8839-13A2AAFE12AF}" destId="{A388C087-92D8-4A0C-823D-1CD124906E80}" srcOrd="0" destOrd="0" parTransId="{53878563-2153-439E-92C1-92AE4C3031E9}" sibTransId="{DC404453-D9CB-4425-A0AE-E23C9D70558E}"/>
    <dgm:cxn modelId="{819E5B04-F575-4917-8176-2C78F07535F7}" type="presOf" srcId="{FF3DFD4F-73D1-4C6F-8839-13A2AAFE12AF}" destId="{36EC4730-7524-418B-A38C-16E1CFC00B62}" srcOrd="0" destOrd="0" presId="urn:microsoft.com/office/officeart/2005/8/layout/hList9"/>
    <dgm:cxn modelId="{DDE7CA61-60CD-4544-BEC8-AAC842620277}" type="presOf" srcId="{1CC4D190-147B-4B03-985D-4F946F0ECC45}" destId="{8F835256-FFB2-4BF9-BA1E-E5AEDB3BE08F}" srcOrd="0" destOrd="0" presId="urn:microsoft.com/office/officeart/2005/8/layout/hList9"/>
    <dgm:cxn modelId="{C49FFB6F-13A5-4CBF-91F3-01864034A440}" type="presOf" srcId="{A388C087-92D8-4A0C-823D-1CD124906E80}" destId="{AD5A8CA9-6AE4-47B9-A8F0-D41FEF34169A}" srcOrd="0" destOrd="0" presId="urn:microsoft.com/office/officeart/2005/8/layout/hList9"/>
    <dgm:cxn modelId="{09EEB7F3-F3FC-474D-BC78-19BE323E3F34}" type="presOf" srcId="{A388C087-92D8-4A0C-823D-1CD124906E80}" destId="{C0F07952-FC6D-41FC-8BC3-015365A218B6}" srcOrd="1" destOrd="0" presId="urn:microsoft.com/office/officeart/2005/8/layout/hList9"/>
    <dgm:cxn modelId="{B9AFA4F8-FD97-4CFF-9BCE-EC9F9CF33EFE}" type="presParOf" srcId="{8F835256-FFB2-4BF9-BA1E-E5AEDB3BE08F}" destId="{0A89976D-B78D-4637-882E-0F3270EFABD3}" srcOrd="0" destOrd="0" presId="urn:microsoft.com/office/officeart/2005/8/layout/hList9"/>
    <dgm:cxn modelId="{A54A66D9-C01B-499D-9D82-0282CCC0B8B7}" type="presParOf" srcId="{8F835256-FFB2-4BF9-BA1E-E5AEDB3BE08F}" destId="{DAA2596F-8F01-4F1C-88AC-CA20BB8A49B4}" srcOrd="1" destOrd="0" presId="urn:microsoft.com/office/officeart/2005/8/layout/hList9"/>
    <dgm:cxn modelId="{714751A8-8702-4393-A0F2-CFD6BF5FF44E}" type="presParOf" srcId="{DAA2596F-8F01-4F1C-88AC-CA20BB8A49B4}" destId="{7EBA81D0-0544-40A4-815C-03E1527208DC}" srcOrd="0" destOrd="0" presId="urn:microsoft.com/office/officeart/2005/8/layout/hList9"/>
    <dgm:cxn modelId="{72316B8B-4802-4028-AB8F-97F97A5E17CC}" type="presParOf" srcId="{DAA2596F-8F01-4F1C-88AC-CA20BB8A49B4}" destId="{9F09C94D-9D4F-419F-8136-749842B6CC3E}" srcOrd="1" destOrd="0" presId="urn:microsoft.com/office/officeart/2005/8/layout/hList9"/>
    <dgm:cxn modelId="{6985751F-8B97-4A70-9EC3-6790B478813C}" type="presParOf" srcId="{9F09C94D-9D4F-419F-8136-749842B6CC3E}" destId="{AD5A8CA9-6AE4-47B9-A8F0-D41FEF34169A}" srcOrd="0" destOrd="0" presId="urn:microsoft.com/office/officeart/2005/8/layout/hList9"/>
    <dgm:cxn modelId="{AC351466-65C9-4B8D-8141-FFE5445C19E3}" type="presParOf" srcId="{9F09C94D-9D4F-419F-8136-749842B6CC3E}" destId="{C0F07952-FC6D-41FC-8BC3-015365A218B6}" srcOrd="1" destOrd="0" presId="urn:microsoft.com/office/officeart/2005/8/layout/hList9"/>
    <dgm:cxn modelId="{7043ED74-3B2F-4ABB-A8B0-37AB47824065}" type="presParOf" srcId="{8F835256-FFB2-4BF9-BA1E-E5AEDB3BE08F}" destId="{4DA3B3F4-F837-4C19-8667-C3AF43AA0BFD}" srcOrd="2" destOrd="0" presId="urn:microsoft.com/office/officeart/2005/8/layout/hList9"/>
    <dgm:cxn modelId="{5EED0F4B-EF8D-4556-A9A1-75727C5210B1}" type="presParOf" srcId="{8F835256-FFB2-4BF9-BA1E-E5AEDB3BE08F}" destId="{36EC4730-7524-418B-A38C-16E1CFC00B62}" srcOrd="3" destOrd="0" presId="urn:microsoft.com/office/officeart/2005/8/layout/hList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9BEEBB1-253A-48B7-B7D2-A35CB8448CEE}"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lv-LV"/>
        </a:p>
      </dgm:t>
    </dgm:pt>
    <dgm:pt modelId="{78D2B144-B312-42C0-9A71-EC966C058D7A}">
      <dgm:prSet phldrT="[Text]"/>
      <dgm:spPr/>
      <dgm:t>
        <a:bodyPr/>
        <a:lstStyle/>
        <a:p>
          <a:r>
            <a:rPr lang="lv-LV"/>
            <a:t>Sertificēts </a:t>
          </a:r>
          <a:r>
            <a:rPr lang="lv-LV" err="1"/>
            <a:t>būvspeciālists</a:t>
          </a:r>
          <a:r>
            <a:rPr lang="lv-LV"/>
            <a:t>, kuram ir sertifikāts šādās sfērās:</a:t>
          </a:r>
        </a:p>
      </dgm:t>
    </dgm:pt>
    <dgm:pt modelId="{9074038C-C7F6-480F-A5D9-DFD5568C564B}" type="parTrans" cxnId="{9186D0B3-A8CD-42E1-A5BB-BF738BAA9902}">
      <dgm:prSet/>
      <dgm:spPr/>
      <dgm:t>
        <a:bodyPr/>
        <a:lstStyle/>
        <a:p>
          <a:endParaRPr lang="lv-LV"/>
        </a:p>
      </dgm:t>
    </dgm:pt>
    <dgm:pt modelId="{1FB9C910-686A-4419-9B94-8032C4CBC2BF}" type="sibTrans" cxnId="{9186D0B3-A8CD-42E1-A5BB-BF738BAA9902}">
      <dgm:prSet/>
      <dgm:spPr/>
      <dgm:t>
        <a:bodyPr/>
        <a:lstStyle/>
        <a:p>
          <a:endParaRPr lang="lv-LV"/>
        </a:p>
      </dgm:t>
    </dgm:pt>
    <dgm:pt modelId="{10FADE81-D516-4D3F-9679-1472F4744898}">
      <dgm:prSet phldrT="[Text]"/>
      <dgm:spPr/>
      <dgm:t>
        <a:bodyPr/>
        <a:lstStyle/>
        <a:p>
          <a:r>
            <a:rPr lang="lv-LV"/>
            <a:t>Arhitekta prakse</a:t>
          </a:r>
        </a:p>
      </dgm:t>
    </dgm:pt>
    <dgm:pt modelId="{80745A0B-A76D-43EE-AD5C-91722CB794BF}" type="parTrans" cxnId="{2EAA39D7-2371-4676-952E-7B0FA0D67457}">
      <dgm:prSet/>
      <dgm:spPr/>
      <dgm:t>
        <a:bodyPr/>
        <a:lstStyle/>
        <a:p>
          <a:endParaRPr lang="lv-LV"/>
        </a:p>
      </dgm:t>
    </dgm:pt>
    <dgm:pt modelId="{3819F03E-43D3-4907-BF38-D6E6AF10702D}" type="sibTrans" cxnId="{2EAA39D7-2371-4676-952E-7B0FA0D67457}">
      <dgm:prSet/>
      <dgm:spPr/>
      <dgm:t>
        <a:bodyPr/>
        <a:lstStyle/>
        <a:p>
          <a:endParaRPr lang="lv-LV"/>
        </a:p>
      </dgm:t>
    </dgm:pt>
    <dgm:pt modelId="{260074E2-E564-432D-A6FC-090A56746925}">
      <dgm:prSet phldrT="[Text]"/>
      <dgm:spPr/>
      <dgm:t>
        <a:bodyPr/>
        <a:lstStyle/>
        <a:p>
          <a:r>
            <a:rPr lang="lv-LV"/>
            <a:t>Ēku būvuzraudzība</a:t>
          </a:r>
        </a:p>
      </dgm:t>
    </dgm:pt>
    <dgm:pt modelId="{27108127-E50F-46B2-BB27-01731347C975}" type="parTrans" cxnId="{585A8245-2F12-4FCF-9645-2A74B2B275EE}">
      <dgm:prSet/>
      <dgm:spPr/>
      <dgm:t>
        <a:bodyPr/>
        <a:lstStyle/>
        <a:p>
          <a:endParaRPr lang="lv-LV"/>
        </a:p>
      </dgm:t>
    </dgm:pt>
    <dgm:pt modelId="{477017C2-6C09-45F4-9C99-F93F023D57A3}" type="sibTrans" cxnId="{585A8245-2F12-4FCF-9645-2A74B2B275EE}">
      <dgm:prSet/>
      <dgm:spPr/>
      <dgm:t>
        <a:bodyPr/>
        <a:lstStyle/>
        <a:p>
          <a:endParaRPr lang="lv-LV"/>
        </a:p>
      </dgm:t>
    </dgm:pt>
    <dgm:pt modelId="{B860C78F-A03A-47A1-8436-B87D5C6FE043}">
      <dgm:prSet phldrT="[Text]"/>
      <dgm:spPr/>
      <dgm:t>
        <a:bodyPr/>
        <a:lstStyle/>
        <a:p>
          <a:r>
            <a:rPr lang="lv-LV"/>
            <a:t>Ēku būvdarbu vadīšana</a:t>
          </a:r>
        </a:p>
      </dgm:t>
    </dgm:pt>
    <dgm:pt modelId="{1A1C5926-2B98-4062-9697-2A84930EF40C}" type="parTrans" cxnId="{B22366F0-E5A9-4F75-81D3-DE2DA4C344E9}">
      <dgm:prSet/>
      <dgm:spPr/>
      <dgm:t>
        <a:bodyPr/>
        <a:lstStyle/>
        <a:p>
          <a:endParaRPr lang="lv-LV"/>
        </a:p>
      </dgm:t>
    </dgm:pt>
    <dgm:pt modelId="{4EC75A22-5888-45A2-ACBB-677083BB4717}" type="sibTrans" cxnId="{B22366F0-E5A9-4F75-81D3-DE2DA4C344E9}">
      <dgm:prSet/>
      <dgm:spPr/>
      <dgm:t>
        <a:bodyPr/>
        <a:lstStyle/>
        <a:p>
          <a:endParaRPr lang="lv-LV"/>
        </a:p>
      </dgm:t>
    </dgm:pt>
    <dgm:pt modelId="{DDD1B63D-7BC3-496D-A966-BC98C0719DCE}">
      <dgm:prSet phldrT="[Text]"/>
      <dgm:spPr/>
      <dgm:t>
        <a:bodyPr/>
        <a:lstStyle/>
        <a:p>
          <a:r>
            <a:rPr lang="lv-LV"/>
            <a:t>Ēku konstrukciju projektēšana</a:t>
          </a:r>
        </a:p>
      </dgm:t>
    </dgm:pt>
    <dgm:pt modelId="{B9E7FAD2-7393-4FBD-B0AC-8EDE3B4A2927}" type="parTrans" cxnId="{5EE5C5A8-8DA3-4858-A476-F12FD62FF14C}">
      <dgm:prSet/>
      <dgm:spPr/>
      <dgm:t>
        <a:bodyPr/>
        <a:lstStyle/>
        <a:p>
          <a:endParaRPr lang="lv-LV"/>
        </a:p>
      </dgm:t>
    </dgm:pt>
    <dgm:pt modelId="{D6DEE9EC-73E7-4BBF-BDCB-B321A2FF5457}" type="sibTrans" cxnId="{5EE5C5A8-8DA3-4858-A476-F12FD62FF14C}">
      <dgm:prSet/>
      <dgm:spPr/>
      <dgm:t>
        <a:bodyPr/>
        <a:lstStyle/>
        <a:p>
          <a:endParaRPr lang="lv-LV"/>
        </a:p>
      </dgm:t>
    </dgm:pt>
    <dgm:pt modelId="{78F38D53-0FDB-4504-BBAE-AB959D9C8340}" type="pres">
      <dgm:prSet presAssocID="{A9BEEBB1-253A-48B7-B7D2-A35CB8448CEE}" presName="layout" presStyleCnt="0">
        <dgm:presLayoutVars>
          <dgm:chMax/>
          <dgm:chPref/>
          <dgm:dir/>
          <dgm:resizeHandles/>
        </dgm:presLayoutVars>
      </dgm:prSet>
      <dgm:spPr/>
    </dgm:pt>
    <dgm:pt modelId="{F605C2C1-D4F2-46AB-BE3F-E085D8BD1549}" type="pres">
      <dgm:prSet presAssocID="{78D2B144-B312-42C0-9A71-EC966C058D7A}" presName="root" presStyleCnt="0">
        <dgm:presLayoutVars>
          <dgm:chMax/>
          <dgm:chPref/>
        </dgm:presLayoutVars>
      </dgm:prSet>
      <dgm:spPr/>
    </dgm:pt>
    <dgm:pt modelId="{4C3B0BD5-7FD2-4025-AEC0-BB3BF10625D9}" type="pres">
      <dgm:prSet presAssocID="{78D2B144-B312-42C0-9A71-EC966C058D7A}" presName="rootComposite" presStyleCnt="0">
        <dgm:presLayoutVars/>
      </dgm:prSet>
      <dgm:spPr/>
    </dgm:pt>
    <dgm:pt modelId="{14527F6A-A5DE-427D-9209-3B4B39CC8D84}" type="pres">
      <dgm:prSet presAssocID="{78D2B144-B312-42C0-9A71-EC966C058D7A}" presName="ParentAccent" presStyleLbl="alignNode1" presStyleIdx="0" presStyleCnt="1" custFlipVert="1" custScaleX="151281" custScaleY="18620" custLinFactNeighborX="-1664" custLinFactNeighborY="70981"/>
      <dgm:spPr>
        <a:solidFill>
          <a:srgbClr val="0E86A2"/>
        </a:solidFill>
      </dgm:spPr>
    </dgm:pt>
    <dgm:pt modelId="{4B7997B4-2E52-4D45-B3C4-F70E4338E46D}" type="pres">
      <dgm:prSet presAssocID="{78D2B144-B312-42C0-9A71-EC966C058D7A}" presName="ParentSmallAccent" presStyleLbl="fgAcc1" presStyleIdx="0" presStyleCnt="1" custLinFactX="1200000" custLinFactY="141011" custLinFactNeighborX="1211438" custLinFactNeighborY="200000"/>
      <dgm:spPr>
        <a:ln>
          <a:solidFill>
            <a:schemeClr val="bg1"/>
          </a:solidFill>
        </a:ln>
      </dgm:spPr>
    </dgm:pt>
    <dgm:pt modelId="{E960AB2E-2AFB-464D-96DA-F26923373CA3}" type="pres">
      <dgm:prSet presAssocID="{78D2B144-B312-42C0-9A71-EC966C058D7A}" presName="Parent" presStyleLbl="revTx" presStyleIdx="0" presStyleCnt="5" custScaleX="141737" custLinFactNeighborX="-5368" custLinFactNeighborY="49596">
        <dgm:presLayoutVars>
          <dgm:chMax/>
          <dgm:chPref val="4"/>
          <dgm:bulletEnabled val="1"/>
        </dgm:presLayoutVars>
      </dgm:prSet>
      <dgm:spPr/>
    </dgm:pt>
    <dgm:pt modelId="{0FF40632-48A5-4880-B9CF-DA18752FF007}" type="pres">
      <dgm:prSet presAssocID="{78D2B144-B312-42C0-9A71-EC966C058D7A}" presName="childShape" presStyleCnt="0">
        <dgm:presLayoutVars>
          <dgm:chMax val="0"/>
          <dgm:chPref val="0"/>
        </dgm:presLayoutVars>
      </dgm:prSet>
      <dgm:spPr/>
    </dgm:pt>
    <dgm:pt modelId="{556B68A4-39ED-4D14-9BD7-1AEC9EF4EFBB}" type="pres">
      <dgm:prSet presAssocID="{10FADE81-D516-4D3F-9679-1472F4744898}" presName="childComposite" presStyleCnt="0">
        <dgm:presLayoutVars>
          <dgm:chMax val="0"/>
          <dgm:chPref val="0"/>
        </dgm:presLayoutVars>
      </dgm:prSet>
      <dgm:spPr/>
    </dgm:pt>
    <dgm:pt modelId="{C4203D50-2D31-4CDF-B583-874CACCB75C4}" type="pres">
      <dgm:prSet presAssocID="{10FADE81-D516-4D3F-9679-1472F4744898}" presName="ChildAccent" presStyleLbl="solidFgAcc1" presStyleIdx="0" presStyleCnt="4"/>
      <dgm:spPr>
        <a:solidFill>
          <a:schemeClr val="accent6"/>
        </a:solidFill>
      </dgm:spPr>
    </dgm:pt>
    <dgm:pt modelId="{5176CC2A-F414-4834-B8D8-2B20D96B8F9B}" type="pres">
      <dgm:prSet presAssocID="{10FADE81-D516-4D3F-9679-1472F4744898}" presName="Child" presStyleLbl="revTx" presStyleIdx="1" presStyleCnt="5">
        <dgm:presLayoutVars>
          <dgm:chMax val="0"/>
          <dgm:chPref val="0"/>
          <dgm:bulletEnabled val="1"/>
        </dgm:presLayoutVars>
      </dgm:prSet>
      <dgm:spPr/>
    </dgm:pt>
    <dgm:pt modelId="{63297C0D-5EE4-4C60-8FAB-978F4B0A64BA}" type="pres">
      <dgm:prSet presAssocID="{DDD1B63D-7BC3-496D-A966-BC98C0719DCE}" presName="childComposite" presStyleCnt="0">
        <dgm:presLayoutVars>
          <dgm:chMax val="0"/>
          <dgm:chPref val="0"/>
        </dgm:presLayoutVars>
      </dgm:prSet>
      <dgm:spPr/>
    </dgm:pt>
    <dgm:pt modelId="{D8529A76-6400-4E1E-81C8-29AA8B72915E}" type="pres">
      <dgm:prSet presAssocID="{DDD1B63D-7BC3-496D-A966-BC98C0719DCE}" presName="ChildAccent" presStyleLbl="solidFgAcc1" presStyleIdx="1" presStyleCnt="4"/>
      <dgm:spPr>
        <a:solidFill>
          <a:schemeClr val="accent6"/>
        </a:solidFill>
      </dgm:spPr>
    </dgm:pt>
    <dgm:pt modelId="{A07C0CFA-728B-410F-9648-ED88D9FB8984}" type="pres">
      <dgm:prSet presAssocID="{DDD1B63D-7BC3-496D-A966-BC98C0719DCE}" presName="Child" presStyleLbl="revTx" presStyleIdx="2" presStyleCnt="5">
        <dgm:presLayoutVars>
          <dgm:chMax val="0"/>
          <dgm:chPref val="0"/>
          <dgm:bulletEnabled val="1"/>
        </dgm:presLayoutVars>
      </dgm:prSet>
      <dgm:spPr/>
    </dgm:pt>
    <dgm:pt modelId="{F2A1868D-3F22-42F4-BD67-4766A08381C4}" type="pres">
      <dgm:prSet presAssocID="{B860C78F-A03A-47A1-8436-B87D5C6FE043}" presName="childComposite" presStyleCnt="0">
        <dgm:presLayoutVars>
          <dgm:chMax val="0"/>
          <dgm:chPref val="0"/>
        </dgm:presLayoutVars>
      </dgm:prSet>
      <dgm:spPr/>
    </dgm:pt>
    <dgm:pt modelId="{1C3182CF-2977-4275-A6F0-5C8DF3CC7F25}" type="pres">
      <dgm:prSet presAssocID="{B860C78F-A03A-47A1-8436-B87D5C6FE043}" presName="ChildAccent" presStyleLbl="solidFgAcc1" presStyleIdx="2" presStyleCnt="4"/>
      <dgm:spPr>
        <a:solidFill>
          <a:schemeClr val="accent6"/>
        </a:solidFill>
      </dgm:spPr>
    </dgm:pt>
    <dgm:pt modelId="{0B5ACC3F-7665-4244-A53C-102870F2F9BB}" type="pres">
      <dgm:prSet presAssocID="{B860C78F-A03A-47A1-8436-B87D5C6FE043}" presName="Child" presStyleLbl="revTx" presStyleIdx="3" presStyleCnt="5">
        <dgm:presLayoutVars>
          <dgm:chMax val="0"/>
          <dgm:chPref val="0"/>
          <dgm:bulletEnabled val="1"/>
        </dgm:presLayoutVars>
      </dgm:prSet>
      <dgm:spPr/>
    </dgm:pt>
    <dgm:pt modelId="{1E61BD7E-01A6-4009-A213-13C5F9E5293E}" type="pres">
      <dgm:prSet presAssocID="{260074E2-E564-432D-A6FC-090A56746925}" presName="childComposite" presStyleCnt="0">
        <dgm:presLayoutVars>
          <dgm:chMax val="0"/>
          <dgm:chPref val="0"/>
        </dgm:presLayoutVars>
      </dgm:prSet>
      <dgm:spPr/>
    </dgm:pt>
    <dgm:pt modelId="{06D0E00B-642D-4808-854F-122AB498A601}" type="pres">
      <dgm:prSet presAssocID="{260074E2-E564-432D-A6FC-090A56746925}" presName="ChildAccent" presStyleLbl="solidFgAcc1" presStyleIdx="3" presStyleCnt="4"/>
      <dgm:spPr>
        <a:solidFill>
          <a:schemeClr val="accent6"/>
        </a:solidFill>
      </dgm:spPr>
    </dgm:pt>
    <dgm:pt modelId="{C8F5437F-D346-4CDB-9270-733A0A06923E}" type="pres">
      <dgm:prSet presAssocID="{260074E2-E564-432D-A6FC-090A56746925}" presName="Child" presStyleLbl="revTx" presStyleIdx="4" presStyleCnt="5">
        <dgm:presLayoutVars>
          <dgm:chMax val="0"/>
          <dgm:chPref val="0"/>
          <dgm:bulletEnabled val="1"/>
        </dgm:presLayoutVars>
      </dgm:prSet>
      <dgm:spPr/>
    </dgm:pt>
  </dgm:ptLst>
  <dgm:cxnLst>
    <dgm:cxn modelId="{CFE33A34-99A3-4FBD-83B7-79C9F523CEAB}" type="presOf" srcId="{DDD1B63D-7BC3-496D-A966-BC98C0719DCE}" destId="{A07C0CFA-728B-410F-9648-ED88D9FB8984}" srcOrd="0" destOrd="0" presId="urn:microsoft.com/office/officeart/2008/layout/SquareAccentList"/>
    <dgm:cxn modelId="{F156293D-F256-4ECE-9DEA-A6D1CE3106A3}" type="presOf" srcId="{10FADE81-D516-4D3F-9679-1472F4744898}" destId="{5176CC2A-F414-4834-B8D8-2B20D96B8F9B}" srcOrd="0" destOrd="0" presId="urn:microsoft.com/office/officeart/2008/layout/SquareAccentList"/>
    <dgm:cxn modelId="{585A8245-2F12-4FCF-9645-2A74B2B275EE}" srcId="{78D2B144-B312-42C0-9A71-EC966C058D7A}" destId="{260074E2-E564-432D-A6FC-090A56746925}" srcOrd="3" destOrd="0" parTransId="{27108127-E50F-46B2-BB27-01731347C975}" sibTransId="{477017C2-6C09-45F4-9C99-F93F023D57A3}"/>
    <dgm:cxn modelId="{D5F6038B-9E97-4F6B-8FFF-4A8F34987372}" type="presOf" srcId="{A9BEEBB1-253A-48B7-B7D2-A35CB8448CEE}" destId="{78F38D53-0FDB-4504-BBAE-AB959D9C8340}" srcOrd="0" destOrd="0" presId="urn:microsoft.com/office/officeart/2008/layout/SquareAccentList"/>
    <dgm:cxn modelId="{5EE5C5A8-8DA3-4858-A476-F12FD62FF14C}" srcId="{78D2B144-B312-42C0-9A71-EC966C058D7A}" destId="{DDD1B63D-7BC3-496D-A966-BC98C0719DCE}" srcOrd="1" destOrd="0" parTransId="{B9E7FAD2-7393-4FBD-B0AC-8EDE3B4A2927}" sibTransId="{D6DEE9EC-73E7-4BBF-BDCB-B321A2FF5457}"/>
    <dgm:cxn modelId="{8CB48BB0-DD83-4759-9BD9-83B2E398BE27}" type="presOf" srcId="{260074E2-E564-432D-A6FC-090A56746925}" destId="{C8F5437F-D346-4CDB-9270-733A0A06923E}" srcOrd="0" destOrd="0" presId="urn:microsoft.com/office/officeart/2008/layout/SquareAccentList"/>
    <dgm:cxn modelId="{9186D0B3-A8CD-42E1-A5BB-BF738BAA9902}" srcId="{A9BEEBB1-253A-48B7-B7D2-A35CB8448CEE}" destId="{78D2B144-B312-42C0-9A71-EC966C058D7A}" srcOrd="0" destOrd="0" parTransId="{9074038C-C7F6-480F-A5D9-DFD5568C564B}" sibTransId="{1FB9C910-686A-4419-9B94-8032C4CBC2BF}"/>
    <dgm:cxn modelId="{147D4BD3-1F49-4603-B9E7-FCE079CD8AFD}" type="presOf" srcId="{78D2B144-B312-42C0-9A71-EC966C058D7A}" destId="{E960AB2E-2AFB-464D-96DA-F26923373CA3}" srcOrd="0" destOrd="0" presId="urn:microsoft.com/office/officeart/2008/layout/SquareAccentList"/>
    <dgm:cxn modelId="{2EAA39D7-2371-4676-952E-7B0FA0D67457}" srcId="{78D2B144-B312-42C0-9A71-EC966C058D7A}" destId="{10FADE81-D516-4D3F-9679-1472F4744898}" srcOrd="0" destOrd="0" parTransId="{80745A0B-A76D-43EE-AD5C-91722CB794BF}" sibTransId="{3819F03E-43D3-4907-BF38-D6E6AF10702D}"/>
    <dgm:cxn modelId="{B22366F0-E5A9-4F75-81D3-DE2DA4C344E9}" srcId="{78D2B144-B312-42C0-9A71-EC966C058D7A}" destId="{B860C78F-A03A-47A1-8436-B87D5C6FE043}" srcOrd="2" destOrd="0" parTransId="{1A1C5926-2B98-4062-9697-2A84930EF40C}" sibTransId="{4EC75A22-5888-45A2-ACBB-677083BB4717}"/>
    <dgm:cxn modelId="{9B83FEFA-4B54-47A5-8BFC-43C3FC49403E}" type="presOf" srcId="{B860C78F-A03A-47A1-8436-B87D5C6FE043}" destId="{0B5ACC3F-7665-4244-A53C-102870F2F9BB}" srcOrd="0" destOrd="0" presId="urn:microsoft.com/office/officeart/2008/layout/SquareAccentList"/>
    <dgm:cxn modelId="{B377F3C4-E914-4D4E-AEC3-605C8E0EEB6A}" type="presParOf" srcId="{78F38D53-0FDB-4504-BBAE-AB959D9C8340}" destId="{F605C2C1-D4F2-46AB-BE3F-E085D8BD1549}" srcOrd="0" destOrd="0" presId="urn:microsoft.com/office/officeart/2008/layout/SquareAccentList"/>
    <dgm:cxn modelId="{A9C925F7-C697-43BE-9DFB-397980A57DF3}" type="presParOf" srcId="{F605C2C1-D4F2-46AB-BE3F-E085D8BD1549}" destId="{4C3B0BD5-7FD2-4025-AEC0-BB3BF10625D9}" srcOrd="0" destOrd="0" presId="urn:microsoft.com/office/officeart/2008/layout/SquareAccentList"/>
    <dgm:cxn modelId="{EA67892B-0D63-4329-AAE2-67EEC8A92BFF}" type="presParOf" srcId="{4C3B0BD5-7FD2-4025-AEC0-BB3BF10625D9}" destId="{14527F6A-A5DE-427D-9209-3B4B39CC8D84}" srcOrd="0" destOrd="0" presId="urn:microsoft.com/office/officeart/2008/layout/SquareAccentList"/>
    <dgm:cxn modelId="{0986DBE0-950C-4C68-8DC7-781414645139}" type="presParOf" srcId="{4C3B0BD5-7FD2-4025-AEC0-BB3BF10625D9}" destId="{4B7997B4-2E52-4D45-B3C4-F70E4338E46D}" srcOrd="1" destOrd="0" presId="urn:microsoft.com/office/officeart/2008/layout/SquareAccentList"/>
    <dgm:cxn modelId="{CD168AAA-4A79-4C6E-8D8D-D7BCC7944225}" type="presParOf" srcId="{4C3B0BD5-7FD2-4025-AEC0-BB3BF10625D9}" destId="{E960AB2E-2AFB-464D-96DA-F26923373CA3}" srcOrd="2" destOrd="0" presId="urn:microsoft.com/office/officeart/2008/layout/SquareAccentList"/>
    <dgm:cxn modelId="{AF7D77E7-0391-485F-ABFD-2FC119FBD5FA}" type="presParOf" srcId="{F605C2C1-D4F2-46AB-BE3F-E085D8BD1549}" destId="{0FF40632-48A5-4880-B9CF-DA18752FF007}" srcOrd="1" destOrd="0" presId="urn:microsoft.com/office/officeart/2008/layout/SquareAccentList"/>
    <dgm:cxn modelId="{E8DBA2B0-A2D2-4BDD-A1A7-C6CD4E2B18CF}" type="presParOf" srcId="{0FF40632-48A5-4880-B9CF-DA18752FF007}" destId="{556B68A4-39ED-4D14-9BD7-1AEC9EF4EFBB}" srcOrd="0" destOrd="0" presId="urn:microsoft.com/office/officeart/2008/layout/SquareAccentList"/>
    <dgm:cxn modelId="{70F8850C-065B-45C7-BF1B-3A3C02FFE3C7}" type="presParOf" srcId="{556B68A4-39ED-4D14-9BD7-1AEC9EF4EFBB}" destId="{C4203D50-2D31-4CDF-B583-874CACCB75C4}" srcOrd="0" destOrd="0" presId="urn:microsoft.com/office/officeart/2008/layout/SquareAccentList"/>
    <dgm:cxn modelId="{872E5936-13FD-4352-AF31-37D923C8288C}" type="presParOf" srcId="{556B68A4-39ED-4D14-9BD7-1AEC9EF4EFBB}" destId="{5176CC2A-F414-4834-B8D8-2B20D96B8F9B}" srcOrd="1" destOrd="0" presId="urn:microsoft.com/office/officeart/2008/layout/SquareAccentList"/>
    <dgm:cxn modelId="{9511AD57-5418-46DD-8D97-9BCCC6D7BD67}" type="presParOf" srcId="{0FF40632-48A5-4880-B9CF-DA18752FF007}" destId="{63297C0D-5EE4-4C60-8FAB-978F4B0A64BA}" srcOrd="1" destOrd="0" presId="urn:microsoft.com/office/officeart/2008/layout/SquareAccentList"/>
    <dgm:cxn modelId="{E7C1CBBA-9882-460E-A331-5A5A207E37FD}" type="presParOf" srcId="{63297C0D-5EE4-4C60-8FAB-978F4B0A64BA}" destId="{D8529A76-6400-4E1E-81C8-29AA8B72915E}" srcOrd="0" destOrd="0" presId="urn:microsoft.com/office/officeart/2008/layout/SquareAccentList"/>
    <dgm:cxn modelId="{32F93826-97C8-4B54-A5DE-81FF3265B896}" type="presParOf" srcId="{63297C0D-5EE4-4C60-8FAB-978F4B0A64BA}" destId="{A07C0CFA-728B-410F-9648-ED88D9FB8984}" srcOrd="1" destOrd="0" presId="urn:microsoft.com/office/officeart/2008/layout/SquareAccentList"/>
    <dgm:cxn modelId="{957DEB7A-5DE4-4300-89E3-915E26476722}" type="presParOf" srcId="{0FF40632-48A5-4880-B9CF-DA18752FF007}" destId="{F2A1868D-3F22-42F4-BD67-4766A08381C4}" srcOrd="2" destOrd="0" presId="urn:microsoft.com/office/officeart/2008/layout/SquareAccentList"/>
    <dgm:cxn modelId="{D1BF7C46-6634-46EC-B292-6DAEDF18524A}" type="presParOf" srcId="{F2A1868D-3F22-42F4-BD67-4766A08381C4}" destId="{1C3182CF-2977-4275-A6F0-5C8DF3CC7F25}" srcOrd="0" destOrd="0" presId="urn:microsoft.com/office/officeart/2008/layout/SquareAccentList"/>
    <dgm:cxn modelId="{0C6B7117-B0A4-40C4-8889-89121B66BAA8}" type="presParOf" srcId="{F2A1868D-3F22-42F4-BD67-4766A08381C4}" destId="{0B5ACC3F-7665-4244-A53C-102870F2F9BB}" srcOrd="1" destOrd="0" presId="urn:microsoft.com/office/officeart/2008/layout/SquareAccentList"/>
    <dgm:cxn modelId="{CEBE1CA0-F97A-44D9-B148-4000AD3AE323}" type="presParOf" srcId="{0FF40632-48A5-4880-B9CF-DA18752FF007}" destId="{1E61BD7E-01A6-4009-A213-13C5F9E5293E}" srcOrd="3" destOrd="0" presId="urn:microsoft.com/office/officeart/2008/layout/SquareAccentList"/>
    <dgm:cxn modelId="{7EAFFBE4-0478-4460-8132-9B274ACEE524}" type="presParOf" srcId="{1E61BD7E-01A6-4009-A213-13C5F9E5293E}" destId="{06D0E00B-642D-4808-854F-122AB498A601}" srcOrd="0" destOrd="0" presId="urn:microsoft.com/office/officeart/2008/layout/SquareAccentList"/>
    <dgm:cxn modelId="{37869A11-E25D-4FA8-9A06-C8442C8E3569}" type="presParOf" srcId="{1E61BD7E-01A6-4009-A213-13C5F9E5293E}" destId="{C8F5437F-D346-4CDB-9270-733A0A06923E}"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F779D27-D51E-48C8-A30D-6180D6C3B5AD}" type="doc">
      <dgm:prSet loTypeId="urn:microsoft.com/office/officeart/2005/8/layout/bProcess3" loCatId="process" qsTypeId="urn:microsoft.com/office/officeart/2005/8/quickstyle/simple1" qsCatId="simple" csTypeId="urn:microsoft.com/office/officeart/2005/8/colors/colorful1" csCatId="colorful" phldr="1"/>
      <dgm:spPr/>
      <dgm:t>
        <a:bodyPr/>
        <a:lstStyle/>
        <a:p>
          <a:endParaRPr lang="en-GB"/>
        </a:p>
      </dgm:t>
    </dgm:pt>
    <dgm:pt modelId="{F84FE65E-6654-4428-AAD4-B6F327AD3D73}">
      <dgm:prSet phldrT="[Text]" phldr="0"/>
      <dgm:spPr/>
      <dgm:t>
        <a:bodyPr/>
        <a:lstStyle/>
        <a:p>
          <a:pPr rtl="0"/>
          <a:r>
            <a:rPr lang="en-GB" err="1">
              <a:solidFill>
                <a:schemeClr val="tx1"/>
              </a:solidFill>
              <a:latin typeface="Calibri Light"/>
            </a:rPr>
            <a:t>Attiecīgas</a:t>
          </a:r>
          <a:r>
            <a:rPr lang="en-GB">
              <a:solidFill>
                <a:schemeClr val="tx1"/>
              </a:solidFill>
              <a:latin typeface="Calibri Light"/>
            </a:rPr>
            <a:t> </a:t>
          </a:r>
          <a:r>
            <a:rPr lang="en-GB" err="1">
              <a:solidFill>
                <a:schemeClr val="tx1"/>
              </a:solidFill>
              <a:latin typeface="Calibri Light"/>
            </a:rPr>
            <a:t>būvniecības</a:t>
          </a:r>
          <a:r>
            <a:rPr lang="en-GB">
              <a:solidFill>
                <a:schemeClr val="tx1"/>
              </a:solidFill>
              <a:latin typeface="Calibri Light"/>
            </a:rPr>
            <a:t> </a:t>
          </a:r>
          <a:r>
            <a:rPr lang="en-GB" err="1">
              <a:solidFill>
                <a:schemeClr val="tx1"/>
              </a:solidFill>
              <a:latin typeface="Calibri Light"/>
            </a:rPr>
            <a:t>ieceres</a:t>
          </a:r>
          <a:r>
            <a:rPr lang="en-GB">
              <a:solidFill>
                <a:schemeClr val="tx1"/>
              </a:solidFill>
              <a:latin typeface="Calibri Light"/>
            </a:rPr>
            <a:t> dokumentācijas </a:t>
          </a:r>
          <a:r>
            <a:rPr lang="en-GB" err="1">
              <a:solidFill>
                <a:schemeClr val="tx1"/>
              </a:solidFill>
              <a:latin typeface="Calibri Light"/>
            </a:rPr>
            <a:t>izstrāde</a:t>
          </a:r>
          <a:r>
            <a:rPr lang="en-GB">
              <a:solidFill>
                <a:schemeClr val="tx1"/>
              </a:solidFill>
              <a:latin typeface="Calibri Light"/>
            </a:rPr>
            <a:t> un </a:t>
          </a:r>
          <a:r>
            <a:rPr lang="en-GB" err="1">
              <a:solidFill>
                <a:schemeClr val="tx1"/>
              </a:solidFill>
              <a:latin typeface="Calibri Light"/>
            </a:rPr>
            <a:t>akceptēšana</a:t>
          </a:r>
          <a:endParaRPr lang="en-GB">
            <a:solidFill>
              <a:schemeClr val="tx1"/>
            </a:solidFill>
            <a:latin typeface="Calibri Light"/>
          </a:endParaRPr>
        </a:p>
      </dgm:t>
    </dgm:pt>
    <dgm:pt modelId="{9D79F4FF-A7BB-44AA-8294-5913CB1BBB2C}" type="parTrans" cxnId="{F9E8DD92-4CDD-4856-89F1-600ECEFF5AEE}">
      <dgm:prSet/>
      <dgm:spPr/>
      <dgm:t>
        <a:bodyPr/>
        <a:lstStyle/>
        <a:p>
          <a:endParaRPr lang="en-GB"/>
        </a:p>
      </dgm:t>
    </dgm:pt>
    <dgm:pt modelId="{97624793-7471-49AE-8C5C-4E7D08FF1A58}" type="sibTrans" cxnId="{F9E8DD92-4CDD-4856-89F1-600ECEFF5AEE}">
      <dgm:prSet/>
      <dgm:spPr/>
      <dgm:t>
        <a:bodyPr/>
        <a:lstStyle/>
        <a:p>
          <a:endParaRPr lang="en-GB"/>
        </a:p>
      </dgm:t>
    </dgm:pt>
    <dgm:pt modelId="{27606E2B-F66F-4FB5-94AF-7B08941AAF1C}">
      <dgm:prSet phldrT="[Text]" phldr="0"/>
      <dgm:spPr/>
      <dgm:t>
        <a:bodyPr/>
        <a:lstStyle/>
        <a:p>
          <a:pPr rtl="0"/>
          <a:r>
            <a:rPr lang="en-GB">
              <a:solidFill>
                <a:schemeClr val="tx1"/>
              </a:solidFill>
              <a:latin typeface="Calibri Light"/>
            </a:rPr>
            <a:t> </a:t>
          </a:r>
          <a:r>
            <a:rPr lang="en-GB" err="1">
              <a:solidFill>
                <a:schemeClr val="tx1"/>
              </a:solidFill>
              <a:latin typeface="Calibri Light"/>
            </a:rPr>
            <a:t>Būvdarbu</a:t>
          </a:r>
          <a:r>
            <a:rPr lang="en-GB">
              <a:solidFill>
                <a:schemeClr val="tx1"/>
              </a:solidFill>
              <a:latin typeface="Calibri Light"/>
            </a:rPr>
            <a:t> </a:t>
          </a:r>
          <a:r>
            <a:rPr lang="en-GB" err="1">
              <a:solidFill>
                <a:schemeClr val="tx1"/>
              </a:solidFill>
              <a:latin typeface="Calibri Light"/>
            </a:rPr>
            <a:t>nodošana</a:t>
          </a:r>
          <a:r>
            <a:rPr lang="en-GB">
              <a:solidFill>
                <a:schemeClr val="tx1"/>
              </a:solidFill>
              <a:latin typeface="Calibri Light"/>
            </a:rPr>
            <a:t> </a:t>
          </a:r>
          <a:r>
            <a:rPr lang="en-GB" err="1">
              <a:solidFill>
                <a:schemeClr val="tx1"/>
              </a:solidFill>
              <a:latin typeface="Calibri Light"/>
            </a:rPr>
            <a:t>ekspluatācijā</a:t>
          </a:r>
          <a:endParaRPr lang="en-GB">
            <a:solidFill>
              <a:schemeClr val="tx1"/>
            </a:solidFill>
          </a:endParaRPr>
        </a:p>
      </dgm:t>
    </dgm:pt>
    <dgm:pt modelId="{57B47953-B54B-4C29-921B-734DF611055E}" type="parTrans" cxnId="{55962378-9754-4936-B8C2-3655FA25B904}">
      <dgm:prSet/>
      <dgm:spPr/>
      <dgm:t>
        <a:bodyPr/>
        <a:lstStyle/>
        <a:p>
          <a:endParaRPr lang="en-GB"/>
        </a:p>
      </dgm:t>
    </dgm:pt>
    <dgm:pt modelId="{63FA505C-F222-4022-A737-F9A09BAC6E97}" type="sibTrans" cxnId="{55962378-9754-4936-B8C2-3655FA25B904}">
      <dgm:prSet/>
      <dgm:spPr/>
      <dgm:t>
        <a:bodyPr/>
        <a:lstStyle/>
        <a:p>
          <a:endParaRPr lang="en-GB"/>
        </a:p>
      </dgm:t>
    </dgm:pt>
    <dgm:pt modelId="{4433FA5E-0CE3-4CF9-A9A6-9904D9BF2935}">
      <dgm:prSet phldr="0"/>
      <dgm:spPr/>
      <dgm:t>
        <a:bodyPr/>
        <a:lstStyle/>
        <a:p>
          <a:r>
            <a:rPr lang="en-GB" err="1">
              <a:solidFill>
                <a:schemeClr val="tx1"/>
              </a:solidFill>
              <a:latin typeface="Calibri Light"/>
            </a:rPr>
            <a:t>Būves</a:t>
          </a:r>
          <a:r>
            <a:rPr lang="en-GB">
              <a:solidFill>
                <a:schemeClr val="tx1"/>
              </a:solidFill>
              <a:latin typeface="Calibri Light"/>
            </a:rPr>
            <a:t> </a:t>
          </a:r>
          <a:r>
            <a:rPr lang="en-GB" err="1">
              <a:solidFill>
                <a:schemeClr val="tx1"/>
              </a:solidFill>
              <a:latin typeface="Calibri Light"/>
            </a:rPr>
            <a:t>ekspertīze</a:t>
          </a:r>
          <a:r>
            <a:rPr lang="en-GB">
              <a:solidFill>
                <a:schemeClr val="tx1"/>
              </a:solidFill>
              <a:latin typeface="Calibri Light"/>
            </a:rPr>
            <a:t>, </a:t>
          </a:r>
          <a:r>
            <a:rPr lang="en-GB" err="1">
              <a:solidFill>
                <a:schemeClr val="tx1"/>
              </a:solidFill>
              <a:latin typeface="Calibri Light"/>
            </a:rPr>
            <a:t>tehniskā</a:t>
          </a:r>
          <a:r>
            <a:rPr lang="en-GB">
              <a:solidFill>
                <a:schemeClr val="tx1"/>
              </a:solidFill>
              <a:latin typeface="Calibri Light"/>
            </a:rPr>
            <a:t> </a:t>
          </a:r>
          <a:r>
            <a:rPr lang="en-GB" err="1">
              <a:solidFill>
                <a:schemeClr val="tx1"/>
              </a:solidFill>
              <a:latin typeface="Calibri Light"/>
            </a:rPr>
            <a:t>apsekošana</a:t>
          </a:r>
          <a:endParaRPr lang="en-GB">
            <a:solidFill>
              <a:schemeClr val="tx1"/>
            </a:solidFill>
          </a:endParaRPr>
        </a:p>
      </dgm:t>
    </dgm:pt>
    <dgm:pt modelId="{49778C6A-F8A3-40BA-8E97-0681FCBFBDCA}" type="parTrans" cxnId="{418CE800-ED0C-416D-B695-E7A3D1D35C8D}">
      <dgm:prSet/>
      <dgm:spPr/>
    </dgm:pt>
    <dgm:pt modelId="{191C4E55-5911-4FDB-9AB1-1F00510C021A}" type="sibTrans" cxnId="{418CE800-ED0C-416D-B695-E7A3D1D35C8D}">
      <dgm:prSet/>
      <dgm:spPr/>
      <dgm:t>
        <a:bodyPr/>
        <a:lstStyle/>
        <a:p>
          <a:endParaRPr lang="en-GB"/>
        </a:p>
      </dgm:t>
    </dgm:pt>
    <dgm:pt modelId="{FF9BA555-26E2-4C9F-B492-2DDBEE436249}" type="pres">
      <dgm:prSet presAssocID="{5F779D27-D51E-48C8-A30D-6180D6C3B5AD}" presName="Name0" presStyleCnt="0">
        <dgm:presLayoutVars>
          <dgm:dir/>
          <dgm:resizeHandles val="exact"/>
        </dgm:presLayoutVars>
      </dgm:prSet>
      <dgm:spPr/>
    </dgm:pt>
    <dgm:pt modelId="{B1BA73F6-C39F-4480-BF21-0B794F90CE69}" type="pres">
      <dgm:prSet presAssocID="{F84FE65E-6654-4428-AAD4-B6F327AD3D73}" presName="node" presStyleLbl="node1" presStyleIdx="0" presStyleCnt="3">
        <dgm:presLayoutVars>
          <dgm:bulletEnabled val="1"/>
        </dgm:presLayoutVars>
      </dgm:prSet>
      <dgm:spPr/>
    </dgm:pt>
    <dgm:pt modelId="{7AC92A94-CCC2-4AFE-AE84-08587B6E3FC8}" type="pres">
      <dgm:prSet presAssocID="{97624793-7471-49AE-8C5C-4E7D08FF1A58}" presName="sibTrans" presStyleLbl="sibTrans1D1" presStyleIdx="0" presStyleCnt="2"/>
      <dgm:spPr/>
    </dgm:pt>
    <dgm:pt modelId="{AD3E0ECF-C30B-4D1A-81CD-BB9307BE7DBB}" type="pres">
      <dgm:prSet presAssocID="{97624793-7471-49AE-8C5C-4E7D08FF1A58}" presName="connectorText" presStyleLbl="sibTrans1D1" presStyleIdx="0" presStyleCnt="2"/>
      <dgm:spPr/>
    </dgm:pt>
    <dgm:pt modelId="{D96C27F2-AA6E-4C83-80FD-89B00DE09BBF}" type="pres">
      <dgm:prSet presAssocID="{4433FA5E-0CE3-4CF9-A9A6-9904D9BF2935}" presName="node" presStyleLbl="node1" presStyleIdx="1" presStyleCnt="3">
        <dgm:presLayoutVars>
          <dgm:bulletEnabled val="1"/>
        </dgm:presLayoutVars>
      </dgm:prSet>
      <dgm:spPr/>
    </dgm:pt>
    <dgm:pt modelId="{C3B69FE1-A56C-4777-838C-26855AD4EF19}" type="pres">
      <dgm:prSet presAssocID="{191C4E55-5911-4FDB-9AB1-1F00510C021A}" presName="sibTrans" presStyleLbl="sibTrans1D1" presStyleIdx="1" presStyleCnt="2"/>
      <dgm:spPr/>
    </dgm:pt>
    <dgm:pt modelId="{74F8ADD4-5297-4084-BCAD-E7FB5B12291A}" type="pres">
      <dgm:prSet presAssocID="{191C4E55-5911-4FDB-9AB1-1F00510C021A}" presName="connectorText" presStyleLbl="sibTrans1D1" presStyleIdx="1" presStyleCnt="2"/>
      <dgm:spPr/>
    </dgm:pt>
    <dgm:pt modelId="{8EB4E77A-B3E6-496A-9F83-63EA19757F32}" type="pres">
      <dgm:prSet presAssocID="{27606E2B-F66F-4FB5-94AF-7B08941AAF1C}" presName="node" presStyleLbl="node1" presStyleIdx="2" presStyleCnt="3">
        <dgm:presLayoutVars>
          <dgm:bulletEnabled val="1"/>
        </dgm:presLayoutVars>
      </dgm:prSet>
      <dgm:spPr/>
    </dgm:pt>
  </dgm:ptLst>
  <dgm:cxnLst>
    <dgm:cxn modelId="{418CE800-ED0C-416D-B695-E7A3D1D35C8D}" srcId="{5F779D27-D51E-48C8-A30D-6180D6C3B5AD}" destId="{4433FA5E-0CE3-4CF9-A9A6-9904D9BF2935}" srcOrd="1" destOrd="0" parTransId="{49778C6A-F8A3-40BA-8E97-0681FCBFBDCA}" sibTransId="{191C4E55-5911-4FDB-9AB1-1F00510C021A}"/>
    <dgm:cxn modelId="{F14ECA23-583B-4995-A15E-FB374025076E}" type="presOf" srcId="{F84FE65E-6654-4428-AAD4-B6F327AD3D73}" destId="{B1BA73F6-C39F-4480-BF21-0B794F90CE69}" srcOrd="0" destOrd="0" presId="urn:microsoft.com/office/officeart/2005/8/layout/bProcess3"/>
    <dgm:cxn modelId="{938B484A-93FD-4D38-BBBC-86B5C742BE1E}" type="presOf" srcId="{27606E2B-F66F-4FB5-94AF-7B08941AAF1C}" destId="{8EB4E77A-B3E6-496A-9F83-63EA19757F32}" srcOrd="0" destOrd="0" presId="urn:microsoft.com/office/officeart/2005/8/layout/bProcess3"/>
    <dgm:cxn modelId="{02B3E350-04BE-4BA0-9998-F4314F15C5B1}" type="presOf" srcId="{4433FA5E-0CE3-4CF9-A9A6-9904D9BF2935}" destId="{D96C27F2-AA6E-4C83-80FD-89B00DE09BBF}" srcOrd="0" destOrd="0" presId="urn:microsoft.com/office/officeart/2005/8/layout/bProcess3"/>
    <dgm:cxn modelId="{AC49E056-4EC0-4AF5-907D-5D54556F68D0}" type="presOf" srcId="{97624793-7471-49AE-8C5C-4E7D08FF1A58}" destId="{7AC92A94-CCC2-4AFE-AE84-08587B6E3FC8}" srcOrd="0" destOrd="0" presId="urn:microsoft.com/office/officeart/2005/8/layout/bProcess3"/>
    <dgm:cxn modelId="{55962378-9754-4936-B8C2-3655FA25B904}" srcId="{5F779D27-D51E-48C8-A30D-6180D6C3B5AD}" destId="{27606E2B-F66F-4FB5-94AF-7B08941AAF1C}" srcOrd="2" destOrd="0" parTransId="{57B47953-B54B-4C29-921B-734DF611055E}" sibTransId="{63FA505C-F222-4022-A737-F9A09BAC6E97}"/>
    <dgm:cxn modelId="{8BA35F89-F9DF-420E-8326-352548BA2B84}" type="presOf" srcId="{5F779D27-D51E-48C8-A30D-6180D6C3B5AD}" destId="{FF9BA555-26E2-4C9F-B492-2DDBEE436249}" srcOrd="0" destOrd="0" presId="urn:microsoft.com/office/officeart/2005/8/layout/bProcess3"/>
    <dgm:cxn modelId="{F9E8DD92-4CDD-4856-89F1-600ECEFF5AEE}" srcId="{5F779D27-D51E-48C8-A30D-6180D6C3B5AD}" destId="{F84FE65E-6654-4428-AAD4-B6F327AD3D73}" srcOrd="0" destOrd="0" parTransId="{9D79F4FF-A7BB-44AA-8294-5913CB1BBB2C}" sibTransId="{97624793-7471-49AE-8C5C-4E7D08FF1A58}"/>
    <dgm:cxn modelId="{F96C2CA5-F0DC-4D05-BE94-DE2C0641F46A}" type="presOf" srcId="{191C4E55-5911-4FDB-9AB1-1F00510C021A}" destId="{74F8ADD4-5297-4084-BCAD-E7FB5B12291A}" srcOrd="1" destOrd="0" presId="urn:microsoft.com/office/officeart/2005/8/layout/bProcess3"/>
    <dgm:cxn modelId="{66298FBA-DF64-4CD1-A957-0D473A2D164A}" type="presOf" srcId="{97624793-7471-49AE-8C5C-4E7D08FF1A58}" destId="{AD3E0ECF-C30B-4D1A-81CD-BB9307BE7DBB}" srcOrd="1" destOrd="0" presId="urn:microsoft.com/office/officeart/2005/8/layout/bProcess3"/>
    <dgm:cxn modelId="{4D586CF5-FEB1-4813-A237-F67E83E39957}" type="presOf" srcId="{191C4E55-5911-4FDB-9AB1-1F00510C021A}" destId="{C3B69FE1-A56C-4777-838C-26855AD4EF19}" srcOrd="0" destOrd="0" presId="urn:microsoft.com/office/officeart/2005/8/layout/bProcess3"/>
    <dgm:cxn modelId="{3C15EC98-0CD5-4458-BE7D-3065B1D9CD03}" type="presParOf" srcId="{FF9BA555-26E2-4C9F-B492-2DDBEE436249}" destId="{B1BA73F6-C39F-4480-BF21-0B794F90CE69}" srcOrd="0" destOrd="0" presId="urn:microsoft.com/office/officeart/2005/8/layout/bProcess3"/>
    <dgm:cxn modelId="{B24E0737-55FA-4B9C-AC3E-0D275D059D9E}" type="presParOf" srcId="{FF9BA555-26E2-4C9F-B492-2DDBEE436249}" destId="{7AC92A94-CCC2-4AFE-AE84-08587B6E3FC8}" srcOrd="1" destOrd="0" presId="urn:microsoft.com/office/officeart/2005/8/layout/bProcess3"/>
    <dgm:cxn modelId="{7C228398-A9F4-4F69-BA40-B82F0A1AF289}" type="presParOf" srcId="{7AC92A94-CCC2-4AFE-AE84-08587B6E3FC8}" destId="{AD3E0ECF-C30B-4D1A-81CD-BB9307BE7DBB}" srcOrd="0" destOrd="0" presId="urn:microsoft.com/office/officeart/2005/8/layout/bProcess3"/>
    <dgm:cxn modelId="{CB52FB5A-1D3D-4439-BE78-2B576C7B5FD9}" type="presParOf" srcId="{FF9BA555-26E2-4C9F-B492-2DDBEE436249}" destId="{D96C27F2-AA6E-4C83-80FD-89B00DE09BBF}" srcOrd="2" destOrd="0" presId="urn:microsoft.com/office/officeart/2005/8/layout/bProcess3"/>
    <dgm:cxn modelId="{BCEDF41B-094A-4B9B-A40F-14F0DCB3E392}" type="presParOf" srcId="{FF9BA555-26E2-4C9F-B492-2DDBEE436249}" destId="{C3B69FE1-A56C-4777-838C-26855AD4EF19}" srcOrd="3" destOrd="0" presId="urn:microsoft.com/office/officeart/2005/8/layout/bProcess3"/>
    <dgm:cxn modelId="{4C69AB4F-D5CD-478B-9AE9-F62FA1B34CEC}" type="presParOf" srcId="{C3B69FE1-A56C-4777-838C-26855AD4EF19}" destId="{74F8ADD4-5297-4084-BCAD-E7FB5B12291A}" srcOrd="0" destOrd="0" presId="urn:microsoft.com/office/officeart/2005/8/layout/bProcess3"/>
    <dgm:cxn modelId="{935E9136-9A92-45F5-AD02-7CAC7214B92C}" type="presParOf" srcId="{FF9BA555-26E2-4C9F-B492-2DDBEE436249}" destId="{8EB4E77A-B3E6-496A-9F83-63EA19757F32}" srcOrd="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3949D-88F9-4DD7-8362-117777726E6D}">
      <dsp:nvSpPr>
        <dsp:cNvPr id="0" name=""/>
        <dsp:cNvSpPr/>
      </dsp:nvSpPr>
      <dsp:spPr>
        <a:xfrm>
          <a:off x="3997" y="0"/>
          <a:ext cx="4153557" cy="826551"/>
        </a:xfrm>
        <a:prstGeom prst="chevron">
          <a:avLst>
            <a:gd name="adj" fmla="val 4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78640D-CCA9-459A-A74F-60FD1631BCD0}">
      <dsp:nvSpPr>
        <dsp:cNvPr id="0" name=""/>
        <dsp:cNvSpPr/>
      </dsp:nvSpPr>
      <dsp:spPr>
        <a:xfrm>
          <a:off x="1111612" y="206637"/>
          <a:ext cx="3507448" cy="826551"/>
        </a:xfrm>
        <a:prstGeom prst="roundRect">
          <a:avLst>
            <a:gd name="adj" fmla="val 10000"/>
          </a:avLst>
        </a:prstGeom>
        <a:solidFill>
          <a:schemeClr val="lt1">
            <a:alpha val="90000"/>
            <a:hueOff val="0"/>
            <a:satOff val="0"/>
            <a:lumOff val="0"/>
            <a:alphaOff val="0"/>
          </a:schemeClr>
        </a:solidFill>
        <a:ln w="1270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lv-LV" sz="2700" kern="1200"/>
            <a:t>LBN 405-15</a:t>
          </a:r>
        </a:p>
      </dsp:txBody>
      <dsp:txXfrm>
        <a:off x="1135821" y="230846"/>
        <a:ext cx="3459030" cy="778133"/>
      </dsp:txXfrm>
    </dsp:sp>
    <dsp:sp modelId="{B76377F9-0B0B-4191-84E5-348A714AD81B}">
      <dsp:nvSpPr>
        <dsp:cNvPr id="0" name=""/>
        <dsp:cNvSpPr/>
      </dsp:nvSpPr>
      <dsp:spPr>
        <a:xfrm>
          <a:off x="4748283" y="0"/>
          <a:ext cx="4153557" cy="826551"/>
        </a:xfrm>
        <a:prstGeom prst="chevron">
          <a:avLst>
            <a:gd name="adj" fmla="val 40000"/>
          </a:avLst>
        </a:prstGeom>
        <a:solidFill>
          <a:srgbClr val="0C889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DEA27D-C497-455A-A8E1-B37ECC6E53DB}">
      <dsp:nvSpPr>
        <dsp:cNvPr id="0" name=""/>
        <dsp:cNvSpPr/>
      </dsp:nvSpPr>
      <dsp:spPr>
        <a:xfrm>
          <a:off x="5855898" y="206637"/>
          <a:ext cx="3507448" cy="826551"/>
        </a:xfrm>
        <a:prstGeom prst="roundRect">
          <a:avLst>
            <a:gd name="adj" fmla="val 10000"/>
          </a:avLst>
        </a:prstGeom>
        <a:solidFill>
          <a:schemeClr val="lt1">
            <a:alpha val="90000"/>
            <a:hueOff val="0"/>
            <a:satOff val="0"/>
            <a:lumOff val="0"/>
            <a:alphaOff val="0"/>
          </a:schemeClr>
        </a:solidFill>
        <a:ln w="12700" cap="flat" cmpd="sng" algn="ctr">
          <a:solidFill>
            <a:srgbClr val="0C889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lv-LV" sz="2700" kern="1200"/>
            <a:t>LBN-405-21</a:t>
          </a:r>
        </a:p>
      </dsp:txBody>
      <dsp:txXfrm>
        <a:off x="5880107" y="230846"/>
        <a:ext cx="3459030" cy="7781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9BFD7-FC38-47D2-9F4D-D81D85C778B5}">
      <dsp:nvSpPr>
        <dsp:cNvPr id="0" name=""/>
        <dsp:cNvSpPr/>
      </dsp:nvSpPr>
      <dsp:spPr>
        <a:xfrm>
          <a:off x="1587" y="492987"/>
          <a:ext cx="3385343" cy="2031206"/>
        </a:xfrm>
        <a:prstGeom prst="roundRect">
          <a:avLst>
            <a:gd name="adj" fmla="val 10000"/>
          </a:avLst>
        </a:prstGeom>
        <a:solidFill>
          <a:srgbClr val="33CC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lv-LV" sz="3100" kern="1200">
              <a:solidFill>
                <a:schemeClr val="tx1"/>
              </a:solidFill>
            </a:rPr>
            <a:t>Tehniskās apsekošanas mērķis</a:t>
          </a:r>
        </a:p>
      </dsp:txBody>
      <dsp:txXfrm>
        <a:off x="61079" y="552479"/>
        <a:ext cx="3266359" cy="1912222"/>
      </dsp:txXfrm>
    </dsp:sp>
    <dsp:sp modelId="{B3CA39D7-6872-4035-96E1-2EE5962B1694}">
      <dsp:nvSpPr>
        <dsp:cNvPr id="0" name=""/>
        <dsp:cNvSpPr/>
      </dsp:nvSpPr>
      <dsp:spPr>
        <a:xfrm>
          <a:off x="3725465" y="1088807"/>
          <a:ext cx="717692" cy="839565"/>
        </a:xfrm>
        <a:prstGeom prst="rightArrow">
          <a:avLst>
            <a:gd name="adj1" fmla="val 60000"/>
            <a:gd name="adj2" fmla="val 50000"/>
          </a:avLst>
        </a:prstGeom>
        <a:solidFill>
          <a:srgbClr val="33CC3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lv-LV" sz="2500" kern="1200"/>
        </a:p>
      </dsp:txBody>
      <dsp:txXfrm>
        <a:off x="3725465" y="1256720"/>
        <a:ext cx="502384" cy="503739"/>
      </dsp:txXfrm>
    </dsp:sp>
    <dsp:sp modelId="{2CC307E1-5A35-4AEA-9AAC-7F39C8FD643F}">
      <dsp:nvSpPr>
        <dsp:cNvPr id="0" name=""/>
        <dsp:cNvSpPr/>
      </dsp:nvSpPr>
      <dsp:spPr>
        <a:xfrm>
          <a:off x="4741068" y="492987"/>
          <a:ext cx="3385343" cy="2031206"/>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lv-LV" sz="3100" kern="1200">
              <a:solidFill>
                <a:schemeClr val="tx1"/>
              </a:solidFill>
            </a:rPr>
            <a:t>novērtēt būves vai tās daļas </a:t>
          </a:r>
          <a:r>
            <a:rPr lang="lv-LV" sz="3100" u="sng" kern="1200">
              <a:solidFill>
                <a:schemeClr val="tx1"/>
              </a:solidFill>
            </a:rPr>
            <a:t>faktisko</a:t>
          </a:r>
          <a:r>
            <a:rPr lang="lv-LV" sz="3100" kern="1200">
              <a:solidFill>
                <a:schemeClr val="tx1"/>
              </a:solidFill>
            </a:rPr>
            <a:t> tehnisko stāvokli</a:t>
          </a:r>
        </a:p>
      </dsp:txBody>
      <dsp:txXfrm>
        <a:off x="4800560" y="552479"/>
        <a:ext cx="3266359" cy="19122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FF752-7CD2-4F96-B03E-2413AEA3BF06}">
      <dsp:nvSpPr>
        <dsp:cNvPr id="0" name=""/>
        <dsp:cNvSpPr/>
      </dsp:nvSpPr>
      <dsp:spPr>
        <a:xfrm>
          <a:off x="2690810" y="2151301"/>
          <a:ext cx="3614726" cy="1611107"/>
        </a:xfrm>
        <a:custGeom>
          <a:avLst/>
          <a:gdLst/>
          <a:ahLst/>
          <a:cxnLst/>
          <a:rect l="0" t="0" r="0" b="0"/>
          <a:pathLst>
            <a:path>
              <a:moveTo>
                <a:pt x="0" y="0"/>
              </a:moveTo>
              <a:lnTo>
                <a:pt x="1807363" y="0"/>
              </a:lnTo>
              <a:lnTo>
                <a:pt x="1807363" y="1611107"/>
              </a:lnTo>
              <a:lnTo>
                <a:pt x="3614726" y="16111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lv-LV" sz="1400" kern="1200"/>
        </a:p>
      </dsp:txBody>
      <dsp:txXfrm>
        <a:off x="4399236" y="2857917"/>
        <a:ext cx="197875" cy="197875"/>
      </dsp:txXfrm>
    </dsp:sp>
    <dsp:sp modelId="{0D347846-ECDF-410F-B74D-C78A0F5BB402}">
      <dsp:nvSpPr>
        <dsp:cNvPr id="0" name=""/>
        <dsp:cNvSpPr/>
      </dsp:nvSpPr>
      <dsp:spPr>
        <a:xfrm>
          <a:off x="2690810" y="2151301"/>
          <a:ext cx="3602551" cy="504513"/>
        </a:xfrm>
        <a:custGeom>
          <a:avLst/>
          <a:gdLst/>
          <a:ahLst/>
          <a:cxnLst/>
          <a:rect l="0" t="0" r="0" b="0"/>
          <a:pathLst>
            <a:path>
              <a:moveTo>
                <a:pt x="0" y="0"/>
              </a:moveTo>
              <a:lnTo>
                <a:pt x="1801275" y="0"/>
              </a:lnTo>
              <a:lnTo>
                <a:pt x="1801275" y="504513"/>
              </a:lnTo>
              <a:lnTo>
                <a:pt x="3602551" y="5045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lv-LV" sz="1300" kern="1200">
            <a:solidFill>
              <a:schemeClr val="tx1"/>
            </a:solidFill>
          </a:endParaRPr>
        </a:p>
      </dsp:txBody>
      <dsp:txXfrm>
        <a:off x="4401143" y="2312615"/>
        <a:ext cx="181885" cy="181885"/>
      </dsp:txXfrm>
    </dsp:sp>
    <dsp:sp modelId="{BBB08DF9-8C13-41C3-B601-B10711E18ACD}">
      <dsp:nvSpPr>
        <dsp:cNvPr id="0" name=""/>
        <dsp:cNvSpPr/>
      </dsp:nvSpPr>
      <dsp:spPr>
        <a:xfrm>
          <a:off x="2690810" y="1585796"/>
          <a:ext cx="3614726" cy="565505"/>
        </a:xfrm>
        <a:custGeom>
          <a:avLst/>
          <a:gdLst/>
          <a:ahLst/>
          <a:cxnLst/>
          <a:rect l="0" t="0" r="0" b="0"/>
          <a:pathLst>
            <a:path>
              <a:moveTo>
                <a:pt x="0" y="565505"/>
              </a:moveTo>
              <a:lnTo>
                <a:pt x="1807363" y="565505"/>
              </a:lnTo>
              <a:lnTo>
                <a:pt x="1807363" y="0"/>
              </a:lnTo>
              <a:lnTo>
                <a:pt x="361472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lv-LV" sz="1300" kern="1200">
            <a:solidFill>
              <a:schemeClr val="tx1"/>
            </a:solidFill>
          </a:endParaRPr>
        </a:p>
      </dsp:txBody>
      <dsp:txXfrm>
        <a:off x="4406706" y="1777081"/>
        <a:ext cx="182934" cy="182934"/>
      </dsp:txXfrm>
    </dsp:sp>
    <dsp:sp modelId="{27862B1F-103A-4395-AD40-BD1A08B498DD}">
      <dsp:nvSpPr>
        <dsp:cNvPr id="0" name=""/>
        <dsp:cNvSpPr/>
      </dsp:nvSpPr>
      <dsp:spPr>
        <a:xfrm>
          <a:off x="2690810" y="582166"/>
          <a:ext cx="3639132" cy="1569135"/>
        </a:xfrm>
        <a:custGeom>
          <a:avLst/>
          <a:gdLst/>
          <a:ahLst/>
          <a:cxnLst/>
          <a:rect l="0" t="0" r="0" b="0"/>
          <a:pathLst>
            <a:path>
              <a:moveTo>
                <a:pt x="0" y="1569135"/>
              </a:moveTo>
              <a:lnTo>
                <a:pt x="1819566" y="1569135"/>
              </a:lnTo>
              <a:lnTo>
                <a:pt x="1819566" y="0"/>
              </a:lnTo>
              <a:lnTo>
                <a:pt x="363913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lv-LV" sz="1400" kern="1200">
            <a:solidFill>
              <a:schemeClr val="tx1"/>
            </a:solidFill>
          </a:endParaRPr>
        </a:p>
      </dsp:txBody>
      <dsp:txXfrm>
        <a:off x="4411301" y="1267658"/>
        <a:ext cx="198150" cy="198150"/>
      </dsp:txXfrm>
    </dsp:sp>
    <dsp:sp modelId="{87B228EA-4FE1-4461-9A2B-0C28F97E789F}">
      <dsp:nvSpPr>
        <dsp:cNvPr id="0" name=""/>
        <dsp:cNvSpPr/>
      </dsp:nvSpPr>
      <dsp:spPr>
        <a:xfrm>
          <a:off x="101764" y="1737924"/>
          <a:ext cx="4351338" cy="826754"/>
        </a:xfrm>
        <a:prstGeom prst="rect">
          <a:avLst/>
        </a:prstGeom>
        <a:solidFill>
          <a:srgbClr val="0099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lv-LV" sz="3200" kern="1200">
              <a:solidFill>
                <a:schemeClr val="tx1"/>
              </a:solidFill>
            </a:rPr>
            <a:t>Tehnisko apsekošanu veic</a:t>
          </a:r>
        </a:p>
      </dsp:txBody>
      <dsp:txXfrm>
        <a:off x="101764" y="1737924"/>
        <a:ext cx="4351338" cy="826754"/>
      </dsp:txXfrm>
    </dsp:sp>
    <dsp:sp modelId="{27E93643-F108-48DC-957E-7E31228FE588}">
      <dsp:nvSpPr>
        <dsp:cNvPr id="0" name=""/>
        <dsp:cNvSpPr/>
      </dsp:nvSpPr>
      <dsp:spPr>
        <a:xfrm>
          <a:off x="6329943" y="168789"/>
          <a:ext cx="2711753" cy="826754"/>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lv-LV" sz="2600" kern="1200">
              <a:solidFill>
                <a:schemeClr val="tx1"/>
              </a:solidFill>
            </a:rPr>
            <a:t>Periodiski</a:t>
          </a:r>
        </a:p>
      </dsp:txBody>
      <dsp:txXfrm>
        <a:off x="6329943" y="168789"/>
        <a:ext cx="2711753" cy="826754"/>
      </dsp:txXfrm>
    </dsp:sp>
    <dsp:sp modelId="{FAD9F6F0-3D0A-4DC1-AF81-181CFBB2CA71}">
      <dsp:nvSpPr>
        <dsp:cNvPr id="0" name=""/>
        <dsp:cNvSpPr/>
      </dsp:nvSpPr>
      <dsp:spPr>
        <a:xfrm>
          <a:off x="6305537" y="1172419"/>
          <a:ext cx="2711753" cy="826754"/>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lv-LV" sz="2600" kern="1200">
              <a:solidFill>
                <a:schemeClr val="tx1"/>
              </a:solidFill>
            </a:rPr>
            <a:t>Pirms būvprojekta izstrādes</a:t>
          </a:r>
        </a:p>
      </dsp:txBody>
      <dsp:txXfrm>
        <a:off x="6305537" y="1172419"/>
        <a:ext cx="2711753" cy="826754"/>
      </dsp:txXfrm>
    </dsp:sp>
    <dsp:sp modelId="{F1DE129A-80E8-40AE-9899-B5EF429A30AB}">
      <dsp:nvSpPr>
        <dsp:cNvPr id="0" name=""/>
        <dsp:cNvSpPr/>
      </dsp:nvSpPr>
      <dsp:spPr>
        <a:xfrm>
          <a:off x="6293361" y="2242437"/>
          <a:ext cx="2711753" cy="826754"/>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lv-LV" sz="2600" kern="1200">
              <a:solidFill>
                <a:schemeClr val="tx1"/>
              </a:solidFill>
            </a:rPr>
            <a:t>Pirms konservācijas pārtraukšanas</a:t>
          </a:r>
        </a:p>
      </dsp:txBody>
      <dsp:txXfrm>
        <a:off x="6293361" y="2242437"/>
        <a:ext cx="2711753" cy="826754"/>
      </dsp:txXfrm>
    </dsp:sp>
    <dsp:sp modelId="{8B980FE2-D315-4ED0-9A63-AA21E57A53AE}">
      <dsp:nvSpPr>
        <dsp:cNvPr id="0" name=""/>
        <dsp:cNvSpPr/>
      </dsp:nvSpPr>
      <dsp:spPr>
        <a:xfrm>
          <a:off x="6305537" y="3349031"/>
          <a:ext cx="2711753" cy="826754"/>
        </a:xfrm>
        <a:prstGeom prst="rect">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lv-LV" sz="2600" kern="1200">
              <a:solidFill>
                <a:schemeClr val="tx1"/>
              </a:solidFill>
            </a:rPr>
            <a:t>Ja jānosaka būves tehniskais stāvoklis</a:t>
          </a:r>
        </a:p>
      </dsp:txBody>
      <dsp:txXfrm>
        <a:off x="6305537" y="3349031"/>
        <a:ext cx="2711753" cy="8267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90B87-0E47-4BD8-8E38-C616C6B8FBC2}">
      <dsp:nvSpPr>
        <dsp:cNvPr id="0" name=""/>
        <dsp:cNvSpPr/>
      </dsp:nvSpPr>
      <dsp:spPr>
        <a:xfrm>
          <a:off x="0" y="35769"/>
          <a:ext cx="6355080" cy="1430105"/>
        </a:xfrm>
        <a:prstGeom prst="roundRect">
          <a:avLst/>
        </a:prstGeom>
        <a:solidFill>
          <a:srgbClr val="0C889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lv-LV" sz="3600" kern="1200"/>
            <a:t>2. un 3. grupas </a:t>
          </a:r>
          <a:r>
            <a:rPr lang="lv-LV" sz="3600" kern="1200">
              <a:latin typeface="Calibri Light"/>
            </a:rPr>
            <a:t>publiskai</a:t>
          </a:r>
          <a:r>
            <a:rPr lang="lv-LV" sz="3600" kern="1200"/>
            <a:t> ēkai</a:t>
          </a:r>
        </a:p>
      </dsp:txBody>
      <dsp:txXfrm>
        <a:off x="69812" y="105581"/>
        <a:ext cx="6215456" cy="1290481"/>
      </dsp:txXfrm>
    </dsp:sp>
    <dsp:sp modelId="{7CA8B326-086C-4B2D-A743-6AADEB69AF87}">
      <dsp:nvSpPr>
        <dsp:cNvPr id="0" name=""/>
        <dsp:cNvSpPr/>
      </dsp:nvSpPr>
      <dsp:spPr>
        <a:xfrm>
          <a:off x="0" y="1465875"/>
          <a:ext cx="6355080"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774"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lv-LV" sz="2800" kern="1200"/>
            <a:t>apsekošana jāveic līdz </a:t>
          </a:r>
          <a:r>
            <a:rPr lang="lv-LV" sz="2800" b="1" kern="1200"/>
            <a:t>31.10.2024.</a:t>
          </a:r>
        </a:p>
      </dsp:txBody>
      <dsp:txXfrm>
        <a:off x="0" y="1465875"/>
        <a:ext cx="6355080" cy="596160"/>
      </dsp:txXfrm>
    </dsp:sp>
    <dsp:sp modelId="{0ABA9598-80FF-4CCF-9B87-B409C089169E}">
      <dsp:nvSpPr>
        <dsp:cNvPr id="0" name=""/>
        <dsp:cNvSpPr/>
      </dsp:nvSpPr>
      <dsp:spPr>
        <a:xfrm>
          <a:off x="0" y="2062035"/>
          <a:ext cx="6355080" cy="1430105"/>
        </a:xfrm>
        <a:prstGeom prst="roundRect">
          <a:avLst/>
        </a:prstGeom>
        <a:solidFill>
          <a:srgbClr val="0E86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lv-LV" sz="3600" kern="1200"/>
            <a:t>2. un 3. grupas daudzdzīvokļu dzīvojamajai ēkai</a:t>
          </a:r>
        </a:p>
      </dsp:txBody>
      <dsp:txXfrm>
        <a:off x="69812" y="2131847"/>
        <a:ext cx="6215456" cy="1290481"/>
      </dsp:txXfrm>
    </dsp:sp>
    <dsp:sp modelId="{181C4E88-D4B6-47EA-AAC3-4DEE3CF4E51F}">
      <dsp:nvSpPr>
        <dsp:cNvPr id="0" name=""/>
        <dsp:cNvSpPr/>
      </dsp:nvSpPr>
      <dsp:spPr>
        <a:xfrm>
          <a:off x="0" y="3492141"/>
          <a:ext cx="6355080"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774"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lv-LV" sz="2800" kern="1200"/>
            <a:t>Apsekošana jāveic līdz </a:t>
          </a:r>
          <a:r>
            <a:rPr lang="lv-LV" sz="2800" b="1" kern="1200"/>
            <a:t>31.10.2031.</a:t>
          </a:r>
        </a:p>
      </dsp:txBody>
      <dsp:txXfrm>
        <a:off x="0" y="3492141"/>
        <a:ext cx="6355080" cy="5961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5A8CA9-6AE4-47B9-A8F0-D41FEF34169A}">
      <dsp:nvSpPr>
        <dsp:cNvPr id="0" name=""/>
        <dsp:cNvSpPr/>
      </dsp:nvSpPr>
      <dsp:spPr>
        <a:xfrm>
          <a:off x="1413867" y="1075856"/>
          <a:ext cx="2649140" cy="1766976"/>
        </a:xfrm>
        <a:prstGeom prst="rect">
          <a:avLst/>
        </a:prstGeom>
        <a:solidFill>
          <a:schemeClr val="accent6">
            <a:lumMod val="40000"/>
            <a:lumOff val="6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99136" rIns="199136" bIns="199136" numCol="1" spcCol="1270" anchor="ctr" anchorCtr="0">
          <a:noAutofit/>
        </a:bodyPr>
        <a:lstStyle/>
        <a:p>
          <a:pPr marL="0" lvl="0" indent="0" algn="l" defTabSz="1244600">
            <a:lnSpc>
              <a:spcPct val="90000"/>
            </a:lnSpc>
            <a:spcBef>
              <a:spcPct val="0"/>
            </a:spcBef>
            <a:spcAft>
              <a:spcPct val="35000"/>
            </a:spcAft>
            <a:buNone/>
          </a:pPr>
          <a:r>
            <a:rPr lang="lv-LV" sz="2800" kern="1200"/>
            <a:t>Ja ir veikta ēkas konservācija</a:t>
          </a:r>
        </a:p>
      </dsp:txBody>
      <dsp:txXfrm>
        <a:off x="1837729" y="1075856"/>
        <a:ext cx="2225278" cy="1766976"/>
      </dsp:txXfrm>
    </dsp:sp>
    <dsp:sp modelId="{36EC4730-7524-418B-A38C-16E1CFC00B62}">
      <dsp:nvSpPr>
        <dsp:cNvPr id="0" name=""/>
        <dsp:cNvSpPr/>
      </dsp:nvSpPr>
      <dsp:spPr>
        <a:xfrm>
          <a:off x="992" y="369419"/>
          <a:ext cx="1766093" cy="1766093"/>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lv-LV" sz="2000" kern="1200">
              <a:solidFill>
                <a:schemeClr val="tx1"/>
              </a:solidFill>
            </a:rPr>
            <a:t>Apsekošanu nav jāveic</a:t>
          </a:r>
        </a:p>
      </dsp:txBody>
      <dsp:txXfrm>
        <a:off x="259630" y="628057"/>
        <a:ext cx="1248817" cy="12488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27F6A-A5DE-427D-9209-3B4B39CC8D84}">
      <dsp:nvSpPr>
        <dsp:cNvPr id="0" name=""/>
        <dsp:cNvSpPr/>
      </dsp:nvSpPr>
      <dsp:spPr>
        <a:xfrm flipV="1">
          <a:off x="283009" y="1272448"/>
          <a:ext cx="5616732" cy="81331"/>
        </a:xfrm>
        <a:prstGeom prst="rect">
          <a:avLst/>
        </a:prstGeom>
        <a:solidFill>
          <a:srgbClr val="0E86A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7997B4-2E52-4D45-B3C4-F70E4338E46D}">
      <dsp:nvSpPr>
        <dsp:cNvPr id="0" name=""/>
        <dsp:cNvSpPr/>
      </dsp:nvSpPr>
      <dsp:spPr>
        <a:xfrm>
          <a:off x="6033557" y="1878838"/>
          <a:ext cx="272754" cy="272754"/>
        </a:xfrm>
        <a:prstGeom prst="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E960AB2E-2AFB-464D-96DA-F26923373CA3}">
      <dsp:nvSpPr>
        <dsp:cNvPr id="0" name=""/>
        <dsp:cNvSpPr/>
      </dsp:nvSpPr>
      <dsp:spPr>
        <a:xfrm>
          <a:off x="322661" y="389166"/>
          <a:ext cx="5262384" cy="784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l" defTabSz="1111250">
            <a:lnSpc>
              <a:spcPct val="90000"/>
            </a:lnSpc>
            <a:spcBef>
              <a:spcPct val="0"/>
            </a:spcBef>
            <a:spcAft>
              <a:spcPct val="35000"/>
            </a:spcAft>
            <a:buNone/>
          </a:pPr>
          <a:r>
            <a:rPr lang="lv-LV" sz="2500" kern="1200"/>
            <a:t>Sertificēts </a:t>
          </a:r>
          <a:r>
            <a:rPr lang="lv-LV" sz="2500" kern="1200" err="1"/>
            <a:t>būvspeciālists</a:t>
          </a:r>
          <a:r>
            <a:rPr lang="lv-LV" sz="2500" kern="1200"/>
            <a:t>, kuram ir sertifikāts šādās sfērās:</a:t>
          </a:r>
        </a:p>
      </dsp:txBody>
      <dsp:txXfrm>
        <a:off x="322661" y="389166"/>
        <a:ext cx="5262384" cy="784672"/>
      </dsp:txXfrm>
    </dsp:sp>
    <dsp:sp modelId="{C4203D50-2D31-4CDF-B583-874CACCB75C4}">
      <dsp:nvSpPr>
        <dsp:cNvPr id="0" name=""/>
        <dsp:cNvSpPr/>
      </dsp:nvSpPr>
      <dsp:spPr>
        <a:xfrm>
          <a:off x="344789" y="1584497"/>
          <a:ext cx="272747" cy="272747"/>
        </a:xfrm>
        <a:prstGeom prst="rect">
          <a:avLst/>
        </a:prstGeom>
        <a:solidFill>
          <a:schemeClr val="accent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76CC2A-F414-4834-B8D8-2B20D96B8F9B}">
      <dsp:nvSpPr>
        <dsp:cNvPr id="0" name=""/>
        <dsp:cNvSpPr/>
      </dsp:nvSpPr>
      <dsp:spPr>
        <a:xfrm>
          <a:off x="604684" y="1402984"/>
          <a:ext cx="3452886" cy="635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lv-LV" sz="2000" kern="1200"/>
            <a:t>Arhitekta prakse</a:t>
          </a:r>
        </a:p>
      </dsp:txBody>
      <dsp:txXfrm>
        <a:off x="604684" y="1402984"/>
        <a:ext cx="3452886" cy="635775"/>
      </dsp:txXfrm>
    </dsp:sp>
    <dsp:sp modelId="{D8529A76-6400-4E1E-81C8-29AA8B72915E}">
      <dsp:nvSpPr>
        <dsp:cNvPr id="0" name=""/>
        <dsp:cNvSpPr/>
      </dsp:nvSpPr>
      <dsp:spPr>
        <a:xfrm>
          <a:off x="344789" y="2220273"/>
          <a:ext cx="272747" cy="272747"/>
        </a:xfrm>
        <a:prstGeom prst="rect">
          <a:avLst/>
        </a:prstGeom>
        <a:solidFill>
          <a:schemeClr val="accent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7C0CFA-728B-410F-9648-ED88D9FB8984}">
      <dsp:nvSpPr>
        <dsp:cNvPr id="0" name=""/>
        <dsp:cNvSpPr/>
      </dsp:nvSpPr>
      <dsp:spPr>
        <a:xfrm>
          <a:off x="604684" y="2038759"/>
          <a:ext cx="3452886" cy="635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lv-LV" sz="2000" kern="1200"/>
            <a:t>Ēku konstrukciju projektēšana</a:t>
          </a:r>
        </a:p>
      </dsp:txBody>
      <dsp:txXfrm>
        <a:off x="604684" y="2038759"/>
        <a:ext cx="3452886" cy="635775"/>
      </dsp:txXfrm>
    </dsp:sp>
    <dsp:sp modelId="{1C3182CF-2977-4275-A6F0-5C8DF3CC7F25}">
      <dsp:nvSpPr>
        <dsp:cNvPr id="0" name=""/>
        <dsp:cNvSpPr/>
      </dsp:nvSpPr>
      <dsp:spPr>
        <a:xfrm>
          <a:off x="344789" y="2856048"/>
          <a:ext cx="272747" cy="272747"/>
        </a:xfrm>
        <a:prstGeom prst="rect">
          <a:avLst/>
        </a:prstGeom>
        <a:solidFill>
          <a:schemeClr val="accent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5ACC3F-7665-4244-A53C-102870F2F9BB}">
      <dsp:nvSpPr>
        <dsp:cNvPr id="0" name=""/>
        <dsp:cNvSpPr/>
      </dsp:nvSpPr>
      <dsp:spPr>
        <a:xfrm>
          <a:off x="604684" y="2674534"/>
          <a:ext cx="3452886" cy="635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lv-LV" sz="2000" kern="1200"/>
            <a:t>Ēku būvdarbu vadīšana</a:t>
          </a:r>
        </a:p>
      </dsp:txBody>
      <dsp:txXfrm>
        <a:off x="604684" y="2674534"/>
        <a:ext cx="3452886" cy="635775"/>
      </dsp:txXfrm>
    </dsp:sp>
    <dsp:sp modelId="{06D0E00B-642D-4808-854F-122AB498A601}">
      <dsp:nvSpPr>
        <dsp:cNvPr id="0" name=""/>
        <dsp:cNvSpPr/>
      </dsp:nvSpPr>
      <dsp:spPr>
        <a:xfrm>
          <a:off x="344789" y="3491823"/>
          <a:ext cx="272747" cy="272747"/>
        </a:xfrm>
        <a:prstGeom prst="rect">
          <a:avLst/>
        </a:prstGeom>
        <a:solidFill>
          <a:schemeClr val="accent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F5437F-D346-4CDB-9270-733A0A06923E}">
      <dsp:nvSpPr>
        <dsp:cNvPr id="0" name=""/>
        <dsp:cNvSpPr/>
      </dsp:nvSpPr>
      <dsp:spPr>
        <a:xfrm>
          <a:off x="604684" y="3310309"/>
          <a:ext cx="3452886" cy="635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lv-LV" sz="2000" kern="1200"/>
            <a:t>Ēku būvuzraudzība</a:t>
          </a:r>
        </a:p>
      </dsp:txBody>
      <dsp:txXfrm>
        <a:off x="604684" y="3310309"/>
        <a:ext cx="3452886" cy="6357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92A94-CCC2-4AFE-AE84-08587B6E3FC8}">
      <dsp:nvSpPr>
        <dsp:cNvPr id="0" name=""/>
        <dsp:cNvSpPr/>
      </dsp:nvSpPr>
      <dsp:spPr>
        <a:xfrm>
          <a:off x="3668893" y="976255"/>
          <a:ext cx="751218" cy="91440"/>
        </a:xfrm>
        <a:custGeom>
          <a:avLst/>
          <a:gdLst/>
          <a:ahLst/>
          <a:cxnLst/>
          <a:rect l="0" t="0" r="0" b="0"/>
          <a:pathLst>
            <a:path>
              <a:moveTo>
                <a:pt x="0" y="45720"/>
              </a:moveTo>
              <a:lnTo>
                <a:pt x="751218"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024957" y="1018066"/>
        <a:ext cx="39090" cy="7818"/>
      </dsp:txXfrm>
    </dsp:sp>
    <dsp:sp modelId="{B1BA73F6-C39F-4480-BF21-0B794F90CE69}">
      <dsp:nvSpPr>
        <dsp:cNvPr id="0" name=""/>
        <dsp:cNvSpPr/>
      </dsp:nvSpPr>
      <dsp:spPr>
        <a:xfrm>
          <a:off x="271480" y="2211"/>
          <a:ext cx="3399212" cy="203952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en-GB" sz="2500" kern="1200" err="1">
              <a:solidFill>
                <a:schemeClr val="tx1"/>
              </a:solidFill>
              <a:latin typeface="Calibri Light"/>
            </a:rPr>
            <a:t>Attiecīgas</a:t>
          </a:r>
          <a:r>
            <a:rPr lang="en-GB" sz="2500" kern="1200">
              <a:solidFill>
                <a:schemeClr val="tx1"/>
              </a:solidFill>
              <a:latin typeface="Calibri Light"/>
            </a:rPr>
            <a:t> </a:t>
          </a:r>
          <a:r>
            <a:rPr lang="en-GB" sz="2500" kern="1200" err="1">
              <a:solidFill>
                <a:schemeClr val="tx1"/>
              </a:solidFill>
              <a:latin typeface="Calibri Light"/>
            </a:rPr>
            <a:t>būvniecības</a:t>
          </a:r>
          <a:r>
            <a:rPr lang="en-GB" sz="2500" kern="1200">
              <a:solidFill>
                <a:schemeClr val="tx1"/>
              </a:solidFill>
              <a:latin typeface="Calibri Light"/>
            </a:rPr>
            <a:t> </a:t>
          </a:r>
          <a:r>
            <a:rPr lang="en-GB" sz="2500" kern="1200" err="1">
              <a:solidFill>
                <a:schemeClr val="tx1"/>
              </a:solidFill>
              <a:latin typeface="Calibri Light"/>
            </a:rPr>
            <a:t>ieceres</a:t>
          </a:r>
          <a:r>
            <a:rPr lang="en-GB" sz="2500" kern="1200">
              <a:solidFill>
                <a:schemeClr val="tx1"/>
              </a:solidFill>
              <a:latin typeface="Calibri Light"/>
            </a:rPr>
            <a:t> dokumentācijas </a:t>
          </a:r>
          <a:r>
            <a:rPr lang="en-GB" sz="2500" kern="1200" err="1">
              <a:solidFill>
                <a:schemeClr val="tx1"/>
              </a:solidFill>
              <a:latin typeface="Calibri Light"/>
            </a:rPr>
            <a:t>izstrāde</a:t>
          </a:r>
          <a:r>
            <a:rPr lang="en-GB" sz="2500" kern="1200">
              <a:solidFill>
                <a:schemeClr val="tx1"/>
              </a:solidFill>
              <a:latin typeface="Calibri Light"/>
            </a:rPr>
            <a:t> un </a:t>
          </a:r>
          <a:r>
            <a:rPr lang="en-GB" sz="2500" kern="1200" err="1">
              <a:solidFill>
                <a:schemeClr val="tx1"/>
              </a:solidFill>
              <a:latin typeface="Calibri Light"/>
            </a:rPr>
            <a:t>akceptēšana</a:t>
          </a:r>
          <a:endParaRPr lang="en-GB" sz="2500" kern="1200">
            <a:solidFill>
              <a:schemeClr val="tx1"/>
            </a:solidFill>
            <a:latin typeface="Calibri Light"/>
          </a:endParaRPr>
        </a:p>
      </dsp:txBody>
      <dsp:txXfrm>
        <a:off x="271480" y="2211"/>
        <a:ext cx="3399212" cy="2039527"/>
      </dsp:txXfrm>
    </dsp:sp>
    <dsp:sp modelId="{C3B69FE1-A56C-4777-838C-26855AD4EF19}">
      <dsp:nvSpPr>
        <dsp:cNvPr id="0" name=""/>
        <dsp:cNvSpPr/>
      </dsp:nvSpPr>
      <dsp:spPr>
        <a:xfrm>
          <a:off x="1971087" y="2039939"/>
          <a:ext cx="4181031" cy="751218"/>
        </a:xfrm>
        <a:custGeom>
          <a:avLst/>
          <a:gdLst/>
          <a:ahLst/>
          <a:cxnLst/>
          <a:rect l="0" t="0" r="0" b="0"/>
          <a:pathLst>
            <a:path>
              <a:moveTo>
                <a:pt x="4181031" y="0"/>
              </a:moveTo>
              <a:lnTo>
                <a:pt x="4181031" y="392709"/>
              </a:lnTo>
              <a:lnTo>
                <a:pt x="0" y="392709"/>
              </a:lnTo>
              <a:lnTo>
                <a:pt x="0" y="751218"/>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955265" y="2411639"/>
        <a:ext cx="212675" cy="7818"/>
      </dsp:txXfrm>
    </dsp:sp>
    <dsp:sp modelId="{D96C27F2-AA6E-4C83-80FD-89B00DE09BBF}">
      <dsp:nvSpPr>
        <dsp:cNvPr id="0" name=""/>
        <dsp:cNvSpPr/>
      </dsp:nvSpPr>
      <dsp:spPr>
        <a:xfrm>
          <a:off x="4452512" y="2211"/>
          <a:ext cx="3399212" cy="203952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kern="1200" err="1">
              <a:solidFill>
                <a:schemeClr val="tx1"/>
              </a:solidFill>
              <a:latin typeface="Calibri Light"/>
            </a:rPr>
            <a:t>Būves</a:t>
          </a:r>
          <a:r>
            <a:rPr lang="en-GB" sz="2500" kern="1200">
              <a:solidFill>
                <a:schemeClr val="tx1"/>
              </a:solidFill>
              <a:latin typeface="Calibri Light"/>
            </a:rPr>
            <a:t> </a:t>
          </a:r>
          <a:r>
            <a:rPr lang="en-GB" sz="2500" kern="1200" err="1">
              <a:solidFill>
                <a:schemeClr val="tx1"/>
              </a:solidFill>
              <a:latin typeface="Calibri Light"/>
            </a:rPr>
            <a:t>ekspertīze</a:t>
          </a:r>
          <a:r>
            <a:rPr lang="en-GB" sz="2500" kern="1200">
              <a:solidFill>
                <a:schemeClr val="tx1"/>
              </a:solidFill>
              <a:latin typeface="Calibri Light"/>
            </a:rPr>
            <a:t>, </a:t>
          </a:r>
          <a:r>
            <a:rPr lang="en-GB" sz="2500" kern="1200" err="1">
              <a:solidFill>
                <a:schemeClr val="tx1"/>
              </a:solidFill>
              <a:latin typeface="Calibri Light"/>
            </a:rPr>
            <a:t>tehniskā</a:t>
          </a:r>
          <a:r>
            <a:rPr lang="en-GB" sz="2500" kern="1200">
              <a:solidFill>
                <a:schemeClr val="tx1"/>
              </a:solidFill>
              <a:latin typeface="Calibri Light"/>
            </a:rPr>
            <a:t> </a:t>
          </a:r>
          <a:r>
            <a:rPr lang="en-GB" sz="2500" kern="1200" err="1">
              <a:solidFill>
                <a:schemeClr val="tx1"/>
              </a:solidFill>
              <a:latin typeface="Calibri Light"/>
            </a:rPr>
            <a:t>apsekošana</a:t>
          </a:r>
          <a:endParaRPr lang="en-GB" sz="2500" kern="1200">
            <a:solidFill>
              <a:schemeClr val="tx1"/>
            </a:solidFill>
          </a:endParaRPr>
        </a:p>
      </dsp:txBody>
      <dsp:txXfrm>
        <a:off x="4452512" y="2211"/>
        <a:ext cx="3399212" cy="2039527"/>
      </dsp:txXfrm>
    </dsp:sp>
    <dsp:sp modelId="{8EB4E77A-B3E6-496A-9F83-63EA19757F32}">
      <dsp:nvSpPr>
        <dsp:cNvPr id="0" name=""/>
        <dsp:cNvSpPr/>
      </dsp:nvSpPr>
      <dsp:spPr>
        <a:xfrm>
          <a:off x="271480" y="2823558"/>
          <a:ext cx="3399212" cy="203952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en-GB" sz="2500" kern="1200">
              <a:solidFill>
                <a:schemeClr val="tx1"/>
              </a:solidFill>
              <a:latin typeface="Calibri Light"/>
            </a:rPr>
            <a:t> </a:t>
          </a:r>
          <a:r>
            <a:rPr lang="en-GB" sz="2500" kern="1200" err="1">
              <a:solidFill>
                <a:schemeClr val="tx1"/>
              </a:solidFill>
              <a:latin typeface="Calibri Light"/>
            </a:rPr>
            <a:t>Būvdarbu</a:t>
          </a:r>
          <a:r>
            <a:rPr lang="en-GB" sz="2500" kern="1200">
              <a:solidFill>
                <a:schemeClr val="tx1"/>
              </a:solidFill>
              <a:latin typeface="Calibri Light"/>
            </a:rPr>
            <a:t> </a:t>
          </a:r>
          <a:r>
            <a:rPr lang="en-GB" sz="2500" kern="1200" err="1">
              <a:solidFill>
                <a:schemeClr val="tx1"/>
              </a:solidFill>
              <a:latin typeface="Calibri Light"/>
            </a:rPr>
            <a:t>nodošana</a:t>
          </a:r>
          <a:r>
            <a:rPr lang="en-GB" sz="2500" kern="1200">
              <a:solidFill>
                <a:schemeClr val="tx1"/>
              </a:solidFill>
              <a:latin typeface="Calibri Light"/>
            </a:rPr>
            <a:t> </a:t>
          </a:r>
          <a:r>
            <a:rPr lang="en-GB" sz="2500" kern="1200" err="1">
              <a:solidFill>
                <a:schemeClr val="tx1"/>
              </a:solidFill>
              <a:latin typeface="Calibri Light"/>
            </a:rPr>
            <a:t>ekspluatācijā</a:t>
          </a:r>
          <a:endParaRPr lang="en-GB" sz="2500" kern="1200">
            <a:solidFill>
              <a:schemeClr val="tx1"/>
            </a:solidFill>
          </a:endParaRPr>
        </a:p>
      </dsp:txBody>
      <dsp:txXfrm>
        <a:off x="271480" y="2823558"/>
        <a:ext cx="3399212" cy="2039527"/>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80117" cy="500703"/>
          </a:xfrm>
          <a:prstGeom prst="rect">
            <a:avLst/>
          </a:prstGeom>
        </p:spPr>
        <p:txBody>
          <a:bodyPr vert="horz" lIns="92281" tIns="46141" rIns="92281" bIns="46141" rtlCol="0"/>
          <a:lstStyle>
            <a:lvl1pPr algn="l">
              <a:defRPr sz="1200"/>
            </a:lvl1pPr>
          </a:lstStyle>
          <a:p>
            <a:endParaRPr lang="lv-LV"/>
          </a:p>
        </p:txBody>
      </p:sp>
      <p:sp>
        <p:nvSpPr>
          <p:cNvPr id="3" name="Date Placeholder 2"/>
          <p:cNvSpPr>
            <a:spLocks noGrp="1"/>
          </p:cNvSpPr>
          <p:nvPr>
            <p:ph type="dt" sz="quarter" idx="1"/>
          </p:nvPr>
        </p:nvSpPr>
        <p:spPr>
          <a:xfrm>
            <a:off x="3893742" y="2"/>
            <a:ext cx="2980117" cy="500703"/>
          </a:xfrm>
          <a:prstGeom prst="rect">
            <a:avLst/>
          </a:prstGeom>
        </p:spPr>
        <p:txBody>
          <a:bodyPr vert="horz" lIns="92281" tIns="46141" rIns="92281" bIns="46141" rtlCol="0"/>
          <a:lstStyle>
            <a:lvl1pPr algn="r">
              <a:defRPr sz="1200"/>
            </a:lvl1pPr>
          </a:lstStyle>
          <a:p>
            <a:fld id="{B65B81F9-2954-457F-90A6-169AB8A5C95E}" type="datetimeFigureOut">
              <a:rPr lang="lv-LV" smtClean="0"/>
              <a:t>17.07.2023</a:t>
            </a:fld>
            <a:endParaRPr lang="lv-LV"/>
          </a:p>
        </p:txBody>
      </p:sp>
      <p:sp>
        <p:nvSpPr>
          <p:cNvPr id="4" name="Footer Placeholder 3"/>
          <p:cNvSpPr>
            <a:spLocks noGrp="1"/>
          </p:cNvSpPr>
          <p:nvPr>
            <p:ph type="ftr" sz="quarter" idx="2"/>
          </p:nvPr>
        </p:nvSpPr>
        <p:spPr>
          <a:xfrm>
            <a:off x="0" y="9502136"/>
            <a:ext cx="2980117" cy="500703"/>
          </a:xfrm>
          <a:prstGeom prst="rect">
            <a:avLst/>
          </a:prstGeom>
        </p:spPr>
        <p:txBody>
          <a:bodyPr vert="horz" lIns="92281" tIns="46141" rIns="92281" bIns="46141" rtlCol="0" anchor="b"/>
          <a:lstStyle>
            <a:lvl1pPr algn="l">
              <a:defRPr sz="1200"/>
            </a:lvl1pPr>
          </a:lstStyle>
          <a:p>
            <a:endParaRPr lang="lv-LV"/>
          </a:p>
        </p:txBody>
      </p:sp>
      <p:sp>
        <p:nvSpPr>
          <p:cNvPr id="5" name="Slide Number Placeholder 4"/>
          <p:cNvSpPr>
            <a:spLocks noGrp="1"/>
          </p:cNvSpPr>
          <p:nvPr>
            <p:ph type="sldNum" sz="quarter" idx="3"/>
          </p:nvPr>
        </p:nvSpPr>
        <p:spPr>
          <a:xfrm>
            <a:off x="3893742" y="9502136"/>
            <a:ext cx="2980117" cy="500703"/>
          </a:xfrm>
          <a:prstGeom prst="rect">
            <a:avLst/>
          </a:prstGeom>
        </p:spPr>
        <p:txBody>
          <a:bodyPr vert="horz" lIns="92281" tIns="46141" rIns="92281" bIns="46141" rtlCol="0" anchor="b"/>
          <a:lstStyle>
            <a:lvl1pPr algn="r">
              <a:defRPr sz="1200"/>
            </a:lvl1pPr>
          </a:lstStyle>
          <a:p>
            <a:fld id="{33C78289-7823-4A1B-98B3-0C7413FAAB9D}" type="slidenum">
              <a:rPr lang="lv-LV" smtClean="0"/>
              <a:t>‹#›</a:t>
            </a:fld>
            <a:endParaRPr lang="lv-LV"/>
          </a:p>
        </p:txBody>
      </p:sp>
    </p:spTree>
    <p:extLst>
      <p:ext uri="{BB962C8B-B14F-4D97-AF65-F5344CB8AC3E}">
        <p14:creationId xmlns:p14="http://schemas.microsoft.com/office/powerpoint/2010/main" val="391548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79367" cy="501878"/>
          </a:xfrm>
          <a:prstGeom prst="rect">
            <a:avLst/>
          </a:prstGeom>
        </p:spPr>
        <p:txBody>
          <a:bodyPr vert="horz" lIns="92281" tIns="46141" rIns="92281" bIns="46141" rtlCol="0"/>
          <a:lstStyle>
            <a:lvl1pPr algn="l">
              <a:defRPr sz="1200"/>
            </a:lvl1pPr>
          </a:lstStyle>
          <a:p>
            <a:endParaRPr lang="lv-LV"/>
          </a:p>
        </p:txBody>
      </p:sp>
      <p:sp>
        <p:nvSpPr>
          <p:cNvPr id="3" name="Date Placeholder 2"/>
          <p:cNvSpPr>
            <a:spLocks noGrp="1"/>
          </p:cNvSpPr>
          <p:nvPr>
            <p:ph type="dt" idx="1"/>
          </p:nvPr>
        </p:nvSpPr>
        <p:spPr>
          <a:xfrm>
            <a:off x="3894506" y="1"/>
            <a:ext cx="2979367" cy="501878"/>
          </a:xfrm>
          <a:prstGeom prst="rect">
            <a:avLst/>
          </a:prstGeom>
        </p:spPr>
        <p:txBody>
          <a:bodyPr vert="horz" lIns="92281" tIns="46141" rIns="92281" bIns="46141" rtlCol="0"/>
          <a:lstStyle>
            <a:lvl1pPr algn="r">
              <a:defRPr sz="1200"/>
            </a:lvl1pPr>
          </a:lstStyle>
          <a:p>
            <a:fld id="{5780F945-E499-4C92-8DE8-F10CF2F41073}" type="datetimeFigureOut">
              <a:rPr lang="lv-LV" smtClean="0"/>
              <a:pPr/>
              <a:t>17.07.2023</a:t>
            </a:fld>
            <a:endParaRPr lang="lv-LV"/>
          </a:p>
        </p:txBody>
      </p:sp>
      <p:sp>
        <p:nvSpPr>
          <p:cNvPr id="4" name="Slide Image Placeholder 3"/>
          <p:cNvSpPr>
            <a:spLocks noGrp="1" noRot="1" noChangeAspect="1"/>
          </p:cNvSpPr>
          <p:nvPr>
            <p:ph type="sldImg" idx="2"/>
          </p:nvPr>
        </p:nvSpPr>
        <p:spPr>
          <a:xfrm>
            <a:off x="439738" y="1252538"/>
            <a:ext cx="5995987" cy="3371850"/>
          </a:xfrm>
          <a:prstGeom prst="rect">
            <a:avLst/>
          </a:prstGeom>
          <a:noFill/>
          <a:ln w="12700">
            <a:solidFill>
              <a:prstClr val="black"/>
            </a:solidFill>
          </a:ln>
        </p:spPr>
        <p:txBody>
          <a:bodyPr vert="horz" lIns="92281" tIns="46141" rIns="92281" bIns="46141" rtlCol="0" anchor="ctr"/>
          <a:lstStyle/>
          <a:p>
            <a:endParaRPr lang="lv-LV"/>
          </a:p>
        </p:txBody>
      </p:sp>
      <p:sp>
        <p:nvSpPr>
          <p:cNvPr id="5" name="Notes Placeholder 4"/>
          <p:cNvSpPr>
            <a:spLocks noGrp="1"/>
          </p:cNvSpPr>
          <p:nvPr>
            <p:ph type="body" sz="quarter" idx="3"/>
          </p:nvPr>
        </p:nvSpPr>
        <p:spPr>
          <a:xfrm>
            <a:off x="687547" y="4813866"/>
            <a:ext cx="5500370" cy="3938618"/>
          </a:xfrm>
          <a:prstGeom prst="rect">
            <a:avLst/>
          </a:prstGeom>
        </p:spPr>
        <p:txBody>
          <a:bodyPr vert="horz" lIns="92281" tIns="46141" rIns="92281" bIns="4614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2" y="9500961"/>
            <a:ext cx="2979367" cy="501878"/>
          </a:xfrm>
          <a:prstGeom prst="rect">
            <a:avLst/>
          </a:prstGeom>
        </p:spPr>
        <p:txBody>
          <a:bodyPr vert="horz" lIns="92281" tIns="46141" rIns="92281" bIns="46141" rtlCol="0" anchor="b"/>
          <a:lstStyle>
            <a:lvl1pPr algn="l">
              <a:defRPr sz="1200"/>
            </a:lvl1pPr>
          </a:lstStyle>
          <a:p>
            <a:endParaRPr lang="lv-LV"/>
          </a:p>
        </p:txBody>
      </p:sp>
      <p:sp>
        <p:nvSpPr>
          <p:cNvPr id="7" name="Slide Number Placeholder 6"/>
          <p:cNvSpPr>
            <a:spLocks noGrp="1"/>
          </p:cNvSpPr>
          <p:nvPr>
            <p:ph type="sldNum" sz="quarter" idx="5"/>
          </p:nvPr>
        </p:nvSpPr>
        <p:spPr>
          <a:xfrm>
            <a:off x="3894506" y="9500961"/>
            <a:ext cx="2979367" cy="501878"/>
          </a:xfrm>
          <a:prstGeom prst="rect">
            <a:avLst/>
          </a:prstGeom>
        </p:spPr>
        <p:txBody>
          <a:bodyPr vert="horz" lIns="92281" tIns="46141" rIns="92281" bIns="46141" rtlCol="0" anchor="b"/>
          <a:lstStyle>
            <a:lvl1pPr algn="r">
              <a:defRPr sz="1200"/>
            </a:lvl1pPr>
          </a:lstStyle>
          <a:p>
            <a:fld id="{4A608D30-51D5-4434-8A74-401C909CFEB7}" type="slidenum">
              <a:rPr lang="lv-LV" smtClean="0"/>
              <a:pPr/>
              <a:t>‹#›</a:t>
            </a:fld>
            <a:endParaRPr lang="lv-LV"/>
          </a:p>
        </p:txBody>
      </p:sp>
    </p:spTree>
    <p:extLst>
      <p:ext uri="{BB962C8B-B14F-4D97-AF65-F5344CB8AC3E}">
        <p14:creationId xmlns:p14="http://schemas.microsoft.com/office/powerpoint/2010/main" val="363662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ikumi.lv/ta/id/258572-buvniecibas-likums"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likumi.lv/ta/id/258572-buvniecibas-likums#p9"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4A608D30-51D5-4434-8A74-401C909CFEB7}" type="slidenum">
              <a:rPr lang="lv-LV" smtClean="0"/>
              <a:pPr/>
              <a:t>1</a:t>
            </a:fld>
            <a:endParaRPr lang="lv-LV"/>
          </a:p>
        </p:txBody>
      </p:sp>
    </p:spTree>
    <p:extLst>
      <p:ext uri="{BB962C8B-B14F-4D97-AF65-F5344CB8AC3E}">
        <p14:creationId xmlns:p14="http://schemas.microsoft.com/office/powerpoint/2010/main" val="422623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 kopīpašnieku </a:t>
            </a:r>
            <a:r>
              <a:rPr lang="en-US" err="1">
                <a:cs typeface="Calibri"/>
              </a:rPr>
              <a:t>lietas</a:t>
            </a:r>
            <a:endParaRPr lang="en-US">
              <a:cs typeface="Calibri"/>
            </a:endParaRPr>
          </a:p>
        </p:txBody>
      </p:sp>
      <p:sp>
        <p:nvSpPr>
          <p:cNvPr id="4" name="Slide Number Placeholder 3"/>
          <p:cNvSpPr>
            <a:spLocks noGrp="1"/>
          </p:cNvSpPr>
          <p:nvPr>
            <p:ph type="sldNum" sz="quarter" idx="5"/>
          </p:nvPr>
        </p:nvSpPr>
        <p:spPr/>
        <p:txBody>
          <a:bodyPr/>
          <a:lstStyle/>
          <a:p>
            <a:fld id="{4A608D30-51D5-4434-8A74-401C909CFEB7}" type="slidenum">
              <a:rPr lang="lv-LV" smtClean="0"/>
              <a:pPr/>
              <a:t>14</a:t>
            </a:fld>
            <a:endParaRPr lang="lv-LV"/>
          </a:p>
        </p:txBody>
      </p:sp>
    </p:spTree>
    <p:extLst>
      <p:ext uri="{BB962C8B-B14F-4D97-AF65-F5344CB8AC3E}">
        <p14:creationId xmlns:p14="http://schemas.microsoft.com/office/powerpoint/2010/main" val="39635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4A608D30-51D5-4434-8A74-401C909CFEB7}" type="slidenum">
              <a:rPr lang="lv-LV" smtClean="0"/>
              <a:pPr/>
              <a:t>20</a:t>
            </a:fld>
            <a:endParaRPr lang="lv-LV"/>
          </a:p>
        </p:txBody>
      </p:sp>
    </p:spTree>
    <p:extLst>
      <p:ext uri="{BB962C8B-B14F-4D97-AF65-F5344CB8AC3E}">
        <p14:creationId xmlns:p14="http://schemas.microsoft.com/office/powerpoint/2010/main" val="1605590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Administratīvais</a:t>
            </a:r>
            <a:r>
              <a:rPr lang="en-US"/>
              <a:t> </a:t>
            </a:r>
            <a:r>
              <a:rPr lang="en-US" err="1"/>
              <a:t>pārkāpums</a:t>
            </a:r>
            <a:r>
              <a:rPr lang="en-US"/>
              <a:t> </a:t>
            </a:r>
            <a:r>
              <a:rPr lang="en-US" err="1"/>
              <a:t>ir</a:t>
            </a:r>
            <a:r>
              <a:rPr lang="en-US"/>
              <a:t> personas </a:t>
            </a:r>
            <a:r>
              <a:rPr lang="en-US" err="1"/>
              <a:t>prettiesiska</a:t>
            </a:r>
            <a:r>
              <a:rPr lang="en-US"/>
              <a:t>, </a:t>
            </a:r>
            <a:r>
              <a:rPr lang="en-US" err="1"/>
              <a:t>vainojama</a:t>
            </a:r>
            <a:r>
              <a:rPr lang="en-US"/>
              <a:t> </a:t>
            </a:r>
            <a:r>
              <a:rPr lang="en-US" err="1"/>
              <a:t>rīcība</a:t>
            </a:r>
            <a:r>
              <a:rPr lang="en-US"/>
              <a:t> (</a:t>
            </a:r>
            <a:r>
              <a:rPr lang="en-US" err="1"/>
              <a:t>darbība</a:t>
            </a:r>
            <a:r>
              <a:rPr lang="en-US"/>
              <a:t> </a:t>
            </a:r>
            <a:r>
              <a:rPr lang="en-US" err="1"/>
              <a:t>vai</a:t>
            </a:r>
            <a:r>
              <a:rPr lang="en-US"/>
              <a:t> </a:t>
            </a:r>
            <a:r>
              <a:rPr lang="en-US" err="1"/>
              <a:t>bezdarbība</a:t>
            </a:r>
            <a:r>
              <a:rPr lang="en-US"/>
              <a:t>), par kuru </a:t>
            </a:r>
            <a:r>
              <a:rPr lang="en-US" err="1"/>
              <a:t>likumā</a:t>
            </a:r>
            <a:r>
              <a:rPr lang="en-US"/>
              <a:t> </a:t>
            </a:r>
            <a:r>
              <a:rPr lang="en-US" err="1"/>
              <a:t>vai</a:t>
            </a:r>
            <a:r>
              <a:rPr lang="en-US"/>
              <a:t> </a:t>
            </a:r>
            <a:r>
              <a:rPr lang="en-US" err="1"/>
              <a:t>pašvaldību</a:t>
            </a:r>
            <a:r>
              <a:rPr lang="en-US"/>
              <a:t> </a:t>
            </a:r>
            <a:r>
              <a:rPr lang="en-US" err="1"/>
              <a:t>saistošajos</a:t>
            </a:r>
            <a:r>
              <a:rPr lang="en-US"/>
              <a:t> </a:t>
            </a:r>
            <a:r>
              <a:rPr lang="en-US" err="1"/>
              <a:t>noteikumos</a:t>
            </a:r>
            <a:r>
              <a:rPr lang="en-US"/>
              <a:t> </a:t>
            </a:r>
            <a:r>
              <a:rPr lang="en-US" err="1"/>
              <a:t>paredzēta</a:t>
            </a:r>
            <a:r>
              <a:rPr lang="en-US"/>
              <a:t> </a:t>
            </a:r>
            <a:r>
              <a:rPr lang="en-US" err="1"/>
              <a:t>administratīvā</a:t>
            </a:r>
            <a:r>
              <a:rPr lang="en-US"/>
              <a:t> </a:t>
            </a:r>
            <a:r>
              <a:rPr lang="en-US" err="1"/>
              <a:t>atbildība</a:t>
            </a:r>
            <a:r>
              <a:rPr lang="en-US"/>
              <a:t>.</a:t>
            </a:r>
          </a:p>
          <a:p>
            <a:endParaRPr lang="en-US">
              <a:cs typeface="Calibri"/>
            </a:endParaRPr>
          </a:p>
          <a:p>
            <a:pPr algn="just"/>
            <a:r>
              <a:rPr lang="en-US" err="1"/>
              <a:t>Juridisko</a:t>
            </a:r>
            <a:r>
              <a:rPr lang="en-US"/>
              <a:t> </a:t>
            </a:r>
            <a:r>
              <a:rPr lang="en-US" err="1"/>
              <a:t>personu</a:t>
            </a:r>
            <a:r>
              <a:rPr lang="en-US"/>
              <a:t> </a:t>
            </a:r>
            <a:r>
              <a:rPr lang="en-US" err="1"/>
              <a:t>sauc</a:t>
            </a:r>
            <a:r>
              <a:rPr lang="en-US"/>
              <a:t> pie </a:t>
            </a:r>
            <a:r>
              <a:rPr lang="en-US" err="1"/>
              <a:t>administratīvās</a:t>
            </a:r>
            <a:r>
              <a:rPr lang="en-US"/>
              <a:t> </a:t>
            </a:r>
            <a:r>
              <a:rPr lang="en-US" err="1"/>
              <a:t>atbildības</a:t>
            </a:r>
            <a:r>
              <a:rPr lang="en-US"/>
              <a:t> </a:t>
            </a:r>
            <a:r>
              <a:rPr lang="en-US" err="1"/>
              <a:t>likumā</a:t>
            </a:r>
            <a:r>
              <a:rPr lang="en-US"/>
              <a:t> </a:t>
            </a:r>
            <a:r>
              <a:rPr lang="en-US" err="1"/>
              <a:t>vai</a:t>
            </a:r>
            <a:r>
              <a:rPr lang="en-US"/>
              <a:t> </a:t>
            </a:r>
            <a:r>
              <a:rPr lang="en-US" err="1"/>
              <a:t>pašvaldības</a:t>
            </a:r>
            <a:r>
              <a:rPr lang="en-US"/>
              <a:t> </a:t>
            </a:r>
            <a:r>
              <a:rPr lang="en-US" err="1"/>
              <a:t>saistošajos</a:t>
            </a:r>
            <a:r>
              <a:rPr lang="en-US"/>
              <a:t> </a:t>
            </a:r>
            <a:r>
              <a:rPr lang="en-US" err="1"/>
              <a:t>noteikumos</a:t>
            </a:r>
            <a:r>
              <a:rPr lang="en-US"/>
              <a:t> </a:t>
            </a:r>
            <a:r>
              <a:rPr lang="en-US" err="1"/>
              <a:t>īpaši</a:t>
            </a:r>
            <a:r>
              <a:rPr lang="en-US"/>
              <a:t> </a:t>
            </a:r>
            <a:r>
              <a:rPr lang="en-US" err="1"/>
              <a:t>paredzētos</a:t>
            </a:r>
            <a:r>
              <a:rPr lang="en-US"/>
              <a:t> </a:t>
            </a:r>
            <a:r>
              <a:rPr lang="en-US" err="1"/>
              <a:t>gadījumos</a:t>
            </a:r>
            <a:r>
              <a:rPr lang="en-US"/>
              <a:t>, ja:</a:t>
            </a:r>
            <a:endParaRPr lang="en-US">
              <a:cs typeface="Calibri"/>
            </a:endParaRPr>
          </a:p>
          <a:p>
            <a:pPr algn="just"/>
            <a:r>
              <a:rPr lang="en-US"/>
              <a:t>1) </a:t>
            </a:r>
            <a:r>
              <a:rPr lang="en-US" err="1"/>
              <a:t>juridiskā</a:t>
            </a:r>
            <a:r>
              <a:rPr lang="en-US"/>
              <a:t> persona nav </a:t>
            </a:r>
            <a:r>
              <a:rPr lang="en-US" err="1"/>
              <a:t>pildījusi</a:t>
            </a:r>
            <a:r>
              <a:rPr lang="en-US"/>
              <a:t> </a:t>
            </a:r>
            <a:r>
              <a:rPr lang="en-US" err="1"/>
              <a:t>vai</a:t>
            </a:r>
            <a:r>
              <a:rPr lang="en-US"/>
              <a:t> </a:t>
            </a:r>
            <a:r>
              <a:rPr lang="en-US" err="1"/>
              <a:t>ir</a:t>
            </a:r>
            <a:r>
              <a:rPr lang="en-US"/>
              <a:t> </a:t>
            </a:r>
            <a:r>
              <a:rPr lang="en-US" err="1"/>
              <a:t>nepienācīgi</a:t>
            </a:r>
            <a:r>
              <a:rPr lang="en-US"/>
              <a:t> </a:t>
            </a:r>
            <a:r>
              <a:rPr lang="en-US" err="1"/>
              <a:t>pildījusi</a:t>
            </a:r>
            <a:r>
              <a:rPr lang="en-US"/>
              <a:t> </a:t>
            </a:r>
            <a:r>
              <a:rPr lang="en-US" err="1"/>
              <a:t>kādu</a:t>
            </a:r>
            <a:r>
              <a:rPr lang="en-US"/>
              <a:t> </a:t>
            </a:r>
            <a:r>
              <a:rPr lang="en-US" err="1"/>
              <a:t>uz</a:t>
            </a:r>
            <a:r>
              <a:rPr lang="en-US"/>
              <a:t> to </a:t>
            </a:r>
            <a:r>
              <a:rPr lang="en-US" err="1"/>
              <a:t>attiecināmu</a:t>
            </a:r>
            <a:r>
              <a:rPr lang="en-US"/>
              <a:t> </a:t>
            </a:r>
            <a:r>
              <a:rPr lang="en-US" err="1"/>
              <a:t>pienākumu</a:t>
            </a:r>
            <a:r>
              <a:rPr lang="en-US"/>
              <a:t>;</a:t>
            </a:r>
            <a:endParaRPr lang="en-US">
              <a:cs typeface="Calibri"/>
            </a:endParaRPr>
          </a:p>
          <a:p>
            <a:pPr algn="just"/>
            <a:r>
              <a:rPr lang="en-US"/>
              <a:t>2) </a:t>
            </a:r>
            <a:r>
              <a:rPr lang="en-US" err="1"/>
              <a:t>pārkāpumu</a:t>
            </a:r>
            <a:r>
              <a:rPr lang="en-US"/>
              <a:t> </a:t>
            </a:r>
            <a:r>
              <a:rPr lang="en-US" err="1"/>
              <a:t>juridiskās</a:t>
            </a:r>
            <a:r>
              <a:rPr lang="en-US"/>
              <a:t> personas </a:t>
            </a:r>
            <a:r>
              <a:rPr lang="en-US" err="1"/>
              <a:t>interesēs</a:t>
            </a:r>
            <a:r>
              <a:rPr lang="en-US"/>
              <a:t>, </a:t>
            </a:r>
            <a:r>
              <a:rPr lang="en-US" err="1"/>
              <a:t>tās</a:t>
            </a:r>
            <a:r>
              <a:rPr lang="en-US"/>
              <a:t> </a:t>
            </a:r>
            <a:r>
              <a:rPr lang="en-US" err="1"/>
              <a:t>labā</a:t>
            </a:r>
            <a:r>
              <a:rPr lang="en-US"/>
              <a:t> </a:t>
            </a:r>
            <a:r>
              <a:rPr lang="en-US" err="1"/>
              <a:t>vai</a:t>
            </a:r>
            <a:r>
              <a:rPr lang="en-US"/>
              <a:t> </a:t>
            </a:r>
            <a:r>
              <a:rPr lang="en-US" err="1"/>
              <a:t>tās</a:t>
            </a:r>
            <a:r>
              <a:rPr lang="en-US"/>
              <a:t> </a:t>
            </a:r>
            <a:r>
              <a:rPr lang="en-US" err="1"/>
              <a:t>nepienācīgas</a:t>
            </a:r>
            <a:r>
              <a:rPr lang="en-US"/>
              <a:t> </a:t>
            </a:r>
            <a:r>
              <a:rPr lang="en-US" err="1"/>
              <a:t>pārraudzības</a:t>
            </a:r>
            <a:r>
              <a:rPr lang="en-US"/>
              <a:t> </a:t>
            </a:r>
            <a:r>
              <a:rPr lang="en-US" err="1"/>
              <a:t>vai</a:t>
            </a:r>
            <a:r>
              <a:rPr lang="en-US"/>
              <a:t> </a:t>
            </a:r>
            <a:r>
              <a:rPr lang="en-US" err="1"/>
              <a:t>kontroles</a:t>
            </a:r>
            <a:r>
              <a:rPr lang="en-US"/>
              <a:t> </a:t>
            </a:r>
            <a:r>
              <a:rPr lang="en-US" err="1"/>
              <a:t>rezultātā</a:t>
            </a:r>
            <a:r>
              <a:rPr lang="en-US"/>
              <a:t> </a:t>
            </a:r>
            <a:r>
              <a:rPr lang="en-US" err="1"/>
              <a:t>izdarījusi</a:t>
            </a:r>
            <a:r>
              <a:rPr lang="en-US"/>
              <a:t> </a:t>
            </a:r>
            <a:r>
              <a:rPr lang="en-US" err="1"/>
              <a:t>fiziskā</a:t>
            </a:r>
            <a:r>
              <a:rPr lang="en-US"/>
              <a:t> persona, </a:t>
            </a:r>
            <a:r>
              <a:rPr lang="en-US" err="1"/>
              <a:t>rīkodamās</a:t>
            </a:r>
            <a:r>
              <a:rPr lang="en-US"/>
              <a:t> </a:t>
            </a:r>
            <a:r>
              <a:rPr lang="en-US" err="1"/>
              <a:t>individuāli</a:t>
            </a:r>
            <a:r>
              <a:rPr lang="en-US"/>
              <a:t> </a:t>
            </a:r>
            <a:r>
              <a:rPr lang="en-US" err="1"/>
              <a:t>vai</a:t>
            </a:r>
            <a:r>
              <a:rPr lang="en-US"/>
              <a:t> </a:t>
            </a:r>
            <a:r>
              <a:rPr lang="en-US" err="1"/>
              <a:t>kā</a:t>
            </a:r>
            <a:r>
              <a:rPr lang="en-US"/>
              <a:t> </a:t>
            </a:r>
            <a:r>
              <a:rPr lang="en-US" err="1"/>
              <a:t>šīs</a:t>
            </a:r>
            <a:r>
              <a:rPr lang="en-US"/>
              <a:t> </a:t>
            </a:r>
            <a:r>
              <a:rPr lang="en-US" err="1"/>
              <a:t>juridiskās</a:t>
            </a:r>
            <a:r>
              <a:rPr lang="en-US"/>
              <a:t> personas </a:t>
            </a:r>
            <a:r>
              <a:rPr lang="en-US" err="1"/>
              <a:t>koleģiālās</a:t>
            </a:r>
            <a:r>
              <a:rPr lang="en-US"/>
              <a:t> </a:t>
            </a:r>
            <a:r>
              <a:rPr lang="en-US" err="1"/>
              <a:t>institūcijas</a:t>
            </a:r>
            <a:r>
              <a:rPr lang="en-US"/>
              <a:t> </a:t>
            </a:r>
            <a:r>
              <a:rPr lang="en-US" err="1"/>
              <a:t>loceklis</a:t>
            </a:r>
            <a:r>
              <a:rPr lang="en-US"/>
              <a:t>, </a:t>
            </a:r>
            <a:r>
              <a:rPr lang="en-US" err="1"/>
              <a:t>balstoties</a:t>
            </a:r>
            <a:r>
              <a:rPr lang="en-US"/>
              <a:t> </a:t>
            </a:r>
            <a:r>
              <a:rPr lang="en-US" err="1"/>
              <a:t>uz</a:t>
            </a:r>
            <a:r>
              <a:rPr lang="en-US"/>
              <a:t> </a:t>
            </a:r>
            <a:r>
              <a:rPr lang="en-US" err="1"/>
              <a:t>tiesībām</a:t>
            </a:r>
            <a:r>
              <a:rPr lang="en-US"/>
              <a:t> </a:t>
            </a:r>
            <a:r>
              <a:rPr lang="en-US" err="1"/>
              <a:t>pārstāvēt</a:t>
            </a:r>
            <a:r>
              <a:rPr lang="en-US"/>
              <a:t> </a:t>
            </a:r>
            <a:r>
              <a:rPr lang="en-US" err="1"/>
              <a:t>juridisko</a:t>
            </a:r>
            <a:r>
              <a:rPr lang="en-US"/>
              <a:t> </a:t>
            </a:r>
            <a:r>
              <a:rPr lang="en-US" err="1"/>
              <a:t>personu</a:t>
            </a:r>
            <a:r>
              <a:rPr lang="en-US"/>
              <a:t>, </a:t>
            </a:r>
            <a:r>
              <a:rPr lang="en-US" err="1"/>
              <a:t>darboties</a:t>
            </a:r>
            <a:r>
              <a:rPr lang="en-US"/>
              <a:t> </a:t>
            </a:r>
            <a:r>
              <a:rPr lang="en-US" err="1"/>
              <a:t>tās</a:t>
            </a:r>
            <a:r>
              <a:rPr lang="en-US"/>
              <a:t> </a:t>
            </a:r>
            <a:r>
              <a:rPr lang="en-US" err="1"/>
              <a:t>uzdevumā</a:t>
            </a:r>
            <a:r>
              <a:rPr lang="en-US"/>
              <a:t> </a:t>
            </a:r>
            <a:r>
              <a:rPr lang="en-US" err="1"/>
              <a:t>vai</a:t>
            </a:r>
            <a:r>
              <a:rPr lang="en-US"/>
              <a:t> </a:t>
            </a:r>
            <a:r>
              <a:rPr lang="en-US" err="1"/>
              <a:t>pieņemt</a:t>
            </a:r>
            <a:r>
              <a:rPr lang="en-US"/>
              <a:t> </a:t>
            </a:r>
            <a:r>
              <a:rPr lang="en-US" err="1"/>
              <a:t>lēmumus</a:t>
            </a:r>
            <a:r>
              <a:rPr lang="en-US"/>
              <a:t> </a:t>
            </a:r>
            <a:r>
              <a:rPr lang="en-US" err="1"/>
              <a:t>juridiskās</a:t>
            </a:r>
            <a:r>
              <a:rPr lang="en-US"/>
              <a:t> personas </a:t>
            </a:r>
            <a:r>
              <a:rPr lang="en-US" err="1"/>
              <a:t>vārdā</a:t>
            </a:r>
            <a:r>
              <a:rPr lang="en-US"/>
              <a:t>, </a:t>
            </a:r>
            <a:r>
              <a:rPr lang="en-US" err="1"/>
              <a:t>vai</a:t>
            </a:r>
            <a:r>
              <a:rPr lang="en-US"/>
              <a:t> </a:t>
            </a:r>
            <a:r>
              <a:rPr lang="en-US" err="1"/>
              <a:t>īstenodama</a:t>
            </a:r>
            <a:r>
              <a:rPr lang="en-US"/>
              <a:t> </a:t>
            </a:r>
            <a:r>
              <a:rPr lang="en-US" err="1"/>
              <a:t>kontroli</a:t>
            </a:r>
            <a:r>
              <a:rPr lang="en-US"/>
              <a:t> </a:t>
            </a:r>
            <a:r>
              <a:rPr lang="en-US" err="1"/>
              <a:t>juridiskās</a:t>
            </a:r>
            <a:r>
              <a:rPr lang="en-US"/>
              <a:t> personas </a:t>
            </a:r>
            <a:r>
              <a:rPr lang="en-US" err="1"/>
              <a:t>ietvaros</a:t>
            </a:r>
            <a:r>
              <a:rPr lang="en-US"/>
              <a:t>.</a:t>
            </a:r>
            <a:endParaRPr lang="en-US">
              <a:cs typeface="Calibri"/>
            </a:endParaRPr>
          </a:p>
          <a:p>
            <a:r>
              <a:rPr lang="en-US" err="1">
                <a:cs typeface="Calibri"/>
              </a:rPr>
              <a:t>Proti</a:t>
            </a:r>
            <a:r>
              <a:rPr lang="en-US">
                <a:cs typeface="Calibri"/>
              </a:rPr>
              <a:t>, ja </a:t>
            </a:r>
            <a:r>
              <a:rPr lang="en-US" err="1">
                <a:cs typeface="Calibri"/>
              </a:rPr>
              <a:t>ēkas</a:t>
            </a:r>
            <a:r>
              <a:rPr lang="en-US">
                <a:cs typeface="Calibri"/>
              </a:rPr>
              <a:t> </a:t>
            </a:r>
            <a:r>
              <a:rPr lang="en-US" err="1">
                <a:cs typeface="Calibri"/>
              </a:rPr>
              <a:t>īpašnieks</a:t>
            </a:r>
            <a:r>
              <a:rPr lang="en-US">
                <a:cs typeface="Calibri"/>
              </a:rPr>
              <a:t> </a:t>
            </a:r>
            <a:r>
              <a:rPr lang="en-US" err="1">
                <a:cs typeface="Calibri"/>
              </a:rPr>
              <a:t>ir</a:t>
            </a:r>
            <a:r>
              <a:rPr lang="en-US">
                <a:cs typeface="Calibri"/>
              </a:rPr>
              <a:t> </a:t>
            </a:r>
            <a:r>
              <a:rPr lang="en-US" err="1">
                <a:cs typeface="Calibri"/>
              </a:rPr>
              <a:t>juridiska</a:t>
            </a:r>
            <a:r>
              <a:rPr lang="en-US">
                <a:cs typeface="Calibri"/>
              </a:rPr>
              <a:t> </a:t>
            </a:r>
            <a:r>
              <a:rPr lang="en-US" err="1">
                <a:cs typeface="Calibri"/>
              </a:rPr>
              <a:t>personu</a:t>
            </a:r>
            <a:r>
              <a:rPr lang="en-US">
                <a:cs typeface="Calibri"/>
              </a:rPr>
              <a:t>, tad </a:t>
            </a:r>
            <a:r>
              <a:rPr lang="en-US" err="1">
                <a:cs typeface="Calibri"/>
              </a:rPr>
              <a:t>tā</a:t>
            </a:r>
            <a:r>
              <a:rPr lang="en-US">
                <a:cs typeface="Calibri"/>
              </a:rPr>
              <a:t> </a:t>
            </a:r>
            <a:r>
              <a:rPr lang="en-US" err="1">
                <a:cs typeface="Calibri"/>
              </a:rPr>
              <a:t>tiek</a:t>
            </a:r>
            <a:r>
              <a:rPr lang="en-US">
                <a:cs typeface="Calibri"/>
              </a:rPr>
              <a:t> </a:t>
            </a:r>
            <a:r>
              <a:rPr lang="en-US" err="1">
                <a:cs typeface="Calibri"/>
              </a:rPr>
              <a:t>saukta</a:t>
            </a:r>
            <a:r>
              <a:rPr lang="en-US">
                <a:cs typeface="Calibri"/>
              </a:rPr>
              <a:t> pie </a:t>
            </a:r>
            <a:r>
              <a:rPr lang="en-US" err="1">
                <a:cs typeface="Calibri"/>
              </a:rPr>
              <a:t>atbildības</a:t>
            </a:r>
            <a:r>
              <a:rPr lang="en-US">
                <a:cs typeface="Calibri"/>
              </a:rPr>
              <a:t>!</a:t>
            </a:r>
          </a:p>
          <a:p>
            <a:endParaRPr lang="en-US">
              <a:cs typeface="Calibri"/>
            </a:endParaRPr>
          </a:p>
          <a:p>
            <a:r>
              <a:rPr lang="en-US"/>
              <a:t>Par </a:t>
            </a:r>
            <a:r>
              <a:rPr lang="en-US" err="1"/>
              <a:t>pārkāpumiem</a:t>
            </a:r>
            <a:r>
              <a:rPr lang="en-US"/>
              <a:t>, kurus </a:t>
            </a:r>
            <a:r>
              <a:rPr lang="en-US" err="1"/>
              <a:t>izdarījusi</a:t>
            </a:r>
            <a:r>
              <a:rPr lang="en-US"/>
              <a:t> </a:t>
            </a:r>
            <a:r>
              <a:rPr lang="en-US" err="1"/>
              <a:t>publisko</a:t>
            </a:r>
            <a:r>
              <a:rPr lang="en-US"/>
              <a:t> </a:t>
            </a:r>
            <a:r>
              <a:rPr lang="en-US" err="1"/>
              <a:t>tiesību</a:t>
            </a:r>
            <a:r>
              <a:rPr lang="en-US"/>
              <a:t> </a:t>
            </a:r>
            <a:r>
              <a:rPr lang="en-US" err="1"/>
              <a:t>juridiskā</a:t>
            </a:r>
            <a:r>
              <a:rPr lang="en-US"/>
              <a:t> persona, pie </a:t>
            </a:r>
            <a:r>
              <a:rPr lang="en-US" err="1"/>
              <a:t>administratīvās</a:t>
            </a:r>
            <a:r>
              <a:rPr lang="en-US"/>
              <a:t> </a:t>
            </a:r>
            <a:r>
              <a:rPr lang="en-US" err="1"/>
              <a:t>atbildības</a:t>
            </a:r>
            <a:r>
              <a:rPr lang="en-US"/>
              <a:t> </a:t>
            </a:r>
            <a:r>
              <a:rPr lang="en-US" err="1"/>
              <a:t>sauc</a:t>
            </a:r>
            <a:r>
              <a:rPr lang="en-US"/>
              <a:t> </a:t>
            </a:r>
            <a:r>
              <a:rPr lang="en-US" err="1"/>
              <a:t>publisko</a:t>
            </a:r>
            <a:r>
              <a:rPr lang="en-US"/>
              <a:t> </a:t>
            </a:r>
            <a:r>
              <a:rPr lang="en-US" err="1"/>
              <a:t>tiesību</a:t>
            </a:r>
            <a:r>
              <a:rPr lang="en-US"/>
              <a:t> </a:t>
            </a:r>
            <a:r>
              <a:rPr lang="en-US" err="1"/>
              <a:t>juridiskās</a:t>
            </a:r>
            <a:r>
              <a:rPr lang="en-US"/>
              <a:t> personas </a:t>
            </a:r>
            <a:r>
              <a:rPr lang="en-US" err="1"/>
              <a:t>amatpersonu</a:t>
            </a:r>
            <a:r>
              <a:rPr lang="en-US"/>
              <a:t>, ja </a:t>
            </a:r>
            <a:r>
              <a:rPr lang="en-US" err="1"/>
              <a:t>tā</a:t>
            </a:r>
            <a:r>
              <a:rPr lang="en-US"/>
              <a:t> nav </a:t>
            </a:r>
            <a:r>
              <a:rPr lang="en-US" err="1"/>
              <a:t>pildījusi</a:t>
            </a:r>
            <a:r>
              <a:rPr lang="en-US"/>
              <a:t> </a:t>
            </a:r>
            <a:r>
              <a:rPr lang="en-US" err="1"/>
              <a:t>vai</a:t>
            </a:r>
            <a:r>
              <a:rPr lang="en-US"/>
              <a:t> </a:t>
            </a:r>
            <a:r>
              <a:rPr lang="en-US" err="1"/>
              <a:t>ir</a:t>
            </a:r>
            <a:r>
              <a:rPr lang="en-US"/>
              <a:t> </a:t>
            </a:r>
            <a:r>
              <a:rPr lang="en-US" err="1"/>
              <a:t>nepienācīgi</a:t>
            </a:r>
            <a:r>
              <a:rPr lang="en-US"/>
              <a:t> </a:t>
            </a:r>
            <a:r>
              <a:rPr lang="en-US" err="1"/>
              <a:t>pildījusi</a:t>
            </a:r>
            <a:r>
              <a:rPr lang="en-US"/>
              <a:t> </a:t>
            </a:r>
            <a:r>
              <a:rPr lang="en-US" err="1"/>
              <a:t>kādu</a:t>
            </a:r>
            <a:r>
              <a:rPr lang="en-US"/>
              <a:t> </a:t>
            </a:r>
            <a:r>
              <a:rPr lang="en-US" err="1"/>
              <a:t>uz</a:t>
            </a:r>
            <a:r>
              <a:rPr lang="en-US"/>
              <a:t> </a:t>
            </a:r>
            <a:r>
              <a:rPr lang="en-US" err="1"/>
              <a:t>šo</a:t>
            </a:r>
            <a:r>
              <a:rPr lang="en-US"/>
              <a:t> </a:t>
            </a:r>
            <a:r>
              <a:rPr lang="en-US" err="1"/>
              <a:t>amatpersonu</a:t>
            </a:r>
            <a:r>
              <a:rPr lang="en-US"/>
              <a:t> </a:t>
            </a:r>
            <a:r>
              <a:rPr lang="en-US" err="1"/>
              <a:t>attiecināmu</a:t>
            </a:r>
            <a:r>
              <a:rPr lang="en-US"/>
              <a:t> </a:t>
            </a:r>
            <a:r>
              <a:rPr lang="en-US" err="1"/>
              <a:t>pienākumu</a:t>
            </a:r>
            <a:r>
              <a:rPr lang="en-US"/>
              <a:t>, par </a:t>
            </a:r>
            <a:r>
              <a:rPr lang="en-US" err="1"/>
              <a:t>kura</a:t>
            </a:r>
            <a:r>
              <a:rPr lang="en-US"/>
              <a:t> </a:t>
            </a:r>
            <a:r>
              <a:rPr lang="en-US" err="1"/>
              <a:t>nepildīšanu</a:t>
            </a:r>
            <a:r>
              <a:rPr lang="en-US"/>
              <a:t> </a:t>
            </a:r>
            <a:r>
              <a:rPr lang="en-US" err="1"/>
              <a:t>vai</a:t>
            </a:r>
            <a:r>
              <a:rPr lang="en-US"/>
              <a:t> </a:t>
            </a:r>
            <a:r>
              <a:rPr lang="en-US" err="1"/>
              <a:t>nepienācīgu</a:t>
            </a:r>
            <a:r>
              <a:rPr lang="en-US"/>
              <a:t> </a:t>
            </a:r>
            <a:r>
              <a:rPr lang="en-US" err="1"/>
              <a:t>pildīšanu</a:t>
            </a:r>
            <a:r>
              <a:rPr lang="en-US"/>
              <a:t> </a:t>
            </a:r>
            <a:r>
              <a:rPr lang="en-US" err="1"/>
              <a:t>likumā</a:t>
            </a:r>
            <a:r>
              <a:rPr lang="en-US"/>
              <a:t> </a:t>
            </a:r>
            <a:r>
              <a:rPr lang="en-US" err="1"/>
              <a:t>vai</a:t>
            </a:r>
            <a:r>
              <a:rPr lang="en-US"/>
              <a:t> </a:t>
            </a:r>
            <a:r>
              <a:rPr lang="en-US" err="1"/>
              <a:t>pašvaldības</a:t>
            </a:r>
            <a:r>
              <a:rPr lang="en-US"/>
              <a:t> </a:t>
            </a:r>
            <a:r>
              <a:rPr lang="en-US" err="1"/>
              <a:t>saistošajos</a:t>
            </a:r>
            <a:r>
              <a:rPr lang="en-US"/>
              <a:t> </a:t>
            </a:r>
            <a:r>
              <a:rPr lang="en-US" err="1"/>
              <a:t>noteikumos</a:t>
            </a:r>
            <a:r>
              <a:rPr lang="en-US"/>
              <a:t> </a:t>
            </a:r>
            <a:r>
              <a:rPr lang="en-US" err="1"/>
              <a:t>ir</a:t>
            </a:r>
            <a:r>
              <a:rPr lang="en-US"/>
              <a:t> </a:t>
            </a:r>
            <a:r>
              <a:rPr lang="en-US" err="1"/>
              <a:t>paredzēta</a:t>
            </a:r>
            <a:r>
              <a:rPr lang="en-US"/>
              <a:t> </a:t>
            </a:r>
            <a:r>
              <a:rPr lang="en-US" err="1"/>
              <a:t>administratīvā</a:t>
            </a:r>
            <a:r>
              <a:rPr lang="en-US"/>
              <a:t> </a:t>
            </a:r>
            <a:r>
              <a:rPr lang="en-US" err="1"/>
              <a:t>atbildība</a:t>
            </a:r>
            <a:r>
              <a:rPr lang="en-US"/>
              <a:t>.</a:t>
            </a:r>
            <a:endParaRPr lang="en-US">
              <a:cs typeface="Calibri"/>
            </a:endParaRPr>
          </a:p>
        </p:txBody>
      </p:sp>
      <p:sp>
        <p:nvSpPr>
          <p:cNvPr id="4" name="Slide Number Placeholder 3"/>
          <p:cNvSpPr>
            <a:spLocks noGrp="1"/>
          </p:cNvSpPr>
          <p:nvPr>
            <p:ph type="sldNum" sz="quarter" idx="5"/>
          </p:nvPr>
        </p:nvSpPr>
        <p:spPr/>
        <p:txBody>
          <a:bodyPr/>
          <a:lstStyle/>
          <a:p>
            <a:fld id="{4A608D30-51D5-4434-8A74-401C909CFEB7}" type="slidenum">
              <a:rPr lang="lv-LV" smtClean="0"/>
              <a:pPr/>
              <a:t>26</a:t>
            </a:fld>
            <a:endParaRPr lang="lv-LV"/>
          </a:p>
        </p:txBody>
      </p:sp>
    </p:spTree>
    <p:extLst>
      <p:ext uri="{BB962C8B-B14F-4D97-AF65-F5344CB8AC3E}">
        <p14:creationId xmlns:p14="http://schemas.microsoft.com/office/powerpoint/2010/main" val="3546428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Administratīvā</a:t>
            </a:r>
            <a:r>
              <a:rPr lang="en-US">
                <a:cs typeface="Calibri"/>
              </a:rPr>
              <a:t> </a:t>
            </a:r>
            <a:r>
              <a:rPr lang="en-US" err="1">
                <a:cs typeface="Calibri"/>
              </a:rPr>
              <a:t>atbildība</a:t>
            </a:r>
            <a:r>
              <a:rPr lang="en-US">
                <a:cs typeface="Calibri"/>
              </a:rPr>
              <a:t> </a:t>
            </a:r>
            <a:r>
              <a:rPr lang="en-US" err="1">
                <a:cs typeface="Calibri"/>
              </a:rPr>
              <a:t>ekspluatācijas</a:t>
            </a:r>
            <a:r>
              <a:rPr lang="en-US">
                <a:cs typeface="Calibri"/>
              </a:rPr>
              <a:t> </a:t>
            </a:r>
            <a:r>
              <a:rPr lang="en-US" err="1">
                <a:cs typeface="Calibri"/>
              </a:rPr>
              <a:t>jomā</a:t>
            </a:r>
            <a:r>
              <a:rPr lang="en-US">
                <a:cs typeface="Calibri"/>
              </a:rPr>
              <a:t> - BL 28.pants</a:t>
            </a:r>
          </a:p>
        </p:txBody>
      </p:sp>
      <p:sp>
        <p:nvSpPr>
          <p:cNvPr id="4" name="Slide Number Placeholder 3"/>
          <p:cNvSpPr>
            <a:spLocks noGrp="1"/>
          </p:cNvSpPr>
          <p:nvPr>
            <p:ph type="sldNum" sz="quarter" idx="5"/>
          </p:nvPr>
        </p:nvSpPr>
        <p:spPr/>
        <p:txBody>
          <a:bodyPr/>
          <a:lstStyle/>
          <a:p>
            <a:fld id="{4A608D30-51D5-4434-8A74-401C909CFEB7}" type="slidenum">
              <a:rPr lang="lv-LV" smtClean="0"/>
              <a:pPr/>
              <a:t>31</a:t>
            </a:fld>
            <a:endParaRPr lang="lv-LV"/>
          </a:p>
        </p:txBody>
      </p:sp>
    </p:spTree>
    <p:extLst>
      <p:ext uri="{BB962C8B-B14F-4D97-AF65-F5344CB8AC3E}">
        <p14:creationId xmlns:p14="http://schemas.microsoft.com/office/powerpoint/2010/main" val="3416690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4A608D30-51D5-4434-8A74-401C909CFEB7}" type="slidenum">
              <a:rPr lang="lv-LV" smtClean="0"/>
              <a:pPr/>
              <a:t>32</a:t>
            </a:fld>
            <a:endParaRPr lang="lv-LV"/>
          </a:p>
        </p:txBody>
      </p:sp>
    </p:spTree>
    <p:extLst>
      <p:ext uri="{BB962C8B-B14F-4D97-AF65-F5344CB8AC3E}">
        <p14:creationId xmlns:p14="http://schemas.microsoft.com/office/powerpoint/2010/main" val="3996069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lv-LV"/>
              <a:t>Ministru kabineta 15.06.2021. noteikumi Nr. 384 «Būvju tehniskās apsekošanas būvnormatīvs LBN 405-21» spēkā stājās 01.11.2021.</a:t>
            </a:r>
          </a:p>
          <a:p>
            <a:pPr algn="just"/>
            <a:endParaRPr lang="lv-LV"/>
          </a:p>
          <a:p>
            <a:pPr algn="just"/>
            <a:r>
              <a:rPr lang="lv-LV">
                <a:cs typeface="Calibri"/>
              </a:rPr>
              <a:t>Mērķis- gūt </a:t>
            </a:r>
            <a:r>
              <a:rPr lang="lv-LV" err="1">
                <a:cs typeface="Calibri"/>
              </a:rPr>
              <a:t>priekšstau</a:t>
            </a:r>
            <a:r>
              <a:rPr lang="lv-LV">
                <a:cs typeface="Calibri"/>
              </a:rPr>
              <a:t> par ēkas </a:t>
            </a:r>
            <a:r>
              <a:rPr lang="lv-LV" err="1">
                <a:cs typeface="Calibri"/>
              </a:rPr>
              <a:t>tenisko</a:t>
            </a:r>
            <a:r>
              <a:rPr lang="lv-LV">
                <a:cs typeface="Calibri"/>
              </a:rPr>
              <a:t> stāvokli, lai ….</a:t>
            </a:r>
          </a:p>
        </p:txBody>
      </p:sp>
      <p:sp>
        <p:nvSpPr>
          <p:cNvPr id="4" name="Slide Number Placeholder 3"/>
          <p:cNvSpPr>
            <a:spLocks noGrp="1"/>
          </p:cNvSpPr>
          <p:nvPr>
            <p:ph type="sldNum" sz="quarter" idx="5"/>
          </p:nvPr>
        </p:nvSpPr>
        <p:spPr/>
        <p:txBody>
          <a:bodyPr/>
          <a:lstStyle/>
          <a:p>
            <a:fld id="{4A608D30-51D5-4434-8A74-401C909CFEB7}" type="slidenum">
              <a:rPr lang="lv-LV" smtClean="0"/>
              <a:pPr/>
              <a:t>2</a:t>
            </a:fld>
            <a:endParaRPr lang="lv-LV"/>
          </a:p>
        </p:txBody>
      </p:sp>
    </p:spTree>
    <p:extLst>
      <p:ext uri="{BB962C8B-B14F-4D97-AF65-F5344CB8AC3E}">
        <p14:creationId xmlns:p14="http://schemas.microsoft.com/office/powerpoint/2010/main" val="443859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lv-LV" b="0" i="0">
                <a:solidFill>
                  <a:srgbClr val="414142"/>
                </a:solidFill>
                <a:effectLst/>
                <a:latin typeface="Arial" panose="020B0604020202020204" pitchFamily="34" charset="0"/>
              </a:rPr>
              <a:t>9. Tehnisko apsekošanu (galveno inspekciju) veic:</a:t>
            </a:r>
          </a:p>
          <a:p>
            <a:pPr algn="just"/>
            <a:r>
              <a:rPr lang="lv-LV" b="0" i="0">
                <a:solidFill>
                  <a:srgbClr val="414142"/>
                </a:solidFill>
                <a:effectLst/>
                <a:latin typeface="Arial" panose="020B0604020202020204" pitchFamily="34" charset="0"/>
              </a:rPr>
              <a:t>9.1. periodiski būves ekspluatācijas laikā;</a:t>
            </a:r>
          </a:p>
          <a:p>
            <a:pPr algn="just"/>
            <a:r>
              <a:rPr lang="lv-LV" b="0" i="0">
                <a:solidFill>
                  <a:srgbClr val="414142"/>
                </a:solidFill>
                <a:effectLst/>
                <a:latin typeface="Arial" panose="020B0604020202020204" pitchFamily="34" charset="0"/>
              </a:rPr>
              <a:t>9.2. pirms būves vai tās daļas atjaunošanas, pārbūves vai restaurācijas, konservācijas būvprojekta izstrādes vai konservācijas pārtraukšanas gadījumos, </a:t>
            </a:r>
            <a:r>
              <a:rPr lang="lv-LV" b="0" i="1">
                <a:solidFill>
                  <a:srgbClr val="414142"/>
                </a:solidFill>
                <a:effectLst/>
                <a:latin typeface="Arial" panose="020B0604020202020204" pitchFamily="34" charset="0"/>
              </a:rPr>
              <a:t>kā arī pirms būvniecības ieceres dokumentācijas izstrādes vienkāršotai ēkas fasādes atjaunošanai;</a:t>
            </a:r>
          </a:p>
          <a:p>
            <a:pPr algn="just"/>
            <a:r>
              <a:rPr lang="lv-LV" b="0" i="0">
                <a:solidFill>
                  <a:srgbClr val="414142"/>
                </a:solidFill>
                <a:effectLst/>
                <a:latin typeface="Arial" panose="020B0604020202020204" pitchFamily="34" charset="0"/>
              </a:rPr>
              <a:t>9.3. citos gadījumos, ja jānosaka būves vai tās daļas faktiskais tehniskais stāvoklis.</a:t>
            </a:r>
          </a:p>
          <a:p>
            <a:endParaRPr lang="lv-LV"/>
          </a:p>
        </p:txBody>
      </p:sp>
      <p:sp>
        <p:nvSpPr>
          <p:cNvPr id="4" name="Slide Number Placeholder 3"/>
          <p:cNvSpPr>
            <a:spLocks noGrp="1"/>
          </p:cNvSpPr>
          <p:nvPr>
            <p:ph type="sldNum" sz="quarter" idx="5"/>
          </p:nvPr>
        </p:nvSpPr>
        <p:spPr/>
        <p:txBody>
          <a:bodyPr/>
          <a:lstStyle/>
          <a:p>
            <a:fld id="{4A608D30-51D5-4434-8A74-401C909CFEB7}" type="slidenum">
              <a:rPr lang="lv-LV" smtClean="0"/>
              <a:pPr/>
              <a:t>3</a:t>
            </a:fld>
            <a:endParaRPr lang="lv-LV"/>
          </a:p>
        </p:txBody>
      </p:sp>
    </p:spTree>
    <p:extLst>
      <p:ext uri="{BB962C8B-B14F-4D97-AF65-F5344CB8AC3E}">
        <p14:creationId xmlns:p14="http://schemas.microsoft.com/office/powerpoint/2010/main" val="2974640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lv-LV" b="0" i="0">
              <a:solidFill>
                <a:srgbClr val="414142"/>
              </a:solidFill>
              <a:effectLst/>
              <a:latin typeface="Arial" panose="020B0604020202020204" pitchFamily="34" charset="0"/>
            </a:endParaRPr>
          </a:p>
          <a:p>
            <a:pPr algn="just"/>
            <a:r>
              <a:rPr lang="lv-LV" b="0" i="0">
                <a:solidFill>
                  <a:srgbClr val="414142"/>
                </a:solidFill>
                <a:effectLst/>
                <a:latin typeface="Arial"/>
                <a:cs typeface="Arial"/>
              </a:rPr>
              <a:t>30. Publiskā ēkā, kura nodota ekspluatācijā pirms 2014. gada 1. oktobra un kurai pēdējo 10 gadu laikā nav veikta tehniskā apsekošana, periodisko tehnisko apsekošanu veic līdz 2024. gada 31. </a:t>
            </a:r>
            <a:r>
              <a:rPr lang="lv-LV">
                <a:solidFill>
                  <a:srgbClr val="414142"/>
                </a:solidFill>
                <a:latin typeface="Arial"/>
                <a:cs typeface="Arial"/>
              </a:rPr>
              <a:t>Oktobrim</a:t>
            </a:r>
            <a:r>
              <a:rPr lang="lv-LV" b="0" i="0">
                <a:solidFill>
                  <a:srgbClr val="414142"/>
                </a:solidFill>
                <a:effectLst/>
                <a:latin typeface="Arial"/>
                <a:cs typeface="Arial"/>
              </a:rPr>
              <a:t>.</a:t>
            </a:r>
          </a:p>
          <a:p>
            <a:pPr algn="just"/>
            <a:endParaRPr lang="lv-LV"/>
          </a:p>
          <a:p>
            <a:pPr algn="just"/>
            <a:r>
              <a:rPr lang="lv-LV"/>
              <a:t>29. Daudzstāvu daudzdzīvokļu dzīvojamajai ēkai, kura nodota ekspluatācijā pirms 2011. gada 1. novembra un kurai pēdējo 10 gadu laikā nav veikta tehniskā apsekošana, periodisko tehnisko apsekošanu veic līdz 2031. gada 31. oktobrim.</a:t>
            </a:r>
            <a:endParaRPr lang="lv-LV">
              <a:cs typeface="Calibri"/>
            </a:endParaRPr>
          </a:p>
          <a:p>
            <a:pPr algn="just"/>
            <a:endParaRPr lang="lv-LV" b="0" i="0">
              <a:solidFill>
                <a:srgbClr val="414142"/>
              </a:solidFill>
              <a:effectLst/>
              <a:latin typeface="Arial" panose="020B0604020202020204" pitchFamily="34" charset="0"/>
              <a:cs typeface="Arial"/>
            </a:endParaRPr>
          </a:p>
          <a:p>
            <a:r>
              <a:rPr lang="lv-LV" b="0" i="0">
                <a:solidFill>
                  <a:srgbClr val="414142"/>
                </a:solidFill>
                <a:effectLst/>
                <a:latin typeface="Arial"/>
                <a:cs typeface="Arial"/>
              </a:rPr>
              <a:t>31. Otrās vai trešās grupas publiskas vai daudzstāvu daudzdzīvokļu dzīvojamās ēkas periodiskā apsekošana nav nepieciešama, ja šai ēkai ir veikta konservācija, no konservācijas pabeigšanas dienas ir pagājuši mazāk nekā 10 gadi un tās faktiskā ekspluatācija pēc konservācijas veikšanas nav atsākta.</a:t>
            </a:r>
            <a:endParaRPr lang="lv-LV">
              <a:latin typeface="Arial"/>
              <a:cs typeface="Arial"/>
            </a:endParaRPr>
          </a:p>
          <a:p>
            <a:endParaRPr lang="lv-LV"/>
          </a:p>
        </p:txBody>
      </p:sp>
      <p:sp>
        <p:nvSpPr>
          <p:cNvPr id="4" name="Slide Number Placeholder 3"/>
          <p:cNvSpPr>
            <a:spLocks noGrp="1"/>
          </p:cNvSpPr>
          <p:nvPr>
            <p:ph type="sldNum" sz="quarter" idx="5"/>
          </p:nvPr>
        </p:nvSpPr>
        <p:spPr/>
        <p:txBody>
          <a:bodyPr/>
          <a:lstStyle/>
          <a:p>
            <a:fld id="{4A608D30-51D5-4434-8A74-401C909CFEB7}" type="slidenum">
              <a:rPr lang="lv-LV" smtClean="0"/>
              <a:pPr/>
              <a:t>5</a:t>
            </a:fld>
            <a:endParaRPr lang="lv-LV"/>
          </a:p>
        </p:txBody>
      </p:sp>
    </p:spTree>
    <p:extLst>
      <p:ext uri="{BB962C8B-B14F-4D97-AF65-F5344CB8AC3E}">
        <p14:creationId xmlns:p14="http://schemas.microsoft.com/office/powerpoint/2010/main" val="2315399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err="1"/>
              <a:t>Otrās</a:t>
            </a:r>
            <a:r>
              <a:rPr lang="en-US"/>
              <a:t> </a:t>
            </a:r>
            <a:r>
              <a:rPr lang="en-US" err="1"/>
              <a:t>vai</a:t>
            </a:r>
            <a:r>
              <a:rPr lang="en-US"/>
              <a:t> </a:t>
            </a:r>
            <a:r>
              <a:rPr lang="en-US" err="1"/>
              <a:t>trešās</a:t>
            </a:r>
            <a:r>
              <a:rPr lang="en-US"/>
              <a:t> </a:t>
            </a:r>
            <a:r>
              <a:rPr lang="en-US" err="1"/>
              <a:t>grupas</a:t>
            </a:r>
            <a:r>
              <a:rPr lang="en-US"/>
              <a:t> </a:t>
            </a:r>
            <a:r>
              <a:rPr lang="en-US" err="1"/>
              <a:t>publiskas</a:t>
            </a:r>
            <a:r>
              <a:rPr lang="en-US"/>
              <a:t> </a:t>
            </a:r>
            <a:r>
              <a:rPr lang="en-US" err="1"/>
              <a:t>ēkas</a:t>
            </a:r>
            <a:r>
              <a:rPr lang="en-US"/>
              <a:t> </a:t>
            </a:r>
            <a:r>
              <a:rPr lang="en-US" err="1"/>
              <a:t>periodiskās</a:t>
            </a:r>
            <a:r>
              <a:rPr lang="en-US"/>
              <a:t> </a:t>
            </a:r>
            <a:r>
              <a:rPr lang="en-US" err="1"/>
              <a:t>tehniskās</a:t>
            </a:r>
            <a:r>
              <a:rPr lang="en-US"/>
              <a:t> </a:t>
            </a:r>
            <a:r>
              <a:rPr lang="en-US" err="1"/>
              <a:t>apsekošanas</a:t>
            </a:r>
            <a:r>
              <a:rPr lang="en-US"/>
              <a:t> </a:t>
            </a:r>
            <a:r>
              <a:rPr lang="en-US" err="1"/>
              <a:t>laikā</a:t>
            </a:r>
            <a:r>
              <a:rPr lang="en-US"/>
              <a:t> </a:t>
            </a:r>
            <a:r>
              <a:rPr lang="en-US" err="1"/>
              <a:t>apsekotājs</a:t>
            </a:r>
            <a:r>
              <a:rPr lang="en-US"/>
              <a:t> </a:t>
            </a:r>
            <a:r>
              <a:rPr lang="en-US" err="1"/>
              <a:t>veic</a:t>
            </a:r>
            <a:r>
              <a:rPr lang="en-US"/>
              <a:t>:</a:t>
            </a:r>
          </a:p>
          <a:p>
            <a:pPr algn="just"/>
            <a:r>
              <a:rPr lang="en-US"/>
              <a:t>10.1. </a:t>
            </a:r>
            <a:r>
              <a:rPr lang="en-US" err="1"/>
              <a:t>attiecīgās</a:t>
            </a:r>
            <a:r>
              <a:rPr lang="en-US"/>
              <a:t> </a:t>
            </a:r>
            <a:r>
              <a:rPr lang="en-US" err="1"/>
              <a:t>ēkas</a:t>
            </a:r>
            <a:r>
              <a:rPr lang="en-US"/>
              <a:t> </a:t>
            </a:r>
            <a:r>
              <a:rPr lang="en-US" err="1"/>
              <a:t>faktiskā</a:t>
            </a:r>
            <a:r>
              <a:rPr lang="en-US"/>
              <a:t> </a:t>
            </a:r>
            <a:r>
              <a:rPr lang="en-US" err="1"/>
              <a:t>tehniskā</a:t>
            </a:r>
            <a:r>
              <a:rPr lang="en-US"/>
              <a:t> </a:t>
            </a:r>
            <a:r>
              <a:rPr lang="en-US" err="1"/>
              <a:t>stāvokļa</a:t>
            </a:r>
            <a:r>
              <a:rPr lang="en-US"/>
              <a:t> </a:t>
            </a:r>
            <a:r>
              <a:rPr lang="en-US" err="1"/>
              <a:t>novērtējumu</a:t>
            </a:r>
            <a:r>
              <a:rPr lang="en-US"/>
              <a:t> </a:t>
            </a:r>
            <a:r>
              <a:rPr lang="en-US" err="1"/>
              <a:t>ēkas</a:t>
            </a:r>
            <a:r>
              <a:rPr lang="en-US"/>
              <a:t> </a:t>
            </a:r>
            <a:r>
              <a:rPr lang="en-US" err="1"/>
              <a:t>nesošajām</a:t>
            </a:r>
            <a:r>
              <a:rPr lang="en-US"/>
              <a:t> </a:t>
            </a:r>
            <a:r>
              <a:rPr lang="en-US" err="1"/>
              <a:t>būvkonstrukcijām</a:t>
            </a:r>
            <a:r>
              <a:rPr lang="en-US"/>
              <a:t> </a:t>
            </a:r>
            <a:r>
              <a:rPr lang="en-US" err="1"/>
              <a:t>visā</a:t>
            </a:r>
            <a:r>
              <a:rPr lang="en-US"/>
              <a:t> </a:t>
            </a:r>
            <a:r>
              <a:rPr lang="en-US" err="1"/>
              <a:t>ēkas</a:t>
            </a:r>
            <a:r>
              <a:rPr lang="en-US"/>
              <a:t> </a:t>
            </a:r>
            <a:r>
              <a:rPr lang="en-US" err="1"/>
              <a:t>apjomā</a:t>
            </a:r>
            <a:r>
              <a:rPr lang="en-US"/>
              <a:t> </a:t>
            </a:r>
            <a:r>
              <a:rPr lang="en-US" err="1"/>
              <a:t>attiecībā</a:t>
            </a:r>
            <a:r>
              <a:rPr lang="en-US"/>
              <a:t> </a:t>
            </a:r>
            <a:r>
              <a:rPr lang="en-US" err="1"/>
              <a:t>uz</a:t>
            </a:r>
            <a:r>
              <a:rPr lang="en-US"/>
              <a:t> </a:t>
            </a:r>
            <a:r>
              <a:rPr lang="en-US" err="1"/>
              <a:t>mehānisko</a:t>
            </a:r>
            <a:r>
              <a:rPr lang="en-US"/>
              <a:t> </a:t>
            </a:r>
            <a:r>
              <a:rPr lang="en-US" err="1"/>
              <a:t>stiprību</a:t>
            </a:r>
            <a:r>
              <a:rPr lang="en-US"/>
              <a:t>, </a:t>
            </a:r>
            <a:r>
              <a:rPr lang="en-US" err="1"/>
              <a:t>stabilitāti</a:t>
            </a:r>
            <a:r>
              <a:rPr lang="en-US"/>
              <a:t> un </a:t>
            </a:r>
            <a:r>
              <a:rPr lang="en-US" err="1"/>
              <a:t>lietošanas</a:t>
            </a:r>
            <a:r>
              <a:rPr lang="en-US"/>
              <a:t> </a:t>
            </a:r>
            <a:r>
              <a:rPr lang="en-US" err="1"/>
              <a:t>drošību</a:t>
            </a:r>
            <a:r>
              <a:rPr lang="en-US"/>
              <a:t> (</a:t>
            </a:r>
            <a:r>
              <a:rPr lang="en-US" err="1"/>
              <a:t>krišana</a:t>
            </a:r>
            <a:r>
              <a:rPr lang="en-US"/>
              <a:t>, </a:t>
            </a:r>
            <a:r>
              <a:rPr lang="en-US" err="1"/>
              <a:t>sadursme</a:t>
            </a:r>
            <a:r>
              <a:rPr lang="en-US"/>
              <a:t>, </a:t>
            </a:r>
            <a:r>
              <a:rPr lang="en-US" err="1"/>
              <a:t>apdegums</a:t>
            </a:r>
            <a:r>
              <a:rPr lang="en-US"/>
              <a:t>, </a:t>
            </a:r>
            <a:r>
              <a:rPr lang="en-US" err="1"/>
              <a:t>nāvējošs</a:t>
            </a:r>
            <a:r>
              <a:rPr lang="en-US"/>
              <a:t> </a:t>
            </a:r>
            <a:r>
              <a:rPr lang="en-US" err="1"/>
              <a:t>elektrošoks</a:t>
            </a:r>
            <a:r>
              <a:rPr lang="en-US"/>
              <a:t>, </a:t>
            </a:r>
            <a:r>
              <a:rPr lang="en-US" err="1"/>
              <a:t>eksplozijas</a:t>
            </a:r>
            <a:r>
              <a:rPr lang="en-US"/>
              <a:t> </a:t>
            </a:r>
            <a:r>
              <a:rPr lang="en-US" err="1"/>
              <a:t>radīts</a:t>
            </a:r>
            <a:r>
              <a:rPr lang="en-US"/>
              <a:t> </a:t>
            </a:r>
            <a:r>
              <a:rPr lang="en-US" err="1"/>
              <a:t>ievainojums</a:t>
            </a:r>
            <a:r>
              <a:rPr lang="en-US"/>
              <a:t>);- </a:t>
            </a:r>
            <a:r>
              <a:rPr lang="en-US" err="1"/>
              <a:t>atbilstošām</a:t>
            </a:r>
            <a:r>
              <a:rPr lang="en-US"/>
              <a:t> </a:t>
            </a:r>
            <a:r>
              <a:rPr lang="en-US" err="1"/>
              <a:t>būvkonstrukcijām</a:t>
            </a:r>
            <a:r>
              <a:rPr lang="en-US"/>
              <a:t> </a:t>
            </a:r>
            <a:r>
              <a:rPr lang="en-US" err="1"/>
              <a:t>tiek</a:t>
            </a:r>
            <a:r>
              <a:rPr lang="en-US"/>
              <a:t> </a:t>
            </a:r>
            <a:r>
              <a:rPr lang="en-US" err="1"/>
              <a:t>uzskatītas</a:t>
            </a:r>
            <a:r>
              <a:rPr lang="en-US"/>
              <a:t> </a:t>
            </a:r>
            <a:r>
              <a:rPr lang="en-US" err="1"/>
              <a:t>arī</a:t>
            </a:r>
            <a:r>
              <a:rPr lang="en-US"/>
              <a:t> </a:t>
            </a:r>
            <a:r>
              <a:rPr lang="en-US" err="1"/>
              <a:t>tādas</a:t>
            </a:r>
            <a:r>
              <a:rPr lang="en-US"/>
              <a:t> </a:t>
            </a:r>
            <a:r>
              <a:rPr lang="en-US" err="1"/>
              <a:t>konstrukcijas</a:t>
            </a:r>
            <a:r>
              <a:rPr lang="en-US"/>
              <a:t>, </a:t>
            </a:r>
            <a:r>
              <a:rPr lang="en-US" err="1"/>
              <a:t>kuras</a:t>
            </a:r>
            <a:r>
              <a:rPr lang="en-US"/>
              <a:t> tika </a:t>
            </a:r>
            <a:r>
              <a:rPr lang="en-US" err="1"/>
              <a:t>projektētas</a:t>
            </a:r>
            <a:r>
              <a:rPr lang="en-US"/>
              <a:t> </a:t>
            </a:r>
            <a:r>
              <a:rPr lang="en-US" err="1"/>
              <a:t>līdz</a:t>
            </a:r>
            <a:r>
              <a:rPr lang="en-US"/>
              <a:t> 2015. </a:t>
            </a:r>
            <a:r>
              <a:rPr lang="en-US" err="1"/>
              <a:t>gada</a:t>
            </a:r>
            <a:r>
              <a:rPr lang="en-US"/>
              <a:t> 31. </a:t>
            </a:r>
            <a:r>
              <a:rPr lang="en-US" err="1"/>
              <a:t>maijam</a:t>
            </a:r>
            <a:r>
              <a:rPr lang="en-US"/>
              <a:t> un kas </a:t>
            </a:r>
            <a:r>
              <a:rPr lang="en-US" err="1"/>
              <a:t>atbilst</a:t>
            </a:r>
            <a:r>
              <a:rPr lang="en-US"/>
              <a:t> </a:t>
            </a:r>
            <a:r>
              <a:rPr lang="en-US" err="1"/>
              <a:t>būvkonstrukciju</a:t>
            </a:r>
            <a:r>
              <a:rPr lang="en-US"/>
              <a:t> </a:t>
            </a:r>
            <a:r>
              <a:rPr lang="en-US" err="1"/>
              <a:t>projektēšanas</a:t>
            </a:r>
            <a:r>
              <a:rPr lang="en-US"/>
              <a:t> </a:t>
            </a:r>
            <a:r>
              <a:rPr lang="en-US" err="1"/>
              <a:t>būvnormatīviem</a:t>
            </a:r>
            <a:r>
              <a:rPr lang="en-US"/>
              <a:t>, </a:t>
            </a:r>
            <a:r>
              <a:rPr lang="en-US" err="1"/>
              <a:t>kuri</a:t>
            </a:r>
            <a:r>
              <a:rPr lang="en-US"/>
              <a:t> </a:t>
            </a:r>
            <a:r>
              <a:rPr lang="en-US" err="1"/>
              <a:t>bija</a:t>
            </a:r>
            <a:r>
              <a:rPr lang="en-US"/>
              <a:t> </a:t>
            </a:r>
            <a:r>
              <a:rPr lang="en-US" err="1"/>
              <a:t>spēkā</a:t>
            </a:r>
            <a:r>
              <a:rPr lang="en-US"/>
              <a:t> no 1988. </a:t>
            </a:r>
            <a:r>
              <a:rPr lang="en-US" err="1"/>
              <a:t>gada</a:t>
            </a:r>
            <a:r>
              <a:rPr lang="en-US"/>
              <a:t> </a:t>
            </a:r>
            <a:r>
              <a:rPr lang="en-US" err="1"/>
              <a:t>līdz</a:t>
            </a:r>
            <a:r>
              <a:rPr lang="en-US"/>
              <a:t> 2015. </a:t>
            </a:r>
            <a:r>
              <a:rPr lang="en-US" err="1"/>
              <a:t>gada</a:t>
            </a:r>
            <a:r>
              <a:rPr lang="en-US"/>
              <a:t> 31. </a:t>
            </a:r>
            <a:r>
              <a:rPr lang="en-US" err="1"/>
              <a:t>maijam</a:t>
            </a:r>
            <a:r>
              <a:rPr lang="en-US"/>
              <a:t>. </a:t>
            </a:r>
          </a:p>
          <a:p>
            <a:pPr algn="just"/>
            <a:endParaRPr lang="en-US"/>
          </a:p>
          <a:p>
            <a:pPr algn="just"/>
            <a:r>
              <a:rPr lang="en-US"/>
              <a:t>10.2. </a:t>
            </a:r>
            <a:r>
              <a:rPr lang="en-US" err="1"/>
              <a:t>attiecīgās</a:t>
            </a:r>
            <a:r>
              <a:rPr lang="en-US"/>
              <a:t> </a:t>
            </a:r>
            <a:r>
              <a:rPr lang="en-US" err="1"/>
              <a:t>ēkas</a:t>
            </a:r>
            <a:r>
              <a:rPr lang="en-US"/>
              <a:t> </a:t>
            </a:r>
            <a:r>
              <a:rPr lang="en-US" err="1"/>
              <a:t>būvkonstrukciju</a:t>
            </a:r>
            <a:r>
              <a:rPr lang="en-US"/>
              <a:t> un to </a:t>
            </a:r>
            <a:r>
              <a:rPr lang="en-US" err="1"/>
              <a:t>elementu</a:t>
            </a:r>
            <a:r>
              <a:rPr lang="en-US"/>
              <a:t> </a:t>
            </a:r>
            <a:r>
              <a:rPr lang="en-US" err="1"/>
              <a:t>faktiskā</a:t>
            </a:r>
            <a:r>
              <a:rPr lang="en-US"/>
              <a:t> </a:t>
            </a:r>
            <a:r>
              <a:rPr lang="en-US" err="1"/>
              <a:t>tehniskā</a:t>
            </a:r>
            <a:r>
              <a:rPr lang="en-US"/>
              <a:t> </a:t>
            </a:r>
            <a:r>
              <a:rPr lang="en-US" err="1"/>
              <a:t>stāvokļa</a:t>
            </a:r>
            <a:r>
              <a:rPr lang="en-US"/>
              <a:t> </a:t>
            </a:r>
            <a:r>
              <a:rPr lang="en-US" err="1"/>
              <a:t>ugunsizturības</a:t>
            </a:r>
            <a:r>
              <a:rPr lang="en-US"/>
              <a:t> </a:t>
            </a:r>
            <a:r>
              <a:rPr lang="en-US" err="1"/>
              <a:t>novērtējumu</a:t>
            </a:r>
            <a:r>
              <a:rPr lang="en-US"/>
              <a:t>, </a:t>
            </a:r>
            <a:r>
              <a:rPr lang="en-US" err="1"/>
              <a:t>kā</a:t>
            </a:r>
            <a:r>
              <a:rPr lang="en-US"/>
              <a:t> </a:t>
            </a:r>
            <a:r>
              <a:rPr lang="en-US" err="1"/>
              <a:t>arī</a:t>
            </a:r>
            <a:r>
              <a:rPr lang="en-US"/>
              <a:t> </a:t>
            </a:r>
            <a:r>
              <a:rPr lang="en-US" err="1"/>
              <a:t>ugunsdrošībai</a:t>
            </a:r>
            <a:r>
              <a:rPr lang="en-US"/>
              <a:t> </a:t>
            </a:r>
            <a:r>
              <a:rPr lang="en-US" err="1"/>
              <a:t>nozīmīgu</a:t>
            </a:r>
            <a:r>
              <a:rPr lang="en-US"/>
              <a:t> </a:t>
            </a:r>
            <a:r>
              <a:rPr lang="en-US" err="1"/>
              <a:t>inženiertehnisko</a:t>
            </a:r>
            <a:r>
              <a:rPr lang="en-US"/>
              <a:t> </a:t>
            </a:r>
            <a:r>
              <a:rPr lang="en-US" err="1"/>
              <a:t>sistēmu</a:t>
            </a:r>
            <a:r>
              <a:rPr lang="en-US"/>
              <a:t> </a:t>
            </a:r>
            <a:r>
              <a:rPr lang="en-US" err="1"/>
              <a:t>faktiskā</a:t>
            </a:r>
            <a:r>
              <a:rPr lang="en-US"/>
              <a:t> </a:t>
            </a:r>
            <a:r>
              <a:rPr lang="en-US" err="1"/>
              <a:t>tehniskā</a:t>
            </a:r>
            <a:r>
              <a:rPr lang="en-US"/>
              <a:t> </a:t>
            </a:r>
            <a:r>
              <a:rPr lang="en-US" err="1"/>
              <a:t>stāvokļa</a:t>
            </a:r>
            <a:r>
              <a:rPr lang="en-US"/>
              <a:t> un </a:t>
            </a:r>
            <a:r>
              <a:rPr lang="en-US" err="1"/>
              <a:t>darbspējas</a:t>
            </a:r>
            <a:r>
              <a:rPr lang="en-US"/>
              <a:t> </a:t>
            </a:r>
            <a:r>
              <a:rPr lang="en-US" err="1"/>
              <a:t>novērtējumu</a:t>
            </a:r>
            <a:r>
              <a:rPr lang="en-US"/>
              <a:t>; - Par </a:t>
            </a:r>
            <a:r>
              <a:rPr lang="en-US" err="1"/>
              <a:t>atbilstošiem</a:t>
            </a:r>
            <a:r>
              <a:rPr lang="en-US"/>
              <a:t> </a:t>
            </a:r>
            <a:r>
              <a:rPr lang="en-US" err="1"/>
              <a:t>ugunsdrošības</a:t>
            </a:r>
            <a:r>
              <a:rPr lang="en-US"/>
              <a:t> </a:t>
            </a:r>
            <a:r>
              <a:rPr lang="en-US" err="1"/>
              <a:t>risinājumiem</a:t>
            </a:r>
            <a:r>
              <a:rPr lang="en-US"/>
              <a:t> </a:t>
            </a:r>
            <a:r>
              <a:rPr lang="en-US" err="1"/>
              <a:t>tiek</a:t>
            </a:r>
            <a:r>
              <a:rPr lang="en-US"/>
              <a:t> </a:t>
            </a:r>
            <a:r>
              <a:rPr lang="en-US" err="1"/>
              <a:t>uzskatīti</a:t>
            </a:r>
            <a:r>
              <a:rPr lang="en-US"/>
              <a:t> </a:t>
            </a:r>
            <a:r>
              <a:rPr lang="en-US" err="1"/>
              <a:t>risinājumi</a:t>
            </a:r>
            <a:r>
              <a:rPr lang="en-US"/>
              <a:t>, kas tika </a:t>
            </a:r>
            <a:r>
              <a:rPr lang="en-US" err="1"/>
              <a:t>realizēti</a:t>
            </a:r>
            <a:r>
              <a:rPr lang="en-US"/>
              <a:t> </a:t>
            </a:r>
            <a:r>
              <a:rPr lang="en-US" err="1"/>
              <a:t>brīdī</a:t>
            </a:r>
            <a:r>
              <a:rPr lang="en-US"/>
              <a:t>, </a:t>
            </a:r>
            <a:r>
              <a:rPr lang="en-US" err="1"/>
              <a:t>kad</a:t>
            </a:r>
            <a:r>
              <a:rPr lang="en-US"/>
              <a:t> </a:t>
            </a:r>
            <a:r>
              <a:rPr lang="en-US" err="1"/>
              <a:t>būve</a:t>
            </a:r>
            <a:r>
              <a:rPr lang="en-US"/>
              <a:t> </a:t>
            </a:r>
            <a:r>
              <a:rPr lang="en-US" err="1"/>
              <a:t>vai</a:t>
            </a:r>
            <a:r>
              <a:rPr lang="en-US"/>
              <a:t> </a:t>
            </a:r>
            <a:r>
              <a:rPr lang="en-US" err="1"/>
              <a:t>būves</a:t>
            </a:r>
            <a:r>
              <a:rPr lang="en-US"/>
              <a:t> </a:t>
            </a:r>
            <a:r>
              <a:rPr lang="en-US" err="1"/>
              <a:t>daļa</a:t>
            </a:r>
            <a:r>
              <a:rPr lang="en-US"/>
              <a:t> (ja tika </a:t>
            </a:r>
            <a:r>
              <a:rPr lang="en-US" err="1"/>
              <a:t>veikta</a:t>
            </a:r>
            <a:r>
              <a:rPr lang="en-US"/>
              <a:t> </a:t>
            </a:r>
            <a:r>
              <a:rPr lang="en-US" err="1"/>
              <a:t>būves</a:t>
            </a:r>
            <a:r>
              <a:rPr lang="en-US"/>
              <a:t> </a:t>
            </a:r>
            <a:r>
              <a:rPr lang="en-US" err="1"/>
              <a:t>daļas</a:t>
            </a:r>
            <a:r>
              <a:rPr lang="en-US"/>
              <a:t> </a:t>
            </a:r>
            <a:r>
              <a:rPr lang="en-US" err="1"/>
              <a:t>atjaunošana</a:t>
            </a:r>
            <a:r>
              <a:rPr lang="en-US"/>
              <a:t> </a:t>
            </a:r>
            <a:r>
              <a:rPr lang="en-US" err="1"/>
              <a:t>vai</a:t>
            </a:r>
            <a:r>
              <a:rPr lang="en-US"/>
              <a:t> </a:t>
            </a:r>
            <a:r>
              <a:rPr lang="en-US" err="1"/>
              <a:t>pārbūve</a:t>
            </a:r>
            <a:r>
              <a:rPr lang="en-US"/>
              <a:t>) tika </a:t>
            </a:r>
            <a:r>
              <a:rPr lang="en-US" err="1"/>
              <a:t>pieņemta</a:t>
            </a:r>
            <a:r>
              <a:rPr lang="en-US"/>
              <a:t> </a:t>
            </a:r>
            <a:r>
              <a:rPr lang="en-US" err="1"/>
              <a:t>ekspluatācijā</a:t>
            </a:r>
            <a:r>
              <a:rPr lang="en-US"/>
              <a:t>, un </a:t>
            </a:r>
            <a:r>
              <a:rPr lang="en-US" err="1"/>
              <a:t>ugunsdrošības</a:t>
            </a:r>
            <a:r>
              <a:rPr lang="en-US"/>
              <a:t> </a:t>
            </a:r>
            <a:r>
              <a:rPr lang="en-US" err="1"/>
              <a:t>risinājumi</a:t>
            </a:r>
            <a:r>
              <a:rPr lang="en-US"/>
              <a:t> </a:t>
            </a:r>
            <a:r>
              <a:rPr lang="en-US" err="1"/>
              <a:t>atbilst</a:t>
            </a:r>
            <a:r>
              <a:rPr lang="en-US"/>
              <a:t> </a:t>
            </a:r>
            <a:r>
              <a:rPr lang="en-US" err="1"/>
              <a:t>normatīvajos</a:t>
            </a:r>
            <a:r>
              <a:rPr lang="en-US"/>
              <a:t> </a:t>
            </a:r>
            <a:r>
              <a:rPr lang="en-US" err="1"/>
              <a:t>aktos</a:t>
            </a:r>
            <a:r>
              <a:rPr lang="en-US"/>
              <a:t> </a:t>
            </a:r>
            <a:r>
              <a:rPr lang="en-US" err="1"/>
              <a:t>ietvertajām</a:t>
            </a:r>
            <a:r>
              <a:rPr lang="en-US"/>
              <a:t> </a:t>
            </a:r>
            <a:r>
              <a:rPr lang="en-US" err="1"/>
              <a:t>ugunsdrošības</a:t>
            </a:r>
            <a:r>
              <a:rPr lang="en-US"/>
              <a:t> </a:t>
            </a:r>
            <a:r>
              <a:rPr lang="en-US" err="1"/>
              <a:t>prasībām</a:t>
            </a:r>
            <a:r>
              <a:rPr lang="en-US"/>
              <a:t>, kas </a:t>
            </a:r>
            <a:r>
              <a:rPr lang="en-US" err="1"/>
              <a:t>bija</a:t>
            </a:r>
            <a:r>
              <a:rPr lang="en-US"/>
              <a:t> </a:t>
            </a:r>
            <a:r>
              <a:rPr lang="en-US" err="1"/>
              <a:t>spēkā</a:t>
            </a:r>
            <a:r>
              <a:rPr lang="en-US"/>
              <a:t> </a:t>
            </a:r>
            <a:r>
              <a:rPr lang="en-US" err="1"/>
              <a:t>projekta</a:t>
            </a:r>
            <a:r>
              <a:rPr lang="en-US"/>
              <a:t> </a:t>
            </a:r>
            <a:r>
              <a:rPr lang="en-US" err="1"/>
              <a:t>akceptēšanas</a:t>
            </a:r>
            <a:r>
              <a:rPr lang="en-US"/>
              <a:t> </a:t>
            </a:r>
            <a:r>
              <a:rPr lang="en-US" err="1"/>
              <a:t>brīdī</a:t>
            </a:r>
            <a:r>
              <a:rPr lang="en-US"/>
              <a:t>.</a:t>
            </a:r>
            <a:endParaRPr lang="en-US">
              <a:cs typeface="Calibri"/>
            </a:endParaRPr>
          </a:p>
          <a:p>
            <a:pPr algn="just"/>
            <a:endParaRPr lang="en-US">
              <a:cs typeface="Calibri"/>
            </a:endParaRPr>
          </a:p>
          <a:p>
            <a:pPr algn="just"/>
            <a:r>
              <a:rPr lang="en-US"/>
              <a:t>10.3. </a:t>
            </a:r>
            <a:r>
              <a:rPr lang="en-US" err="1"/>
              <a:t>iespējamās</a:t>
            </a:r>
            <a:r>
              <a:rPr lang="en-US"/>
              <a:t> </a:t>
            </a:r>
            <a:r>
              <a:rPr lang="en-US" err="1"/>
              <a:t>patvaļīgas</a:t>
            </a:r>
            <a:r>
              <a:rPr lang="en-US"/>
              <a:t> </a:t>
            </a:r>
            <a:r>
              <a:rPr lang="en-US" err="1"/>
              <a:t>būvniecības</a:t>
            </a:r>
            <a:r>
              <a:rPr lang="en-US"/>
              <a:t> </a:t>
            </a:r>
            <a:r>
              <a:rPr lang="en-US" err="1"/>
              <a:t>pazīmju</a:t>
            </a:r>
            <a:r>
              <a:rPr lang="en-US"/>
              <a:t> </a:t>
            </a:r>
            <a:r>
              <a:rPr lang="en-US" err="1"/>
              <a:t>novērtējumu</a:t>
            </a:r>
            <a:r>
              <a:rPr lang="en-US"/>
              <a:t> </a:t>
            </a:r>
            <a:r>
              <a:rPr lang="en-US" err="1"/>
              <a:t>attiecīgajā</a:t>
            </a:r>
            <a:r>
              <a:rPr lang="en-US"/>
              <a:t> </a:t>
            </a:r>
            <a:r>
              <a:rPr lang="en-US" err="1"/>
              <a:t>ēkā</a:t>
            </a:r>
            <a:r>
              <a:rPr lang="en-US"/>
              <a:t> un </a:t>
            </a:r>
            <a:r>
              <a:rPr lang="en-US" err="1"/>
              <a:t>iespējamās</a:t>
            </a:r>
            <a:r>
              <a:rPr lang="en-US"/>
              <a:t> </a:t>
            </a:r>
            <a:r>
              <a:rPr lang="en-US" err="1"/>
              <a:t>patvaļīgās</a:t>
            </a:r>
            <a:r>
              <a:rPr lang="en-US"/>
              <a:t> </a:t>
            </a:r>
            <a:r>
              <a:rPr lang="en-US" err="1"/>
              <a:t>būvniecības</a:t>
            </a:r>
            <a:r>
              <a:rPr lang="en-US"/>
              <a:t> </a:t>
            </a:r>
            <a:r>
              <a:rPr lang="en-US" err="1"/>
              <a:t>ietekmi</a:t>
            </a:r>
            <a:r>
              <a:rPr lang="en-US"/>
              <a:t> </a:t>
            </a:r>
            <a:r>
              <a:rPr lang="en-US" err="1"/>
              <a:t>uz</a:t>
            </a:r>
            <a:r>
              <a:rPr lang="en-US"/>
              <a:t> </a:t>
            </a:r>
            <a:r>
              <a:rPr lang="en-US" err="1"/>
              <a:t>attiecīgās</a:t>
            </a:r>
            <a:r>
              <a:rPr lang="en-US"/>
              <a:t> </a:t>
            </a:r>
            <a:r>
              <a:rPr lang="en-US" err="1"/>
              <a:t>ēkas</a:t>
            </a:r>
            <a:r>
              <a:rPr lang="en-US"/>
              <a:t> </a:t>
            </a:r>
            <a:r>
              <a:rPr lang="en-US" err="1"/>
              <a:t>nesošajām</a:t>
            </a:r>
            <a:r>
              <a:rPr lang="en-US"/>
              <a:t> </a:t>
            </a:r>
            <a:r>
              <a:rPr lang="en-US" err="1"/>
              <a:t>būvkonstrukcijām</a:t>
            </a:r>
            <a:r>
              <a:rPr lang="en-US"/>
              <a:t>.</a:t>
            </a:r>
            <a:endParaRPr lang="en-GB"/>
          </a:p>
          <a:p>
            <a:pPr algn="just"/>
            <a:endParaRPr lang="en-US">
              <a:cs typeface="Calibri"/>
            </a:endParaRPr>
          </a:p>
          <a:p>
            <a:pPr algn="just"/>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A608D30-51D5-4434-8A74-401C909CFEB7}" type="slidenum">
              <a:rPr lang="lv-LV" smtClean="0"/>
              <a:pPr/>
              <a:t>6</a:t>
            </a:fld>
            <a:endParaRPr lang="lv-LV"/>
          </a:p>
        </p:txBody>
      </p:sp>
    </p:spTree>
    <p:extLst>
      <p:ext uri="{BB962C8B-B14F-4D97-AF65-F5344CB8AC3E}">
        <p14:creationId xmlns:p14="http://schemas.microsoft.com/office/powerpoint/2010/main" val="354449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a:cs typeface="Calibri"/>
              </a:rPr>
              <a:t>Reglamentētā sfēra</a:t>
            </a:r>
            <a:endParaRPr lang="lv-LV"/>
          </a:p>
        </p:txBody>
      </p:sp>
      <p:sp>
        <p:nvSpPr>
          <p:cNvPr id="4" name="Slide Number Placeholder 3"/>
          <p:cNvSpPr>
            <a:spLocks noGrp="1"/>
          </p:cNvSpPr>
          <p:nvPr>
            <p:ph type="sldNum" sz="quarter" idx="5"/>
          </p:nvPr>
        </p:nvSpPr>
        <p:spPr/>
        <p:txBody>
          <a:bodyPr/>
          <a:lstStyle/>
          <a:p>
            <a:fld id="{4A608D30-51D5-4434-8A74-401C909CFEB7}" type="slidenum">
              <a:rPr lang="lv-LV" smtClean="0"/>
              <a:pPr/>
              <a:t>7</a:t>
            </a:fld>
            <a:endParaRPr lang="lv-LV"/>
          </a:p>
        </p:txBody>
      </p:sp>
    </p:spTree>
    <p:extLst>
      <p:ext uri="{BB962C8B-B14F-4D97-AF65-F5344CB8AC3E}">
        <p14:creationId xmlns:p14="http://schemas.microsoft.com/office/powerpoint/2010/main" val="370057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t>14. </a:t>
            </a:r>
            <a:r>
              <a:rPr lang="en-US" err="1"/>
              <a:t>Tehniskās</a:t>
            </a:r>
            <a:r>
              <a:rPr lang="en-US"/>
              <a:t> </a:t>
            </a:r>
            <a:r>
              <a:rPr lang="en-US" err="1"/>
              <a:t>apsekošanas</a:t>
            </a:r>
            <a:r>
              <a:rPr lang="en-US"/>
              <a:t> </a:t>
            </a:r>
            <a:r>
              <a:rPr lang="en-US" err="1"/>
              <a:t>pasūtītāja</a:t>
            </a:r>
            <a:r>
              <a:rPr lang="en-US"/>
              <a:t> (</a:t>
            </a:r>
            <a:r>
              <a:rPr lang="en-US" err="1"/>
              <a:t>turpmāk</a:t>
            </a:r>
            <a:r>
              <a:rPr lang="en-US"/>
              <a:t> – </a:t>
            </a:r>
            <a:r>
              <a:rPr lang="en-US" err="1"/>
              <a:t>pasūtītājs</a:t>
            </a:r>
            <a:r>
              <a:rPr lang="en-US"/>
              <a:t>) un </a:t>
            </a:r>
            <a:r>
              <a:rPr lang="en-US" err="1"/>
              <a:t>apsekošanas</a:t>
            </a:r>
            <a:r>
              <a:rPr lang="en-US"/>
              <a:t> </a:t>
            </a:r>
            <a:r>
              <a:rPr lang="en-US" err="1"/>
              <a:t>veicēja</a:t>
            </a:r>
            <a:r>
              <a:rPr lang="en-US"/>
              <a:t> </a:t>
            </a:r>
            <a:r>
              <a:rPr lang="en-US" err="1"/>
              <a:t>tiesības</a:t>
            </a:r>
            <a:r>
              <a:rPr lang="en-US"/>
              <a:t> un </a:t>
            </a:r>
            <a:r>
              <a:rPr lang="en-US" err="1"/>
              <a:t>pienākumus</a:t>
            </a:r>
            <a:r>
              <a:rPr lang="en-US"/>
              <a:t> </a:t>
            </a:r>
            <a:r>
              <a:rPr lang="en-US" err="1"/>
              <a:t>nosaka</a:t>
            </a:r>
            <a:r>
              <a:rPr lang="en-US"/>
              <a:t> </a:t>
            </a:r>
            <a:r>
              <a:rPr lang="en-US" err="1"/>
              <a:t>būvnormatīvs</a:t>
            </a:r>
            <a:r>
              <a:rPr lang="en-US"/>
              <a:t> un </a:t>
            </a:r>
            <a:r>
              <a:rPr lang="en-US" err="1"/>
              <a:t>apsekošanas</a:t>
            </a:r>
            <a:r>
              <a:rPr lang="en-US"/>
              <a:t> </a:t>
            </a:r>
            <a:r>
              <a:rPr lang="en-US" err="1"/>
              <a:t>līgums</a:t>
            </a:r>
            <a:r>
              <a:rPr lang="en-US"/>
              <a:t> </a:t>
            </a:r>
            <a:r>
              <a:rPr lang="en-US" err="1"/>
              <a:t>vai</a:t>
            </a:r>
            <a:r>
              <a:rPr lang="en-US"/>
              <a:t> </a:t>
            </a:r>
            <a:r>
              <a:rPr lang="en-US" err="1"/>
              <a:t>cits</a:t>
            </a:r>
            <a:r>
              <a:rPr lang="en-US"/>
              <a:t> </a:t>
            </a:r>
            <a:r>
              <a:rPr lang="en-US" err="1"/>
              <a:t>pasūtītājam</a:t>
            </a:r>
            <a:r>
              <a:rPr lang="en-US"/>
              <a:t> un </a:t>
            </a:r>
            <a:r>
              <a:rPr lang="en-US" err="1"/>
              <a:t>apsekošanas</a:t>
            </a:r>
            <a:r>
              <a:rPr lang="en-US"/>
              <a:t> </a:t>
            </a:r>
            <a:r>
              <a:rPr lang="en-US" err="1"/>
              <a:t>veicējam</a:t>
            </a:r>
            <a:r>
              <a:rPr lang="en-US"/>
              <a:t> </a:t>
            </a:r>
            <a:r>
              <a:rPr lang="en-US" err="1"/>
              <a:t>savstarpēji</a:t>
            </a:r>
            <a:r>
              <a:rPr lang="en-US"/>
              <a:t> </a:t>
            </a:r>
            <a:r>
              <a:rPr lang="en-US" err="1"/>
              <a:t>saistošs</a:t>
            </a:r>
            <a:r>
              <a:rPr lang="en-US"/>
              <a:t> </a:t>
            </a:r>
            <a:r>
              <a:rPr lang="en-US" err="1"/>
              <a:t>dokuments</a:t>
            </a:r>
            <a:r>
              <a:rPr lang="en-US"/>
              <a:t>. </a:t>
            </a:r>
            <a:r>
              <a:rPr lang="en-US" err="1"/>
              <a:t>Tehniskās</a:t>
            </a:r>
            <a:r>
              <a:rPr lang="en-US"/>
              <a:t> </a:t>
            </a:r>
            <a:r>
              <a:rPr lang="en-US" err="1"/>
              <a:t>apsekošanas</a:t>
            </a:r>
            <a:r>
              <a:rPr lang="en-US"/>
              <a:t> </a:t>
            </a:r>
            <a:r>
              <a:rPr lang="en-US" err="1"/>
              <a:t>procesa</a:t>
            </a:r>
            <a:r>
              <a:rPr lang="en-US"/>
              <a:t> </a:t>
            </a:r>
            <a:r>
              <a:rPr lang="en-US" err="1"/>
              <a:t>neatņemama</a:t>
            </a:r>
            <a:r>
              <a:rPr lang="en-US"/>
              <a:t> </a:t>
            </a:r>
            <a:r>
              <a:rPr lang="en-US" err="1"/>
              <a:t>sastāvdaļa</a:t>
            </a:r>
            <a:r>
              <a:rPr lang="en-US"/>
              <a:t> </a:t>
            </a:r>
            <a:r>
              <a:rPr lang="en-US" err="1"/>
              <a:t>ir</a:t>
            </a:r>
            <a:r>
              <a:rPr lang="en-US"/>
              <a:t> </a:t>
            </a:r>
            <a:r>
              <a:rPr lang="en-US" err="1"/>
              <a:t>tehniskās</a:t>
            </a:r>
            <a:r>
              <a:rPr lang="en-US"/>
              <a:t> </a:t>
            </a:r>
            <a:r>
              <a:rPr lang="en-US" err="1"/>
              <a:t>apsekošanas</a:t>
            </a:r>
            <a:r>
              <a:rPr lang="en-US"/>
              <a:t> </a:t>
            </a:r>
            <a:r>
              <a:rPr lang="en-US" err="1"/>
              <a:t>uzdevuma</a:t>
            </a:r>
            <a:r>
              <a:rPr lang="en-US"/>
              <a:t> </a:t>
            </a:r>
            <a:r>
              <a:rPr lang="en-US" err="1"/>
              <a:t>izstrāde</a:t>
            </a:r>
            <a:r>
              <a:rPr lang="en-US"/>
              <a:t>, ko </a:t>
            </a:r>
            <a:r>
              <a:rPr lang="en-US" err="1"/>
              <a:t>kopīgi</a:t>
            </a:r>
            <a:r>
              <a:rPr lang="en-US"/>
              <a:t> </a:t>
            </a:r>
            <a:r>
              <a:rPr lang="en-US" err="1"/>
              <a:t>izstrādā</a:t>
            </a:r>
            <a:r>
              <a:rPr lang="en-US"/>
              <a:t> </a:t>
            </a:r>
            <a:r>
              <a:rPr lang="en-US" err="1"/>
              <a:t>pasūtītājs</a:t>
            </a:r>
            <a:r>
              <a:rPr lang="en-US"/>
              <a:t> un </a:t>
            </a:r>
            <a:r>
              <a:rPr lang="en-US" err="1"/>
              <a:t>apsekošanas</a:t>
            </a:r>
            <a:r>
              <a:rPr lang="en-US"/>
              <a:t> </a:t>
            </a:r>
            <a:r>
              <a:rPr lang="en-US" err="1"/>
              <a:t>veicējs</a:t>
            </a:r>
            <a:endParaRPr lang="en-US" err="1">
              <a:cs typeface="Calibri"/>
            </a:endParaRPr>
          </a:p>
          <a:p>
            <a:pPr algn="just"/>
            <a:r>
              <a:rPr lang="en-US"/>
              <a:t>15. </a:t>
            </a:r>
            <a:r>
              <a:rPr lang="en-US" err="1"/>
              <a:t>Tehniskās</a:t>
            </a:r>
            <a:r>
              <a:rPr lang="en-US"/>
              <a:t> </a:t>
            </a:r>
            <a:r>
              <a:rPr lang="en-US" err="1"/>
              <a:t>apsekošanas</a:t>
            </a:r>
            <a:r>
              <a:rPr lang="en-US"/>
              <a:t> </a:t>
            </a:r>
            <a:r>
              <a:rPr lang="en-US" err="1"/>
              <a:t>uzdevumā</a:t>
            </a:r>
            <a:r>
              <a:rPr lang="en-US"/>
              <a:t> </a:t>
            </a:r>
            <a:r>
              <a:rPr lang="en-US" err="1"/>
              <a:t>norāda</a:t>
            </a:r>
            <a:r>
              <a:rPr lang="en-US"/>
              <a:t>:</a:t>
            </a:r>
            <a:endParaRPr lang="en-GB"/>
          </a:p>
          <a:p>
            <a:pPr algn="just"/>
            <a:r>
              <a:rPr lang="en-US"/>
              <a:t>*) </a:t>
            </a:r>
            <a:r>
              <a:rPr lang="en-US" err="1"/>
              <a:t>objektā</a:t>
            </a:r>
            <a:r>
              <a:rPr lang="en-US"/>
              <a:t> </a:t>
            </a:r>
            <a:r>
              <a:rPr lang="en-US" err="1"/>
              <a:t>veicamo</a:t>
            </a:r>
            <a:r>
              <a:rPr lang="en-US"/>
              <a:t> </a:t>
            </a:r>
            <a:r>
              <a:rPr lang="en-US" err="1"/>
              <a:t>tehniskās</a:t>
            </a:r>
            <a:r>
              <a:rPr lang="en-US"/>
              <a:t> </a:t>
            </a:r>
            <a:r>
              <a:rPr lang="en-US" err="1"/>
              <a:t>apsekošanas</a:t>
            </a:r>
            <a:r>
              <a:rPr lang="en-US"/>
              <a:t> </a:t>
            </a:r>
            <a:r>
              <a:rPr lang="en-US" err="1"/>
              <a:t>darbu</a:t>
            </a:r>
            <a:r>
              <a:rPr lang="en-US"/>
              <a:t> </a:t>
            </a:r>
            <a:r>
              <a:rPr lang="en-US" err="1"/>
              <a:t>apjomu</a:t>
            </a:r>
            <a:endParaRPr lang="en-GB" err="1"/>
          </a:p>
          <a:p>
            <a:pPr algn="just"/>
            <a:r>
              <a:rPr lang="en-US"/>
              <a:t>*)  </a:t>
            </a:r>
            <a:r>
              <a:rPr lang="en-US" err="1"/>
              <a:t>tehniskās</a:t>
            </a:r>
            <a:r>
              <a:rPr lang="en-US"/>
              <a:t> </a:t>
            </a:r>
            <a:r>
              <a:rPr lang="en-US" err="1"/>
              <a:t>apsekošanas</a:t>
            </a:r>
            <a:r>
              <a:rPr lang="en-US"/>
              <a:t> </a:t>
            </a:r>
            <a:r>
              <a:rPr lang="en-US" err="1"/>
              <a:t>detalizācijas</a:t>
            </a:r>
            <a:r>
              <a:rPr lang="en-US"/>
              <a:t> </a:t>
            </a:r>
            <a:r>
              <a:rPr lang="en-US" err="1"/>
              <a:t>pakāpi</a:t>
            </a:r>
            <a:r>
              <a:rPr lang="en-US"/>
              <a:t>,</a:t>
            </a:r>
            <a:endParaRPr lang="en-GB"/>
          </a:p>
          <a:p>
            <a:pPr algn="just"/>
            <a:r>
              <a:rPr lang="en-US"/>
              <a:t>*) </a:t>
            </a:r>
            <a:r>
              <a:rPr lang="en-US" err="1"/>
              <a:t>tehniskās</a:t>
            </a:r>
            <a:r>
              <a:rPr lang="en-US"/>
              <a:t> </a:t>
            </a:r>
            <a:r>
              <a:rPr lang="en-US" err="1"/>
              <a:t>apsekošanas</a:t>
            </a:r>
            <a:r>
              <a:rPr lang="en-US"/>
              <a:t> </a:t>
            </a:r>
            <a:r>
              <a:rPr lang="en-US" err="1"/>
              <a:t>gaitā</a:t>
            </a:r>
            <a:r>
              <a:rPr lang="en-US"/>
              <a:t> </a:t>
            </a:r>
            <a:r>
              <a:rPr lang="en-US" err="1"/>
              <a:t>izstrādājamos</a:t>
            </a:r>
            <a:r>
              <a:rPr lang="en-US"/>
              <a:t> </a:t>
            </a:r>
            <a:r>
              <a:rPr lang="en-US" err="1"/>
              <a:t>teksta</a:t>
            </a:r>
            <a:r>
              <a:rPr lang="en-US"/>
              <a:t>, </a:t>
            </a:r>
            <a:r>
              <a:rPr lang="en-US" err="1"/>
              <a:t>grafiskos</a:t>
            </a:r>
            <a:r>
              <a:rPr lang="en-US"/>
              <a:t>, </a:t>
            </a:r>
            <a:r>
              <a:rPr lang="en-US" err="1"/>
              <a:t>fotofiksācijas</a:t>
            </a:r>
            <a:r>
              <a:rPr lang="en-US"/>
              <a:t> un </a:t>
            </a:r>
            <a:r>
              <a:rPr lang="en-US" err="1"/>
              <a:t>citus</a:t>
            </a:r>
            <a:r>
              <a:rPr lang="en-US"/>
              <a:t> </a:t>
            </a:r>
            <a:r>
              <a:rPr lang="en-US" err="1"/>
              <a:t>materiālus</a:t>
            </a:r>
            <a:r>
              <a:rPr lang="en-US"/>
              <a:t>, </a:t>
            </a:r>
            <a:r>
              <a:rPr lang="en-US" err="1"/>
              <a:t>kā</a:t>
            </a:r>
            <a:r>
              <a:rPr lang="en-US"/>
              <a:t> </a:t>
            </a:r>
            <a:r>
              <a:rPr lang="en-US" err="1"/>
              <a:t>arī</a:t>
            </a:r>
            <a:r>
              <a:rPr lang="en-US"/>
              <a:t>,</a:t>
            </a:r>
            <a:endParaRPr lang="en-GB"/>
          </a:p>
          <a:p>
            <a:pPr algn="just"/>
            <a:r>
              <a:rPr lang="en-US"/>
              <a:t>*) ja </a:t>
            </a:r>
            <a:r>
              <a:rPr lang="en-US" err="1"/>
              <a:t>nepieciešams</a:t>
            </a:r>
            <a:r>
              <a:rPr lang="en-US"/>
              <a:t>, </a:t>
            </a:r>
            <a:r>
              <a:rPr lang="en-US" err="1"/>
              <a:t>atzinumā</a:t>
            </a:r>
            <a:r>
              <a:rPr lang="en-US"/>
              <a:t> </a:t>
            </a:r>
            <a:r>
              <a:rPr lang="en-US" err="1"/>
              <a:t>norāda</a:t>
            </a:r>
            <a:r>
              <a:rPr lang="en-US"/>
              <a:t> </a:t>
            </a:r>
            <a:r>
              <a:rPr lang="en-US" err="1"/>
              <a:t>pienākumu</a:t>
            </a:r>
            <a:r>
              <a:rPr lang="en-US"/>
              <a:t> </a:t>
            </a:r>
            <a:r>
              <a:rPr lang="en-US" err="1"/>
              <a:t>sagatavot</a:t>
            </a:r>
            <a:r>
              <a:rPr lang="en-US"/>
              <a:t> </a:t>
            </a:r>
            <a:r>
              <a:rPr lang="en-US" err="1"/>
              <a:t>priekšlikumus</a:t>
            </a:r>
            <a:r>
              <a:rPr lang="en-US"/>
              <a:t> par </a:t>
            </a:r>
            <a:r>
              <a:rPr lang="en-US" err="1"/>
              <a:t>konstatēto</a:t>
            </a:r>
            <a:r>
              <a:rPr lang="en-US"/>
              <a:t> </a:t>
            </a:r>
            <a:r>
              <a:rPr lang="en-US" err="1"/>
              <a:t>nepilnību</a:t>
            </a:r>
            <a:r>
              <a:rPr lang="en-US"/>
              <a:t> </a:t>
            </a:r>
            <a:r>
              <a:rPr lang="en-US" err="1"/>
              <a:t>novēršanu</a:t>
            </a:r>
            <a:r>
              <a:rPr lang="en-US"/>
              <a:t> un </a:t>
            </a:r>
            <a:r>
              <a:rPr lang="en-US" err="1"/>
              <a:t>sniegt</a:t>
            </a:r>
            <a:r>
              <a:rPr lang="en-US"/>
              <a:t> </a:t>
            </a:r>
            <a:r>
              <a:rPr lang="en-US" err="1"/>
              <a:t>atbildes</a:t>
            </a:r>
            <a:r>
              <a:rPr lang="en-US"/>
              <a:t> par </a:t>
            </a:r>
            <a:r>
              <a:rPr lang="en-US">
                <a:hlinkClick r:id="rId3"/>
              </a:rPr>
              <a:t>Būvniecības likuma</a:t>
            </a:r>
            <a:r>
              <a:rPr lang="en-US"/>
              <a:t> </a:t>
            </a:r>
            <a:r>
              <a:rPr lang="en-US">
                <a:hlinkClick r:id="rId4"/>
              </a:rPr>
              <a:t>9.</a:t>
            </a:r>
            <a:r>
              <a:rPr lang="en-US"/>
              <a:t> </a:t>
            </a:r>
            <a:r>
              <a:rPr lang="en-US" err="1"/>
              <a:t>pantā</a:t>
            </a:r>
            <a:r>
              <a:rPr lang="en-US"/>
              <a:t> </a:t>
            </a:r>
            <a:r>
              <a:rPr lang="en-US" err="1"/>
              <a:t>izvirzītajām</a:t>
            </a:r>
            <a:r>
              <a:rPr lang="en-US"/>
              <a:t> </a:t>
            </a:r>
            <a:r>
              <a:rPr lang="en-US" err="1"/>
              <a:t>prasībām</a:t>
            </a:r>
            <a:r>
              <a:rPr lang="en-US"/>
              <a:t>.</a:t>
            </a:r>
            <a:endParaRPr lang="en-GB">
              <a:cs typeface="Calibri"/>
            </a:endParaRPr>
          </a:p>
          <a:p>
            <a:pPr algn="just"/>
            <a:endParaRPr lang="en-US">
              <a:cs typeface="Calibri"/>
            </a:endParaRPr>
          </a:p>
        </p:txBody>
      </p:sp>
      <p:sp>
        <p:nvSpPr>
          <p:cNvPr id="4" name="Slide Number Placeholder 3"/>
          <p:cNvSpPr>
            <a:spLocks noGrp="1"/>
          </p:cNvSpPr>
          <p:nvPr>
            <p:ph type="sldNum" sz="quarter" idx="5"/>
          </p:nvPr>
        </p:nvSpPr>
        <p:spPr/>
        <p:txBody>
          <a:bodyPr/>
          <a:lstStyle/>
          <a:p>
            <a:fld id="{4A608D30-51D5-4434-8A74-401C909CFEB7}" type="slidenum">
              <a:rPr lang="lv-LV" smtClean="0"/>
              <a:pPr/>
              <a:t>8</a:t>
            </a:fld>
            <a:endParaRPr lang="lv-LV"/>
          </a:p>
        </p:txBody>
      </p:sp>
    </p:spTree>
    <p:extLst>
      <p:ext uri="{BB962C8B-B14F-4D97-AF65-F5344CB8AC3E}">
        <p14:creationId xmlns:p14="http://schemas.microsoft.com/office/powerpoint/2010/main" val="1387242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4A608D30-51D5-4434-8A74-401C909CFEB7}" type="slidenum">
              <a:rPr lang="lv-LV" smtClean="0"/>
              <a:pPr/>
              <a:t>9</a:t>
            </a:fld>
            <a:endParaRPr lang="lv-LV"/>
          </a:p>
        </p:txBody>
      </p:sp>
    </p:spTree>
    <p:extLst>
      <p:ext uri="{BB962C8B-B14F-4D97-AF65-F5344CB8AC3E}">
        <p14:creationId xmlns:p14="http://schemas.microsoft.com/office/powerpoint/2010/main" val="376659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Kā</a:t>
            </a:r>
            <a:r>
              <a:rPr lang="en-US">
                <a:cs typeface="Calibri"/>
              </a:rPr>
              <a:t> </a:t>
            </a:r>
            <a:r>
              <a:rPr lang="en-US" err="1">
                <a:cs typeface="Calibri"/>
              </a:rPr>
              <a:t>novērst</a:t>
            </a:r>
            <a:r>
              <a:rPr lang="en-US">
                <a:cs typeface="Calibri"/>
              </a:rPr>
              <a:t> PB?</a:t>
            </a:r>
          </a:p>
        </p:txBody>
      </p:sp>
      <p:sp>
        <p:nvSpPr>
          <p:cNvPr id="4" name="Slide Number Placeholder 3"/>
          <p:cNvSpPr>
            <a:spLocks noGrp="1"/>
          </p:cNvSpPr>
          <p:nvPr>
            <p:ph type="sldNum" sz="quarter" idx="5"/>
          </p:nvPr>
        </p:nvSpPr>
        <p:spPr/>
        <p:txBody>
          <a:bodyPr/>
          <a:lstStyle/>
          <a:p>
            <a:fld id="{4A608D30-51D5-4434-8A74-401C909CFEB7}" type="slidenum">
              <a:rPr lang="lv-LV" smtClean="0"/>
              <a:pPr/>
              <a:t>12</a:t>
            </a:fld>
            <a:endParaRPr lang="lv-LV"/>
          </a:p>
        </p:txBody>
      </p:sp>
    </p:spTree>
    <p:extLst>
      <p:ext uri="{BB962C8B-B14F-4D97-AF65-F5344CB8AC3E}">
        <p14:creationId xmlns:p14="http://schemas.microsoft.com/office/powerpoint/2010/main" val="2765062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p:cNvSpPr>
            <a:spLocks noGrp="1"/>
          </p:cNvSpPr>
          <p:nvPr>
            <p:ph type="dt" sz="half" idx="10"/>
          </p:nvPr>
        </p:nvSpPr>
        <p:spPr/>
        <p:txBody>
          <a:bodyPr/>
          <a:lstStyle/>
          <a:p>
            <a:fld id="{38AB8787-F646-4501-A862-F1D6D30A721F}" type="datetime1">
              <a:rPr lang="lv-LV" smtClean="0"/>
              <a:pPr/>
              <a:t>17.07.2023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2F832BF-1DDA-4BBE-B340-68BC40090DFC}" type="slidenum">
              <a:rPr lang="lv-LV" smtClean="0"/>
              <a:pPr/>
              <a:t>‹#›</a:t>
            </a:fld>
            <a:endParaRPr lang="lv-LV"/>
          </a:p>
        </p:txBody>
      </p:sp>
    </p:spTree>
    <p:extLst>
      <p:ext uri="{BB962C8B-B14F-4D97-AF65-F5344CB8AC3E}">
        <p14:creationId xmlns:p14="http://schemas.microsoft.com/office/powerpoint/2010/main" val="3081544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E1BE0838-AB40-445A-8FC9-6EDEF8F03368}" type="datetime1">
              <a:rPr lang="lv-LV" smtClean="0"/>
              <a:pPr/>
              <a:t>17.07.2023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2F832BF-1DDA-4BBE-B340-68BC40090DFC}" type="slidenum">
              <a:rPr lang="lv-LV" smtClean="0"/>
              <a:pPr/>
              <a:t>‹#›</a:t>
            </a:fld>
            <a:endParaRPr lang="lv-LV"/>
          </a:p>
        </p:txBody>
      </p:sp>
    </p:spTree>
    <p:extLst>
      <p:ext uri="{BB962C8B-B14F-4D97-AF65-F5344CB8AC3E}">
        <p14:creationId xmlns:p14="http://schemas.microsoft.com/office/powerpoint/2010/main" val="4061226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337037D5-4EB0-43AD-BF5D-E6BAFFED9260}" type="datetime1">
              <a:rPr lang="lv-LV" smtClean="0"/>
              <a:pPr/>
              <a:t>17.07.2023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2F832BF-1DDA-4BBE-B340-68BC40090DFC}" type="slidenum">
              <a:rPr lang="lv-LV" smtClean="0"/>
              <a:pPr/>
              <a:t>‹#›</a:t>
            </a:fld>
            <a:endParaRPr lang="lv-LV"/>
          </a:p>
        </p:txBody>
      </p:sp>
    </p:spTree>
    <p:extLst>
      <p:ext uri="{BB962C8B-B14F-4D97-AF65-F5344CB8AC3E}">
        <p14:creationId xmlns:p14="http://schemas.microsoft.com/office/powerpoint/2010/main" val="2878746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10" name="Picture 9"/>
          <p:cNvPicPr>
            <a:picLocks noChangeAspect="1"/>
          </p:cNvPicPr>
          <p:nvPr userDrawn="1"/>
        </p:nvPicPr>
        <p:blipFill rotWithShape="1">
          <a:blip r:embed="rId3" cstate="print"/>
          <a:srcRect l="42765" t="13473" r="28727" b="56141"/>
          <a:stretch/>
        </p:blipFill>
        <p:spPr>
          <a:xfrm>
            <a:off x="4264663" y="0"/>
            <a:ext cx="3672454" cy="2446421"/>
          </a:xfrm>
          <a:prstGeom prst="rect">
            <a:avLst/>
          </a:prstGeom>
        </p:spPr>
      </p:pic>
    </p:spTree>
    <p:extLst>
      <p:ext uri="{BB962C8B-B14F-4D97-AF65-F5344CB8AC3E}">
        <p14:creationId xmlns:p14="http://schemas.microsoft.com/office/powerpoint/2010/main" val="3082016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852" y="-18612"/>
            <a:ext cx="10515600" cy="1325563"/>
          </a:xfrm>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9F5930D3-BF83-4C79-98B4-D60E3BBFDE96}" type="datetime1">
              <a:rPr lang="lv-LV" smtClean="0"/>
              <a:pPr/>
              <a:t>17.07.2023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a:xfrm>
            <a:off x="8610600" y="6195575"/>
            <a:ext cx="2743200" cy="365125"/>
          </a:xfrm>
        </p:spPr>
        <p:txBody>
          <a:bodyPr/>
          <a:lstStyle/>
          <a:p>
            <a:fld id="{32F832BF-1DDA-4BBE-B340-68BC40090DFC}" type="slidenum">
              <a:rPr lang="lv-LV" smtClean="0"/>
              <a:pPr/>
              <a:t>‹#›</a:t>
            </a:fld>
            <a:endParaRPr lang="lv-LV"/>
          </a:p>
        </p:txBody>
      </p:sp>
      <p:pic>
        <p:nvPicPr>
          <p:cNvPr id="7" name="Picture 6"/>
          <p:cNvPicPr>
            <a:picLocks noChangeAspect="1"/>
          </p:cNvPicPr>
          <p:nvPr userDrawn="1"/>
        </p:nvPicPr>
        <p:blipFill rotWithShape="1">
          <a:blip r:embed="rId2" cstate="print"/>
          <a:srcRect l="42765" t="13473" r="28727" b="56141"/>
          <a:stretch/>
        </p:blipFill>
        <p:spPr>
          <a:xfrm>
            <a:off x="0" y="0"/>
            <a:ext cx="2384083" cy="1588168"/>
          </a:xfrm>
          <a:prstGeom prst="rect">
            <a:avLst/>
          </a:prstGeom>
        </p:spPr>
      </p:pic>
    </p:spTree>
    <p:extLst>
      <p:ext uri="{BB962C8B-B14F-4D97-AF65-F5344CB8AC3E}">
        <p14:creationId xmlns:p14="http://schemas.microsoft.com/office/powerpoint/2010/main" val="3383308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8AAB1E-907C-45A2-99A7-64E5F03267B4}" type="datetime1">
              <a:rPr lang="lv-LV" smtClean="0"/>
              <a:pPr/>
              <a:t>17.07.2023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2F832BF-1DDA-4BBE-B340-68BC40090DFC}" type="slidenum">
              <a:rPr lang="lv-LV" smtClean="0"/>
              <a:pPr/>
              <a:t>‹#›</a:t>
            </a:fld>
            <a:endParaRPr lang="lv-LV"/>
          </a:p>
        </p:txBody>
      </p:sp>
    </p:spTree>
    <p:extLst>
      <p:ext uri="{BB962C8B-B14F-4D97-AF65-F5344CB8AC3E}">
        <p14:creationId xmlns:p14="http://schemas.microsoft.com/office/powerpoint/2010/main" val="3847722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fld id="{0AB64563-D0C8-403D-86B6-93AAB89E2093}" type="datetime1">
              <a:rPr lang="lv-LV" smtClean="0"/>
              <a:pPr/>
              <a:t>17.07.2023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2F832BF-1DDA-4BBE-B340-68BC40090DFC}" type="slidenum">
              <a:rPr lang="lv-LV" smtClean="0"/>
              <a:pPr/>
              <a:t>‹#›</a:t>
            </a:fld>
            <a:endParaRPr lang="lv-LV"/>
          </a:p>
        </p:txBody>
      </p:sp>
    </p:spTree>
    <p:extLst>
      <p:ext uri="{BB962C8B-B14F-4D97-AF65-F5344CB8AC3E}">
        <p14:creationId xmlns:p14="http://schemas.microsoft.com/office/powerpoint/2010/main" val="3855919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8FE4E601-96AB-4EB3-AEC6-BED519576316}" type="datetime1">
              <a:rPr lang="lv-LV" smtClean="0"/>
              <a:pPr/>
              <a:t>17.07.2023</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32F832BF-1DDA-4BBE-B340-68BC40090DFC}" type="slidenum">
              <a:rPr lang="lv-LV" smtClean="0"/>
              <a:pPr/>
              <a:t>‹#›</a:t>
            </a:fld>
            <a:endParaRPr lang="lv-LV"/>
          </a:p>
        </p:txBody>
      </p:sp>
    </p:spTree>
    <p:extLst>
      <p:ext uri="{BB962C8B-B14F-4D97-AF65-F5344CB8AC3E}">
        <p14:creationId xmlns:p14="http://schemas.microsoft.com/office/powerpoint/2010/main" val="1203916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CF7F5189-6390-43DF-9E13-92987D68E0F4}" type="datetime1">
              <a:rPr lang="lv-LV" smtClean="0"/>
              <a:pPr/>
              <a:t>17.07.2023</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32F832BF-1DDA-4BBE-B340-68BC40090DFC}" type="slidenum">
              <a:rPr lang="lv-LV" smtClean="0"/>
              <a:pPr/>
              <a:t>‹#›</a:t>
            </a:fld>
            <a:endParaRPr lang="lv-LV"/>
          </a:p>
        </p:txBody>
      </p:sp>
    </p:spTree>
    <p:extLst>
      <p:ext uri="{BB962C8B-B14F-4D97-AF65-F5344CB8AC3E}">
        <p14:creationId xmlns:p14="http://schemas.microsoft.com/office/powerpoint/2010/main" val="411466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D8BAB2-C859-4B1F-9806-937E6554A032}" type="datetime1">
              <a:rPr lang="lv-LV" smtClean="0"/>
              <a:pPr/>
              <a:t>17.07.2023</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32F832BF-1DDA-4BBE-B340-68BC40090DFC}" type="slidenum">
              <a:rPr lang="lv-LV" smtClean="0"/>
              <a:pPr/>
              <a:t>‹#›</a:t>
            </a:fld>
            <a:endParaRPr lang="lv-LV"/>
          </a:p>
        </p:txBody>
      </p:sp>
    </p:spTree>
    <p:extLst>
      <p:ext uri="{BB962C8B-B14F-4D97-AF65-F5344CB8AC3E}">
        <p14:creationId xmlns:p14="http://schemas.microsoft.com/office/powerpoint/2010/main" val="545334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56D43D-D335-4095-8404-1DFADA601DD6}" type="datetime1">
              <a:rPr lang="lv-LV" smtClean="0"/>
              <a:pPr/>
              <a:t>17.07.2023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2F832BF-1DDA-4BBE-B340-68BC40090DFC}" type="slidenum">
              <a:rPr lang="lv-LV" smtClean="0"/>
              <a:pPr/>
              <a:t>‹#›</a:t>
            </a:fld>
            <a:endParaRPr lang="lv-LV"/>
          </a:p>
        </p:txBody>
      </p:sp>
    </p:spTree>
    <p:extLst>
      <p:ext uri="{BB962C8B-B14F-4D97-AF65-F5344CB8AC3E}">
        <p14:creationId xmlns:p14="http://schemas.microsoft.com/office/powerpoint/2010/main" val="3871575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0B4A98-A2CD-4EC6-8246-94F35604F3ED}" type="datetime1">
              <a:rPr lang="lv-LV" smtClean="0"/>
              <a:pPr/>
              <a:t>17.07.2023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2F832BF-1DDA-4BBE-B340-68BC40090DFC}" type="slidenum">
              <a:rPr lang="lv-LV" smtClean="0"/>
              <a:pPr/>
              <a:t>‹#›</a:t>
            </a:fld>
            <a:endParaRPr lang="lv-LV"/>
          </a:p>
        </p:txBody>
      </p:sp>
    </p:spTree>
    <p:extLst>
      <p:ext uri="{BB962C8B-B14F-4D97-AF65-F5344CB8AC3E}">
        <p14:creationId xmlns:p14="http://schemas.microsoft.com/office/powerpoint/2010/main" val="886935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02B8DA-DF14-4BB5-88A7-B72992F525C8}" type="datetime1">
              <a:rPr lang="lv-LV" smtClean="0"/>
              <a:pPr/>
              <a:t>17.07.2023</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F832BF-1DDA-4BBE-B340-68BC40090DFC}" type="slidenum">
              <a:rPr lang="lv-LV" smtClean="0"/>
              <a:pPr/>
              <a:t>‹#›</a:t>
            </a:fld>
            <a:endParaRPr lang="lv-LV"/>
          </a:p>
        </p:txBody>
      </p:sp>
    </p:spTree>
    <p:extLst>
      <p:ext uri="{BB962C8B-B14F-4D97-AF65-F5344CB8AC3E}">
        <p14:creationId xmlns:p14="http://schemas.microsoft.com/office/powerpoint/2010/main" val="2496402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p:cNvSpPr>
            <a:spLocks noGrp="1"/>
          </p:cNvSpPr>
          <p:nvPr>
            <p:ph type="sldNum" sz="quarter" idx="12"/>
          </p:nvPr>
        </p:nvSpPr>
        <p:spPr>
          <a:xfrm>
            <a:off x="8718755" y="6146216"/>
            <a:ext cx="2743200" cy="365125"/>
          </a:xfrm>
        </p:spPr>
        <p:txBody>
          <a:bodyPr/>
          <a:lstStyle/>
          <a:p>
            <a:fld id="{32F832BF-1DDA-4BBE-B340-68BC40090DFC}" type="slidenum">
              <a:rPr lang="lv-LV" smtClean="0"/>
              <a:pPr/>
              <a:t>1</a:t>
            </a:fld>
            <a:endParaRPr lang="lv-LV"/>
          </a:p>
        </p:txBody>
      </p:sp>
      <p:pic>
        <p:nvPicPr>
          <p:cNvPr id="6" name="Picture 5"/>
          <p:cNvPicPr>
            <a:picLocks noChangeAspect="1"/>
          </p:cNvPicPr>
          <p:nvPr/>
        </p:nvPicPr>
        <p:blipFill rotWithShape="1">
          <a:blip r:embed="rId3" cstate="print"/>
          <a:srcRect l="42765" t="13473" r="28727" b="56141"/>
          <a:stretch/>
        </p:blipFill>
        <p:spPr>
          <a:xfrm>
            <a:off x="4264663" y="0"/>
            <a:ext cx="3672454" cy="2446421"/>
          </a:xfrm>
          <a:prstGeom prst="rect">
            <a:avLst/>
          </a:prstGeom>
        </p:spPr>
      </p:pic>
      <p:sp>
        <p:nvSpPr>
          <p:cNvPr id="5" name="Text Placeholder 2"/>
          <p:cNvSpPr txBox="1">
            <a:spLocks/>
          </p:cNvSpPr>
          <p:nvPr/>
        </p:nvSpPr>
        <p:spPr>
          <a:xfrm>
            <a:off x="1394234" y="5295504"/>
            <a:ext cx="9823010" cy="1215837"/>
          </a:xfrm>
          <a:prstGeom prst="rect">
            <a:avLst/>
          </a:prstGeom>
        </p:spPr>
        <p:txBody>
          <a:bodyPr vert="horz" lIns="91440" tIns="45720" rIns="91440" bIns="45720" rtlCol="0" anchor="ctr">
            <a:noAutofit/>
          </a:bodyPr>
          <a:lstStyle>
            <a:defPPr>
              <a:defRPr lang="lv-LV"/>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lv-LV" sz="2000">
                <a:solidFill>
                  <a:schemeClr val="tx1"/>
                </a:solidFill>
              </a:rPr>
              <a:t>Būvdarbu kontroles departamenta</a:t>
            </a:r>
          </a:p>
          <a:p>
            <a:pPr algn="r"/>
            <a:r>
              <a:rPr lang="lv-LV" sz="2000">
                <a:solidFill>
                  <a:schemeClr val="tx1"/>
                </a:solidFill>
              </a:rPr>
              <a:t>Būvju ekspluatācijas kontroles nodaļas </a:t>
            </a:r>
            <a:endParaRPr lang="lv-LV" sz="2000">
              <a:solidFill>
                <a:schemeClr val="tx1"/>
              </a:solidFill>
              <a:cs typeface="Calibri"/>
            </a:endParaRPr>
          </a:p>
          <a:p>
            <a:pPr algn="r"/>
            <a:r>
              <a:rPr lang="lv-LV" sz="2000">
                <a:solidFill>
                  <a:schemeClr val="tx1"/>
                </a:solidFill>
              </a:rPr>
              <a:t>vadītāja </a:t>
            </a:r>
            <a:r>
              <a:rPr lang="lv-LV" sz="2000" b="1">
                <a:solidFill>
                  <a:schemeClr val="tx1"/>
                </a:solidFill>
              </a:rPr>
              <a:t>Kristīne </a:t>
            </a:r>
            <a:r>
              <a:rPr lang="lv-LV" sz="2000" b="1" err="1">
                <a:solidFill>
                  <a:schemeClr val="tx1"/>
                </a:solidFill>
              </a:rPr>
              <a:t>Griga</a:t>
            </a:r>
            <a:endParaRPr lang="lv-LV" sz="2000" b="1" err="1">
              <a:solidFill>
                <a:schemeClr val="tx1"/>
              </a:solidFill>
              <a:cs typeface="Calibri"/>
            </a:endParaRPr>
          </a:p>
          <a:p>
            <a:pPr algn="r"/>
            <a:endParaRPr lang="lv-LV" sz="1600">
              <a:solidFill>
                <a:schemeClr val="tx1"/>
              </a:solidFill>
              <a:cs typeface="Calibri"/>
            </a:endParaRPr>
          </a:p>
          <a:p>
            <a:pPr algn="r"/>
            <a:endParaRPr lang="lv-LV" sz="1600">
              <a:solidFill>
                <a:schemeClr val="tx1"/>
              </a:solidFill>
            </a:endParaRPr>
          </a:p>
        </p:txBody>
      </p:sp>
      <p:sp>
        <p:nvSpPr>
          <p:cNvPr id="7" name="TextBox 6">
            <a:extLst>
              <a:ext uri="{FF2B5EF4-FFF2-40B4-BE49-F238E27FC236}">
                <a16:creationId xmlns:a16="http://schemas.microsoft.com/office/drawing/2014/main" id="{580D16C2-1821-42F1-AA5D-0D86D166113B}"/>
              </a:ext>
            </a:extLst>
          </p:cNvPr>
          <p:cNvSpPr txBox="1"/>
          <p:nvPr/>
        </p:nvSpPr>
        <p:spPr>
          <a:xfrm>
            <a:off x="1524000" y="3132500"/>
            <a:ext cx="9144000" cy="523220"/>
          </a:xfrm>
          <a:prstGeom prst="rect">
            <a:avLst/>
          </a:prstGeom>
          <a:noFill/>
        </p:spPr>
        <p:txBody>
          <a:bodyPr wrap="square" rtlCol="0">
            <a:spAutoFit/>
          </a:bodyPr>
          <a:lstStyle/>
          <a:p>
            <a:pPr algn="ctr"/>
            <a:r>
              <a:rPr lang="lv-LV" sz="2800" b="1" dirty="0"/>
              <a:t>Tehniskās apsekošanas apjoms un atzinuma saturs</a:t>
            </a:r>
          </a:p>
        </p:txBody>
      </p:sp>
    </p:spTree>
    <p:extLst>
      <p:ext uri="{BB962C8B-B14F-4D97-AF65-F5344CB8AC3E}">
        <p14:creationId xmlns:p14="http://schemas.microsoft.com/office/powerpoint/2010/main" val="907824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3043A4-3E0F-4F26-BEC4-1A4BA2462D4B}"/>
              </a:ext>
            </a:extLst>
          </p:cNvPr>
          <p:cNvSpPr>
            <a:spLocks noGrp="1"/>
          </p:cNvSpPr>
          <p:nvPr>
            <p:ph type="sldNum" sz="quarter" idx="12"/>
          </p:nvPr>
        </p:nvSpPr>
        <p:spPr/>
        <p:txBody>
          <a:bodyPr/>
          <a:lstStyle/>
          <a:p>
            <a:fld id="{32F832BF-1DDA-4BBE-B340-68BC40090DFC}" type="slidenum">
              <a:rPr lang="lv-LV" smtClean="0"/>
              <a:pPr/>
              <a:t>10</a:t>
            </a:fld>
            <a:endParaRPr lang="lv-LV"/>
          </a:p>
        </p:txBody>
      </p:sp>
      <p:sp>
        <p:nvSpPr>
          <p:cNvPr id="756" name="Title 1">
            <a:extLst>
              <a:ext uri="{FF2B5EF4-FFF2-40B4-BE49-F238E27FC236}">
                <a16:creationId xmlns:a16="http://schemas.microsoft.com/office/drawing/2014/main" id="{21BFBFC1-7CC3-00FC-10B4-91AF519A8A4D}"/>
              </a:ext>
            </a:extLst>
          </p:cNvPr>
          <p:cNvSpPr txBox="1">
            <a:spLocks/>
          </p:cNvSpPr>
          <p:nvPr/>
        </p:nvSpPr>
        <p:spPr>
          <a:xfrm>
            <a:off x="1830875" y="133788"/>
            <a:ext cx="917388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lv-LV" sz="4000">
              <a:cs typeface="Calibri Light"/>
            </a:endParaRPr>
          </a:p>
        </p:txBody>
      </p:sp>
      <p:sp>
        <p:nvSpPr>
          <p:cNvPr id="758" name="Slide Number Placeholder 3">
            <a:extLst>
              <a:ext uri="{FF2B5EF4-FFF2-40B4-BE49-F238E27FC236}">
                <a16:creationId xmlns:a16="http://schemas.microsoft.com/office/drawing/2014/main" id="{75739BC4-D36E-C0FA-CB77-5B7165CB0A40}"/>
              </a:ext>
            </a:extLst>
          </p:cNvPr>
          <p:cNvSpPr txBox="1">
            <a:spLocks/>
          </p:cNvSpPr>
          <p:nvPr/>
        </p:nvSpPr>
        <p:spPr>
          <a:xfrm>
            <a:off x="8763000" y="6347975"/>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F832BF-1DDA-4BBE-B340-68BC40090DFC}" type="slidenum">
              <a:rPr lang="lv-LV" smtClean="0"/>
              <a:pPr/>
              <a:t>10</a:t>
            </a:fld>
            <a:endParaRPr lang="lv-LV"/>
          </a:p>
        </p:txBody>
      </p:sp>
      <p:sp>
        <p:nvSpPr>
          <p:cNvPr id="13" name="Content Placeholder 12">
            <a:extLst>
              <a:ext uri="{FF2B5EF4-FFF2-40B4-BE49-F238E27FC236}">
                <a16:creationId xmlns:a16="http://schemas.microsoft.com/office/drawing/2014/main" id="{7579B2F6-A28E-5874-0659-D7F55BD9922E}"/>
              </a:ext>
            </a:extLst>
          </p:cNvPr>
          <p:cNvSpPr>
            <a:spLocks noGrp="1"/>
          </p:cNvSpPr>
          <p:nvPr>
            <p:ph idx="1"/>
          </p:nvPr>
        </p:nvSpPr>
        <p:spPr>
          <a:xfrm>
            <a:off x="1076325" y="2266155"/>
            <a:ext cx="3943351" cy="2315369"/>
          </a:xfrm>
        </p:spPr>
        <p:txBody>
          <a:bodyPr vert="horz" lIns="91440" tIns="45720" rIns="91440" bIns="45720" rtlCol="0" anchor="t">
            <a:normAutofit/>
          </a:bodyPr>
          <a:lstStyle/>
          <a:p>
            <a:pPr marL="0" indent="0" algn="ctr">
              <a:buNone/>
            </a:pPr>
            <a:endParaRPr lang="en-US">
              <a:cs typeface="Calibri"/>
            </a:endParaRPr>
          </a:p>
          <a:p>
            <a:pPr marL="0" indent="0" algn="ctr">
              <a:buNone/>
            </a:pPr>
            <a:r>
              <a:rPr lang="en-US">
                <a:cs typeface="Calibri"/>
              </a:rPr>
              <a:t>bez </a:t>
            </a:r>
            <a:r>
              <a:rPr lang="en-US" err="1">
                <a:cs typeface="Calibri"/>
              </a:rPr>
              <a:t>saskaņotas</a:t>
            </a:r>
            <a:r>
              <a:rPr lang="en-US">
                <a:cs typeface="Calibri"/>
              </a:rPr>
              <a:t> </a:t>
            </a:r>
            <a:r>
              <a:rPr lang="en-US" err="1">
                <a:cs typeface="Calibri"/>
              </a:rPr>
              <a:t>būvniecības</a:t>
            </a:r>
            <a:r>
              <a:rPr lang="en-US">
                <a:cs typeface="Calibri"/>
              </a:rPr>
              <a:t> </a:t>
            </a:r>
            <a:r>
              <a:rPr lang="en-US" err="1">
                <a:cs typeface="Calibri"/>
              </a:rPr>
              <a:t>ieceres</a:t>
            </a:r>
            <a:r>
              <a:rPr lang="en-US">
                <a:cs typeface="Calibri"/>
              </a:rPr>
              <a:t> </a:t>
            </a:r>
            <a:r>
              <a:rPr lang="en-US" err="1">
                <a:cs typeface="Calibri"/>
              </a:rPr>
              <a:t>dokumentācijas</a:t>
            </a:r>
            <a:endParaRPr lang="en-US">
              <a:cs typeface="Calibri"/>
            </a:endParaRPr>
          </a:p>
          <a:p>
            <a:pPr marL="0" indent="0" algn="ctr">
              <a:buNone/>
            </a:pPr>
            <a:endParaRPr lang="en-US">
              <a:cs typeface="Calibri"/>
            </a:endParaRPr>
          </a:p>
        </p:txBody>
      </p:sp>
      <p:sp>
        <p:nvSpPr>
          <p:cNvPr id="16" name="Title 1">
            <a:extLst>
              <a:ext uri="{FF2B5EF4-FFF2-40B4-BE49-F238E27FC236}">
                <a16:creationId xmlns:a16="http://schemas.microsoft.com/office/drawing/2014/main" id="{565D4C82-E388-413A-389C-E4CD559D6E57}"/>
              </a:ext>
            </a:extLst>
          </p:cNvPr>
          <p:cNvSpPr>
            <a:spLocks noGrp="1"/>
          </p:cNvSpPr>
          <p:nvPr/>
        </p:nvSpPr>
        <p:spPr>
          <a:xfrm>
            <a:off x="2428568" y="-18612"/>
            <a:ext cx="917388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lv-LV" sz="4000">
              <a:cs typeface="Calibri Light"/>
            </a:endParaRPr>
          </a:p>
        </p:txBody>
      </p:sp>
      <p:sp>
        <p:nvSpPr>
          <p:cNvPr id="17" name="Slide Number Placeholder 3">
            <a:extLst>
              <a:ext uri="{FF2B5EF4-FFF2-40B4-BE49-F238E27FC236}">
                <a16:creationId xmlns:a16="http://schemas.microsoft.com/office/drawing/2014/main" id="{4AC846B3-4729-DFD8-4788-4A398D5A2559}"/>
              </a:ext>
            </a:extLst>
          </p:cNvPr>
          <p:cNvSpPr>
            <a:spLocks noGrp="1"/>
          </p:cNvSpPr>
          <p:nvPr/>
        </p:nvSpPr>
        <p:spPr>
          <a:xfrm>
            <a:off x="8610600" y="6195575"/>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F832BF-1DDA-4BBE-B340-68BC40090DFC}" type="slidenum">
              <a:rPr lang="lv-LV" smtClean="0"/>
              <a:pPr/>
              <a:t>10</a:t>
            </a:fld>
            <a:endParaRPr lang="lv-LV"/>
          </a:p>
        </p:txBody>
      </p:sp>
      <p:sp>
        <p:nvSpPr>
          <p:cNvPr id="3" name="TextBox 2">
            <a:extLst>
              <a:ext uri="{FF2B5EF4-FFF2-40B4-BE49-F238E27FC236}">
                <a16:creationId xmlns:a16="http://schemas.microsoft.com/office/drawing/2014/main" id="{3ABE6E2C-ED1F-E51A-FC20-A6850CCC3326}"/>
              </a:ext>
            </a:extLst>
          </p:cNvPr>
          <p:cNvSpPr txBox="1"/>
          <p:nvPr/>
        </p:nvSpPr>
        <p:spPr>
          <a:xfrm>
            <a:off x="3533775" y="473868"/>
            <a:ext cx="4969666"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err="1">
                <a:latin typeface="Calibri Light"/>
                <a:ea typeface="+mn-lt"/>
                <a:cs typeface="+mn-lt"/>
              </a:rPr>
              <a:t>Patvaļīga</a:t>
            </a:r>
            <a:r>
              <a:rPr lang="en-US" sz="4000">
                <a:latin typeface="Calibri Light"/>
                <a:ea typeface="+mn-lt"/>
                <a:cs typeface="+mn-lt"/>
              </a:rPr>
              <a:t> </a:t>
            </a:r>
            <a:r>
              <a:rPr lang="en-US" sz="4000" err="1">
                <a:latin typeface="Calibri Light"/>
                <a:ea typeface="+mn-lt"/>
                <a:cs typeface="+mn-lt"/>
              </a:rPr>
              <a:t>būvniecība</a:t>
            </a:r>
            <a:endParaRPr lang="en-US" sz="4000">
              <a:latin typeface="Calibri Light"/>
              <a:ea typeface="+mn-lt"/>
              <a:cs typeface="+mn-lt"/>
            </a:endParaRPr>
          </a:p>
          <a:p>
            <a:pPr algn="l"/>
            <a:endParaRPr lang="en-US">
              <a:cs typeface="Calibri"/>
            </a:endParaRPr>
          </a:p>
        </p:txBody>
      </p:sp>
      <p:sp>
        <p:nvSpPr>
          <p:cNvPr id="6" name="Arrow: Down 5">
            <a:extLst>
              <a:ext uri="{FF2B5EF4-FFF2-40B4-BE49-F238E27FC236}">
                <a16:creationId xmlns:a16="http://schemas.microsoft.com/office/drawing/2014/main" id="{3CFDBAE5-30F7-5E77-E319-4825F502C219}"/>
              </a:ext>
            </a:extLst>
          </p:cNvPr>
          <p:cNvSpPr/>
          <p:nvPr/>
        </p:nvSpPr>
        <p:spPr>
          <a:xfrm rot="19020000">
            <a:off x="7532075" y="1002084"/>
            <a:ext cx="333375" cy="195262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Calibri"/>
            </a:endParaRPr>
          </a:p>
        </p:txBody>
      </p:sp>
      <p:sp>
        <p:nvSpPr>
          <p:cNvPr id="7" name="Arrow: Down 6">
            <a:extLst>
              <a:ext uri="{FF2B5EF4-FFF2-40B4-BE49-F238E27FC236}">
                <a16:creationId xmlns:a16="http://schemas.microsoft.com/office/drawing/2014/main" id="{11248F4A-11F5-3401-0F9D-74706AE4F8EB}"/>
              </a:ext>
            </a:extLst>
          </p:cNvPr>
          <p:cNvSpPr/>
          <p:nvPr/>
        </p:nvSpPr>
        <p:spPr>
          <a:xfrm rot="2580000">
            <a:off x="4529899" y="985105"/>
            <a:ext cx="297656" cy="198834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Calibri"/>
            </a:endParaRPr>
          </a:p>
        </p:txBody>
      </p:sp>
      <p:sp>
        <p:nvSpPr>
          <p:cNvPr id="8" name="TextBox 7">
            <a:extLst>
              <a:ext uri="{FF2B5EF4-FFF2-40B4-BE49-F238E27FC236}">
                <a16:creationId xmlns:a16="http://schemas.microsoft.com/office/drawing/2014/main" id="{C44AC58B-9B65-348F-A904-6E329ADE5448}"/>
              </a:ext>
            </a:extLst>
          </p:cNvPr>
          <p:cNvSpPr txBox="1"/>
          <p:nvPr/>
        </p:nvSpPr>
        <p:spPr>
          <a:xfrm>
            <a:off x="7903369" y="2950369"/>
            <a:ext cx="383857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err="1">
                <a:ea typeface="+mn-lt"/>
                <a:cs typeface="+mn-lt"/>
              </a:rPr>
              <a:t>ekspluatācija</a:t>
            </a:r>
            <a:r>
              <a:rPr lang="en-US" sz="2800">
                <a:ea typeface="+mn-lt"/>
                <a:cs typeface="+mn-lt"/>
              </a:rPr>
              <a:t> </a:t>
            </a:r>
            <a:r>
              <a:rPr lang="en-US" sz="2800" err="1">
                <a:ea typeface="+mn-lt"/>
                <a:cs typeface="+mn-lt"/>
              </a:rPr>
              <a:t>neatbilstoši</a:t>
            </a:r>
            <a:r>
              <a:rPr lang="en-US" sz="2800">
                <a:ea typeface="+mn-lt"/>
                <a:cs typeface="+mn-lt"/>
              </a:rPr>
              <a:t> </a:t>
            </a:r>
            <a:r>
              <a:rPr lang="en-US" sz="2800" err="1">
                <a:ea typeface="+mn-lt"/>
                <a:cs typeface="+mn-lt"/>
              </a:rPr>
              <a:t>lietošanas</a:t>
            </a:r>
            <a:r>
              <a:rPr lang="en-US" sz="2800">
                <a:ea typeface="+mn-lt"/>
                <a:cs typeface="+mn-lt"/>
              </a:rPr>
              <a:t> </a:t>
            </a:r>
            <a:r>
              <a:rPr lang="en-US" sz="2800" err="1">
                <a:ea typeface="+mn-lt"/>
                <a:cs typeface="+mn-lt"/>
              </a:rPr>
              <a:t>veidam</a:t>
            </a:r>
            <a:endParaRPr lang="en-US" sz="2800" err="1">
              <a:cs typeface="Calibri"/>
            </a:endParaRPr>
          </a:p>
        </p:txBody>
      </p:sp>
    </p:spTree>
    <p:extLst>
      <p:ext uri="{BB962C8B-B14F-4D97-AF65-F5344CB8AC3E}">
        <p14:creationId xmlns:p14="http://schemas.microsoft.com/office/powerpoint/2010/main" val="3847740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A2938-9D34-4368-AE32-F34C161B6BEB}"/>
              </a:ext>
            </a:extLst>
          </p:cNvPr>
          <p:cNvSpPr>
            <a:spLocks noGrp="1"/>
          </p:cNvSpPr>
          <p:nvPr>
            <p:ph type="title"/>
          </p:nvPr>
        </p:nvSpPr>
        <p:spPr>
          <a:xfrm>
            <a:off x="2428568" y="-18612"/>
            <a:ext cx="9173884" cy="1325563"/>
          </a:xfrm>
        </p:spPr>
        <p:txBody>
          <a:bodyPr>
            <a:normAutofit/>
          </a:bodyPr>
          <a:lstStyle/>
          <a:p>
            <a:r>
              <a:rPr lang="lv-LV" sz="4000">
                <a:cs typeface="Calibri Light"/>
              </a:rPr>
              <a:t>Kas konstatē patvaļīgu būvniecību?</a:t>
            </a:r>
            <a:endParaRPr lang="lv-LV" sz="4000"/>
          </a:p>
        </p:txBody>
      </p:sp>
      <p:sp>
        <p:nvSpPr>
          <p:cNvPr id="3" name="Content Placeholder 2">
            <a:extLst>
              <a:ext uri="{FF2B5EF4-FFF2-40B4-BE49-F238E27FC236}">
                <a16:creationId xmlns:a16="http://schemas.microsoft.com/office/drawing/2014/main" id="{033B343D-4E45-4D8D-88F2-DBC398D3462B}"/>
              </a:ext>
            </a:extLst>
          </p:cNvPr>
          <p:cNvSpPr>
            <a:spLocks noGrp="1"/>
          </p:cNvSpPr>
          <p:nvPr>
            <p:ph idx="1"/>
          </p:nvPr>
        </p:nvSpPr>
        <p:spPr>
          <a:xfrm>
            <a:off x="3743325" y="3504406"/>
            <a:ext cx="5465018" cy="2482057"/>
          </a:xfrm>
        </p:spPr>
        <p:txBody>
          <a:bodyPr vert="horz" lIns="91440" tIns="45720" rIns="91440" bIns="45720" rtlCol="0" anchor="t">
            <a:normAutofit/>
          </a:bodyPr>
          <a:lstStyle/>
          <a:p>
            <a:endParaRPr lang="lv-LV">
              <a:cs typeface="Calibri"/>
            </a:endParaRPr>
          </a:p>
          <a:p>
            <a:r>
              <a:rPr lang="lv-LV">
                <a:cs typeface="Calibri"/>
              </a:rPr>
              <a:t>būvspeciālists</a:t>
            </a:r>
          </a:p>
          <a:p>
            <a:r>
              <a:rPr lang="lv-LV">
                <a:cs typeface="Calibri"/>
              </a:rPr>
              <a:t>būvvalde</a:t>
            </a:r>
          </a:p>
          <a:p>
            <a:r>
              <a:rPr lang="lv-LV">
                <a:cs typeface="Calibri"/>
              </a:rPr>
              <a:t>Būvniecības valsts kontroles birojs</a:t>
            </a:r>
          </a:p>
          <a:p>
            <a:pPr marL="0" indent="0">
              <a:buNone/>
            </a:pPr>
            <a:endParaRPr lang="lv-LV">
              <a:cs typeface="Calibri"/>
            </a:endParaRPr>
          </a:p>
        </p:txBody>
      </p:sp>
      <p:sp>
        <p:nvSpPr>
          <p:cNvPr id="4" name="Slide Number Placeholder 3">
            <a:extLst>
              <a:ext uri="{FF2B5EF4-FFF2-40B4-BE49-F238E27FC236}">
                <a16:creationId xmlns:a16="http://schemas.microsoft.com/office/drawing/2014/main" id="{7D3043A4-3E0F-4F26-BEC4-1A4BA2462D4B}"/>
              </a:ext>
            </a:extLst>
          </p:cNvPr>
          <p:cNvSpPr>
            <a:spLocks noGrp="1"/>
          </p:cNvSpPr>
          <p:nvPr>
            <p:ph type="sldNum" sz="quarter" idx="12"/>
          </p:nvPr>
        </p:nvSpPr>
        <p:spPr/>
        <p:txBody>
          <a:bodyPr/>
          <a:lstStyle/>
          <a:p>
            <a:fld id="{32F832BF-1DDA-4BBE-B340-68BC40090DFC}" type="slidenum">
              <a:rPr lang="lv-LV" smtClean="0"/>
              <a:pPr/>
              <a:t>11</a:t>
            </a:fld>
            <a:endParaRPr lang="lv-LV"/>
          </a:p>
        </p:txBody>
      </p:sp>
      <p:sp>
        <p:nvSpPr>
          <p:cNvPr id="5" name="Oval 4">
            <a:extLst>
              <a:ext uri="{FF2B5EF4-FFF2-40B4-BE49-F238E27FC236}">
                <a16:creationId xmlns:a16="http://schemas.microsoft.com/office/drawing/2014/main" id="{25DBED3C-C491-B3A4-C9AD-B0909A5AF626}"/>
              </a:ext>
            </a:extLst>
          </p:cNvPr>
          <p:cNvSpPr/>
          <p:nvPr/>
        </p:nvSpPr>
        <p:spPr>
          <a:xfrm>
            <a:off x="4253379" y="1228173"/>
            <a:ext cx="3690284" cy="2549568"/>
          </a:xfrm>
          <a:prstGeom prst="ellipse">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err="1">
                <a:solidFill>
                  <a:schemeClr val="tx1"/>
                </a:solidFill>
                <a:cs typeface="Calibri"/>
              </a:rPr>
              <a:t>Konstatē</a:t>
            </a:r>
            <a:r>
              <a:rPr lang="en-US" sz="4800">
                <a:solidFill>
                  <a:schemeClr val="tx1"/>
                </a:solidFill>
                <a:cs typeface="Calibri"/>
              </a:rPr>
              <a:t>:</a:t>
            </a:r>
            <a:endParaRPr lang="en-US" sz="4800">
              <a:solidFill>
                <a:schemeClr val="tx1"/>
              </a:solidFill>
              <a:ea typeface="Calibri"/>
              <a:cs typeface="Calibri"/>
            </a:endParaRPr>
          </a:p>
        </p:txBody>
      </p:sp>
    </p:spTree>
    <p:extLst>
      <p:ext uri="{BB962C8B-B14F-4D97-AF65-F5344CB8AC3E}">
        <p14:creationId xmlns:p14="http://schemas.microsoft.com/office/powerpoint/2010/main" val="2036854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A2938-9D34-4368-AE32-F34C161B6BEB}"/>
              </a:ext>
            </a:extLst>
          </p:cNvPr>
          <p:cNvSpPr>
            <a:spLocks noGrp="1"/>
          </p:cNvSpPr>
          <p:nvPr>
            <p:ph type="title"/>
          </p:nvPr>
        </p:nvSpPr>
        <p:spPr>
          <a:xfrm>
            <a:off x="2494097" y="-2400"/>
            <a:ext cx="9108354" cy="1309351"/>
          </a:xfrm>
        </p:spPr>
        <p:txBody>
          <a:bodyPr>
            <a:normAutofit/>
          </a:bodyPr>
          <a:lstStyle/>
          <a:p>
            <a:r>
              <a:rPr lang="lv-LV" sz="4000">
                <a:cs typeface="Calibri Light"/>
              </a:rPr>
              <a:t>Būvniecības veidi</a:t>
            </a:r>
            <a:endParaRPr lang="en-US"/>
          </a:p>
        </p:txBody>
      </p:sp>
      <p:sp>
        <p:nvSpPr>
          <p:cNvPr id="3" name="Content Placeholder 2">
            <a:extLst>
              <a:ext uri="{FF2B5EF4-FFF2-40B4-BE49-F238E27FC236}">
                <a16:creationId xmlns:a16="http://schemas.microsoft.com/office/drawing/2014/main" id="{033B343D-4E45-4D8D-88F2-DBC398D3462B}"/>
              </a:ext>
            </a:extLst>
          </p:cNvPr>
          <p:cNvSpPr>
            <a:spLocks noGrp="1"/>
          </p:cNvSpPr>
          <p:nvPr>
            <p:ph idx="1"/>
          </p:nvPr>
        </p:nvSpPr>
        <p:spPr>
          <a:xfrm>
            <a:off x="2494519" y="2599287"/>
            <a:ext cx="9348788" cy="3956713"/>
          </a:xfrm>
        </p:spPr>
        <p:txBody>
          <a:bodyPr vert="horz" lIns="91440" tIns="45720" rIns="91440" bIns="45720" rtlCol="0" anchor="t">
            <a:normAutofit/>
          </a:bodyPr>
          <a:lstStyle/>
          <a:p>
            <a:pPr marL="0" indent="0">
              <a:buNone/>
            </a:pPr>
            <a:r>
              <a:rPr lang="lv-LV">
                <a:cs typeface="Calibri"/>
              </a:rPr>
              <a:t>                         </a:t>
            </a:r>
            <a:endParaRPr lang="lv-LV" sz="3600">
              <a:cs typeface="Calibri"/>
            </a:endParaRPr>
          </a:p>
          <a:p>
            <a:pPr marL="457200" indent="-457200"/>
            <a:r>
              <a:rPr lang="lv-LV">
                <a:cs typeface="Calibri"/>
              </a:rPr>
              <a:t>pārbūve (skartas nesošās konstrukcijas, palielināts apjoms)</a:t>
            </a:r>
            <a:endParaRPr lang="lv-LV">
              <a:ea typeface="Calibri"/>
              <a:cs typeface="Calibri"/>
            </a:endParaRPr>
          </a:p>
          <a:p>
            <a:pPr marL="457200" indent="-457200"/>
            <a:r>
              <a:rPr lang="lv-LV">
                <a:cs typeface="Calibri"/>
              </a:rPr>
              <a:t>vienkāršotā pārbūve (ailu izbūve un </a:t>
            </a:r>
            <a:r>
              <a:rPr lang="lv-LV" err="1">
                <a:cs typeface="Calibri"/>
              </a:rPr>
              <a:t>aizbūve</a:t>
            </a:r>
            <a:r>
              <a:rPr lang="lv-LV">
                <a:cs typeface="Calibri"/>
              </a:rPr>
              <a:t>, ārējo kāpņu, </a:t>
            </a:r>
            <a:r>
              <a:rPr lang="lv-LV" err="1">
                <a:cs typeface="Calibri"/>
              </a:rPr>
              <a:t>pandusu</a:t>
            </a:r>
            <a:r>
              <a:rPr lang="lv-LV">
                <a:cs typeface="Calibri"/>
              </a:rPr>
              <a:t> un terases izbūve)</a:t>
            </a:r>
            <a:endParaRPr lang="lv-LV">
              <a:ea typeface="Calibri"/>
              <a:cs typeface="Calibri"/>
            </a:endParaRPr>
          </a:p>
          <a:p>
            <a:pPr marL="457200" indent="-457200"/>
            <a:r>
              <a:rPr lang="lv-LV">
                <a:cs typeface="Calibri"/>
              </a:rPr>
              <a:t>atjaunošana (nomainītas nesošās konstrukcijas)</a:t>
            </a:r>
            <a:endParaRPr lang="lv-LV">
              <a:ea typeface="Calibri"/>
              <a:cs typeface="Calibri"/>
            </a:endParaRPr>
          </a:p>
          <a:p>
            <a:pPr marL="457200" indent="-457200"/>
            <a:r>
              <a:rPr lang="lv-LV">
                <a:cs typeface="Calibri"/>
              </a:rPr>
              <a:t>vienkāršotā atjaunošana (telpu pārplānošana, neskarot nesošās konstrukcijas)</a:t>
            </a:r>
            <a:endParaRPr lang="lv-LV">
              <a:ea typeface="Calibri"/>
              <a:cs typeface="Calibri"/>
            </a:endParaRPr>
          </a:p>
          <a:p>
            <a:pPr marL="457200" indent="-457200"/>
            <a:r>
              <a:rPr lang="lv-LV">
                <a:cs typeface="Calibri"/>
              </a:rPr>
              <a:t>ēkas/telpu lietošanas veida maiņa</a:t>
            </a:r>
            <a:endParaRPr lang="lv-LV">
              <a:ea typeface="Calibri"/>
              <a:cs typeface="Calibri"/>
            </a:endParaRPr>
          </a:p>
        </p:txBody>
      </p:sp>
      <p:sp>
        <p:nvSpPr>
          <p:cNvPr id="4" name="Slide Number Placeholder 3">
            <a:extLst>
              <a:ext uri="{FF2B5EF4-FFF2-40B4-BE49-F238E27FC236}">
                <a16:creationId xmlns:a16="http://schemas.microsoft.com/office/drawing/2014/main" id="{7D3043A4-3E0F-4F26-BEC4-1A4BA2462D4B}"/>
              </a:ext>
            </a:extLst>
          </p:cNvPr>
          <p:cNvSpPr>
            <a:spLocks noGrp="1"/>
          </p:cNvSpPr>
          <p:nvPr>
            <p:ph type="sldNum" sz="quarter" idx="12"/>
          </p:nvPr>
        </p:nvSpPr>
        <p:spPr/>
        <p:txBody>
          <a:bodyPr/>
          <a:lstStyle/>
          <a:p>
            <a:fld id="{32F832BF-1DDA-4BBE-B340-68BC40090DFC}" type="slidenum">
              <a:rPr lang="lv-LV" smtClean="0"/>
              <a:pPr/>
              <a:t>12</a:t>
            </a:fld>
            <a:endParaRPr lang="lv-LV"/>
          </a:p>
        </p:txBody>
      </p:sp>
      <p:sp>
        <p:nvSpPr>
          <p:cNvPr id="5" name="Rectangle 4">
            <a:extLst>
              <a:ext uri="{FF2B5EF4-FFF2-40B4-BE49-F238E27FC236}">
                <a16:creationId xmlns:a16="http://schemas.microsoft.com/office/drawing/2014/main" id="{E95D22D0-3D6A-B78A-B21C-C0D8D3B987E0}"/>
              </a:ext>
            </a:extLst>
          </p:cNvPr>
          <p:cNvSpPr/>
          <p:nvPr/>
        </p:nvSpPr>
        <p:spPr>
          <a:xfrm>
            <a:off x="2491548" y="1716060"/>
            <a:ext cx="4476748" cy="928687"/>
          </a:xfrm>
          <a:prstGeom prst="rect">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v-LV" sz="3600">
                <a:solidFill>
                  <a:schemeClr val="tx1"/>
                </a:solidFill>
                <a:ea typeface="+mn-lt"/>
                <a:cs typeface="+mn-lt"/>
              </a:rPr>
              <a:t>Patvaļīgā būvniecība ir:</a:t>
            </a:r>
            <a:endParaRPr lang="en-US" sz="3600">
              <a:solidFill>
                <a:schemeClr val="tx1"/>
              </a:solidFill>
            </a:endParaRPr>
          </a:p>
        </p:txBody>
      </p:sp>
    </p:spTree>
    <p:extLst>
      <p:ext uri="{BB962C8B-B14F-4D97-AF65-F5344CB8AC3E}">
        <p14:creationId xmlns:p14="http://schemas.microsoft.com/office/powerpoint/2010/main" val="1730438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A2938-9D34-4368-AE32-F34C161B6BEB}"/>
              </a:ext>
            </a:extLst>
          </p:cNvPr>
          <p:cNvSpPr>
            <a:spLocks noGrp="1"/>
          </p:cNvSpPr>
          <p:nvPr>
            <p:ph type="title"/>
          </p:nvPr>
        </p:nvSpPr>
        <p:spPr>
          <a:xfrm>
            <a:off x="482968" y="1806717"/>
            <a:ext cx="3755526" cy="765072"/>
          </a:xfrm>
        </p:spPr>
        <p:txBody>
          <a:bodyPr>
            <a:normAutofit fontScale="90000"/>
          </a:bodyPr>
          <a:lstStyle/>
          <a:p>
            <a:r>
              <a:rPr lang="lv-LV" sz="3700">
                <a:cs typeface="Calibri Light"/>
              </a:rPr>
              <a:t>Sekas patvaļīgajai būvniecībai</a:t>
            </a:r>
            <a:endParaRPr lang="lv-LV" sz="3700"/>
          </a:p>
        </p:txBody>
      </p:sp>
      <p:sp>
        <p:nvSpPr>
          <p:cNvPr id="3" name="Content Placeholder 2">
            <a:extLst>
              <a:ext uri="{FF2B5EF4-FFF2-40B4-BE49-F238E27FC236}">
                <a16:creationId xmlns:a16="http://schemas.microsoft.com/office/drawing/2014/main" id="{033B343D-4E45-4D8D-88F2-DBC398D3462B}"/>
              </a:ext>
            </a:extLst>
          </p:cNvPr>
          <p:cNvSpPr>
            <a:spLocks noGrp="1"/>
          </p:cNvSpPr>
          <p:nvPr>
            <p:ph idx="1"/>
          </p:nvPr>
        </p:nvSpPr>
        <p:spPr>
          <a:xfrm>
            <a:off x="279837" y="2438400"/>
            <a:ext cx="3505494" cy="3785419"/>
          </a:xfrm>
        </p:spPr>
        <p:txBody>
          <a:bodyPr vert="horz" lIns="91440" tIns="45720" rIns="91440" bIns="45720" rtlCol="0" anchor="t">
            <a:noAutofit/>
          </a:bodyPr>
          <a:lstStyle/>
          <a:p>
            <a:endParaRPr lang="lv-LV" sz="2400">
              <a:cs typeface="Calibri"/>
            </a:endParaRPr>
          </a:p>
          <a:p>
            <a:r>
              <a:rPr lang="lv-LV" sz="2400"/>
              <a:t>Administratīvais process (patvaļīgās būvniecības seku novēršana)</a:t>
            </a:r>
            <a:endParaRPr lang="lv-LV" sz="2400">
              <a:cs typeface="Calibri"/>
            </a:endParaRPr>
          </a:p>
          <a:p>
            <a:r>
              <a:rPr lang="lv-LV" sz="2400"/>
              <a:t>Administratīvā pārkāpuma process (administratīvais sods)</a:t>
            </a:r>
            <a:endParaRPr lang="lv-LV" sz="2400">
              <a:cs typeface="Calibri"/>
            </a:endParaRPr>
          </a:p>
          <a:p>
            <a:endParaRPr lang="lv-LV" sz="1600">
              <a:cs typeface="Calibri"/>
            </a:endParaRPr>
          </a:p>
        </p:txBody>
      </p:sp>
      <p:sp>
        <p:nvSpPr>
          <p:cNvPr id="9" name="Rectangle 1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A picture containing yellow, tool&#10;&#10;Description automatically generated">
            <a:extLst>
              <a:ext uri="{FF2B5EF4-FFF2-40B4-BE49-F238E27FC236}">
                <a16:creationId xmlns:a16="http://schemas.microsoft.com/office/drawing/2014/main" id="{7E85FF08-F696-E76C-AA38-6974D15B580D}"/>
              </a:ext>
            </a:extLst>
          </p:cNvPr>
          <p:cNvPicPr>
            <a:picLocks noChangeAspect="1"/>
          </p:cNvPicPr>
          <p:nvPr/>
        </p:nvPicPr>
        <p:blipFill>
          <a:blip r:embed="rId2"/>
          <a:stretch>
            <a:fillRect/>
          </a:stretch>
        </p:blipFill>
        <p:spPr>
          <a:xfrm>
            <a:off x="5405862" y="1049741"/>
            <a:ext cx="6019331" cy="4755271"/>
          </a:xfrm>
          <a:prstGeom prst="rect">
            <a:avLst/>
          </a:prstGeom>
          <a:effectLst/>
        </p:spPr>
      </p:pic>
    </p:spTree>
    <p:extLst>
      <p:ext uri="{BB962C8B-B14F-4D97-AF65-F5344CB8AC3E}">
        <p14:creationId xmlns:p14="http://schemas.microsoft.com/office/powerpoint/2010/main" val="2431029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A2938-9D34-4368-AE32-F34C161B6BEB}"/>
              </a:ext>
            </a:extLst>
          </p:cNvPr>
          <p:cNvSpPr>
            <a:spLocks noGrp="1"/>
          </p:cNvSpPr>
          <p:nvPr>
            <p:ph type="title"/>
          </p:nvPr>
        </p:nvSpPr>
        <p:spPr>
          <a:xfrm>
            <a:off x="2502203" y="-2400"/>
            <a:ext cx="9100248" cy="1309351"/>
          </a:xfrm>
        </p:spPr>
        <p:txBody>
          <a:bodyPr>
            <a:normAutofit/>
          </a:bodyPr>
          <a:lstStyle/>
          <a:p>
            <a:r>
              <a:rPr lang="lv-LV" sz="4000">
                <a:cs typeface="Calibri Light"/>
              </a:rPr>
              <a:t>Atbildība par patvaļīgu būvniecību</a:t>
            </a:r>
            <a:endParaRPr lang="en-US"/>
          </a:p>
        </p:txBody>
      </p:sp>
      <p:sp>
        <p:nvSpPr>
          <p:cNvPr id="3" name="Content Placeholder 2">
            <a:extLst>
              <a:ext uri="{FF2B5EF4-FFF2-40B4-BE49-F238E27FC236}">
                <a16:creationId xmlns:a16="http://schemas.microsoft.com/office/drawing/2014/main" id="{033B343D-4E45-4D8D-88F2-DBC398D3462B}"/>
              </a:ext>
            </a:extLst>
          </p:cNvPr>
          <p:cNvSpPr>
            <a:spLocks noGrp="1"/>
          </p:cNvSpPr>
          <p:nvPr>
            <p:ph idx="1"/>
          </p:nvPr>
        </p:nvSpPr>
        <p:spPr/>
        <p:txBody>
          <a:bodyPr vert="horz" lIns="91440" tIns="45720" rIns="91440" bIns="45720" rtlCol="0" anchor="t">
            <a:normAutofit/>
          </a:bodyPr>
          <a:lstStyle/>
          <a:p>
            <a:pPr algn="ctr">
              <a:lnSpc>
                <a:spcPct val="500000"/>
              </a:lnSpc>
              <a:buFont typeface="Wingdings" panose="020B0604020202020204" pitchFamily="34" charset="0"/>
              <a:buChar char="ü"/>
            </a:pPr>
            <a:r>
              <a:rPr lang="lv-LV" sz="4000">
                <a:solidFill>
                  <a:srgbClr val="FF0000"/>
                </a:solidFill>
                <a:cs typeface="Calibri"/>
              </a:rPr>
              <a:t>Atbildīgs - īpašnieks vai kopīpašnieki</a:t>
            </a:r>
            <a:endParaRPr lang="en-US">
              <a:solidFill>
                <a:srgbClr val="FF0000"/>
              </a:solidFill>
              <a:cs typeface="Calibri"/>
            </a:endParaRPr>
          </a:p>
        </p:txBody>
      </p:sp>
      <p:sp>
        <p:nvSpPr>
          <p:cNvPr id="4" name="Slide Number Placeholder 3">
            <a:extLst>
              <a:ext uri="{FF2B5EF4-FFF2-40B4-BE49-F238E27FC236}">
                <a16:creationId xmlns:a16="http://schemas.microsoft.com/office/drawing/2014/main" id="{7D3043A4-3E0F-4F26-BEC4-1A4BA2462D4B}"/>
              </a:ext>
            </a:extLst>
          </p:cNvPr>
          <p:cNvSpPr>
            <a:spLocks noGrp="1"/>
          </p:cNvSpPr>
          <p:nvPr>
            <p:ph type="sldNum" sz="quarter" idx="12"/>
          </p:nvPr>
        </p:nvSpPr>
        <p:spPr/>
        <p:txBody>
          <a:bodyPr/>
          <a:lstStyle/>
          <a:p>
            <a:fld id="{32F832BF-1DDA-4BBE-B340-68BC40090DFC}" type="slidenum">
              <a:rPr lang="lv-LV" smtClean="0"/>
              <a:pPr/>
              <a:t>14</a:t>
            </a:fld>
            <a:endParaRPr lang="lv-LV"/>
          </a:p>
        </p:txBody>
      </p:sp>
    </p:spTree>
    <p:extLst>
      <p:ext uri="{BB962C8B-B14F-4D97-AF65-F5344CB8AC3E}">
        <p14:creationId xmlns:p14="http://schemas.microsoft.com/office/powerpoint/2010/main" val="2128104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7E5F4-CBBD-87FE-E876-EB59E9221C70}"/>
              </a:ext>
            </a:extLst>
          </p:cNvPr>
          <p:cNvSpPr>
            <a:spLocks noGrp="1"/>
          </p:cNvSpPr>
          <p:nvPr>
            <p:ph type="title"/>
          </p:nvPr>
        </p:nvSpPr>
        <p:spPr>
          <a:xfrm>
            <a:off x="2381711" y="171888"/>
            <a:ext cx="8788941" cy="1325563"/>
          </a:xfrm>
        </p:spPr>
        <p:txBody>
          <a:bodyPr/>
          <a:lstStyle/>
          <a:p>
            <a:r>
              <a:rPr lang="en-US" err="1">
                <a:cs typeface="Calibri Light"/>
              </a:rPr>
              <a:t>Novēršana</a:t>
            </a:r>
            <a:endParaRPr lang="en-US">
              <a:cs typeface="Calibri Light"/>
            </a:endParaRPr>
          </a:p>
        </p:txBody>
      </p:sp>
      <p:sp>
        <p:nvSpPr>
          <p:cNvPr id="3" name="Content Placeholder 2">
            <a:extLst>
              <a:ext uri="{FF2B5EF4-FFF2-40B4-BE49-F238E27FC236}">
                <a16:creationId xmlns:a16="http://schemas.microsoft.com/office/drawing/2014/main" id="{6E0D7AA3-E9B8-8277-CB5A-7720C1AA38E6}"/>
              </a:ext>
            </a:extLst>
          </p:cNvPr>
          <p:cNvSpPr>
            <a:spLocks noGrp="1"/>
          </p:cNvSpPr>
          <p:nvPr>
            <p:ph idx="1"/>
          </p:nvPr>
        </p:nvSpPr>
        <p:spPr>
          <a:xfrm>
            <a:off x="1961037" y="2198769"/>
            <a:ext cx="11366500" cy="4364038"/>
          </a:xfrm>
        </p:spPr>
        <p:txBody>
          <a:bodyPr vert="horz" lIns="91440" tIns="45720" rIns="91440" bIns="45720" rtlCol="0" anchor="t">
            <a:normAutofit/>
          </a:bodyPr>
          <a:lstStyle/>
          <a:p>
            <a:pPr marL="457200" indent="-457200"/>
            <a:r>
              <a:rPr lang="lv-LV" b="1">
                <a:ea typeface="+mn-lt"/>
                <a:cs typeface="+mn-lt"/>
              </a:rPr>
              <a:t>pārbūve</a:t>
            </a:r>
            <a:r>
              <a:rPr lang="lv-LV">
                <a:ea typeface="+mn-lt"/>
                <a:cs typeface="+mn-lt"/>
              </a:rPr>
              <a:t>                 būvprojekts</a:t>
            </a:r>
            <a:endParaRPr lang="en-US">
              <a:ea typeface="+mn-lt"/>
              <a:cs typeface="+mn-lt"/>
            </a:endParaRPr>
          </a:p>
          <a:p>
            <a:pPr marL="457200" indent="-457200"/>
            <a:r>
              <a:rPr lang="lv-LV" b="1">
                <a:ea typeface="+mn-lt"/>
                <a:cs typeface="+mn-lt"/>
              </a:rPr>
              <a:t>vienkāršotā pārbūve</a:t>
            </a:r>
            <a:r>
              <a:rPr lang="lv-LV">
                <a:ea typeface="+mn-lt"/>
                <a:cs typeface="+mn-lt"/>
              </a:rPr>
              <a:t>            paskaidrojuma raksts</a:t>
            </a:r>
            <a:endParaRPr lang="en-US">
              <a:ea typeface="+mn-lt"/>
              <a:cs typeface="+mn-lt"/>
            </a:endParaRPr>
          </a:p>
          <a:p>
            <a:pPr marL="457200" indent="-457200"/>
            <a:r>
              <a:rPr lang="lv-LV" b="1">
                <a:ea typeface="+mn-lt"/>
                <a:cs typeface="+mn-lt"/>
              </a:rPr>
              <a:t>atjaunošana</a:t>
            </a:r>
            <a:r>
              <a:rPr lang="lv-LV">
                <a:ea typeface="+mn-lt"/>
                <a:cs typeface="+mn-lt"/>
              </a:rPr>
              <a:t>            paskaidrojuma raksts</a:t>
            </a:r>
            <a:endParaRPr lang="en-US">
              <a:ea typeface="+mn-lt"/>
              <a:cs typeface="+mn-lt"/>
            </a:endParaRPr>
          </a:p>
          <a:p>
            <a:pPr marL="457200" indent="-457200"/>
            <a:r>
              <a:rPr lang="lv-LV" b="1">
                <a:ea typeface="+mn-lt"/>
                <a:cs typeface="+mn-lt"/>
              </a:rPr>
              <a:t>vienkāršotā atjaunošana</a:t>
            </a:r>
            <a:r>
              <a:rPr lang="lv-LV">
                <a:ea typeface="+mn-lt"/>
                <a:cs typeface="+mn-lt"/>
              </a:rPr>
              <a:t>               paziņojums BIS</a:t>
            </a:r>
            <a:endParaRPr lang="en-US">
              <a:ea typeface="+mn-lt"/>
              <a:cs typeface="+mn-lt"/>
            </a:endParaRPr>
          </a:p>
          <a:p>
            <a:pPr marL="457200" indent="-457200"/>
            <a:r>
              <a:rPr lang="lv-LV" b="1">
                <a:ea typeface="+mn-lt"/>
                <a:cs typeface="+mn-lt"/>
              </a:rPr>
              <a:t>ēkas/telpu lietošanas veida maiņa</a:t>
            </a:r>
            <a:r>
              <a:rPr lang="lv-LV">
                <a:ea typeface="+mn-lt"/>
                <a:cs typeface="+mn-lt"/>
              </a:rPr>
              <a:t>              paskaidrojuma raksts</a:t>
            </a:r>
            <a:endParaRPr lang="en-US">
              <a:ea typeface="+mn-lt"/>
              <a:cs typeface="+mn-lt"/>
            </a:endParaRPr>
          </a:p>
          <a:p>
            <a:pPr>
              <a:buFont typeface="Wingdings" panose="020B0604020202020204" pitchFamily="34" charset="0"/>
              <a:buChar char="Ø"/>
            </a:pPr>
            <a:endParaRPr lang="en-US">
              <a:cs typeface="Calibri"/>
            </a:endParaRPr>
          </a:p>
        </p:txBody>
      </p:sp>
      <p:sp>
        <p:nvSpPr>
          <p:cNvPr id="4" name="Slide Number Placeholder 3">
            <a:extLst>
              <a:ext uri="{FF2B5EF4-FFF2-40B4-BE49-F238E27FC236}">
                <a16:creationId xmlns:a16="http://schemas.microsoft.com/office/drawing/2014/main" id="{57830DEE-ED8D-0827-C9E7-12BD5F3B6B1C}"/>
              </a:ext>
            </a:extLst>
          </p:cNvPr>
          <p:cNvSpPr>
            <a:spLocks noGrp="1"/>
          </p:cNvSpPr>
          <p:nvPr>
            <p:ph type="sldNum" sz="quarter" idx="12"/>
          </p:nvPr>
        </p:nvSpPr>
        <p:spPr/>
        <p:txBody>
          <a:bodyPr/>
          <a:lstStyle/>
          <a:p>
            <a:fld id="{32F832BF-1DDA-4BBE-B340-68BC40090DFC}" type="slidenum">
              <a:rPr lang="lv-LV" smtClean="0"/>
              <a:pPr/>
              <a:t>15</a:t>
            </a:fld>
            <a:endParaRPr lang="lv-LV"/>
          </a:p>
        </p:txBody>
      </p:sp>
      <p:sp>
        <p:nvSpPr>
          <p:cNvPr id="5" name="Arrow: Right 4">
            <a:extLst>
              <a:ext uri="{FF2B5EF4-FFF2-40B4-BE49-F238E27FC236}">
                <a16:creationId xmlns:a16="http://schemas.microsoft.com/office/drawing/2014/main" id="{7CB8A906-345A-879F-B13A-FC690608BA78}"/>
              </a:ext>
            </a:extLst>
          </p:cNvPr>
          <p:cNvSpPr/>
          <p:nvPr/>
        </p:nvSpPr>
        <p:spPr>
          <a:xfrm>
            <a:off x="4014190" y="2307373"/>
            <a:ext cx="750094" cy="297657"/>
          </a:xfrm>
          <a:prstGeom prst="rightArrow">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48CE41EA-6186-8B8F-2307-9401FD709CF8}"/>
              </a:ext>
            </a:extLst>
          </p:cNvPr>
          <p:cNvSpPr/>
          <p:nvPr/>
        </p:nvSpPr>
        <p:spPr>
          <a:xfrm>
            <a:off x="5650079" y="2830833"/>
            <a:ext cx="750094" cy="297657"/>
          </a:xfrm>
          <a:prstGeom prst="rightArrow">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3AAD93B6-1001-F486-2EFA-4E5BC8255F92}"/>
              </a:ext>
            </a:extLst>
          </p:cNvPr>
          <p:cNvSpPr/>
          <p:nvPr/>
        </p:nvSpPr>
        <p:spPr>
          <a:xfrm>
            <a:off x="4440181" y="3330224"/>
            <a:ext cx="750094" cy="297657"/>
          </a:xfrm>
          <a:prstGeom prst="rightArrow">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F0520BCB-57BB-B5CF-750D-A13DB27D7426}"/>
              </a:ext>
            </a:extLst>
          </p:cNvPr>
          <p:cNvSpPr/>
          <p:nvPr/>
        </p:nvSpPr>
        <p:spPr>
          <a:xfrm>
            <a:off x="6361937" y="3826277"/>
            <a:ext cx="750094" cy="297657"/>
          </a:xfrm>
          <a:prstGeom prst="rightArrow">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AE5E4FEF-58B5-FC91-6018-10E905F749FD}"/>
              </a:ext>
            </a:extLst>
          </p:cNvPr>
          <p:cNvSpPr/>
          <p:nvPr/>
        </p:nvSpPr>
        <p:spPr>
          <a:xfrm>
            <a:off x="7726645" y="4348888"/>
            <a:ext cx="750094" cy="297657"/>
          </a:xfrm>
          <a:prstGeom prst="rightArrow">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8592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A2938-9D34-4368-AE32-F34C161B6BEB}"/>
              </a:ext>
            </a:extLst>
          </p:cNvPr>
          <p:cNvSpPr>
            <a:spLocks noGrp="1"/>
          </p:cNvSpPr>
          <p:nvPr>
            <p:ph type="title"/>
          </p:nvPr>
        </p:nvSpPr>
        <p:spPr>
          <a:xfrm>
            <a:off x="2340076" y="-18612"/>
            <a:ext cx="9262375" cy="1325563"/>
          </a:xfrm>
        </p:spPr>
        <p:txBody>
          <a:bodyPr>
            <a:normAutofit/>
          </a:bodyPr>
          <a:lstStyle/>
          <a:p>
            <a:r>
              <a:rPr lang="lv-LV" sz="4000">
                <a:cs typeface="Calibri Light"/>
              </a:rPr>
              <a:t>Būvniecības process </a:t>
            </a:r>
            <a:br>
              <a:rPr lang="lv-LV" sz="4000">
                <a:cs typeface="Calibri Light"/>
              </a:rPr>
            </a:br>
            <a:r>
              <a:rPr lang="lv-LV" sz="4000">
                <a:cs typeface="Calibri Light"/>
              </a:rPr>
              <a:t>patvaļīgas būvniecības gadījumā</a:t>
            </a:r>
            <a:endParaRPr lang="lv-LV" sz="4000"/>
          </a:p>
        </p:txBody>
      </p:sp>
      <p:sp>
        <p:nvSpPr>
          <p:cNvPr id="4" name="Slide Number Placeholder 3">
            <a:extLst>
              <a:ext uri="{FF2B5EF4-FFF2-40B4-BE49-F238E27FC236}">
                <a16:creationId xmlns:a16="http://schemas.microsoft.com/office/drawing/2014/main" id="{7D3043A4-3E0F-4F26-BEC4-1A4BA2462D4B}"/>
              </a:ext>
            </a:extLst>
          </p:cNvPr>
          <p:cNvSpPr>
            <a:spLocks noGrp="1"/>
          </p:cNvSpPr>
          <p:nvPr>
            <p:ph type="sldNum" sz="quarter" idx="12"/>
          </p:nvPr>
        </p:nvSpPr>
        <p:spPr/>
        <p:txBody>
          <a:bodyPr/>
          <a:lstStyle/>
          <a:p>
            <a:fld id="{32F832BF-1DDA-4BBE-B340-68BC40090DFC}" type="slidenum">
              <a:rPr lang="lv-LV" smtClean="0"/>
              <a:pPr/>
              <a:t>16</a:t>
            </a:fld>
            <a:endParaRPr lang="lv-LV"/>
          </a:p>
        </p:txBody>
      </p:sp>
      <p:sp>
        <p:nvSpPr>
          <p:cNvPr id="7" name="Content Placeholder 6">
            <a:extLst>
              <a:ext uri="{FF2B5EF4-FFF2-40B4-BE49-F238E27FC236}">
                <a16:creationId xmlns:a16="http://schemas.microsoft.com/office/drawing/2014/main" id="{3390DF64-31C0-8A5D-C5C1-C2EDB3D9FF5E}"/>
              </a:ext>
            </a:extLst>
          </p:cNvPr>
          <p:cNvSpPr>
            <a:spLocks noGrp="1"/>
          </p:cNvSpPr>
          <p:nvPr>
            <p:ph idx="1"/>
          </p:nvPr>
        </p:nvSpPr>
        <p:spPr/>
        <p:txBody>
          <a:bodyPr vert="horz" lIns="91440" tIns="45720" rIns="91440" bIns="45720" rtlCol="0" anchor="t">
            <a:normAutofit/>
          </a:bodyPr>
          <a:lstStyle/>
          <a:p>
            <a:pPr marL="0" indent="0">
              <a:buNone/>
            </a:pPr>
            <a:endParaRPr lang="en-GB">
              <a:cs typeface="Calibri"/>
            </a:endParaRPr>
          </a:p>
          <a:p>
            <a:endParaRPr lang="en-GB">
              <a:cs typeface="Calibri"/>
            </a:endParaRPr>
          </a:p>
        </p:txBody>
      </p:sp>
      <p:graphicFrame>
        <p:nvGraphicFramePr>
          <p:cNvPr id="8" name="Diagram 8">
            <a:extLst>
              <a:ext uri="{FF2B5EF4-FFF2-40B4-BE49-F238E27FC236}">
                <a16:creationId xmlns:a16="http://schemas.microsoft.com/office/drawing/2014/main" id="{A589F88B-BED1-8EB7-80C6-6AFCE0D92FD4}"/>
              </a:ext>
            </a:extLst>
          </p:cNvPr>
          <p:cNvGraphicFramePr/>
          <p:nvPr>
            <p:extLst>
              <p:ext uri="{D42A27DB-BD31-4B8C-83A1-F6EECF244321}">
                <p14:modId xmlns:p14="http://schemas.microsoft.com/office/powerpoint/2010/main" val="497747641"/>
              </p:ext>
            </p:extLst>
          </p:nvPr>
        </p:nvGraphicFramePr>
        <p:xfrm>
          <a:off x="2717322" y="1715219"/>
          <a:ext cx="8123206" cy="4865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6585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A2938-9D34-4368-AE32-F34C161B6BEB}"/>
              </a:ext>
            </a:extLst>
          </p:cNvPr>
          <p:cNvSpPr>
            <a:spLocks noGrp="1"/>
          </p:cNvSpPr>
          <p:nvPr>
            <p:ph type="title"/>
          </p:nvPr>
        </p:nvSpPr>
        <p:spPr>
          <a:xfrm>
            <a:off x="2340076" y="-18612"/>
            <a:ext cx="9262375" cy="1325563"/>
          </a:xfrm>
        </p:spPr>
        <p:txBody>
          <a:bodyPr>
            <a:normAutofit/>
          </a:bodyPr>
          <a:lstStyle/>
          <a:p>
            <a:r>
              <a:rPr lang="lv-LV" sz="4000">
                <a:cs typeface="Calibri Light"/>
              </a:rPr>
              <a:t>Īpašnieka sadarbība administratīvajā lietā</a:t>
            </a:r>
            <a:endParaRPr lang="en-US"/>
          </a:p>
        </p:txBody>
      </p:sp>
      <p:sp>
        <p:nvSpPr>
          <p:cNvPr id="3" name="Content Placeholder 2">
            <a:extLst>
              <a:ext uri="{FF2B5EF4-FFF2-40B4-BE49-F238E27FC236}">
                <a16:creationId xmlns:a16="http://schemas.microsoft.com/office/drawing/2014/main" id="{033B343D-4E45-4D8D-88F2-DBC398D3462B}"/>
              </a:ext>
            </a:extLst>
          </p:cNvPr>
          <p:cNvSpPr>
            <a:spLocks noGrp="1"/>
          </p:cNvSpPr>
          <p:nvPr>
            <p:ph idx="1"/>
          </p:nvPr>
        </p:nvSpPr>
        <p:spPr>
          <a:xfrm>
            <a:off x="838200" y="1825625"/>
            <a:ext cx="10515600" cy="681038"/>
          </a:xfrm>
        </p:spPr>
        <p:txBody>
          <a:bodyPr vert="horz" lIns="91440" tIns="45720" rIns="91440" bIns="45720" rtlCol="0" anchor="t">
            <a:normAutofit/>
          </a:bodyPr>
          <a:lstStyle/>
          <a:p>
            <a:pPr marL="0" indent="0">
              <a:buNone/>
            </a:pPr>
            <a:r>
              <a:rPr lang="lv-LV">
                <a:cs typeface="Calibri"/>
              </a:rPr>
              <a:t>                      Lēmuma izpilde - patvaļīgās būvniecības </a:t>
            </a:r>
            <a:r>
              <a:rPr lang="lv-LV" u="sng">
                <a:cs typeface="Calibri"/>
              </a:rPr>
              <a:t>sekas ir novērstas</a:t>
            </a:r>
            <a:endParaRPr lang="lv-LV" u="sng"/>
          </a:p>
        </p:txBody>
      </p:sp>
      <p:sp>
        <p:nvSpPr>
          <p:cNvPr id="4" name="Slide Number Placeholder 3">
            <a:extLst>
              <a:ext uri="{FF2B5EF4-FFF2-40B4-BE49-F238E27FC236}">
                <a16:creationId xmlns:a16="http://schemas.microsoft.com/office/drawing/2014/main" id="{7D3043A4-3E0F-4F26-BEC4-1A4BA2462D4B}"/>
              </a:ext>
            </a:extLst>
          </p:cNvPr>
          <p:cNvSpPr>
            <a:spLocks noGrp="1"/>
          </p:cNvSpPr>
          <p:nvPr>
            <p:ph type="sldNum" sz="quarter" idx="12"/>
          </p:nvPr>
        </p:nvSpPr>
        <p:spPr/>
        <p:txBody>
          <a:bodyPr/>
          <a:lstStyle/>
          <a:p>
            <a:fld id="{32F832BF-1DDA-4BBE-B340-68BC40090DFC}" type="slidenum">
              <a:rPr lang="lv-LV" smtClean="0"/>
              <a:pPr/>
              <a:t>17</a:t>
            </a:fld>
            <a:endParaRPr lang="lv-LV"/>
          </a:p>
        </p:txBody>
      </p:sp>
      <p:pic>
        <p:nvPicPr>
          <p:cNvPr id="5" name="Picture 5" descr="Icon&#10;&#10;Description automatically generated">
            <a:extLst>
              <a:ext uri="{FF2B5EF4-FFF2-40B4-BE49-F238E27FC236}">
                <a16:creationId xmlns:a16="http://schemas.microsoft.com/office/drawing/2014/main" id="{C5D62B57-C6DA-AE69-DF7F-3981018E4E21}"/>
              </a:ext>
            </a:extLst>
          </p:cNvPr>
          <p:cNvPicPr>
            <a:picLocks noChangeAspect="1"/>
          </p:cNvPicPr>
          <p:nvPr/>
        </p:nvPicPr>
        <p:blipFill>
          <a:blip r:embed="rId2"/>
          <a:stretch>
            <a:fillRect/>
          </a:stretch>
        </p:blipFill>
        <p:spPr>
          <a:xfrm>
            <a:off x="1757363" y="1647825"/>
            <a:ext cx="803275" cy="768350"/>
          </a:xfrm>
          <a:prstGeom prst="rect">
            <a:avLst/>
          </a:prstGeom>
        </p:spPr>
      </p:pic>
      <p:sp>
        <p:nvSpPr>
          <p:cNvPr id="6" name="TextBox 5">
            <a:extLst>
              <a:ext uri="{FF2B5EF4-FFF2-40B4-BE49-F238E27FC236}">
                <a16:creationId xmlns:a16="http://schemas.microsoft.com/office/drawing/2014/main" id="{B340A5EA-7994-B100-5B0F-5D5C9F08F2C9}"/>
              </a:ext>
            </a:extLst>
          </p:cNvPr>
          <p:cNvSpPr txBox="1"/>
          <p:nvPr/>
        </p:nvSpPr>
        <p:spPr>
          <a:xfrm>
            <a:off x="2662406" y="2933700"/>
            <a:ext cx="8812450" cy="27186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lv-LV" sz="2800">
                <a:ea typeface="+mn-lt"/>
                <a:cs typeface="+mn-lt"/>
              </a:rPr>
              <a:t>Lēmuma izpildes kavēšanās:</a:t>
            </a:r>
          </a:p>
          <a:p>
            <a:pPr>
              <a:lnSpc>
                <a:spcPct val="90000"/>
              </a:lnSpc>
              <a:spcBef>
                <a:spcPts val="1000"/>
              </a:spcBef>
            </a:pPr>
            <a:r>
              <a:rPr lang="lv-LV" sz="2800">
                <a:ea typeface="+mn-lt"/>
                <a:cs typeface="+mn-lt"/>
              </a:rPr>
              <a:t>- īpašnieks pilda lēmumu un komunicē ar biroju - lēmuma termiņa pagarināšana</a:t>
            </a:r>
          </a:p>
          <a:p>
            <a:pPr>
              <a:lnSpc>
                <a:spcPct val="90000"/>
              </a:lnSpc>
              <a:spcBef>
                <a:spcPts val="1000"/>
              </a:spcBef>
            </a:pPr>
            <a:r>
              <a:rPr lang="lv-LV" sz="2800">
                <a:ea typeface="+mn-lt"/>
                <a:cs typeface="+mn-lt"/>
              </a:rPr>
              <a:t>- īpašnieks nepilda lēmumu un nekomunicē ar biroju - brīdinājums un piespiedu izpilde</a:t>
            </a:r>
          </a:p>
          <a:p>
            <a:pPr algn="l"/>
            <a:endParaRPr lang="en-US" sz="2800">
              <a:cs typeface="Calibri"/>
            </a:endParaRPr>
          </a:p>
        </p:txBody>
      </p:sp>
      <p:pic>
        <p:nvPicPr>
          <p:cNvPr id="8" name="Picture 5" descr="Icon&#10;&#10;Description automatically generated">
            <a:extLst>
              <a:ext uri="{FF2B5EF4-FFF2-40B4-BE49-F238E27FC236}">
                <a16:creationId xmlns:a16="http://schemas.microsoft.com/office/drawing/2014/main" id="{8903899F-AEA2-08FF-A410-30630B119622}"/>
              </a:ext>
            </a:extLst>
          </p:cNvPr>
          <p:cNvPicPr>
            <a:picLocks noChangeAspect="1"/>
          </p:cNvPicPr>
          <p:nvPr/>
        </p:nvPicPr>
        <p:blipFill>
          <a:blip r:embed="rId2"/>
          <a:stretch>
            <a:fillRect/>
          </a:stretch>
        </p:blipFill>
        <p:spPr>
          <a:xfrm rot="10800000" flipH="1">
            <a:off x="1760538" y="2930525"/>
            <a:ext cx="898525" cy="768350"/>
          </a:xfrm>
          <a:prstGeom prst="rect">
            <a:avLst/>
          </a:prstGeom>
        </p:spPr>
      </p:pic>
    </p:spTree>
    <p:extLst>
      <p:ext uri="{BB962C8B-B14F-4D97-AF65-F5344CB8AC3E}">
        <p14:creationId xmlns:p14="http://schemas.microsoft.com/office/powerpoint/2010/main" val="3581342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7B30BF-4909-2FBC-3848-D386D56AAAC2}"/>
              </a:ext>
            </a:extLst>
          </p:cNvPr>
          <p:cNvSpPr>
            <a:spLocks noGrp="1"/>
          </p:cNvSpPr>
          <p:nvPr>
            <p:ph type="sldNum" sz="quarter" idx="12"/>
          </p:nvPr>
        </p:nvSpPr>
        <p:spPr/>
        <p:txBody>
          <a:bodyPr/>
          <a:lstStyle/>
          <a:p>
            <a:fld id="{32F832BF-1DDA-4BBE-B340-68BC40090DFC}" type="slidenum">
              <a:rPr lang="lv-LV" smtClean="0"/>
              <a:pPr/>
              <a:t>18</a:t>
            </a:fld>
            <a:endParaRPr lang="lv-LV"/>
          </a:p>
        </p:txBody>
      </p:sp>
      <p:sp>
        <p:nvSpPr>
          <p:cNvPr id="5" name="Title 6">
            <a:extLst>
              <a:ext uri="{FF2B5EF4-FFF2-40B4-BE49-F238E27FC236}">
                <a16:creationId xmlns:a16="http://schemas.microsoft.com/office/drawing/2014/main" id="{B9FD3CE3-B5D2-9851-5670-D22CB9C72990}"/>
              </a:ext>
            </a:extLst>
          </p:cNvPr>
          <p:cNvSpPr>
            <a:spLocks noGrp="1"/>
          </p:cNvSpPr>
          <p:nvPr/>
        </p:nvSpPr>
        <p:spPr>
          <a:xfrm>
            <a:off x="6088271" y="1210115"/>
            <a:ext cx="6507956" cy="52998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3200">
                <a:solidFill>
                  <a:schemeClr val="tx2">
                    <a:lumMod val="10000"/>
                  </a:schemeClr>
                </a:solidFill>
                <a:ea typeface="+mj-lt"/>
                <a:cs typeface="+mj-lt"/>
              </a:rPr>
              <a:t>Lēmums izpildīts un administratīvā lieta izbeigta...</a:t>
            </a:r>
            <a:endParaRPr lang="en-US" sz="3200">
              <a:solidFill>
                <a:schemeClr val="tx2">
                  <a:lumMod val="10000"/>
                </a:schemeClr>
              </a:solidFill>
              <a:ea typeface="+mj-lt"/>
              <a:cs typeface="+mj-lt"/>
            </a:endParaRPr>
          </a:p>
          <a:p>
            <a:endParaRPr lang="en-US" sz="2200">
              <a:solidFill>
                <a:schemeClr val="tx2">
                  <a:lumMod val="10000"/>
                </a:schemeClr>
              </a:solidFill>
              <a:cs typeface="Calibri Light"/>
            </a:endParaRPr>
          </a:p>
        </p:txBody>
      </p:sp>
      <p:sp>
        <p:nvSpPr>
          <p:cNvPr id="7" name="Content Placeholder 2">
            <a:extLst>
              <a:ext uri="{FF2B5EF4-FFF2-40B4-BE49-F238E27FC236}">
                <a16:creationId xmlns:a16="http://schemas.microsoft.com/office/drawing/2014/main" id="{F2B20048-8D44-FF32-E813-9A1A9DA642A8}"/>
              </a:ext>
            </a:extLst>
          </p:cNvPr>
          <p:cNvSpPr txBox="1">
            <a:spLocks/>
          </p:cNvSpPr>
          <p:nvPr/>
        </p:nvSpPr>
        <p:spPr>
          <a:xfrm>
            <a:off x="583405" y="92521"/>
            <a:ext cx="4258029" cy="557869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200">
                <a:cs typeface="Calibri"/>
              </a:rPr>
              <a:t>Izstrādāta un būvvaldē saskaņota būvniecības ieceres dokumentācija (paziņojuma reģistrēšana BIS, atzīme par projektēšanas nosacījumu izpildi un būvdarbu uzsākšanas nosacījumu izpildi)</a:t>
            </a:r>
            <a:endParaRPr lang="en-US">
              <a:cs typeface="Calibri"/>
            </a:endParaRPr>
          </a:p>
        </p:txBody>
      </p:sp>
      <p:sp>
        <p:nvSpPr>
          <p:cNvPr id="8" name="TextBox 7">
            <a:extLst>
              <a:ext uri="{FF2B5EF4-FFF2-40B4-BE49-F238E27FC236}">
                <a16:creationId xmlns:a16="http://schemas.microsoft.com/office/drawing/2014/main" id="{2209D16E-FC32-D8B8-0464-E68D4C582DE7}"/>
              </a:ext>
            </a:extLst>
          </p:cNvPr>
          <p:cNvSpPr txBox="1"/>
          <p:nvPr/>
        </p:nvSpPr>
        <p:spPr>
          <a:xfrm>
            <a:off x="4843462" y="92868"/>
            <a:ext cx="569594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sp>
        <p:nvSpPr>
          <p:cNvPr id="9" name="TextBox 8">
            <a:extLst>
              <a:ext uri="{FF2B5EF4-FFF2-40B4-BE49-F238E27FC236}">
                <a16:creationId xmlns:a16="http://schemas.microsoft.com/office/drawing/2014/main" id="{8D1FF21D-EA8A-858B-8438-33B208B35F32}"/>
              </a:ext>
            </a:extLst>
          </p:cNvPr>
          <p:cNvSpPr txBox="1"/>
          <p:nvPr/>
        </p:nvSpPr>
        <p:spPr>
          <a:xfrm>
            <a:off x="2711483" y="348219"/>
            <a:ext cx="550544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err="1">
                <a:latin typeface="Calibri Light"/>
                <a:cs typeface="Calibri"/>
              </a:rPr>
              <a:t>Lietvedības</a:t>
            </a:r>
            <a:r>
              <a:rPr lang="en-US" sz="4000">
                <a:latin typeface="Calibri Light"/>
                <a:cs typeface="Calibri"/>
              </a:rPr>
              <a:t> </a:t>
            </a:r>
            <a:r>
              <a:rPr lang="en-US" sz="4000" err="1">
                <a:latin typeface="Calibri Light"/>
                <a:cs typeface="Calibri"/>
              </a:rPr>
              <a:t>izbeigšana</a:t>
            </a:r>
            <a:endParaRPr lang="en-US" sz="4000" err="1">
              <a:latin typeface="Calibri Light"/>
            </a:endParaRPr>
          </a:p>
        </p:txBody>
      </p:sp>
      <p:cxnSp>
        <p:nvCxnSpPr>
          <p:cNvPr id="11" name="Connector: Elbow 10">
            <a:extLst>
              <a:ext uri="{FF2B5EF4-FFF2-40B4-BE49-F238E27FC236}">
                <a16:creationId xmlns:a16="http://schemas.microsoft.com/office/drawing/2014/main" id="{A7462B88-FBBD-04FE-7702-A90E21BDF0DE}"/>
              </a:ext>
            </a:extLst>
          </p:cNvPr>
          <p:cNvCxnSpPr/>
          <p:nvPr/>
        </p:nvCxnSpPr>
        <p:spPr>
          <a:xfrm>
            <a:off x="4662487" y="2543175"/>
            <a:ext cx="1343025" cy="1104900"/>
          </a:xfrm>
          <a:prstGeom prst="bentConnector3">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2" name="Arrow: Down 11">
            <a:extLst>
              <a:ext uri="{FF2B5EF4-FFF2-40B4-BE49-F238E27FC236}">
                <a16:creationId xmlns:a16="http://schemas.microsoft.com/office/drawing/2014/main" id="{39C3101A-8CDD-8477-407E-0DB29344F3EC}"/>
              </a:ext>
            </a:extLst>
          </p:cNvPr>
          <p:cNvSpPr/>
          <p:nvPr/>
        </p:nvSpPr>
        <p:spPr>
          <a:xfrm>
            <a:off x="7556278" y="4237578"/>
            <a:ext cx="273844" cy="58340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CC458EF-2FE8-7A1F-2C16-C0666C9F5B73}"/>
              </a:ext>
            </a:extLst>
          </p:cNvPr>
          <p:cNvSpPr txBox="1"/>
          <p:nvPr/>
        </p:nvSpPr>
        <p:spPr>
          <a:xfrm>
            <a:off x="6843711" y="4942820"/>
            <a:ext cx="190976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a:solidFill>
                  <a:srgbClr val="FF0000"/>
                </a:solidFill>
              </a:rPr>
              <a:t>BET...</a:t>
            </a:r>
            <a:endParaRPr lang="en-US" sz="4000" b="1">
              <a:solidFill>
                <a:srgbClr val="FF0000"/>
              </a:solidFill>
              <a:cs typeface="Calibri"/>
            </a:endParaRPr>
          </a:p>
        </p:txBody>
      </p:sp>
    </p:spTree>
    <p:extLst>
      <p:ext uri="{BB962C8B-B14F-4D97-AF65-F5344CB8AC3E}">
        <p14:creationId xmlns:p14="http://schemas.microsoft.com/office/powerpoint/2010/main" val="2308970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A2938-9D34-4368-AE32-F34C161B6BEB}"/>
              </a:ext>
            </a:extLst>
          </p:cNvPr>
          <p:cNvSpPr>
            <a:spLocks noGrp="1"/>
          </p:cNvSpPr>
          <p:nvPr>
            <p:ph type="title"/>
          </p:nvPr>
        </p:nvSpPr>
        <p:spPr>
          <a:xfrm>
            <a:off x="2421139" y="-2400"/>
            <a:ext cx="9181312" cy="1309351"/>
          </a:xfrm>
        </p:spPr>
        <p:txBody>
          <a:bodyPr>
            <a:normAutofit/>
          </a:bodyPr>
          <a:lstStyle/>
          <a:p>
            <a:r>
              <a:rPr lang="lv-LV" sz="4000">
                <a:cs typeface="Calibri Light"/>
              </a:rPr>
              <a:t>Būvniecības procesa pabeigšana</a:t>
            </a:r>
            <a:endParaRPr lang="en-US"/>
          </a:p>
        </p:txBody>
      </p:sp>
      <p:sp>
        <p:nvSpPr>
          <p:cNvPr id="3" name="Content Placeholder 2">
            <a:extLst>
              <a:ext uri="{FF2B5EF4-FFF2-40B4-BE49-F238E27FC236}">
                <a16:creationId xmlns:a16="http://schemas.microsoft.com/office/drawing/2014/main" id="{033B343D-4E45-4D8D-88F2-DBC398D3462B}"/>
              </a:ext>
            </a:extLst>
          </p:cNvPr>
          <p:cNvSpPr>
            <a:spLocks noGrp="1"/>
          </p:cNvSpPr>
          <p:nvPr>
            <p:ph idx="1"/>
          </p:nvPr>
        </p:nvSpPr>
        <p:spPr>
          <a:xfrm>
            <a:off x="762000" y="2384425"/>
            <a:ext cx="10515600" cy="4351338"/>
          </a:xfrm>
        </p:spPr>
        <p:txBody>
          <a:bodyPr vert="horz" lIns="91440" tIns="45720" rIns="91440" bIns="45720" rtlCol="0" anchor="t">
            <a:normAutofit/>
          </a:bodyPr>
          <a:lstStyle/>
          <a:p>
            <a:pPr marL="0" indent="0" algn="ctr">
              <a:buNone/>
            </a:pPr>
            <a:r>
              <a:rPr lang="lv-LV" sz="6000">
                <a:solidFill>
                  <a:srgbClr val="FF0000"/>
                </a:solidFill>
                <a:cs typeface="Calibri"/>
              </a:rPr>
              <a:t>!    </a:t>
            </a:r>
            <a:r>
              <a:rPr lang="lv-LV" sz="4400">
                <a:solidFill>
                  <a:srgbClr val="FF0000"/>
                </a:solidFill>
                <a:cs typeface="Calibri"/>
              </a:rPr>
              <a:t>Veiktie būvdarbi </a:t>
            </a:r>
            <a:r>
              <a:rPr lang="lv-LV" sz="4400" b="1" u="sng">
                <a:solidFill>
                  <a:srgbClr val="FF0000"/>
                </a:solidFill>
                <a:cs typeface="Calibri"/>
              </a:rPr>
              <a:t>OBLIGĀTI</a:t>
            </a:r>
            <a:r>
              <a:rPr lang="lv-LV" sz="4400">
                <a:solidFill>
                  <a:srgbClr val="FF0000"/>
                </a:solidFill>
                <a:cs typeface="Calibri"/>
              </a:rPr>
              <a:t> jānodod ekspluatācijā, lai pilnībā pabeigtu būvniecības procesu</a:t>
            </a:r>
            <a:endParaRPr lang="en-US">
              <a:cs typeface="Calibri"/>
            </a:endParaRPr>
          </a:p>
        </p:txBody>
      </p:sp>
      <p:sp>
        <p:nvSpPr>
          <p:cNvPr id="4" name="Slide Number Placeholder 3">
            <a:extLst>
              <a:ext uri="{FF2B5EF4-FFF2-40B4-BE49-F238E27FC236}">
                <a16:creationId xmlns:a16="http://schemas.microsoft.com/office/drawing/2014/main" id="{7D3043A4-3E0F-4F26-BEC4-1A4BA2462D4B}"/>
              </a:ext>
            </a:extLst>
          </p:cNvPr>
          <p:cNvSpPr>
            <a:spLocks noGrp="1"/>
          </p:cNvSpPr>
          <p:nvPr>
            <p:ph type="sldNum" sz="quarter" idx="12"/>
          </p:nvPr>
        </p:nvSpPr>
        <p:spPr/>
        <p:txBody>
          <a:bodyPr/>
          <a:lstStyle/>
          <a:p>
            <a:fld id="{32F832BF-1DDA-4BBE-B340-68BC40090DFC}" type="slidenum">
              <a:rPr lang="lv-LV" smtClean="0"/>
              <a:pPr/>
              <a:t>19</a:t>
            </a:fld>
            <a:endParaRPr lang="lv-LV"/>
          </a:p>
        </p:txBody>
      </p:sp>
      <p:sp>
        <p:nvSpPr>
          <p:cNvPr id="6" name="Content Placeholder 2">
            <a:extLst>
              <a:ext uri="{FF2B5EF4-FFF2-40B4-BE49-F238E27FC236}">
                <a16:creationId xmlns:a16="http://schemas.microsoft.com/office/drawing/2014/main" id="{096F7ABE-AF4E-07CB-313E-1BA857C3F7E3}"/>
              </a:ext>
            </a:extLst>
          </p:cNvPr>
          <p:cNvSpPr txBox="1">
            <a:spLocks/>
          </p:cNvSpPr>
          <p:nvPr/>
        </p:nvSpPr>
        <p:spPr>
          <a:xfrm>
            <a:off x="0" y="1259332"/>
            <a:ext cx="4841434" cy="44714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lv-LV" sz="2200">
              <a:cs typeface="Calibri"/>
            </a:endParaRPr>
          </a:p>
        </p:txBody>
      </p:sp>
      <p:sp>
        <p:nvSpPr>
          <p:cNvPr id="8" name="Title 6">
            <a:extLst>
              <a:ext uri="{FF2B5EF4-FFF2-40B4-BE49-F238E27FC236}">
                <a16:creationId xmlns:a16="http://schemas.microsoft.com/office/drawing/2014/main" id="{7172BBE8-B369-62F3-416E-47F6A3395569}"/>
              </a:ext>
            </a:extLst>
          </p:cNvPr>
          <p:cNvSpPr txBox="1">
            <a:spLocks/>
          </p:cNvSpPr>
          <p:nvPr/>
        </p:nvSpPr>
        <p:spPr>
          <a:xfrm>
            <a:off x="6016833" y="3996176"/>
            <a:ext cx="6400800" cy="30019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lv-LV" sz="3200">
              <a:solidFill>
                <a:schemeClr val="tx2">
                  <a:lumMod val="10000"/>
                </a:schemeClr>
              </a:solidFill>
              <a:ea typeface="+mj-lt"/>
              <a:cs typeface="+mj-lt"/>
            </a:endParaRPr>
          </a:p>
          <a:p>
            <a:endParaRPr lang="en-US" sz="2200">
              <a:solidFill>
                <a:schemeClr val="tx2">
                  <a:lumMod val="10000"/>
                </a:schemeClr>
              </a:solidFill>
              <a:cs typeface="Calibri Light"/>
            </a:endParaRPr>
          </a:p>
        </p:txBody>
      </p:sp>
    </p:spTree>
    <p:extLst>
      <p:ext uri="{BB962C8B-B14F-4D97-AF65-F5344CB8AC3E}">
        <p14:creationId xmlns:p14="http://schemas.microsoft.com/office/powerpoint/2010/main" val="1062714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A2938-9D34-4368-AE32-F34C161B6BEB}"/>
              </a:ext>
            </a:extLst>
          </p:cNvPr>
          <p:cNvSpPr>
            <a:spLocks noGrp="1"/>
          </p:cNvSpPr>
          <p:nvPr>
            <p:ph type="title"/>
          </p:nvPr>
        </p:nvSpPr>
        <p:spPr>
          <a:xfrm>
            <a:off x="2349910" y="-18612"/>
            <a:ext cx="9252541" cy="1325563"/>
          </a:xfrm>
        </p:spPr>
        <p:txBody>
          <a:bodyPr>
            <a:normAutofit/>
          </a:bodyPr>
          <a:lstStyle/>
          <a:p>
            <a:r>
              <a:rPr lang="lv-LV" sz="4000"/>
              <a:t>Būvju tehniskā apsekošana</a:t>
            </a:r>
          </a:p>
        </p:txBody>
      </p:sp>
      <p:graphicFrame>
        <p:nvGraphicFramePr>
          <p:cNvPr id="5" name="Content Placeholder 4">
            <a:extLst>
              <a:ext uri="{FF2B5EF4-FFF2-40B4-BE49-F238E27FC236}">
                <a16:creationId xmlns:a16="http://schemas.microsoft.com/office/drawing/2014/main" id="{4838FB4D-8F2D-41F1-8B5D-3C7CD1878225}"/>
              </a:ext>
            </a:extLst>
          </p:cNvPr>
          <p:cNvGraphicFramePr>
            <a:graphicFrameLocks noGrp="1"/>
          </p:cNvGraphicFramePr>
          <p:nvPr>
            <p:ph idx="1"/>
            <p:extLst>
              <p:ext uri="{D42A27DB-BD31-4B8C-83A1-F6EECF244321}">
                <p14:modId xmlns:p14="http://schemas.microsoft.com/office/powerpoint/2010/main" val="360276317"/>
              </p:ext>
            </p:extLst>
          </p:nvPr>
        </p:nvGraphicFramePr>
        <p:xfrm>
          <a:off x="1563414" y="1804605"/>
          <a:ext cx="9367345" cy="1033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D3043A4-3E0F-4F26-BEC4-1A4BA2462D4B}"/>
              </a:ext>
            </a:extLst>
          </p:cNvPr>
          <p:cNvSpPr>
            <a:spLocks noGrp="1"/>
          </p:cNvSpPr>
          <p:nvPr>
            <p:ph type="sldNum" sz="quarter" idx="12"/>
          </p:nvPr>
        </p:nvSpPr>
        <p:spPr/>
        <p:txBody>
          <a:bodyPr/>
          <a:lstStyle/>
          <a:p>
            <a:fld id="{32F832BF-1DDA-4BBE-B340-68BC40090DFC}" type="slidenum">
              <a:rPr lang="lv-LV" smtClean="0"/>
              <a:pPr/>
              <a:t>2</a:t>
            </a:fld>
            <a:endParaRPr lang="lv-LV"/>
          </a:p>
        </p:txBody>
      </p:sp>
      <p:graphicFrame>
        <p:nvGraphicFramePr>
          <p:cNvPr id="8" name="Diagram 7">
            <a:extLst>
              <a:ext uri="{FF2B5EF4-FFF2-40B4-BE49-F238E27FC236}">
                <a16:creationId xmlns:a16="http://schemas.microsoft.com/office/drawing/2014/main" id="{8113E9FA-D77A-4BA6-B128-78F95F2727CE}"/>
              </a:ext>
            </a:extLst>
          </p:cNvPr>
          <p:cNvGraphicFramePr/>
          <p:nvPr>
            <p:extLst>
              <p:ext uri="{D42A27DB-BD31-4B8C-83A1-F6EECF244321}">
                <p14:modId xmlns:p14="http://schemas.microsoft.com/office/powerpoint/2010/main" val="1969949159"/>
              </p:ext>
            </p:extLst>
          </p:nvPr>
        </p:nvGraphicFramePr>
        <p:xfrm>
          <a:off x="2032000" y="3121152"/>
          <a:ext cx="8128000" cy="30171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106472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p:cNvSpPr>
            <a:spLocks noGrp="1"/>
          </p:cNvSpPr>
          <p:nvPr>
            <p:ph type="sldNum" sz="quarter" idx="12"/>
          </p:nvPr>
        </p:nvSpPr>
        <p:spPr>
          <a:xfrm>
            <a:off x="8718755" y="6146216"/>
            <a:ext cx="2743200" cy="365125"/>
          </a:xfrm>
        </p:spPr>
        <p:txBody>
          <a:bodyPr/>
          <a:lstStyle/>
          <a:p>
            <a:fld id="{32F832BF-1DDA-4BBE-B340-68BC40090DFC}" type="slidenum">
              <a:rPr lang="lv-LV" smtClean="0"/>
              <a:pPr/>
              <a:t>20</a:t>
            </a:fld>
            <a:endParaRPr lang="lv-LV"/>
          </a:p>
        </p:txBody>
      </p:sp>
      <p:pic>
        <p:nvPicPr>
          <p:cNvPr id="6" name="Picture 5"/>
          <p:cNvPicPr>
            <a:picLocks noChangeAspect="1"/>
          </p:cNvPicPr>
          <p:nvPr/>
        </p:nvPicPr>
        <p:blipFill rotWithShape="1">
          <a:blip r:embed="rId3" cstate="print"/>
          <a:srcRect l="42765" t="13473" r="28727" b="56141"/>
          <a:stretch/>
        </p:blipFill>
        <p:spPr>
          <a:xfrm>
            <a:off x="4264663" y="0"/>
            <a:ext cx="3672454" cy="2446421"/>
          </a:xfrm>
          <a:prstGeom prst="rect">
            <a:avLst/>
          </a:prstGeom>
        </p:spPr>
      </p:pic>
      <p:sp>
        <p:nvSpPr>
          <p:cNvPr id="5" name="Text Placeholder 2"/>
          <p:cNvSpPr txBox="1">
            <a:spLocks/>
          </p:cNvSpPr>
          <p:nvPr/>
        </p:nvSpPr>
        <p:spPr>
          <a:xfrm>
            <a:off x="1394234" y="5295504"/>
            <a:ext cx="9823010" cy="1215837"/>
          </a:xfrm>
          <a:prstGeom prst="rect">
            <a:avLst/>
          </a:prstGeom>
        </p:spPr>
        <p:txBody>
          <a:bodyPr vert="horz" lIns="91440" tIns="45720" rIns="91440" bIns="45720" rtlCol="0" anchor="ctr">
            <a:noAutofit/>
          </a:bodyPr>
          <a:lstStyle>
            <a:defPPr>
              <a:defRPr lang="lv-LV"/>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lv-LV" sz="2000">
                <a:solidFill>
                  <a:schemeClr val="tx1"/>
                </a:solidFill>
              </a:rPr>
              <a:t>Būvdarbu kontroles departamenta</a:t>
            </a:r>
          </a:p>
          <a:p>
            <a:pPr algn="r"/>
            <a:r>
              <a:rPr lang="lv-LV" sz="2000">
                <a:solidFill>
                  <a:schemeClr val="tx1"/>
                </a:solidFill>
              </a:rPr>
              <a:t>Būvju ekspluatācijas kontroles nodaļas </a:t>
            </a:r>
            <a:endParaRPr lang="lv-LV" sz="2000">
              <a:solidFill>
                <a:schemeClr val="tx1"/>
              </a:solidFill>
              <a:cs typeface="Calibri"/>
            </a:endParaRPr>
          </a:p>
          <a:p>
            <a:pPr algn="r"/>
            <a:r>
              <a:rPr lang="lv-LV" sz="2000">
                <a:solidFill>
                  <a:schemeClr val="tx1"/>
                </a:solidFill>
              </a:rPr>
              <a:t>vadītāja </a:t>
            </a:r>
            <a:r>
              <a:rPr lang="lv-LV" sz="2000" b="1">
                <a:solidFill>
                  <a:schemeClr val="tx1"/>
                </a:solidFill>
              </a:rPr>
              <a:t>Kristīne </a:t>
            </a:r>
            <a:r>
              <a:rPr lang="lv-LV" sz="2000" b="1" err="1">
                <a:solidFill>
                  <a:schemeClr val="tx1"/>
                </a:solidFill>
              </a:rPr>
              <a:t>Griga</a:t>
            </a:r>
            <a:endParaRPr lang="lv-LV" sz="2000" b="1" err="1">
              <a:solidFill>
                <a:schemeClr val="tx1"/>
              </a:solidFill>
              <a:cs typeface="Calibri"/>
            </a:endParaRPr>
          </a:p>
          <a:p>
            <a:pPr algn="r"/>
            <a:endParaRPr lang="lv-LV" sz="1600">
              <a:solidFill>
                <a:schemeClr val="tx1"/>
              </a:solidFill>
              <a:cs typeface="Calibri"/>
            </a:endParaRPr>
          </a:p>
          <a:p>
            <a:pPr algn="r"/>
            <a:endParaRPr lang="lv-LV" sz="1600">
              <a:solidFill>
                <a:schemeClr val="tx1"/>
              </a:solidFill>
            </a:endParaRPr>
          </a:p>
        </p:txBody>
      </p:sp>
      <p:sp>
        <p:nvSpPr>
          <p:cNvPr id="7" name="TextBox 6">
            <a:extLst>
              <a:ext uri="{FF2B5EF4-FFF2-40B4-BE49-F238E27FC236}">
                <a16:creationId xmlns:a16="http://schemas.microsoft.com/office/drawing/2014/main" id="{580D16C2-1821-42F1-AA5D-0D86D166113B}"/>
              </a:ext>
            </a:extLst>
          </p:cNvPr>
          <p:cNvSpPr txBox="1"/>
          <p:nvPr/>
        </p:nvSpPr>
        <p:spPr>
          <a:xfrm>
            <a:off x="1524000" y="3132500"/>
            <a:ext cx="9144000" cy="954107"/>
          </a:xfrm>
          <a:prstGeom prst="rect">
            <a:avLst/>
          </a:prstGeom>
          <a:noFill/>
        </p:spPr>
        <p:txBody>
          <a:bodyPr wrap="square" lIns="91440" tIns="45720" rIns="91440" bIns="45720" rtlCol="0" anchor="t">
            <a:spAutoFit/>
          </a:bodyPr>
          <a:lstStyle/>
          <a:p>
            <a:pPr algn="ctr"/>
            <a:r>
              <a:rPr lang="lv-LV" sz="2800" b="1"/>
              <a:t>Administratīvo aktu piespiedu izpildes priekšnoteikumi un administratīvā pārkāpuma lietvedības sekas </a:t>
            </a:r>
          </a:p>
        </p:txBody>
      </p:sp>
    </p:spTree>
    <p:extLst>
      <p:ext uri="{BB962C8B-B14F-4D97-AF65-F5344CB8AC3E}">
        <p14:creationId xmlns:p14="http://schemas.microsoft.com/office/powerpoint/2010/main" val="2362381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A2938-9D34-4368-AE32-F34C161B6BEB}"/>
              </a:ext>
            </a:extLst>
          </p:cNvPr>
          <p:cNvSpPr>
            <a:spLocks noGrp="1"/>
          </p:cNvSpPr>
          <p:nvPr>
            <p:ph type="title"/>
          </p:nvPr>
        </p:nvSpPr>
        <p:spPr>
          <a:xfrm>
            <a:off x="2438400" y="-18612"/>
            <a:ext cx="9164052" cy="1325563"/>
          </a:xfrm>
        </p:spPr>
        <p:txBody>
          <a:bodyPr>
            <a:normAutofit/>
          </a:bodyPr>
          <a:lstStyle/>
          <a:p>
            <a:r>
              <a:rPr lang="lv-LV" sz="4000">
                <a:ea typeface="Calibri Light"/>
                <a:cs typeface="Calibri Light"/>
              </a:rPr>
              <a:t>Sekas, ja īpašnieks savlaicīgi neveic darbības</a:t>
            </a:r>
            <a:endParaRPr lang="lv-LV" sz="4000"/>
          </a:p>
        </p:txBody>
      </p:sp>
      <p:sp>
        <p:nvSpPr>
          <p:cNvPr id="4" name="Slide Number Placeholder 3">
            <a:extLst>
              <a:ext uri="{FF2B5EF4-FFF2-40B4-BE49-F238E27FC236}">
                <a16:creationId xmlns:a16="http://schemas.microsoft.com/office/drawing/2014/main" id="{7D3043A4-3E0F-4F26-BEC4-1A4BA2462D4B}"/>
              </a:ext>
            </a:extLst>
          </p:cNvPr>
          <p:cNvSpPr>
            <a:spLocks noGrp="1"/>
          </p:cNvSpPr>
          <p:nvPr>
            <p:ph type="sldNum" sz="quarter" idx="12"/>
          </p:nvPr>
        </p:nvSpPr>
        <p:spPr/>
        <p:txBody>
          <a:bodyPr/>
          <a:lstStyle/>
          <a:p>
            <a:fld id="{32F832BF-1DDA-4BBE-B340-68BC40090DFC}" type="slidenum">
              <a:rPr lang="lv-LV" smtClean="0"/>
              <a:pPr/>
              <a:t>21</a:t>
            </a:fld>
            <a:endParaRPr lang="lv-LV"/>
          </a:p>
        </p:txBody>
      </p:sp>
      <p:pic>
        <p:nvPicPr>
          <p:cNvPr id="28" name="Picture 28" descr="Text&#10;&#10;Description automatically generated">
            <a:extLst>
              <a:ext uri="{FF2B5EF4-FFF2-40B4-BE49-F238E27FC236}">
                <a16:creationId xmlns:a16="http://schemas.microsoft.com/office/drawing/2014/main" id="{7E8E3F02-AF68-E4D5-5C25-FFC1CCBD8ADF}"/>
              </a:ext>
            </a:extLst>
          </p:cNvPr>
          <p:cNvPicPr>
            <a:picLocks noGrp="1" noChangeAspect="1"/>
          </p:cNvPicPr>
          <p:nvPr>
            <p:ph idx="1"/>
          </p:nvPr>
        </p:nvPicPr>
        <p:blipFill>
          <a:blip r:embed="rId2"/>
          <a:stretch>
            <a:fillRect/>
          </a:stretch>
        </p:blipFill>
        <p:spPr>
          <a:xfrm>
            <a:off x="847008" y="1825625"/>
            <a:ext cx="10497983" cy="4351338"/>
          </a:xfrm>
        </p:spPr>
      </p:pic>
    </p:spTree>
    <p:extLst>
      <p:ext uri="{BB962C8B-B14F-4D97-AF65-F5344CB8AC3E}">
        <p14:creationId xmlns:p14="http://schemas.microsoft.com/office/powerpoint/2010/main" val="3096761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A2938-9D34-4368-AE32-F34C161B6BEB}"/>
              </a:ext>
            </a:extLst>
          </p:cNvPr>
          <p:cNvSpPr>
            <a:spLocks noGrp="1"/>
          </p:cNvSpPr>
          <p:nvPr>
            <p:ph type="title"/>
          </p:nvPr>
        </p:nvSpPr>
        <p:spPr>
          <a:xfrm>
            <a:off x="2389238" y="-18612"/>
            <a:ext cx="9213213" cy="1325563"/>
          </a:xfrm>
        </p:spPr>
        <p:txBody>
          <a:bodyPr>
            <a:normAutofit/>
          </a:bodyPr>
          <a:lstStyle/>
          <a:p>
            <a:r>
              <a:rPr lang="lv-LV" sz="4000">
                <a:cs typeface="Calibri Light"/>
              </a:rPr>
              <a:t>Piespiedu izpildes pamats (APL)</a:t>
            </a:r>
            <a:endParaRPr lang="lv-LV" sz="4000"/>
          </a:p>
        </p:txBody>
      </p:sp>
      <p:sp>
        <p:nvSpPr>
          <p:cNvPr id="4" name="Slide Number Placeholder 3">
            <a:extLst>
              <a:ext uri="{FF2B5EF4-FFF2-40B4-BE49-F238E27FC236}">
                <a16:creationId xmlns:a16="http://schemas.microsoft.com/office/drawing/2014/main" id="{7D3043A4-3E0F-4F26-BEC4-1A4BA2462D4B}"/>
              </a:ext>
            </a:extLst>
          </p:cNvPr>
          <p:cNvSpPr>
            <a:spLocks noGrp="1"/>
          </p:cNvSpPr>
          <p:nvPr>
            <p:ph type="sldNum" sz="quarter" idx="12"/>
          </p:nvPr>
        </p:nvSpPr>
        <p:spPr/>
        <p:txBody>
          <a:bodyPr/>
          <a:lstStyle/>
          <a:p>
            <a:fld id="{32F832BF-1DDA-4BBE-B340-68BC40090DFC}" type="slidenum">
              <a:rPr lang="lv-LV" smtClean="0"/>
              <a:pPr/>
              <a:t>22</a:t>
            </a:fld>
            <a:endParaRPr lang="lv-LV"/>
          </a:p>
        </p:txBody>
      </p:sp>
      <p:pic>
        <p:nvPicPr>
          <p:cNvPr id="35" name="Picture 35">
            <a:extLst>
              <a:ext uri="{FF2B5EF4-FFF2-40B4-BE49-F238E27FC236}">
                <a16:creationId xmlns:a16="http://schemas.microsoft.com/office/drawing/2014/main" id="{D80A1739-852B-D4C1-44F6-163B35151999}"/>
              </a:ext>
            </a:extLst>
          </p:cNvPr>
          <p:cNvPicPr>
            <a:picLocks noGrp="1" noChangeAspect="1"/>
          </p:cNvPicPr>
          <p:nvPr>
            <p:ph idx="1"/>
          </p:nvPr>
        </p:nvPicPr>
        <p:blipFill>
          <a:blip r:embed="rId2"/>
          <a:stretch>
            <a:fillRect/>
          </a:stretch>
        </p:blipFill>
        <p:spPr>
          <a:xfrm>
            <a:off x="838200" y="1845326"/>
            <a:ext cx="10515600" cy="4311936"/>
          </a:xfrm>
        </p:spPr>
      </p:pic>
    </p:spTree>
    <p:extLst>
      <p:ext uri="{BB962C8B-B14F-4D97-AF65-F5344CB8AC3E}">
        <p14:creationId xmlns:p14="http://schemas.microsoft.com/office/powerpoint/2010/main" val="2679503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A2938-9D34-4368-AE32-F34C161B6BEB}"/>
              </a:ext>
            </a:extLst>
          </p:cNvPr>
          <p:cNvSpPr>
            <a:spLocks noGrp="1"/>
          </p:cNvSpPr>
          <p:nvPr>
            <p:ph type="title"/>
          </p:nvPr>
        </p:nvSpPr>
        <p:spPr>
          <a:xfrm>
            <a:off x="2389238" y="-18612"/>
            <a:ext cx="9213213" cy="1325563"/>
          </a:xfrm>
        </p:spPr>
        <p:txBody>
          <a:bodyPr>
            <a:normAutofit/>
          </a:bodyPr>
          <a:lstStyle/>
          <a:p>
            <a:r>
              <a:rPr lang="lv-LV" sz="4000">
                <a:cs typeface="Calibri Light"/>
              </a:rPr>
              <a:t>Piespiedu izpildes priekšnoteikumi (APL)</a:t>
            </a:r>
            <a:endParaRPr lang="lv-LV" sz="4000"/>
          </a:p>
        </p:txBody>
      </p:sp>
      <p:sp>
        <p:nvSpPr>
          <p:cNvPr id="4" name="Slide Number Placeholder 3">
            <a:extLst>
              <a:ext uri="{FF2B5EF4-FFF2-40B4-BE49-F238E27FC236}">
                <a16:creationId xmlns:a16="http://schemas.microsoft.com/office/drawing/2014/main" id="{7D3043A4-3E0F-4F26-BEC4-1A4BA2462D4B}"/>
              </a:ext>
            </a:extLst>
          </p:cNvPr>
          <p:cNvSpPr>
            <a:spLocks noGrp="1"/>
          </p:cNvSpPr>
          <p:nvPr>
            <p:ph type="sldNum" sz="quarter" idx="12"/>
          </p:nvPr>
        </p:nvSpPr>
        <p:spPr/>
        <p:txBody>
          <a:bodyPr/>
          <a:lstStyle/>
          <a:p>
            <a:fld id="{32F832BF-1DDA-4BBE-B340-68BC40090DFC}" type="slidenum">
              <a:rPr lang="lv-LV" smtClean="0"/>
              <a:pPr/>
              <a:t>23</a:t>
            </a:fld>
            <a:endParaRPr lang="lv-LV"/>
          </a:p>
        </p:txBody>
      </p:sp>
      <p:sp>
        <p:nvSpPr>
          <p:cNvPr id="622" name="Content Placeholder 621">
            <a:extLst>
              <a:ext uri="{FF2B5EF4-FFF2-40B4-BE49-F238E27FC236}">
                <a16:creationId xmlns:a16="http://schemas.microsoft.com/office/drawing/2014/main" id="{B9D83EF8-045E-D45C-DDD1-434E0DDB7C58}"/>
              </a:ext>
            </a:extLst>
          </p:cNvPr>
          <p:cNvSpPr>
            <a:spLocks noGrp="1"/>
          </p:cNvSpPr>
          <p:nvPr>
            <p:ph idx="1"/>
          </p:nvPr>
        </p:nvSpPr>
        <p:spPr>
          <a:xfrm>
            <a:off x="2440757" y="1715645"/>
            <a:ext cx="8645951" cy="4351338"/>
          </a:xfrm>
        </p:spPr>
        <p:txBody>
          <a:bodyPr vert="horz" lIns="91440" tIns="45720" rIns="91440" bIns="45720" rtlCol="0" anchor="t">
            <a:normAutofit/>
          </a:bodyPr>
          <a:lstStyle/>
          <a:p>
            <a:pPr marL="0" indent="0">
              <a:buNone/>
            </a:pPr>
            <a:r>
              <a:rPr lang="en-GB" err="1">
                <a:ea typeface="Calibri"/>
                <a:cs typeface="Calibri"/>
              </a:rPr>
              <a:t>Administratīvais</a:t>
            </a:r>
            <a:r>
              <a:rPr lang="en-GB">
                <a:ea typeface="Calibri"/>
                <a:cs typeface="Calibri"/>
              </a:rPr>
              <a:t> </a:t>
            </a:r>
            <a:r>
              <a:rPr lang="en-GB" err="1">
                <a:ea typeface="Calibri"/>
                <a:cs typeface="Calibri"/>
              </a:rPr>
              <a:t>akts</a:t>
            </a:r>
            <a:r>
              <a:rPr lang="en-GB">
                <a:ea typeface="Calibri"/>
                <a:cs typeface="Calibri"/>
              </a:rPr>
              <a:t>:</a:t>
            </a:r>
          </a:p>
          <a:p>
            <a:pPr marL="457200" indent="-457200"/>
            <a:r>
              <a:rPr lang="en-GB" b="1" err="1">
                <a:ea typeface="Calibri"/>
                <a:cs typeface="Calibri"/>
              </a:rPr>
              <a:t>Ir</a:t>
            </a:r>
            <a:r>
              <a:rPr lang="en-GB">
                <a:ea typeface="Calibri"/>
                <a:cs typeface="Calibri"/>
              </a:rPr>
              <a:t> </a:t>
            </a:r>
            <a:r>
              <a:rPr lang="en-GB" err="1">
                <a:ea typeface="Calibri"/>
                <a:cs typeface="Calibri"/>
              </a:rPr>
              <a:t>stājies</a:t>
            </a:r>
            <a:r>
              <a:rPr lang="en-GB">
                <a:ea typeface="Calibri"/>
                <a:cs typeface="Calibri"/>
              </a:rPr>
              <a:t> </a:t>
            </a:r>
            <a:r>
              <a:rPr lang="en-GB" err="1">
                <a:ea typeface="Calibri"/>
                <a:cs typeface="Calibri"/>
              </a:rPr>
              <a:t>spēkā</a:t>
            </a:r>
            <a:r>
              <a:rPr lang="en-GB">
                <a:ea typeface="Calibri"/>
                <a:cs typeface="Calibri"/>
              </a:rPr>
              <a:t>;</a:t>
            </a:r>
          </a:p>
          <a:p>
            <a:pPr marL="457200" indent="-457200"/>
            <a:r>
              <a:rPr lang="en-GB" b="1" err="1">
                <a:ea typeface="Calibri"/>
                <a:cs typeface="Calibri"/>
              </a:rPr>
              <a:t>Ir</a:t>
            </a:r>
            <a:r>
              <a:rPr lang="en-GB">
                <a:ea typeface="Calibri"/>
                <a:cs typeface="Calibri"/>
              </a:rPr>
              <a:t> </a:t>
            </a:r>
            <a:r>
              <a:rPr lang="en-GB" err="1">
                <a:ea typeface="Calibri"/>
                <a:cs typeface="Calibri"/>
              </a:rPr>
              <a:t>kļuvis</a:t>
            </a:r>
            <a:r>
              <a:rPr lang="en-GB">
                <a:ea typeface="Calibri"/>
                <a:cs typeface="Calibri"/>
              </a:rPr>
              <a:t> </a:t>
            </a:r>
            <a:r>
              <a:rPr lang="en-GB" err="1">
                <a:ea typeface="Calibri"/>
                <a:cs typeface="Calibri"/>
              </a:rPr>
              <a:t>neapstrīdams</a:t>
            </a:r>
            <a:r>
              <a:rPr lang="en-GB">
                <a:ea typeface="Calibri"/>
                <a:cs typeface="Calibri"/>
              </a:rPr>
              <a:t>;</a:t>
            </a:r>
          </a:p>
          <a:p>
            <a:pPr marL="457200" indent="-457200"/>
            <a:r>
              <a:rPr lang="en-GB" b="1">
                <a:ea typeface="Calibri"/>
                <a:cs typeface="Calibri"/>
              </a:rPr>
              <a:t>Nav</a:t>
            </a:r>
            <a:r>
              <a:rPr lang="en-GB">
                <a:ea typeface="Calibri"/>
                <a:cs typeface="Calibri"/>
              </a:rPr>
              <a:t> </a:t>
            </a:r>
            <a:r>
              <a:rPr lang="en-GB" err="1">
                <a:ea typeface="Calibri"/>
                <a:cs typeface="Calibri"/>
              </a:rPr>
              <a:t>labprātīgi</a:t>
            </a:r>
            <a:r>
              <a:rPr lang="en-GB">
                <a:ea typeface="Calibri"/>
                <a:cs typeface="Calibri"/>
              </a:rPr>
              <a:t> </a:t>
            </a:r>
            <a:r>
              <a:rPr lang="en-GB" err="1">
                <a:ea typeface="Calibri"/>
                <a:cs typeface="Calibri"/>
              </a:rPr>
              <a:t>izpildīts</a:t>
            </a:r>
            <a:r>
              <a:rPr lang="en-GB">
                <a:ea typeface="Calibri"/>
                <a:cs typeface="Calibri"/>
              </a:rPr>
              <a:t>;</a:t>
            </a:r>
          </a:p>
          <a:p>
            <a:pPr marL="457200" indent="-457200"/>
            <a:r>
              <a:rPr lang="en-GB">
                <a:ea typeface="Calibri"/>
                <a:cs typeface="Calibri"/>
              </a:rPr>
              <a:t>Persona </a:t>
            </a:r>
            <a:r>
              <a:rPr lang="en-GB" u="sng" err="1">
                <a:ea typeface="Calibri"/>
                <a:cs typeface="Calibri"/>
              </a:rPr>
              <a:t>ir</a:t>
            </a:r>
            <a:r>
              <a:rPr lang="en-GB" u="sng">
                <a:ea typeface="Calibri"/>
                <a:cs typeface="Calibri"/>
              </a:rPr>
              <a:t> </a:t>
            </a:r>
            <a:r>
              <a:rPr lang="en-GB" u="sng" err="1">
                <a:ea typeface="Calibri"/>
                <a:cs typeface="Calibri"/>
              </a:rPr>
              <a:t>brīdināta</a:t>
            </a:r>
            <a:r>
              <a:rPr lang="en-GB">
                <a:ea typeface="Calibri"/>
                <a:cs typeface="Calibri"/>
              </a:rPr>
              <a:t> par </a:t>
            </a:r>
            <a:r>
              <a:rPr lang="en-GB" err="1">
                <a:ea typeface="Calibri"/>
                <a:cs typeface="Calibri"/>
              </a:rPr>
              <a:t>piespiedu</a:t>
            </a:r>
            <a:r>
              <a:rPr lang="en-GB">
                <a:ea typeface="Calibri"/>
                <a:cs typeface="Calibri"/>
              </a:rPr>
              <a:t> </a:t>
            </a:r>
            <a:r>
              <a:rPr lang="en-GB" err="1">
                <a:ea typeface="Calibri"/>
                <a:cs typeface="Calibri"/>
              </a:rPr>
              <a:t>izpildi</a:t>
            </a:r>
            <a:r>
              <a:rPr lang="en-GB">
                <a:ea typeface="Calibri"/>
                <a:cs typeface="Calibri"/>
              </a:rPr>
              <a:t>.</a:t>
            </a:r>
            <a:endParaRPr lang="en-GB">
              <a:cs typeface="Calibri"/>
            </a:endParaRPr>
          </a:p>
        </p:txBody>
      </p:sp>
    </p:spTree>
    <p:extLst>
      <p:ext uri="{BB962C8B-B14F-4D97-AF65-F5344CB8AC3E}">
        <p14:creationId xmlns:p14="http://schemas.microsoft.com/office/powerpoint/2010/main" val="3464217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A2938-9D34-4368-AE32-F34C161B6BEB}"/>
              </a:ext>
            </a:extLst>
          </p:cNvPr>
          <p:cNvSpPr>
            <a:spLocks noGrp="1"/>
          </p:cNvSpPr>
          <p:nvPr>
            <p:ph type="title"/>
          </p:nvPr>
        </p:nvSpPr>
        <p:spPr>
          <a:xfrm>
            <a:off x="2340076" y="-18612"/>
            <a:ext cx="9262375" cy="1325563"/>
          </a:xfrm>
        </p:spPr>
        <p:txBody>
          <a:bodyPr>
            <a:normAutofit/>
          </a:bodyPr>
          <a:lstStyle/>
          <a:p>
            <a:r>
              <a:rPr lang="lv-LV" sz="4000">
                <a:cs typeface="Calibri Light"/>
              </a:rPr>
              <a:t>Piespiedu izpildes līdzekļi (APL)</a:t>
            </a:r>
            <a:endParaRPr lang="lv-LV" sz="4000"/>
          </a:p>
        </p:txBody>
      </p:sp>
      <p:pic>
        <p:nvPicPr>
          <p:cNvPr id="5" name="Picture 5" descr="Graphical user interface, text, application, chat or text message&#10;&#10;Description automatically generated">
            <a:extLst>
              <a:ext uri="{FF2B5EF4-FFF2-40B4-BE49-F238E27FC236}">
                <a16:creationId xmlns:a16="http://schemas.microsoft.com/office/drawing/2014/main" id="{ADBAC948-3208-7C25-4E58-7FAF2FCA3605}"/>
              </a:ext>
            </a:extLst>
          </p:cNvPr>
          <p:cNvPicPr>
            <a:picLocks noGrp="1" noChangeAspect="1"/>
          </p:cNvPicPr>
          <p:nvPr>
            <p:ph idx="1"/>
          </p:nvPr>
        </p:nvPicPr>
        <p:blipFill>
          <a:blip r:embed="rId2"/>
          <a:stretch>
            <a:fillRect/>
          </a:stretch>
        </p:blipFill>
        <p:spPr>
          <a:xfrm>
            <a:off x="838200" y="1838811"/>
            <a:ext cx="10515600" cy="4324965"/>
          </a:xfrm>
        </p:spPr>
      </p:pic>
      <p:sp>
        <p:nvSpPr>
          <p:cNvPr id="4" name="Slide Number Placeholder 3">
            <a:extLst>
              <a:ext uri="{FF2B5EF4-FFF2-40B4-BE49-F238E27FC236}">
                <a16:creationId xmlns:a16="http://schemas.microsoft.com/office/drawing/2014/main" id="{7D3043A4-3E0F-4F26-BEC4-1A4BA2462D4B}"/>
              </a:ext>
            </a:extLst>
          </p:cNvPr>
          <p:cNvSpPr>
            <a:spLocks noGrp="1"/>
          </p:cNvSpPr>
          <p:nvPr>
            <p:ph type="sldNum" sz="quarter" idx="12"/>
          </p:nvPr>
        </p:nvSpPr>
        <p:spPr/>
        <p:txBody>
          <a:bodyPr/>
          <a:lstStyle/>
          <a:p>
            <a:fld id="{32F832BF-1DDA-4BBE-B340-68BC40090DFC}" type="slidenum">
              <a:rPr lang="lv-LV" smtClean="0"/>
              <a:pPr/>
              <a:t>24</a:t>
            </a:fld>
            <a:endParaRPr lang="lv-LV"/>
          </a:p>
        </p:txBody>
      </p:sp>
    </p:spTree>
    <p:extLst>
      <p:ext uri="{BB962C8B-B14F-4D97-AF65-F5344CB8AC3E}">
        <p14:creationId xmlns:p14="http://schemas.microsoft.com/office/powerpoint/2010/main" val="2117739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A2938-9D34-4368-AE32-F34C161B6BEB}"/>
              </a:ext>
            </a:extLst>
          </p:cNvPr>
          <p:cNvSpPr>
            <a:spLocks noGrp="1"/>
          </p:cNvSpPr>
          <p:nvPr>
            <p:ph type="title"/>
          </p:nvPr>
        </p:nvSpPr>
        <p:spPr>
          <a:xfrm>
            <a:off x="2438400" y="-18612"/>
            <a:ext cx="9164052" cy="1325563"/>
          </a:xfrm>
        </p:spPr>
        <p:txBody>
          <a:bodyPr>
            <a:normAutofit/>
          </a:bodyPr>
          <a:lstStyle/>
          <a:p>
            <a:r>
              <a:rPr lang="lv-LV" sz="4000">
                <a:ea typeface="Calibri Light"/>
                <a:cs typeface="Calibri Light"/>
              </a:rPr>
              <a:t>Piespiedu izpildes procesa izbeigšana (APL)</a:t>
            </a:r>
            <a:endParaRPr lang="lv-LV" sz="4000"/>
          </a:p>
        </p:txBody>
      </p:sp>
      <p:sp>
        <p:nvSpPr>
          <p:cNvPr id="4" name="Slide Number Placeholder 3">
            <a:extLst>
              <a:ext uri="{FF2B5EF4-FFF2-40B4-BE49-F238E27FC236}">
                <a16:creationId xmlns:a16="http://schemas.microsoft.com/office/drawing/2014/main" id="{7D3043A4-3E0F-4F26-BEC4-1A4BA2462D4B}"/>
              </a:ext>
            </a:extLst>
          </p:cNvPr>
          <p:cNvSpPr>
            <a:spLocks noGrp="1"/>
          </p:cNvSpPr>
          <p:nvPr>
            <p:ph type="sldNum" sz="quarter" idx="12"/>
          </p:nvPr>
        </p:nvSpPr>
        <p:spPr/>
        <p:txBody>
          <a:bodyPr/>
          <a:lstStyle/>
          <a:p>
            <a:fld id="{32F832BF-1DDA-4BBE-B340-68BC40090DFC}" type="slidenum">
              <a:rPr lang="lv-LV" smtClean="0"/>
              <a:pPr/>
              <a:t>25</a:t>
            </a:fld>
            <a:endParaRPr lang="lv-LV"/>
          </a:p>
        </p:txBody>
      </p:sp>
      <p:pic>
        <p:nvPicPr>
          <p:cNvPr id="973" name="Picture 973" descr="Diagram&#10;&#10;Description automatically generated">
            <a:extLst>
              <a:ext uri="{FF2B5EF4-FFF2-40B4-BE49-F238E27FC236}">
                <a16:creationId xmlns:a16="http://schemas.microsoft.com/office/drawing/2014/main" id="{74D39875-4EF3-6BF6-6C1B-615ACE9E3EBB}"/>
              </a:ext>
            </a:extLst>
          </p:cNvPr>
          <p:cNvPicPr>
            <a:picLocks noGrp="1" noChangeAspect="1"/>
          </p:cNvPicPr>
          <p:nvPr>
            <p:ph idx="1"/>
          </p:nvPr>
        </p:nvPicPr>
        <p:blipFill>
          <a:blip r:embed="rId2"/>
          <a:stretch>
            <a:fillRect/>
          </a:stretch>
        </p:blipFill>
        <p:spPr>
          <a:xfrm>
            <a:off x="838200" y="1972589"/>
            <a:ext cx="10515600" cy="4229937"/>
          </a:xfrm>
        </p:spPr>
      </p:pic>
      <p:pic>
        <p:nvPicPr>
          <p:cNvPr id="974" name="Picture 974" descr="Shape, rectangle&#10;&#10;Description automatically generated">
            <a:extLst>
              <a:ext uri="{FF2B5EF4-FFF2-40B4-BE49-F238E27FC236}">
                <a16:creationId xmlns:a16="http://schemas.microsoft.com/office/drawing/2014/main" id="{882F546D-04D7-0B3C-2F6F-C4CDD396A39F}"/>
              </a:ext>
            </a:extLst>
          </p:cNvPr>
          <p:cNvPicPr>
            <a:picLocks noChangeAspect="1"/>
          </p:cNvPicPr>
          <p:nvPr/>
        </p:nvPicPr>
        <p:blipFill>
          <a:blip r:embed="rId3"/>
          <a:stretch>
            <a:fillRect/>
          </a:stretch>
        </p:blipFill>
        <p:spPr>
          <a:xfrm>
            <a:off x="6435306" y="2189289"/>
            <a:ext cx="5403011" cy="2680706"/>
          </a:xfrm>
          <a:prstGeom prst="rect">
            <a:avLst/>
          </a:prstGeom>
        </p:spPr>
      </p:pic>
      <p:pic>
        <p:nvPicPr>
          <p:cNvPr id="976" name="Picture 976">
            <a:extLst>
              <a:ext uri="{FF2B5EF4-FFF2-40B4-BE49-F238E27FC236}">
                <a16:creationId xmlns:a16="http://schemas.microsoft.com/office/drawing/2014/main" id="{B0FC71AA-D9A8-3ED8-9814-819A88624644}"/>
              </a:ext>
            </a:extLst>
          </p:cNvPr>
          <p:cNvPicPr>
            <a:picLocks noChangeAspect="1"/>
          </p:cNvPicPr>
          <p:nvPr/>
        </p:nvPicPr>
        <p:blipFill>
          <a:blip r:embed="rId4"/>
          <a:stretch>
            <a:fillRect/>
          </a:stretch>
        </p:blipFill>
        <p:spPr>
          <a:xfrm>
            <a:off x="6421918" y="2141778"/>
            <a:ext cx="9525" cy="619125"/>
          </a:xfrm>
          <a:prstGeom prst="rect">
            <a:avLst/>
          </a:prstGeom>
        </p:spPr>
      </p:pic>
    </p:spTree>
    <p:extLst>
      <p:ext uri="{BB962C8B-B14F-4D97-AF65-F5344CB8AC3E}">
        <p14:creationId xmlns:p14="http://schemas.microsoft.com/office/powerpoint/2010/main" val="1914012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A2938-9D34-4368-AE32-F34C161B6BEB}"/>
              </a:ext>
            </a:extLst>
          </p:cNvPr>
          <p:cNvSpPr>
            <a:spLocks noGrp="1"/>
          </p:cNvSpPr>
          <p:nvPr>
            <p:ph type="title"/>
          </p:nvPr>
        </p:nvSpPr>
        <p:spPr>
          <a:xfrm>
            <a:off x="2340076" y="-18612"/>
            <a:ext cx="9262375" cy="1325563"/>
          </a:xfrm>
        </p:spPr>
        <p:txBody>
          <a:bodyPr>
            <a:normAutofit/>
          </a:bodyPr>
          <a:lstStyle/>
          <a:p>
            <a:r>
              <a:rPr lang="lv-LV" sz="4000">
                <a:cs typeface="Calibri Light"/>
              </a:rPr>
              <a:t>Kas ir administratīvais pārkāpums (AAL)?</a:t>
            </a:r>
            <a:endParaRPr lang="lv-LV" sz="4000"/>
          </a:p>
        </p:txBody>
      </p:sp>
      <p:pic>
        <p:nvPicPr>
          <p:cNvPr id="5" name="Picture 5">
            <a:extLst>
              <a:ext uri="{FF2B5EF4-FFF2-40B4-BE49-F238E27FC236}">
                <a16:creationId xmlns:a16="http://schemas.microsoft.com/office/drawing/2014/main" id="{43D010C6-3F8F-992B-9308-183C93F643AD}"/>
              </a:ext>
            </a:extLst>
          </p:cNvPr>
          <p:cNvPicPr>
            <a:picLocks noGrp="1" noChangeAspect="1"/>
          </p:cNvPicPr>
          <p:nvPr>
            <p:ph idx="1"/>
          </p:nvPr>
        </p:nvPicPr>
        <p:blipFill>
          <a:blip r:embed="rId3"/>
          <a:stretch>
            <a:fillRect/>
          </a:stretch>
        </p:blipFill>
        <p:spPr>
          <a:xfrm>
            <a:off x="839657" y="1825625"/>
            <a:ext cx="10512686" cy="4351338"/>
          </a:xfrm>
        </p:spPr>
      </p:pic>
      <p:sp>
        <p:nvSpPr>
          <p:cNvPr id="4" name="Slide Number Placeholder 3">
            <a:extLst>
              <a:ext uri="{FF2B5EF4-FFF2-40B4-BE49-F238E27FC236}">
                <a16:creationId xmlns:a16="http://schemas.microsoft.com/office/drawing/2014/main" id="{7D3043A4-3E0F-4F26-BEC4-1A4BA2462D4B}"/>
              </a:ext>
            </a:extLst>
          </p:cNvPr>
          <p:cNvSpPr>
            <a:spLocks noGrp="1"/>
          </p:cNvSpPr>
          <p:nvPr>
            <p:ph type="sldNum" sz="quarter" idx="12"/>
          </p:nvPr>
        </p:nvSpPr>
        <p:spPr/>
        <p:txBody>
          <a:bodyPr/>
          <a:lstStyle/>
          <a:p>
            <a:fld id="{32F832BF-1DDA-4BBE-B340-68BC40090DFC}" type="slidenum">
              <a:rPr lang="lv-LV" smtClean="0"/>
              <a:pPr/>
              <a:t>26</a:t>
            </a:fld>
            <a:endParaRPr lang="lv-LV"/>
          </a:p>
        </p:txBody>
      </p:sp>
    </p:spTree>
    <p:extLst>
      <p:ext uri="{BB962C8B-B14F-4D97-AF65-F5344CB8AC3E}">
        <p14:creationId xmlns:p14="http://schemas.microsoft.com/office/powerpoint/2010/main" val="4165010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68E4E0-7833-AEF2-06D4-C7B3146D9D37}"/>
              </a:ext>
            </a:extLst>
          </p:cNvPr>
          <p:cNvSpPr>
            <a:spLocks noGrp="1"/>
          </p:cNvSpPr>
          <p:nvPr>
            <p:ph idx="1"/>
          </p:nvPr>
        </p:nvSpPr>
        <p:spPr/>
        <p:txBody>
          <a:bodyPr vert="horz" lIns="91440" tIns="45720" rIns="91440" bIns="45720" rtlCol="0" anchor="t">
            <a:normAutofit/>
          </a:bodyPr>
          <a:lstStyle/>
          <a:p>
            <a:pPr marL="457200" indent="-457200"/>
            <a:r>
              <a:rPr lang="en-GB">
                <a:ea typeface="Calibri"/>
                <a:cs typeface="Calibri"/>
              </a:rPr>
              <a:t> Par </a:t>
            </a:r>
            <a:r>
              <a:rPr lang="en-GB" err="1">
                <a:ea typeface="Calibri"/>
                <a:cs typeface="Calibri"/>
              </a:rPr>
              <a:t>patvaļīgi</a:t>
            </a:r>
            <a:r>
              <a:rPr lang="en-GB">
                <a:ea typeface="Calibri"/>
                <a:cs typeface="Calibri"/>
              </a:rPr>
              <a:t> </a:t>
            </a:r>
            <a:r>
              <a:rPr lang="en-GB" err="1">
                <a:ea typeface="Calibri"/>
                <a:cs typeface="Calibri"/>
              </a:rPr>
              <a:t>veiktiem</a:t>
            </a:r>
            <a:r>
              <a:rPr lang="en-GB">
                <a:ea typeface="Calibri"/>
                <a:cs typeface="Calibri"/>
              </a:rPr>
              <a:t> </a:t>
            </a:r>
            <a:r>
              <a:rPr lang="en-GB" err="1">
                <a:ea typeface="Calibri"/>
                <a:cs typeface="Calibri"/>
              </a:rPr>
              <a:t>būvdarbiem</a:t>
            </a:r>
            <a:r>
              <a:rPr lang="en-GB">
                <a:ea typeface="Calibri"/>
                <a:cs typeface="Calibri"/>
              </a:rPr>
              <a:t>;</a:t>
            </a:r>
            <a:endParaRPr lang="en-US"/>
          </a:p>
          <a:p>
            <a:pPr marL="457200" indent="-457200"/>
            <a:r>
              <a:rPr lang="en-GB">
                <a:ea typeface="Calibri"/>
                <a:cs typeface="Calibri"/>
              </a:rPr>
              <a:t> Par </a:t>
            </a:r>
            <a:r>
              <a:rPr lang="en-GB" err="1">
                <a:ea typeface="Calibri"/>
                <a:cs typeface="Calibri"/>
              </a:rPr>
              <a:t>ēkas</a:t>
            </a:r>
            <a:r>
              <a:rPr lang="en-GB">
                <a:ea typeface="Calibri"/>
                <a:cs typeface="Calibri"/>
              </a:rPr>
              <a:t> </a:t>
            </a:r>
            <a:r>
              <a:rPr lang="en-GB" err="1">
                <a:ea typeface="Calibri"/>
                <a:cs typeface="Calibri"/>
              </a:rPr>
              <a:t>ekspluatāciju</a:t>
            </a:r>
            <a:r>
              <a:rPr lang="en-GB">
                <a:ea typeface="Calibri"/>
                <a:cs typeface="Calibri"/>
              </a:rPr>
              <a:t> </a:t>
            </a:r>
            <a:r>
              <a:rPr lang="en-GB" err="1">
                <a:ea typeface="Calibri"/>
                <a:cs typeface="Calibri"/>
              </a:rPr>
              <a:t>neatbilstoši</a:t>
            </a:r>
            <a:r>
              <a:rPr lang="en-GB">
                <a:ea typeface="Calibri"/>
                <a:cs typeface="Calibri"/>
              </a:rPr>
              <a:t> </a:t>
            </a:r>
            <a:r>
              <a:rPr lang="en-GB" err="1">
                <a:ea typeface="Calibri"/>
                <a:cs typeface="Calibri"/>
              </a:rPr>
              <a:t>projektētajam</a:t>
            </a:r>
            <a:r>
              <a:rPr lang="en-GB">
                <a:ea typeface="Calibri"/>
                <a:cs typeface="Calibri"/>
              </a:rPr>
              <a:t> </a:t>
            </a:r>
            <a:r>
              <a:rPr lang="en-GB" err="1">
                <a:ea typeface="Calibri"/>
                <a:cs typeface="Calibri"/>
              </a:rPr>
              <a:t>lietošanas</a:t>
            </a:r>
            <a:r>
              <a:rPr lang="en-GB">
                <a:ea typeface="Calibri"/>
                <a:cs typeface="Calibri"/>
              </a:rPr>
              <a:t> </a:t>
            </a:r>
            <a:r>
              <a:rPr lang="en-GB" err="1">
                <a:ea typeface="Calibri"/>
                <a:cs typeface="Calibri"/>
              </a:rPr>
              <a:t>veidam</a:t>
            </a:r>
            <a:r>
              <a:rPr lang="en-GB">
                <a:ea typeface="Calibri"/>
                <a:cs typeface="Calibri"/>
              </a:rPr>
              <a:t>;</a:t>
            </a:r>
          </a:p>
          <a:p>
            <a:pPr marL="457200" indent="-457200"/>
            <a:r>
              <a:rPr lang="en-GB">
                <a:ea typeface="Calibri"/>
                <a:cs typeface="Calibri"/>
              </a:rPr>
              <a:t> Par </a:t>
            </a:r>
            <a:r>
              <a:rPr lang="en-GB" err="1">
                <a:ea typeface="Calibri"/>
                <a:cs typeface="Calibri"/>
              </a:rPr>
              <a:t>ēkas</a:t>
            </a:r>
            <a:r>
              <a:rPr lang="en-GB">
                <a:ea typeface="Calibri"/>
                <a:cs typeface="Calibri"/>
              </a:rPr>
              <a:t> </a:t>
            </a:r>
            <a:r>
              <a:rPr lang="en-GB" err="1">
                <a:ea typeface="Calibri"/>
                <a:cs typeface="Calibri"/>
              </a:rPr>
              <a:t>konservācijas</a:t>
            </a:r>
            <a:r>
              <a:rPr lang="en-GB">
                <a:ea typeface="Calibri"/>
                <a:cs typeface="Calibri"/>
              </a:rPr>
              <a:t> </a:t>
            </a:r>
            <a:r>
              <a:rPr lang="en-GB" err="1">
                <a:ea typeface="Calibri"/>
                <a:cs typeface="Calibri"/>
              </a:rPr>
              <a:t>vai</a:t>
            </a:r>
            <a:r>
              <a:rPr lang="en-GB">
                <a:ea typeface="Calibri"/>
                <a:cs typeface="Calibri"/>
              </a:rPr>
              <a:t> </a:t>
            </a:r>
            <a:r>
              <a:rPr lang="en-GB" err="1">
                <a:ea typeface="Calibri"/>
                <a:cs typeface="Calibri"/>
              </a:rPr>
              <a:t>norobežošanas</a:t>
            </a:r>
            <a:r>
              <a:rPr lang="en-GB">
                <a:ea typeface="Calibri"/>
                <a:cs typeface="Calibri"/>
              </a:rPr>
              <a:t> </a:t>
            </a:r>
            <a:r>
              <a:rPr lang="en-GB" err="1">
                <a:ea typeface="Calibri"/>
                <a:cs typeface="Calibri"/>
              </a:rPr>
              <a:t>neveikšanu</a:t>
            </a:r>
            <a:r>
              <a:rPr lang="en-GB">
                <a:ea typeface="Calibri"/>
                <a:cs typeface="Calibri"/>
              </a:rPr>
              <a:t>;</a:t>
            </a:r>
          </a:p>
          <a:p>
            <a:pPr marL="457200" indent="-457200"/>
            <a:r>
              <a:rPr lang="en-GB">
                <a:ea typeface="Calibri"/>
                <a:cs typeface="Calibri"/>
              </a:rPr>
              <a:t> Par </a:t>
            </a:r>
            <a:r>
              <a:rPr lang="en-GB" err="1">
                <a:ea typeface="Calibri"/>
                <a:cs typeface="Calibri"/>
              </a:rPr>
              <a:t>ēkas</a:t>
            </a:r>
            <a:r>
              <a:rPr lang="en-GB">
                <a:ea typeface="Calibri"/>
                <a:cs typeface="Calibri"/>
              </a:rPr>
              <a:t> </a:t>
            </a:r>
            <a:r>
              <a:rPr lang="en-GB" err="1">
                <a:ea typeface="Calibri"/>
                <a:cs typeface="Calibri"/>
              </a:rPr>
              <a:t>periodiskās</a:t>
            </a:r>
            <a:r>
              <a:rPr lang="en-GB">
                <a:ea typeface="Calibri"/>
                <a:cs typeface="Calibri"/>
              </a:rPr>
              <a:t> </a:t>
            </a:r>
            <a:r>
              <a:rPr lang="en-GB" err="1">
                <a:ea typeface="Calibri"/>
                <a:cs typeface="Calibri"/>
              </a:rPr>
              <a:t>tehniskās</a:t>
            </a:r>
            <a:r>
              <a:rPr lang="en-GB">
                <a:ea typeface="Calibri"/>
                <a:cs typeface="Calibri"/>
              </a:rPr>
              <a:t> </a:t>
            </a:r>
            <a:r>
              <a:rPr lang="en-GB" err="1">
                <a:ea typeface="Calibri"/>
                <a:cs typeface="Calibri"/>
              </a:rPr>
              <a:t>apsekošanas</a:t>
            </a:r>
            <a:r>
              <a:rPr lang="en-GB">
                <a:ea typeface="Calibri"/>
                <a:cs typeface="Calibri"/>
              </a:rPr>
              <a:t> </a:t>
            </a:r>
            <a:r>
              <a:rPr lang="en-GB" err="1">
                <a:ea typeface="Calibri"/>
                <a:cs typeface="Calibri"/>
              </a:rPr>
              <a:t>neveikšanu</a:t>
            </a:r>
            <a:r>
              <a:rPr lang="en-GB">
                <a:ea typeface="Calibri"/>
                <a:cs typeface="Calibri"/>
              </a:rPr>
              <a:t>;</a:t>
            </a:r>
          </a:p>
          <a:p>
            <a:pPr marL="457200" indent="-457200"/>
            <a:r>
              <a:rPr lang="en-GB">
                <a:ea typeface="Calibri"/>
                <a:cs typeface="Calibri"/>
              </a:rPr>
              <a:t> Par </a:t>
            </a:r>
            <a:r>
              <a:rPr lang="en-GB" err="1">
                <a:ea typeface="Calibri"/>
                <a:cs typeface="Calibri"/>
              </a:rPr>
              <a:t>ēkas</a:t>
            </a:r>
            <a:r>
              <a:rPr lang="en-GB">
                <a:ea typeface="Calibri"/>
                <a:cs typeface="Calibri"/>
              </a:rPr>
              <a:t> </a:t>
            </a:r>
            <a:r>
              <a:rPr lang="en-GB" err="1">
                <a:ea typeface="Calibri"/>
                <a:cs typeface="Calibri"/>
              </a:rPr>
              <a:t>izmantošanu</a:t>
            </a:r>
            <a:r>
              <a:rPr lang="en-GB">
                <a:ea typeface="Calibri"/>
                <a:cs typeface="Calibri"/>
              </a:rPr>
              <a:t> </a:t>
            </a:r>
            <a:r>
              <a:rPr lang="en-GB" err="1">
                <a:ea typeface="Calibri"/>
                <a:cs typeface="Calibri"/>
              </a:rPr>
              <a:t>pirms</a:t>
            </a:r>
            <a:r>
              <a:rPr lang="en-GB">
                <a:ea typeface="Calibri"/>
                <a:cs typeface="Calibri"/>
              </a:rPr>
              <a:t> </a:t>
            </a:r>
            <a:r>
              <a:rPr lang="en-GB" err="1">
                <a:ea typeface="Calibri"/>
                <a:cs typeface="Calibri"/>
              </a:rPr>
              <a:t>līdz</a:t>
            </a:r>
            <a:r>
              <a:rPr lang="en-GB">
                <a:ea typeface="Calibri"/>
                <a:cs typeface="Calibri"/>
              </a:rPr>
              <a:t> </a:t>
            </a:r>
            <a:r>
              <a:rPr lang="en-GB" err="1">
                <a:ea typeface="Calibri"/>
                <a:cs typeface="Calibri"/>
              </a:rPr>
              <a:t>nodošanai</a:t>
            </a:r>
            <a:r>
              <a:rPr lang="en-GB">
                <a:ea typeface="Calibri"/>
                <a:cs typeface="Calibri"/>
              </a:rPr>
              <a:t> </a:t>
            </a:r>
            <a:r>
              <a:rPr lang="en-GB" err="1">
                <a:ea typeface="Calibri"/>
                <a:cs typeface="Calibri"/>
              </a:rPr>
              <a:t>ekspluatācijā</a:t>
            </a:r>
            <a:r>
              <a:rPr lang="en-GB">
                <a:ea typeface="Calibri"/>
                <a:cs typeface="Calibri"/>
              </a:rPr>
              <a:t>;</a:t>
            </a:r>
          </a:p>
          <a:p>
            <a:pPr marL="457200" indent="-457200"/>
            <a:r>
              <a:rPr lang="en-GB">
                <a:ea typeface="Calibri"/>
                <a:cs typeface="Calibri"/>
              </a:rPr>
              <a:t> Par </a:t>
            </a:r>
            <a:r>
              <a:rPr lang="en-GB" err="1">
                <a:ea typeface="Calibri"/>
                <a:cs typeface="Calibri"/>
              </a:rPr>
              <a:t>bīstamas</a:t>
            </a:r>
            <a:r>
              <a:rPr lang="en-GB">
                <a:ea typeface="Calibri"/>
                <a:cs typeface="Calibri"/>
              </a:rPr>
              <a:t> </a:t>
            </a:r>
            <a:r>
              <a:rPr lang="en-GB" err="1">
                <a:ea typeface="Calibri"/>
                <a:cs typeface="Calibri"/>
              </a:rPr>
              <a:t>ēkas</a:t>
            </a:r>
            <a:r>
              <a:rPr lang="en-GB">
                <a:ea typeface="Calibri"/>
                <a:cs typeface="Calibri"/>
              </a:rPr>
              <a:t> </a:t>
            </a:r>
            <a:r>
              <a:rPr lang="en-GB" err="1">
                <a:ea typeface="Calibri"/>
                <a:cs typeface="Calibri"/>
              </a:rPr>
              <a:t>lietošanu</a:t>
            </a:r>
            <a:r>
              <a:rPr lang="en-GB">
                <a:ea typeface="Calibri"/>
                <a:cs typeface="Calibri"/>
              </a:rPr>
              <a:t>. </a:t>
            </a:r>
          </a:p>
          <a:p>
            <a:pPr>
              <a:buFont typeface="Wingdings" panose="020B0604020202020204" pitchFamily="34" charset="0"/>
              <a:buChar char="Ø"/>
            </a:pPr>
            <a:endParaRPr lang="en-GB">
              <a:ea typeface="Calibri"/>
              <a:cs typeface="Calibri"/>
            </a:endParaRPr>
          </a:p>
        </p:txBody>
      </p:sp>
      <p:sp>
        <p:nvSpPr>
          <p:cNvPr id="4" name="Slide Number Placeholder 3">
            <a:extLst>
              <a:ext uri="{FF2B5EF4-FFF2-40B4-BE49-F238E27FC236}">
                <a16:creationId xmlns:a16="http://schemas.microsoft.com/office/drawing/2014/main" id="{FD8DF57C-4CDB-8B81-CF93-894BE4DA7E59}"/>
              </a:ext>
            </a:extLst>
          </p:cNvPr>
          <p:cNvSpPr>
            <a:spLocks noGrp="1"/>
          </p:cNvSpPr>
          <p:nvPr>
            <p:ph type="sldNum" sz="quarter" idx="12"/>
          </p:nvPr>
        </p:nvSpPr>
        <p:spPr/>
        <p:txBody>
          <a:bodyPr/>
          <a:lstStyle/>
          <a:p>
            <a:fld id="{32F832BF-1DDA-4BBE-B340-68BC40090DFC}" type="slidenum">
              <a:rPr lang="lv-LV" smtClean="0"/>
              <a:pPr/>
              <a:t>27</a:t>
            </a:fld>
            <a:endParaRPr lang="lv-LV"/>
          </a:p>
        </p:txBody>
      </p:sp>
      <p:sp>
        <p:nvSpPr>
          <p:cNvPr id="8" name="Title 7">
            <a:extLst>
              <a:ext uri="{FF2B5EF4-FFF2-40B4-BE49-F238E27FC236}">
                <a16:creationId xmlns:a16="http://schemas.microsoft.com/office/drawing/2014/main" id="{A025F2A8-F79E-619E-2A03-7C2E534B29A7}"/>
              </a:ext>
            </a:extLst>
          </p:cNvPr>
          <p:cNvSpPr>
            <a:spLocks noGrp="1"/>
          </p:cNvSpPr>
          <p:nvPr>
            <p:ph type="title"/>
          </p:nvPr>
        </p:nvSpPr>
        <p:spPr>
          <a:xfrm>
            <a:off x="2406604" y="-2901"/>
            <a:ext cx="9195848" cy="1309852"/>
          </a:xfrm>
        </p:spPr>
        <p:txBody>
          <a:bodyPr/>
          <a:lstStyle/>
          <a:p>
            <a:r>
              <a:rPr lang="en-US" sz="3600">
                <a:cs typeface="Calibri Light"/>
              </a:rPr>
              <a:t>Par ko var </a:t>
            </a:r>
            <a:r>
              <a:rPr lang="en-US" sz="3600" err="1">
                <a:cs typeface="Calibri Light"/>
              </a:rPr>
              <a:t>piemērot</a:t>
            </a:r>
            <a:r>
              <a:rPr lang="en-US" sz="3600">
                <a:cs typeface="Calibri Light"/>
              </a:rPr>
              <a:t> </a:t>
            </a:r>
            <a:r>
              <a:rPr lang="en-US" sz="3600" err="1">
                <a:cs typeface="Calibri Light"/>
              </a:rPr>
              <a:t>administratīvo</a:t>
            </a:r>
            <a:r>
              <a:rPr lang="en-US" sz="3600">
                <a:cs typeface="Calibri Light"/>
              </a:rPr>
              <a:t> </a:t>
            </a:r>
            <a:r>
              <a:rPr lang="en-US" sz="3600" err="1">
                <a:cs typeface="Calibri Light"/>
              </a:rPr>
              <a:t>sodu</a:t>
            </a:r>
            <a:r>
              <a:rPr lang="en-US" sz="3600">
                <a:cs typeface="Calibri Light"/>
              </a:rPr>
              <a:t> (AAL)?</a:t>
            </a:r>
          </a:p>
        </p:txBody>
      </p:sp>
    </p:spTree>
    <p:extLst>
      <p:ext uri="{BB962C8B-B14F-4D97-AF65-F5344CB8AC3E}">
        <p14:creationId xmlns:p14="http://schemas.microsoft.com/office/powerpoint/2010/main" val="3615608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A2938-9D34-4368-AE32-F34C161B6BEB}"/>
              </a:ext>
            </a:extLst>
          </p:cNvPr>
          <p:cNvSpPr>
            <a:spLocks noGrp="1"/>
          </p:cNvSpPr>
          <p:nvPr>
            <p:ph type="title"/>
          </p:nvPr>
        </p:nvSpPr>
        <p:spPr>
          <a:xfrm>
            <a:off x="2052529" y="-4235"/>
            <a:ext cx="10081884" cy="1311186"/>
          </a:xfrm>
        </p:spPr>
        <p:txBody>
          <a:bodyPr>
            <a:normAutofit/>
          </a:bodyPr>
          <a:lstStyle/>
          <a:p>
            <a:r>
              <a:rPr lang="lv-LV" sz="4000">
                <a:cs typeface="Calibri Light"/>
              </a:rPr>
              <a:t>Kas ietekmē administratīvā soda apmēru (AAL)?</a:t>
            </a:r>
            <a:endParaRPr lang="lv-LV" sz="4000"/>
          </a:p>
        </p:txBody>
      </p:sp>
      <p:pic>
        <p:nvPicPr>
          <p:cNvPr id="5" name="Picture 5" descr="Text&#10;&#10;Description automatically generated">
            <a:extLst>
              <a:ext uri="{FF2B5EF4-FFF2-40B4-BE49-F238E27FC236}">
                <a16:creationId xmlns:a16="http://schemas.microsoft.com/office/drawing/2014/main" id="{B5BA03F9-F36B-97CD-BA82-424FCE45578B}"/>
              </a:ext>
            </a:extLst>
          </p:cNvPr>
          <p:cNvPicPr>
            <a:picLocks noGrp="1" noChangeAspect="1"/>
          </p:cNvPicPr>
          <p:nvPr>
            <p:ph idx="1"/>
          </p:nvPr>
        </p:nvPicPr>
        <p:blipFill>
          <a:blip r:embed="rId2"/>
          <a:stretch>
            <a:fillRect/>
          </a:stretch>
        </p:blipFill>
        <p:spPr>
          <a:xfrm>
            <a:off x="868940" y="1825625"/>
            <a:ext cx="10454120" cy="4351338"/>
          </a:xfrm>
        </p:spPr>
      </p:pic>
      <p:sp>
        <p:nvSpPr>
          <p:cNvPr id="4" name="Slide Number Placeholder 3">
            <a:extLst>
              <a:ext uri="{FF2B5EF4-FFF2-40B4-BE49-F238E27FC236}">
                <a16:creationId xmlns:a16="http://schemas.microsoft.com/office/drawing/2014/main" id="{7D3043A4-3E0F-4F26-BEC4-1A4BA2462D4B}"/>
              </a:ext>
            </a:extLst>
          </p:cNvPr>
          <p:cNvSpPr>
            <a:spLocks noGrp="1"/>
          </p:cNvSpPr>
          <p:nvPr>
            <p:ph type="sldNum" sz="quarter" idx="12"/>
          </p:nvPr>
        </p:nvSpPr>
        <p:spPr/>
        <p:txBody>
          <a:bodyPr/>
          <a:lstStyle/>
          <a:p>
            <a:fld id="{32F832BF-1DDA-4BBE-B340-68BC40090DFC}" type="slidenum">
              <a:rPr lang="lv-LV" smtClean="0"/>
              <a:pPr/>
              <a:t>28</a:t>
            </a:fld>
            <a:endParaRPr lang="lv-LV"/>
          </a:p>
        </p:txBody>
      </p:sp>
      <p:pic>
        <p:nvPicPr>
          <p:cNvPr id="7" name="Picture 7" descr="Icon&#10;&#10;Description automatically generated">
            <a:extLst>
              <a:ext uri="{FF2B5EF4-FFF2-40B4-BE49-F238E27FC236}">
                <a16:creationId xmlns:a16="http://schemas.microsoft.com/office/drawing/2014/main" id="{E1A1BA16-268A-EC4C-22C0-09A67F7084D4}"/>
              </a:ext>
            </a:extLst>
          </p:cNvPr>
          <p:cNvPicPr>
            <a:picLocks noChangeAspect="1"/>
          </p:cNvPicPr>
          <p:nvPr/>
        </p:nvPicPr>
        <p:blipFill>
          <a:blip r:embed="rId3"/>
          <a:stretch>
            <a:fillRect/>
          </a:stretch>
        </p:blipFill>
        <p:spPr>
          <a:xfrm>
            <a:off x="4724400" y="3235215"/>
            <a:ext cx="2743200" cy="1163947"/>
          </a:xfrm>
          <a:prstGeom prst="rect">
            <a:avLst/>
          </a:prstGeom>
        </p:spPr>
      </p:pic>
      <p:sp>
        <p:nvSpPr>
          <p:cNvPr id="8" name="TextBox 7">
            <a:extLst>
              <a:ext uri="{FF2B5EF4-FFF2-40B4-BE49-F238E27FC236}">
                <a16:creationId xmlns:a16="http://schemas.microsoft.com/office/drawing/2014/main" id="{3134E608-54C7-6CDA-234A-BC1D3AB4E740}"/>
              </a:ext>
            </a:extLst>
          </p:cNvPr>
          <p:cNvSpPr txBox="1"/>
          <p:nvPr/>
        </p:nvSpPr>
        <p:spPr>
          <a:xfrm>
            <a:off x="4178061" y="4451230"/>
            <a:ext cx="412342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err="1">
                <a:cs typeface="Calibri"/>
              </a:rPr>
              <a:t>Mantiskais</a:t>
            </a:r>
            <a:r>
              <a:rPr lang="en-GB" sz="3600">
                <a:cs typeface="Calibri"/>
              </a:rPr>
              <a:t> </a:t>
            </a:r>
            <a:r>
              <a:rPr lang="en-GB" sz="3600" err="1">
                <a:cs typeface="Calibri"/>
              </a:rPr>
              <a:t>stāvoklis</a:t>
            </a:r>
            <a:endParaRPr lang="en-GB" sz="3600">
              <a:cs typeface="Calibri"/>
            </a:endParaRPr>
          </a:p>
        </p:txBody>
      </p:sp>
    </p:spTree>
    <p:extLst>
      <p:ext uri="{BB962C8B-B14F-4D97-AF65-F5344CB8AC3E}">
        <p14:creationId xmlns:p14="http://schemas.microsoft.com/office/powerpoint/2010/main" val="853888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Table&#10;&#10;Description automatically generated">
            <a:extLst>
              <a:ext uri="{FF2B5EF4-FFF2-40B4-BE49-F238E27FC236}">
                <a16:creationId xmlns:a16="http://schemas.microsoft.com/office/drawing/2014/main" id="{FE329892-E572-23D0-68D3-D9E90BC904C6}"/>
              </a:ext>
            </a:extLst>
          </p:cNvPr>
          <p:cNvPicPr>
            <a:picLocks noGrp="1" noChangeAspect="1"/>
          </p:cNvPicPr>
          <p:nvPr>
            <p:ph idx="1"/>
          </p:nvPr>
        </p:nvPicPr>
        <p:blipFill>
          <a:blip r:embed="rId2"/>
          <a:stretch>
            <a:fillRect/>
          </a:stretch>
        </p:blipFill>
        <p:spPr>
          <a:xfrm>
            <a:off x="990999" y="1624342"/>
            <a:ext cx="10684454" cy="4566998"/>
          </a:xfrm>
        </p:spPr>
      </p:pic>
      <p:sp>
        <p:nvSpPr>
          <p:cNvPr id="4" name="Slide Number Placeholder 3">
            <a:extLst>
              <a:ext uri="{FF2B5EF4-FFF2-40B4-BE49-F238E27FC236}">
                <a16:creationId xmlns:a16="http://schemas.microsoft.com/office/drawing/2014/main" id="{7D3043A4-3E0F-4F26-BEC4-1A4BA2462D4B}"/>
              </a:ext>
            </a:extLst>
          </p:cNvPr>
          <p:cNvSpPr>
            <a:spLocks noGrp="1"/>
          </p:cNvSpPr>
          <p:nvPr>
            <p:ph type="sldNum" sz="quarter" idx="12"/>
          </p:nvPr>
        </p:nvSpPr>
        <p:spPr/>
        <p:txBody>
          <a:bodyPr/>
          <a:lstStyle/>
          <a:p>
            <a:fld id="{32F832BF-1DDA-4BBE-B340-68BC40090DFC}" type="slidenum">
              <a:rPr lang="lv-LV" smtClean="0"/>
              <a:pPr/>
              <a:t>29</a:t>
            </a:fld>
            <a:endParaRPr lang="lv-LV"/>
          </a:p>
        </p:txBody>
      </p:sp>
      <p:sp>
        <p:nvSpPr>
          <p:cNvPr id="2" name="TextBox 1">
            <a:extLst>
              <a:ext uri="{FF2B5EF4-FFF2-40B4-BE49-F238E27FC236}">
                <a16:creationId xmlns:a16="http://schemas.microsoft.com/office/drawing/2014/main" id="{6767C96D-E5AF-3FD4-C928-C95D5F14BD7A}"/>
              </a:ext>
            </a:extLst>
          </p:cNvPr>
          <p:cNvSpPr txBox="1"/>
          <p:nvPr/>
        </p:nvSpPr>
        <p:spPr>
          <a:xfrm>
            <a:off x="2596551" y="425570"/>
            <a:ext cx="773214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err="1"/>
              <a:t>Administratīvā</a:t>
            </a:r>
            <a:r>
              <a:rPr lang="en-GB" sz="4000"/>
              <a:t> soda </a:t>
            </a:r>
            <a:r>
              <a:rPr lang="en-GB" sz="4000" err="1"/>
              <a:t>apmērs</a:t>
            </a:r>
            <a:r>
              <a:rPr lang="en-GB" sz="4000"/>
              <a:t> (AAL) 1</a:t>
            </a:r>
          </a:p>
        </p:txBody>
      </p:sp>
    </p:spTree>
    <p:extLst>
      <p:ext uri="{BB962C8B-B14F-4D97-AF65-F5344CB8AC3E}">
        <p14:creationId xmlns:p14="http://schemas.microsoft.com/office/powerpoint/2010/main" val="3451944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A2938-9D34-4368-AE32-F34C161B6BEB}"/>
              </a:ext>
            </a:extLst>
          </p:cNvPr>
          <p:cNvSpPr>
            <a:spLocks noGrp="1"/>
          </p:cNvSpPr>
          <p:nvPr>
            <p:ph type="title"/>
          </p:nvPr>
        </p:nvSpPr>
        <p:spPr>
          <a:xfrm>
            <a:off x="2428568" y="-18612"/>
            <a:ext cx="9173884" cy="1325563"/>
          </a:xfrm>
        </p:spPr>
        <p:txBody>
          <a:bodyPr>
            <a:normAutofit/>
          </a:bodyPr>
          <a:lstStyle/>
          <a:p>
            <a:r>
              <a:rPr lang="lv-LV" sz="4000"/>
              <a:t>Kad veic tehnisko apsekošanu?</a:t>
            </a:r>
          </a:p>
        </p:txBody>
      </p:sp>
      <p:graphicFrame>
        <p:nvGraphicFramePr>
          <p:cNvPr id="5" name="Content Placeholder 4">
            <a:extLst>
              <a:ext uri="{FF2B5EF4-FFF2-40B4-BE49-F238E27FC236}">
                <a16:creationId xmlns:a16="http://schemas.microsoft.com/office/drawing/2014/main" id="{16A370E4-5885-4768-976B-BA3FCF11FE7A}"/>
              </a:ext>
            </a:extLst>
          </p:cNvPr>
          <p:cNvGraphicFramePr>
            <a:graphicFrameLocks noGrp="1"/>
          </p:cNvGraphicFramePr>
          <p:nvPr>
            <p:ph idx="1"/>
            <p:extLst>
              <p:ext uri="{D42A27DB-BD31-4B8C-83A1-F6EECF244321}">
                <p14:modId xmlns:p14="http://schemas.microsoft.com/office/powerpoint/2010/main" val="259790423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D3043A4-3E0F-4F26-BEC4-1A4BA2462D4B}"/>
              </a:ext>
            </a:extLst>
          </p:cNvPr>
          <p:cNvSpPr>
            <a:spLocks noGrp="1"/>
          </p:cNvSpPr>
          <p:nvPr>
            <p:ph type="sldNum" sz="quarter" idx="12"/>
          </p:nvPr>
        </p:nvSpPr>
        <p:spPr/>
        <p:txBody>
          <a:bodyPr/>
          <a:lstStyle/>
          <a:p>
            <a:fld id="{32F832BF-1DDA-4BBE-B340-68BC40090DFC}" type="slidenum">
              <a:rPr lang="lv-LV" smtClean="0"/>
              <a:pPr/>
              <a:t>3</a:t>
            </a:fld>
            <a:endParaRPr lang="lv-LV"/>
          </a:p>
        </p:txBody>
      </p:sp>
    </p:spTree>
    <p:extLst>
      <p:ext uri="{BB962C8B-B14F-4D97-AF65-F5344CB8AC3E}">
        <p14:creationId xmlns:p14="http://schemas.microsoft.com/office/powerpoint/2010/main" val="175561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Table, timeline&#10;&#10;Description automatically generated">
            <a:extLst>
              <a:ext uri="{FF2B5EF4-FFF2-40B4-BE49-F238E27FC236}">
                <a16:creationId xmlns:a16="http://schemas.microsoft.com/office/drawing/2014/main" id="{369D299E-A208-07A0-2B7C-E01EEF5BD209}"/>
              </a:ext>
            </a:extLst>
          </p:cNvPr>
          <p:cNvPicPr>
            <a:picLocks noGrp="1" noChangeAspect="1"/>
          </p:cNvPicPr>
          <p:nvPr>
            <p:ph idx="1"/>
          </p:nvPr>
        </p:nvPicPr>
        <p:blipFill>
          <a:blip r:embed="rId2"/>
          <a:stretch>
            <a:fillRect/>
          </a:stretch>
        </p:blipFill>
        <p:spPr>
          <a:xfrm>
            <a:off x="1199648" y="1529357"/>
            <a:ext cx="10231567" cy="4672589"/>
          </a:xfrm>
        </p:spPr>
      </p:pic>
      <p:sp>
        <p:nvSpPr>
          <p:cNvPr id="4" name="Slide Number Placeholder 3">
            <a:extLst>
              <a:ext uri="{FF2B5EF4-FFF2-40B4-BE49-F238E27FC236}">
                <a16:creationId xmlns:a16="http://schemas.microsoft.com/office/drawing/2014/main" id="{42E44B1C-528D-7524-60F4-F493117B554B}"/>
              </a:ext>
            </a:extLst>
          </p:cNvPr>
          <p:cNvSpPr>
            <a:spLocks noGrp="1"/>
          </p:cNvSpPr>
          <p:nvPr>
            <p:ph type="sldNum" sz="quarter" idx="12"/>
          </p:nvPr>
        </p:nvSpPr>
        <p:spPr/>
        <p:txBody>
          <a:bodyPr/>
          <a:lstStyle/>
          <a:p>
            <a:fld id="{32F832BF-1DDA-4BBE-B340-68BC40090DFC}" type="slidenum">
              <a:rPr lang="lv-LV" smtClean="0"/>
              <a:pPr/>
              <a:t>30</a:t>
            </a:fld>
            <a:endParaRPr lang="lv-LV"/>
          </a:p>
        </p:txBody>
      </p:sp>
      <p:sp>
        <p:nvSpPr>
          <p:cNvPr id="2" name="TextBox 1">
            <a:extLst>
              <a:ext uri="{FF2B5EF4-FFF2-40B4-BE49-F238E27FC236}">
                <a16:creationId xmlns:a16="http://schemas.microsoft.com/office/drawing/2014/main" id="{445153D0-A823-4D19-72C2-E48DD4F5274B}"/>
              </a:ext>
            </a:extLst>
          </p:cNvPr>
          <p:cNvSpPr txBox="1"/>
          <p:nvPr/>
        </p:nvSpPr>
        <p:spPr>
          <a:xfrm>
            <a:off x="2596551" y="425570"/>
            <a:ext cx="773214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err="1"/>
              <a:t>Administratīvā</a:t>
            </a:r>
            <a:r>
              <a:rPr lang="en-GB" sz="4000"/>
              <a:t> soda </a:t>
            </a:r>
            <a:r>
              <a:rPr lang="en-GB" sz="4000" err="1"/>
              <a:t>apmērs</a:t>
            </a:r>
            <a:r>
              <a:rPr lang="en-GB" sz="4000"/>
              <a:t> (AAL) 2</a:t>
            </a:r>
          </a:p>
        </p:txBody>
      </p:sp>
    </p:spTree>
    <p:extLst>
      <p:ext uri="{BB962C8B-B14F-4D97-AF65-F5344CB8AC3E}">
        <p14:creationId xmlns:p14="http://schemas.microsoft.com/office/powerpoint/2010/main" val="1217484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2330D-AA0F-B15C-9C45-EA4EB639B12F}"/>
              </a:ext>
            </a:extLst>
          </p:cNvPr>
          <p:cNvSpPr>
            <a:spLocks noGrp="1"/>
          </p:cNvSpPr>
          <p:nvPr>
            <p:ph type="title"/>
          </p:nvPr>
        </p:nvSpPr>
        <p:spPr>
          <a:xfrm>
            <a:off x="2373507" y="293682"/>
            <a:ext cx="9266420" cy="1313072"/>
          </a:xfrm>
        </p:spPr>
        <p:txBody>
          <a:bodyPr/>
          <a:lstStyle/>
          <a:p>
            <a:r>
              <a:rPr lang="en-GB" err="1">
                <a:ea typeface="Calibri Light"/>
                <a:cs typeface="Calibri Light"/>
              </a:rPr>
              <a:t>Administratīvā</a:t>
            </a:r>
            <a:r>
              <a:rPr lang="en-GB">
                <a:ea typeface="Calibri Light"/>
                <a:cs typeface="Calibri Light"/>
              </a:rPr>
              <a:t> soda </a:t>
            </a:r>
            <a:r>
              <a:rPr lang="en-GB" err="1">
                <a:ea typeface="Calibri Light"/>
                <a:cs typeface="Calibri Light"/>
              </a:rPr>
              <a:t>apmērs</a:t>
            </a:r>
            <a:r>
              <a:rPr lang="en-GB">
                <a:ea typeface="Calibri Light"/>
                <a:cs typeface="Calibri Light"/>
              </a:rPr>
              <a:t> (AAL) 3</a:t>
            </a:r>
            <a:endParaRPr lang="en-GB"/>
          </a:p>
        </p:txBody>
      </p:sp>
      <p:pic>
        <p:nvPicPr>
          <p:cNvPr id="5" name="Picture 5" descr="Table&#10;&#10;Description automatically generated">
            <a:extLst>
              <a:ext uri="{FF2B5EF4-FFF2-40B4-BE49-F238E27FC236}">
                <a16:creationId xmlns:a16="http://schemas.microsoft.com/office/drawing/2014/main" id="{18D9B4D0-9672-71C2-A5F4-903788860AA9}"/>
              </a:ext>
            </a:extLst>
          </p:cNvPr>
          <p:cNvPicPr>
            <a:picLocks noGrp="1" noChangeAspect="1"/>
          </p:cNvPicPr>
          <p:nvPr>
            <p:ph idx="1"/>
          </p:nvPr>
        </p:nvPicPr>
        <p:blipFill>
          <a:blip r:embed="rId3"/>
          <a:stretch>
            <a:fillRect/>
          </a:stretch>
        </p:blipFill>
        <p:spPr>
          <a:xfrm>
            <a:off x="1312288" y="1825625"/>
            <a:ext cx="9567424" cy="4351338"/>
          </a:xfrm>
        </p:spPr>
      </p:pic>
      <p:sp>
        <p:nvSpPr>
          <p:cNvPr id="4" name="Slide Number Placeholder 3">
            <a:extLst>
              <a:ext uri="{FF2B5EF4-FFF2-40B4-BE49-F238E27FC236}">
                <a16:creationId xmlns:a16="http://schemas.microsoft.com/office/drawing/2014/main" id="{FD8DF57C-4CDB-8B81-CF93-894BE4DA7E59}"/>
              </a:ext>
            </a:extLst>
          </p:cNvPr>
          <p:cNvSpPr>
            <a:spLocks noGrp="1"/>
          </p:cNvSpPr>
          <p:nvPr>
            <p:ph type="sldNum" sz="quarter" idx="12"/>
          </p:nvPr>
        </p:nvSpPr>
        <p:spPr/>
        <p:txBody>
          <a:bodyPr/>
          <a:lstStyle/>
          <a:p>
            <a:fld id="{32F832BF-1DDA-4BBE-B340-68BC40090DFC}" type="slidenum">
              <a:rPr lang="lv-LV" smtClean="0"/>
              <a:pPr/>
              <a:t>31</a:t>
            </a:fld>
            <a:endParaRPr lang="lv-LV"/>
          </a:p>
        </p:txBody>
      </p:sp>
    </p:spTree>
    <p:extLst>
      <p:ext uri="{BB962C8B-B14F-4D97-AF65-F5344CB8AC3E}">
        <p14:creationId xmlns:p14="http://schemas.microsoft.com/office/powerpoint/2010/main" val="1470579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333090" y="2872159"/>
            <a:ext cx="7772400" cy="960438"/>
          </a:xfrm>
        </p:spPr>
        <p:txBody>
          <a:bodyPr>
            <a:normAutofit/>
          </a:bodyPr>
          <a:lstStyle/>
          <a:p>
            <a:r>
              <a:rPr lang="lv-LV" altLang="lv-LV" sz="4400">
                <a:latin typeface="+mj-lt"/>
                <a:ea typeface="+mj-ea"/>
                <a:cs typeface="+mj-cs"/>
              </a:rPr>
              <a:t>Paldies visiem par uzmanību!</a:t>
            </a:r>
          </a:p>
        </p:txBody>
      </p:sp>
      <p:sp>
        <p:nvSpPr>
          <p:cNvPr id="5" name="Title 1"/>
          <p:cNvSpPr txBox="1">
            <a:spLocks/>
          </p:cNvSpPr>
          <p:nvPr/>
        </p:nvSpPr>
        <p:spPr bwMode="auto">
          <a:xfrm>
            <a:off x="1380590" y="4013974"/>
            <a:ext cx="9232614" cy="218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ctr" defTabSz="938213" rtl="0" eaLnBrk="0" fontAlgn="base" hangingPunct="0">
              <a:spcBef>
                <a:spcPct val="0"/>
              </a:spcBef>
              <a:spcAft>
                <a:spcPct val="0"/>
              </a:spcAft>
              <a:defRPr sz="3200" b="1"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endParaRPr lang="lv-LV" altLang="lv-LV" sz="2000" u="sng">
              <a:solidFill>
                <a:schemeClr val="tx2"/>
              </a:solidFill>
              <a:ea typeface="MS PGothic" panose="020B0600070205080204" pitchFamily="34" charset="-128"/>
            </a:endParaRPr>
          </a:p>
          <a:p>
            <a:endParaRPr lang="lv-LV" sz="2000">
              <a:latin typeface="+mj-lt"/>
            </a:endParaRPr>
          </a:p>
          <a:p>
            <a:r>
              <a:rPr lang="lv-LV" altLang="lv-LV" sz="2800">
                <a:latin typeface="+mj-lt"/>
                <a:ea typeface="MS PGothic" panose="020B0600070205080204" pitchFamily="34" charset="-128"/>
              </a:rPr>
              <a:t>Vairāk informācijas</a:t>
            </a:r>
          </a:p>
          <a:p>
            <a:r>
              <a:rPr lang="lv-LV" sz="4000">
                <a:latin typeface="+mj-lt"/>
                <a:ea typeface="+mn-ea"/>
                <a:cs typeface="+mn-cs"/>
              </a:rPr>
              <a:t>www.bvkb.gov.lv</a:t>
            </a:r>
          </a:p>
          <a:p>
            <a:endParaRPr lang="lv-LV" sz="4000">
              <a:solidFill>
                <a:srgbClr val="3892AE"/>
              </a:solidFill>
              <a:latin typeface="+mj-lt"/>
              <a:ea typeface="+mn-ea"/>
              <a:cs typeface="+mn-cs"/>
            </a:endParaRPr>
          </a:p>
        </p:txBody>
      </p:sp>
      <p:sp>
        <p:nvSpPr>
          <p:cNvPr id="4" name="Rectangle 3"/>
          <p:cNvSpPr/>
          <p:nvPr/>
        </p:nvSpPr>
        <p:spPr>
          <a:xfrm>
            <a:off x="3052016" y="3459976"/>
            <a:ext cx="6143605" cy="553998"/>
          </a:xfrm>
          <a:prstGeom prst="rect">
            <a:avLst/>
          </a:prstGeom>
        </p:spPr>
        <p:txBody>
          <a:bodyPr wrap="none">
            <a:spAutoFit/>
          </a:bodyPr>
          <a:lstStyle/>
          <a:p>
            <a:r>
              <a:rPr lang="lv-LV" sz="3000" b="1">
                <a:latin typeface="+mj-lt"/>
              </a:rPr>
              <a:t>Plāno – kontrolē – iedziļinies – rīkojies!</a:t>
            </a:r>
          </a:p>
        </p:txBody>
      </p:sp>
    </p:spTree>
    <p:extLst>
      <p:ext uri="{BB962C8B-B14F-4D97-AF65-F5344CB8AC3E}">
        <p14:creationId xmlns:p14="http://schemas.microsoft.com/office/powerpoint/2010/main" val="3155145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A2938-9D34-4368-AE32-F34C161B6BEB}"/>
              </a:ext>
            </a:extLst>
          </p:cNvPr>
          <p:cNvSpPr>
            <a:spLocks noGrp="1"/>
          </p:cNvSpPr>
          <p:nvPr>
            <p:ph type="title"/>
          </p:nvPr>
        </p:nvSpPr>
        <p:spPr>
          <a:xfrm>
            <a:off x="2428568" y="-18612"/>
            <a:ext cx="9173884" cy="1325563"/>
          </a:xfrm>
        </p:spPr>
        <p:txBody>
          <a:bodyPr>
            <a:normAutofit/>
          </a:bodyPr>
          <a:lstStyle/>
          <a:p>
            <a:r>
              <a:rPr lang="lv-LV" sz="4000">
                <a:ea typeface="Calibri Light"/>
                <a:cs typeface="Calibri Light"/>
              </a:rPr>
              <a:t>Ar ko sākt un kā rīkoties?</a:t>
            </a:r>
            <a:endParaRPr lang="lv-LV" sz="4000"/>
          </a:p>
        </p:txBody>
      </p:sp>
      <p:sp>
        <p:nvSpPr>
          <p:cNvPr id="3" name="Content Placeholder 2">
            <a:extLst>
              <a:ext uri="{FF2B5EF4-FFF2-40B4-BE49-F238E27FC236}">
                <a16:creationId xmlns:a16="http://schemas.microsoft.com/office/drawing/2014/main" id="{033B343D-4E45-4D8D-88F2-DBC398D3462B}"/>
              </a:ext>
            </a:extLst>
          </p:cNvPr>
          <p:cNvSpPr>
            <a:spLocks noGrp="1"/>
          </p:cNvSpPr>
          <p:nvPr>
            <p:ph idx="1"/>
          </p:nvPr>
        </p:nvSpPr>
        <p:spPr>
          <a:xfrm>
            <a:off x="2393622" y="1825625"/>
            <a:ext cx="8960178" cy="4367049"/>
          </a:xfrm>
        </p:spPr>
        <p:txBody>
          <a:bodyPr vert="horz" lIns="91440" tIns="45720" rIns="91440" bIns="45720" rtlCol="0" anchor="t">
            <a:normAutofit/>
          </a:bodyPr>
          <a:lstStyle/>
          <a:p>
            <a:pPr marL="0" indent="0">
              <a:buNone/>
            </a:pPr>
            <a:r>
              <a:rPr lang="lv-LV">
                <a:ea typeface="Calibri"/>
                <a:cs typeface="Calibri"/>
              </a:rPr>
              <a:t>1) Kritiski novērtēt īpašumā esošo ēku;</a:t>
            </a:r>
            <a:endParaRPr lang="en-US"/>
          </a:p>
          <a:p>
            <a:pPr marL="0" indent="0">
              <a:buNone/>
            </a:pPr>
            <a:r>
              <a:rPr lang="lv-LV">
                <a:ea typeface="Calibri"/>
                <a:cs typeface="Calibri"/>
              </a:rPr>
              <a:t>2) Izvēlēties atbilstošas jomas </a:t>
            </a:r>
            <a:r>
              <a:rPr lang="lv-LV" err="1">
                <a:ea typeface="Calibri"/>
                <a:cs typeface="Calibri"/>
              </a:rPr>
              <a:t>būvspeciālistu</a:t>
            </a:r>
            <a:r>
              <a:rPr lang="lv-LV">
                <a:ea typeface="Calibri"/>
                <a:cs typeface="Calibri"/>
              </a:rPr>
              <a:t>;</a:t>
            </a:r>
          </a:p>
          <a:p>
            <a:pPr marL="0" indent="0">
              <a:buNone/>
            </a:pPr>
            <a:r>
              <a:rPr lang="lv-LV">
                <a:ea typeface="Calibri"/>
                <a:cs typeface="Calibri"/>
              </a:rPr>
              <a:t>3) Kopīgi ar </a:t>
            </a:r>
            <a:r>
              <a:rPr lang="lv-LV" err="1">
                <a:ea typeface="Calibri"/>
                <a:cs typeface="Calibri"/>
              </a:rPr>
              <a:t>būvspeciālistu</a:t>
            </a:r>
            <a:r>
              <a:rPr lang="lv-LV">
                <a:ea typeface="Calibri"/>
                <a:cs typeface="Calibri"/>
              </a:rPr>
              <a:t> sagatavot darba uzdevumu;</a:t>
            </a:r>
          </a:p>
          <a:p>
            <a:pPr>
              <a:buNone/>
            </a:pPr>
            <a:r>
              <a:rPr lang="lv-LV">
                <a:ea typeface="+mn-lt"/>
                <a:cs typeface="+mn-lt"/>
              </a:rPr>
              <a:t>4) Nodrošināt, ka </a:t>
            </a:r>
            <a:r>
              <a:rPr lang="lv-LV" err="1">
                <a:ea typeface="+mn-lt"/>
                <a:cs typeface="+mn-lt"/>
              </a:rPr>
              <a:t>būvspeciālists</a:t>
            </a:r>
            <a:r>
              <a:rPr lang="lv-LV">
                <a:ea typeface="+mn-lt"/>
                <a:cs typeface="+mn-lt"/>
              </a:rPr>
              <a:t> tehniskās apsekošanas atzinumu ievieto BIS;</a:t>
            </a:r>
            <a:endParaRPr lang="lv-LV"/>
          </a:p>
          <a:p>
            <a:pPr>
              <a:buNone/>
            </a:pPr>
            <a:r>
              <a:rPr lang="lv-LV">
                <a:ea typeface="+mn-lt"/>
                <a:cs typeface="+mn-lt"/>
              </a:rPr>
              <a:t>5) Atbilstoši un savlaicīgi rīkoties, lai novērstu atzinumā ietvertos </a:t>
            </a:r>
            <a:r>
              <a:rPr lang="lv-LV" err="1">
                <a:ea typeface="+mn-lt"/>
                <a:cs typeface="+mn-lt"/>
              </a:rPr>
              <a:t>būvspeciālista</a:t>
            </a:r>
            <a:r>
              <a:rPr lang="lv-LV">
                <a:ea typeface="+mn-lt"/>
                <a:cs typeface="+mn-lt"/>
              </a:rPr>
              <a:t> norādījumus.</a:t>
            </a:r>
            <a:endParaRPr lang="lv-LV"/>
          </a:p>
          <a:p>
            <a:pPr marL="0" indent="0">
              <a:buNone/>
            </a:pPr>
            <a:endParaRPr lang="lv-LV">
              <a:ea typeface="Calibri"/>
              <a:cs typeface="Calibri"/>
            </a:endParaRPr>
          </a:p>
          <a:p>
            <a:pPr marL="0" indent="0">
              <a:buNone/>
            </a:pPr>
            <a:endParaRPr lang="lv-LV">
              <a:ea typeface="Calibri"/>
              <a:cs typeface="Calibri"/>
            </a:endParaRPr>
          </a:p>
        </p:txBody>
      </p:sp>
      <p:sp>
        <p:nvSpPr>
          <p:cNvPr id="4" name="Slide Number Placeholder 3">
            <a:extLst>
              <a:ext uri="{FF2B5EF4-FFF2-40B4-BE49-F238E27FC236}">
                <a16:creationId xmlns:a16="http://schemas.microsoft.com/office/drawing/2014/main" id="{7D3043A4-3E0F-4F26-BEC4-1A4BA2462D4B}"/>
              </a:ext>
            </a:extLst>
          </p:cNvPr>
          <p:cNvSpPr>
            <a:spLocks noGrp="1"/>
          </p:cNvSpPr>
          <p:nvPr>
            <p:ph type="sldNum" sz="quarter" idx="12"/>
          </p:nvPr>
        </p:nvSpPr>
        <p:spPr/>
        <p:txBody>
          <a:bodyPr/>
          <a:lstStyle/>
          <a:p>
            <a:fld id="{32F832BF-1DDA-4BBE-B340-68BC40090DFC}" type="slidenum">
              <a:rPr lang="lv-LV" smtClean="0"/>
              <a:pPr/>
              <a:t>4</a:t>
            </a:fld>
            <a:endParaRPr lang="lv-LV"/>
          </a:p>
        </p:txBody>
      </p:sp>
    </p:spTree>
    <p:extLst>
      <p:ext uri="{BB962C8B-B14F-4D97-AF65-F5344CB8AC3E}">
        <p14:creationId xmlns:p14="http://schemas.microsoft.com/office/powerpoint/2010/main" val="3269535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A2938-9D34-4368-AE32-F34C161B6BEB}"/>
              </a:ext>
            </a:extLst>
          </p:cNvPr>
          <p:cNvSpPr>
            <a:spLocks noGrp="1"/>
          </p:cNvSpPr>
          <p:nvPr>
            <p:ph type="title"/>
          </p:nvPr>
        </p:nvSpPr>
        <p:spPr>
          <a:xfrm>
            <a:off x="2428568" y="-18612"/>
            <a:ext cx="9173884" cy="1325563"/>
          </a:xfrm>
        </p:spPr>
        <p:txBody>
          <a:bodyPr>
            <a:normAutofit/>
          </a:bodyPr>
          <a:lstStyle/>
          <a:p>
            <a:r>
              <a:rPr lang="lv-LV" sz="4000"/>
              <a:t>Periodiskā tehniskās apsekošanas termiņi</a:t>
            </a:r>
          </a:p>
        </p:txBody>
      </p:sp>
      <p:sp>
        <p:nvSpPr>
          <p:cNvPr id="4" name="Slide Number Placeholder 3">
            <a:extLst>
              <a:ext uri="{FF2B5EF4-FFF2-40B4-BE49-F238E27FC236}">
                <a16:creationId xmlns:a16="http://schemas.microsoft.com/office/drawing/2014/main" id="{7D3043A4-3E0F-4F26-BEC4-1A4BA2462D4B}"/>
              </a:ext>
            </a:extLst>
          </p:cNvPr>
          <p:cNvSpPr>
            <a:spLocks noGrp="1"/>
          </p:cNvSpPr>
          <p:nvPr>
            <p:ph type="sldNum" sz="quarter" idx="12"/>
          </p:nvPr>
        </p:nvSpPr>
        <p:spPr/>
        <p:txBody>
          <a:bodyPr/>
          <a:lstStyle/>
          <a:p>
            <a:fld id="{32F832BF-1DDA-4BBE-B340-68BC40090DFC}" type="slidenum">
              <a:rPr lang="lv-LV" smtClean="0"/>
              <a:pPr/>
              <a:t>5</a:t>
            </a:fld>
            <a:endParaRPr lang="lv-LV"/>
          </a:p>
        </p:txBody>
      </p:sp>
      <p:graphicFrame>
        <p:nvGraphicFramePr>
          <p:cNvPr id="5" name="Content Placeholder 4">
            <a:extLst>
              <a:ext uri="{FF2B5EF4-FFF2-40B4-BE49-F238E27FC236}">
                <a16:creationId xmlns:a16="http://schemas.microsoft.com/office/drawing/2014/main" id="{52F93115-787A-46B0-ADA4-B6D07D47A4DD}"/>
              </a:ext>
            </a:extLst>
          </p:cNvPr>
          <p:cNvGraphicFramePr>
            <a:graphicFrameLocks noGrp="1"/>
          </p:cNvGraphicFramePr>
          <p:nvPr>
            <p:ph idx="1"/>
            <p:extLst>
              <p:ext uri="{D42A27DB-BD31-4B8C-83A1-F6EECF244321}">
                <p14:modId xmlns:p14="http://schemas.microsoft.com/office/powerpoint/2010/main" val="804495646"/>
              </p:ext>
            </p:extLst>
          </p:nvPr>
        </p:nvGraphicFramePr>
        <p:xfrm>
          <a:off x="921707" y="1846502"/>
          <a:ext cx="6355080" cy="4124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03AF3E78-73A9-4345-9586-2ABACFEBF989}"/>
              </a:ext>
            </a:extLst>
          </p:cNvPr>
          <p:cNvGraphicFramePr/>
          <p:nvPr>
            <p:extLst>
              <p:ext uri="{D42A27DB-BD31-4B8C-83A1-F6EECF244321}">
                <p14:modId xmlns:p14="http://schemas.microsoft.com/office/powerpoint/2010/main" val="1620816228"/>
              </p:ext>
            </p:extLst>
          </p:nvPr>
        </p:nvGraphicFramePr>
        <p:xfrm>
          <a:off x="7538451" y="3165884"/>
          <a:ext cx="4064000" cy="321225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330405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A2938-9D34-4368-AE32-F34C161B6BEB}"/>
              </a:ext>
            </a:extLst>
          </p:cNvPr>
          <p:cNvSpPr>
            <a:spLocks noGrp="1"/>
          </p:cNvSpPr>
          <p:nvPr>
            <p:ph type="title"/>
          </p:nvPr>
        </p:nvSpPr>
        <p:spPr>
          <a:xfrm>
            <a:off x="2428568" y="-18612"/>
            <a:ext cx="9173884" cy="1325563"/>
          </a:xfrm>
        </p:spPr>
        <p:txBody>
          <a:bodyPr>
            <a:normAutofit/>
          </a:bodyPr>
          <a:lstStyle/>
          <a:p>
            <a:r>
              <a:rPr lang="lv-LV" sz="4000"/>
              <a:t>Periodiskās tehniskās apsekošanas apjoms</a:t>
            </a:r>
          </a:p>
        </p:txBody>
      </p:sp>
      <p:sp>
        <p:nvSpPr>
          <p:cNvPr id="4" name="Slide Number Placeholder 3">
            <a:extLst>
              <a:ext uri="{FF2B5EF4-FFF2-40B4-BE49-F238E27FC236}">
                <a16:creationId xmlns:a16="http://schemas.microsoft.com/office/drawing/2014/main" id="{7D3043A4-3E0F-4F26-BEC4-1A4BA2462D4B}"/>
              </a:ext>
            </a:extLst>
          </p:cNvPr>
          <p:cNvSpPr>
            <a:spLocks noGrp="1"/>
          </p:cNvSpPr>
          <p:nvPr>
            <p:ph type="sldNum" sz="quarter" idx="12"/>
          </p:nvPr>
        </p:nvSpPr>
        <p:spPr/>
        <p:txBody>
          <a:bodyPr/>
          <a:lstStyle/>
          <a:p>
            <a:fld id="{32F832BF-1DDA-4BBE-B340-68BC40090DFC}" type="slidenum">
              <a:rPr lang="lv-LV" smtClean="0"/>
              <a:pPr/>
              <a:t>6</a:t>
            </a:fld>
            <a:endParaRPr lang="lv-LV"/>
          </a:p>
        </p:txBody>
      </p:sp>
      <p:pic>
        <p:nvPicPr>
          <p:cNvPr id="16" name="Picture 16" descr="A picture containing chart&#10;&#10;Description automatically generated">
            <a:extLst>
              <a:ext uri="{FF2B5EF4-FFF2-40B4-BE49-F238E27FC236}">
                <a16:creationId xmlns:a16="http://schemas.microsoft.com/office/drawing/2014/main" id="{8ABF962F-6302-3C2F-F6CE-38869D9AA5B3}"/>
              </a:ext>
            </a:extLst>
          </p:cNvPr>
          <p:cNvPicPr>
            <a:picLocks noGrp="1" noChangeAspect="1"/>
          </p:cNvPicPr>
          <p:nvPr>
            <p:ph idx="1"/>
          </p:nvPr>
        </p:nvPicPr>
        <p:blipFill>
          <a:blip r:embed="rId3"/>
          <a:stretch>
            <a:fillRect/>
          </a:stretch>
        </p:blipFill>
        <p:spPr>
          <a:xfrm>
            <a:off x="838200" y="1827542"/>
            <a:ext cx="10515600" cy="4347503"/>
          </a:xfrm>
        </p:spPr>
      </p:pic>
    </p:spTree>
    <p:extLst>
      <p:ext uri="{BB962C8B-B14F-4D97-AF65-F5344CB8AC3E}">
        <p14:creationId xmlns:p14="http://schemas.microsoft.com/office/powerpoint/2010/main" val="3585565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A2938-9D34-4368-AE32-F34C161B6BEB}"/>
              </a:ext>
            </a:extLst>
          </p:cNvPr>
          <p:cNvSpPr>
            <a:spLocks noGrp="1"/>
          </p:cNvSpPr>
          <p:nvPr>
            <p:ph type="title"/>
          </p:nvPr>
        </p:nvSpPr>
        <p:spPr>
          <a:xfrm>
            <a:off x="2428568" y="-18612"/>
            <a:ext cx="9173884" cy="1325563"/>
          </a:xfrm>
        </p:spPr>
        <p:txBody>
          <a:bodyPr>
            <a:normAutofit/>
          </a:bodyPr>
          <a:lstStyle/>
          <a:p>
            <a:r>
              <a:rPr lang="lv-LV" sz="4000"/>
              <a:t>Kas var veikt tehnisko apsekošanu?</a:t>
            </a:r>
          </a:p>
        </p:txBody>
      </p:sp>
      <p:graphicFrame>
        <p:nvGraphicFramePr>
          <p:cNvPr id="5" name="Content Placeholder 4">
            <a:extLst>
              <a:ext uri="{FF2B5EF4-FFF2-40B4-BE49-F238E27FC236}">
                <a16:creationId xmlns:a16="http://schemas.microsoft.com/office/drawing/2014/main" id="{52162995-31F0-445E-A895-96C9345865B1}"/>
              </a:ext>
            </a:extLst>
          </p:cNvPr>
          <p:cNvGraphicFramePr>
            <a:graphicFrameLocks noGrp="1"/>
          </p:cNvGraphicFramePr>
          <p:nvPr>
            <p:ph idx="1"/>
            <p:extLst>
              <p:ext uri="{D42A27DB-BD31-4B8C-83A1-F6EECF244321}">
                <p14:modId xmlns:p14="http://schemas.microsoft.com/office/powerpoint/2010/main" val="4205356101"/>
              </p:ext>
            </p:extLst>
          </p:nvPr>
        </p:nvGraphicFramePr>
        <p:xfrm>
          <a:off x="709198" y="1609343"/>
          <a:ext cx="6306312" cy="3951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D3043A4-3E0F-4F26-BEC4-1A4BA2462D4B}"/>
              </a:ext>
            </a:extLst>
          </p:cNvPr>
          <p:cNvSpPr>
            <a:spLocks noGrp="1"/>
          </p:cNvSpPr>
          <p:nvPr>
            <p:ph type="sldNum" sz="quarter" idx="12"/>
          </p:nvPr>
        </p:nvSpPr>
        <p:spPr/>
        <p:txBody>
          <a:bodyPr/>
          <a:lstStyle/>
          <a:p>
            <a:fld id="{32F832BF-1DDA-4BBE-B340-68BC40090DFC}" type="slidenum">
              <a:rPr lang="lv-LV" smtClean="0"/>
              <a:pPr/>
              <a:t>7</a:t>
            </a:fld>
            <a:endParaRPr lang="lv-LV"/>
          </a:p>
        </p:txBody>
      </p:sp>
      <p:sp>
        <p:nvSpPr>
          <p:cNvPr id="6" name="TextBox 5">
            <a:extLst>
              <a:ext uri="{FF2B5EF4-FFF2-40B4-BE49-F238E27FC236}">
                <a16:creationId xmlns:a16="http://schemas.microsoft.com/office/drawing/2014/main" id="{147FB4ED-F5CC-423E-832B-1440A9398F77}"/>
              </a:ext>
            </a:extLst>
          </p:cNvPr>
          <p:cNvSpPr txBox="1"/>
          <p:nvPr/>
        </p:nvSpPr>
        <p:spPr>
          <a:xfrm>
            <a:off x="6772734" y="5168291"/>
            <a:ext cx="5186449" cy="400110"/>
          </a:xfrm>
          <a:prstGeom prst="rect">
            <a:avLst/>
          </a:prstGeom>
          <a:noFill/>
        </p:spPr>
        <p:txBody>
          <a:bodyPr wrap="square" rtlCol="0">
            <a:spAutoFit/>
          </a:bodyPr>
          <a:lstStyle/>
          <a:p>
            <a:r>
              <a:rPr lang="lv-LV" sz="2000" i="1"/>
              <a:t>https://bis.gov.lv/bisp/lv/specialist_certificates</a:t>
            </a:r>
          </a:p>
        </p:txBody>
      </p:sp>
      <p:pic>
        <p:nvPicPr>
          <p:cNvPr id="8" name="Picture 7">
            <a:extLst>
              <a:ext uri="{FF2B5EF4-FFF2-40B4-BE49-F238E27FC236}">
                <a16:creationId xmlns:a16="http://schemas.microsoft.com/office/drawing/2014/main" id="{427CBB50-D1BF-4409-801D-89D91F144851}"/>
              </a:ext>
            </a:extLst>
          </p:cNvPr>
          <p:cNvPicPr>
            <a:picLocks noChangeAspect="1"/>
          </p:cNvPicPr>
          <p:nvPr/>
        </p:nvPicPr>
        <p:blipFill>
          <a:blip r:embed="rId8"/>
          <a:stretch>
            <a:fillRect/>
          </a:stretch>
        </p:blipFill>
        <p:spPr>
          <a:xfrm>
            <a:off x="5370557" y="4541772"/>
            <a:ext cx="1438275" cy="1038225"/>
          </a:xfrm>
          <a:prstGeom prst="rect">
            <a:avLst/>
          </a:prstGeom>
        </p:spPr>
      </p:pic>
      <p:pic>
        <p:nvPicPr>
          <p:cNvPr id="10" name="Picture 9">
            <a:extLst>
              <a:ext uri="{FF2B5EF4-FFF2-40B4-BE49-F238E27FC236}">
                <a16:creationId xmlns:a16="http://schemas.microsoft.com/office/drawing/2014/main" id="{A3CC0236-F25D-455D-BA48-C8B24674C1BE}"/>
              </a:ext>
            </a:extLst>
          </p:cNvPr>
          <p:cNvPicPr>
            <a:picLocks noChangeAspect="1"/>
          </p:cNvPicPr>
          <p:nvPr/>
        </p:nvPicPr>
        <p:blipFill>
          <a:blip r:embed="rId9"/>
          <a:stretch>
            <a:fillRect/>
          </a:stretch>
        </p:blipFill>
        <p:spPr>
          <a:xfrm>
            <a:off x="6809891" y="4526178"/>
            <a:ext cx="4848225" cy="523875"/>
          </a:xfrm>
          <a:prstGeom prst="rect">
            <a:avLst/>
          </a:prstGeom>
        </p:spPr>
      </p:pic>
    </p:spTree>
    <p:extLst>
      <p:ext uri="{BB962C8B-B14F-4D97-AF65-F5344CB8AC3E}">
        <p14:creationId xmlns:p14="http://schemas.microsoft.com/office/powerpoint/2010/main" val="3527609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A2938-9D34-4368-AE32-F34C161B6BEB}"/>
              </a:ext>
            </a:extLst>
          </p:cNvPr>
          <p:cNvSpPr>
            <a:spLocks noGrp="1"/>
          </p:cNvSpPr>
          <p:nvPr>
            <p:ph type="title"/>
          </p:nvPr>
        </p:nvSpPr>
        <p:spPr>
          <a:xfrm>
            <a:off x="2428568" y="-18612"/>
            <a:ext cx="9173884" cy="1325563"/>
          </a:xfrm>
        </p:spPr>
        <p:txBody>
          <a:bodyPr>
            <a:normAutofit/>
          </a:bodyPr>
          <a:lstStyle/>
          <a:p>
            <a:r>
              <a:rPr lang="lv-LV" sz="4000"/>
              <a:t>Darba uzdevums un secinājumu apjoms</a:t>
            </a:r>
          </a:p>
        </p:txBody>
      </p:sp>
      <p:sp>
        <p:nvSpPr>
          <p:cNvPr id="4" name="Slide Number Placeholder 3">
            <a:extLst>
              <a:ext uri="{FF2B5EF4-FFF2-40B4-BE49-F238E27FC236}">
                <a16:creationId xmlns:a16="http://schemas.microsoft.com/office/drawing/2014/main" id="{7D3043A4-3E0F-4F26-BEC4-1A4BA2462D4B}"/>
              </a:ext>
            </a:extLst>
          </p:cNvPr>
          <p:cNvSpPr>
            <a:spLocks noGrp="1"/>
          </p:cNvSpPr>
          <p:nvPr>
            <p:ph type="sldNum" sz="quarter" idx="12"/>
          </p:nvPr>
        </p:nvSpPr>
        <p:spPr/>
        <p:txBody>
          <a:bodyPr/>
          <a:lstStyle/>
          <a:p>
            <a:fld id="{32F832BF-1DDA-4BBE-B340-68BC40090DFC}" type="slidenum">
              <a:rPr lang="lv-LV" smtClean="0"/>
              <a:pPr/>
              <a:t>8</a:t>
            </a:fld>
            <a:endParaRPr lang="lv-LV"/>
          </a:p>
        </p:txBody>
      </p:sp>
      <p:pic>
        <p:nvPicPr>
          <p:cNvPr id="31" name="Picture 31" descr="Diagram&#10;&#10;Description automatically generated">
            <a:extLst>
              <a:ext uri="{FF2B5EF4-FFF2-40B4-BE49-F238E27FC236}">
                <a16:creationId xmlns:a16="http://schemas.microsoft.com/office/drawing/2014/main" id="{594C7522-2095-849A-7313-F23AE0E8463E}"/>
              </a:ext>
            </a:extLst>
          </p:cNvPr>
          <p:cNvPicPr>
            <a:picLocks noGrp="1" noChangeAspect="1"/>
          </p:cNvPicPr>
          <p:nvPr>
            <p:ph idx="1"/>
          </p:nvPr>
        </p:nvPicPr>
        <p:blipFill>
          <a:blip r:embed="rId3"/>
          <a:stretch>
            <a:fillRect/>
          </a:stretch>
        </p:blipFill>
        <p:spPr>
          <a:xfrm>
            <a:off x="847008" y="1583721"/>
            <a:ext cx="11078554" cy="4605337"/>
          </a:xfrm>
        </p:spPr>
      </p:pic>
    </p:spTree>
    <p:extLst>
      <p:ext uri="{BB962C8B-B14F-4D97-AF65-F5344CB8AC3E}">
        <p14:creationId xmlns:p14="http://schemas.microsoft.com/office/powerpoint/2010/main" val="4066929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p:cNvSpPr>
            <a:spLocks noGrp="1"/>
          </p:cNvSpPr>
          <p:nvPr>
            <p:ph type="sldNum" sz="quarter" idx="12"/>
          </p:nvPr>
        </p:nvSpPr>
        <p:spPr>
          <a:xfrm>
            <a:off x="8718755" y="6146216"/>
            <a:ext cx="2743200" cy="365125"/>
          </a:xfrm>
        </p:spPr>
        <p:txBody>
          <a:bodyPr/>
          <a:lstStyle/>
          <a:p>
            <a:fld id="{32F832BF-1DDA-4BBE-B340-68BC40090DFC}" type="slidenum">
              <a:rPr lang="lv-LV" smtClean="0"/>
              <a:pPr/>
              <a:t>9</a:t>
            </a:fld>
            <a:endParaRPr lang="lv-LV"/>
          </a:p>
        </p:txBody>
      </p:sp>
      <p:pic>
        <p:nvPicPr>
          <p:cNvPr id="6" name="Picture 5"/>
          <p:cNvPicPr>
            <a:picLocks noChangeAspect="1"/>
          </p:cNvPicPr>
          <p:nvPr/>
        </p:nvPicPr>
        <p:blipFill rotWithShape="1">
          <a:blip r:embed="rId3" cstate="print"/>
          <a:srcRect l="42765" t="13473" r="28727" b="56141"/>
          <a:stretch/>
        </p:blipFill>
        <p:spPr>
          <a:xfrm>
            <a:off x="4264663" y="0"/>
            <a:ext cx="3672454" cy="2446421"/>
          </a:xfrm>
          <a:prstGeom prst="rect">
            <a:avLst/>
          </a:prstGeom>
        </p:spPr>
      </p:pic>
      <p:sp>
        <p:nvSpPr>
          <p:cNvPr id="5" name="Text Placeholder 2"/>
          <p:cNvSpPr txBox="1">
            <a:spLocks/>
          </p:cNvSpPr>
          <p:nvPr/>
        </p:nvSpPr>
        <p:spPr>
          <a:xfrm>
            <a:off x="1394234" y="5295504"/>
            <a:ext cx="9823010" cy="1215837"/>
          </a:xfrm>
          <a:prstGeom prst="rect">
            <a:avLst/>
          </a:prstGeom>
        </p:spPr>
        <p:txBody>
          <a:bodyPr vert="horz" lIns="91440" tIns="45720" rIns="91440" bIns="45720" rtlCol="0" anchor="ctr">
            <a:noAutofit/>
          </a:bodyPr>
          <a:lstStyle>
            <a:defPPr>
              <a:defRPr lang="lv-LV"/>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lv-LV" sz="2000">
                <a:solidFill>
                  <a:schemeClr val="tx1"/>
                </a:solidFill>
              </a:rPr>
              <a:t>Būvdarbu kontroles departamenta</a:t>
            </a:r>
          </a:p>
          <a:p>
            <a:pPr algn="r"/>
            <a:r>
              <a:rPr lang="lv-LV" sz="2000">
                <a:solidFill>
                  <a:schemeClr val="tx1"/>
                </a:solidFill>
              </a:rPr>
              <a:t>Būvju ekspluatācijas kontroles nodaļas </a:t>
            </a:r>
            <a:endParaRPr lang="lv-LV" sz="2000">
              <a:solidFill>
                <a:schemeClr val="tx1"/>
              </a:solidFill>
              <a:cs typeface="Calibri"/>
            </a:endParaRPr>
          </a:p>
          <a:p>
            <a:pPr algn="r"/>
            <a:r>
              <a:rPr lang="lv-LV" sz="2000">
                <a:solidFill>
                  <a:schemeClr val="tx1"/>
                </a:solidFill>
              </a:rPr>
              <a:t>juriskonsulte </a:t>
            </a:r>
            <a:r>
              <a:rPr lang="lv-LV" sz="2000" b="1">
                <a:solidFill>
                  <a:schemeClr val="tx1"/>
                </a:solidFill>
              </a:rPr>
              <a:t>Inese Auniņa</a:t>
            </a:r>
            <a:endParaRPr lang="lv-LV" sz="2000" b="1">
              <a:solidFill>
                <a:schemeClr val="tx1"/>
              </a:solidFill>
              <a:cs typeface="Calibri"/>
            </a:endParaRPr>
          </a:p>
          <a:p>
            <a:pPr algn="r"/>
            <a:endParaRPr lang="lv-LV" sz="1600">
              <a:solidFill>
                <a:schemeClr val="tx1"/>
              </a:solidFill>
              <a:cs typeface="Calibri"/>
            </a:endParaRPr>
          </a:p>
          <a:p>
            <a:pPr algn="r"/>
            <a:endParaRPr lang="lv-LV" sz="1600">
              <a:solidFill>
                <a:schemeClr val="tx1"/>
              </a:solidFill>
            </a:endParaRPr>
          </a:p>
        </p:txBody>
      </p:sp>
      <p:sp>
        <p:nvSpPr>
          <p:cNvPr id="7" name="TextBox 6">
            <a:extLst>
              <a:ext uri="{FF2B5EF4-FFF2-40B4-BE49-F238E27FC236}">
                <a16:creationId xmlns:a16="http://schemas.microsoft.com/office/drawing/2014/main" id="{580D16C2-1821-42F1-AA5D-0D86D166113B}"/>
              </a:ext>
            </a:extLst>
          </p:cNvPr>
          <p:cNvSpPr txBox="1"/>
          <p:nvPr/>
        </p:nvSpPr>
        <p:spPr>
          <a:xfrm>
            <a:off x="1524000" y="3132500"/>
            <a:ext cx="9144000" cy="523220"/>
          </a:xfrm>
          <a:prstGeom prst="rect">
            <a:avLst/>
          </a:prstGeom>
          <a:noFill/>
        </p:spPr>
        <p:txBody>
          <a:bodyPr wrap="square" rtlCol="0">
            <a:spAutoFit/>
          </a:bodyPr>
          <a:lstStyle/>
          <a:p>
            <a:pPr algn="ctr"/>
            <a:r>
              <a:rPr lang="lv-LV" sz="2800" b="1"/>
              <a:t>Patvaļīgā būvniecība</a:t>
            </a:r>
          </a:p>
        </p:txBody>
      </p:sp>
    </p:spTree>
    <p:extLst>
      <p:ext uri="{BB962C8B-B14F-4D97-AF65-F5344CB8AC3E}">
        <p14:creationId xmlns:p14="http://schemas.microsoft.com/office/powerpoint/2010/main" val="22686398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CC4F190B02AC45B8F92D28720DE26D" ma:contentTypeVersion="13" ma:contentTypeDescription="Create a new document." ma:contentTypeScope="" ma:versionID="8be83a4ba454fb4353d54ab581f8e7df">
  <xsd:schema xmlns:xsd="http://www.w3.org/2001/XMLSchema" xmlns:xs="http://www.w3.org/2001/XMLSchema" xmlns:p="http://schemas.microsoft.com/office/2006/metadata/properties" xmlns:ns3="fc44ffd7-7686-476b-b6c3-9f94eff87d80" xmlns:ns4="2e99572d-2289-4451-a60a-dad58298dfbb" targetNamespace="http://schemas.microsoft.com/office/2006/metadata/properties" ma:root="true" ma:fieldsID="ea9c1e5ce768f3ac403d66259eee84d8" ns3:_="" ns4:_="">
    <xsd:import namespace="fc44ffd7-7686-476b-b6c3-9f94eff87d80"/>
    <xsd:import namespace="2e99572d-2289-4451-a60a-dad58298dfb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44ffd7-7686-476b-b6c3-9f94eff87d8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99572d-2289-4451-a60a-dad58298dfb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E1399B6-BFBC-456D-9A7B-795C9A9D1B4C}">
  <ds:schemaRefs>
    <ds:schemaRef ds:uri="2e99572d-2289-4451-a60a-dad58298dfbb"/>
    <ds:schemaRef ds:uri="fc44ffd7-7686-476b-b6c3-9f94eff87d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65472AF-2FBD-47AF-AE82-CB5FCD59635B}">
  <ds:schemaRefs>
    <ds:schemaRef ds:uri="http://schemas.microsoft.com/sharepoint/v3/contenttype/forms"/>
  </ds:schemaRefs>
</ds:datastoreItem>
</file>

<file path=customXml/itemProps3.xml><?xml version="1.0" encoding="utf-8"?>
<ds:datastoreItem xmlns:ds="http://schemas.openxmlformats.org/officeDocument/2006/customXml" ds:itemID="{79055E61-6D5F-42FE-9201-BF754EA1C042}">
  <ds:schemaRefs>
    <ds:schemaRef ds:uri="2e99572d-2289-4451-a60a-dad58298dfbb"/>
    <ds:schemaRef ds:uri="fc44ffd7-7686-476b-b6c3-9f94eff87d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TotalTime>
  <Words>1397</Words>
  <Application>Microsoft Office PowerPoint</Application>
  <PresentationFormat>Widescreen</PresentationFormat>
  <Paragraphs>203</Paragraphs>
  <Slides>32</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Verdana</vt:lpstr>
      <vt:lpstr>Wingdings</vt:lpstr>
      <vt:lpstr>Office Theme</vt:lpstr>
      <vt:lpstr>PowerPoint Presentation</vt:lpstr>
      <vt:lpstr>Būvju tehniskā apsekošana</vt:lpstr>
      <vt:lpstr>Kad veic tehnisko apsekošanu?</vt:lpstr>
      <vt:lpstr>Ar ko sākt un kā rīkoties?</vt:lpstr>
      <vt:lpstr>Periodiskā tehniskās apsekošanas termiņi</vt:lpstr>
      <vt:lpstr>Periodiskās tehniskās apsekošanas apjoms</vt:lpstr>
      <vt:lpstr>Kas var veikt tehnisko apsekošanu?</vt:lpstr>
      <vt:lpstr>Darba uzdevums un secinājumu apjoms</vt:lpstr>
      <vt:lpstr>PowerPoint Presentation</vt:lpstr>
      <vt:lpstr>PowerPoint Presentation</vt:lpstr>
      <vt:lpstr>Kas konstatē patvaļīgu būvniecību?</vt:lpstr>
      <vt:lpstr>Būvniecības veidi</vt:lpstr>
      <vt:lpstr>Sekas patvaļīgajai būvniecībai</vt:lpstr>
      <vt:lpstr>Atbildība par patvaļīgu būvniecību</vt:lpstr>
      <vt:lpstr>Novēršana</vt:lpstr>
      <vt:lpstr>Būvniecības process  patvaļīgas būvniecības gadījumā</vt:lpstr>
      <vt:lpstr>Īpašnieka sadarbība administratīvajā lietā</vt:lpstr>
      <vt:lpstr>PowerPoint Presentation</vt:lpstr>
      <vt:lpstr>Būvniecības procesa pabeigšana</vt:lpstr>
      <vt:lpstr>PowerPoint Presentation</vt:lpstr>
      <vt:lpstr>Sekas, ja īpašnieks savlaicīgi neveic darbības</vt:lpstr>
      <vt:lpstr>Piespiedu izpildes pamats (APL)</vt:lpstr>
      <vt:lpstr>Piespiedu izpildes priekšnoteikumi (APL)</vt:lpstr>
      <vt:lpstr>Piespiedu izpildes līdzekļi (APL)</vt:lpstr>
      <vt:lpstr>Piespiedu izpildes procesa izbeigšana (APL)</vt:lpstr>
      <vt:lpstr>Kas ir administratīvais pārkāpums (AAL)?</vt:lpstr>
      <vt:lpstr>Par ko var piemērot administratīvo sodu (AAL)?</vt:lpstr>
      <vt:lpstr>Kas ietekmē administratīvā soda apmēru (AAL)?</vt:lpstr>
      <vt:lpstr>PowerPoint Presentation</vt:lpstr>
      <vt:lpstr>PowerPoint Presentation</vt:lpstr>
      <vt:lpstr>Administratīvā soda apmērs (AAL) 3</vt:lpstr>
      <vt:lpstr>Paldies visiem par uzmanību!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BVKB administratīvā akta izdošanas pamats un tā izpildes kontrole</dc:title>
  <dc:creator>Ralfs Kārkliņš</dc:creator>
  <cp:lastModifiedBy>Mihails Staričenko</cp:lastModifiedBy>
  <cp:revision>4</cp:revision>
  <cp:lastPrinted>2022-07-13T12:09:34Z</cp:lastPrinted>
  <dcterms:created xsi:type="dcterms:W3CDTF">2021-07-14T07:43:10Z</dcterms:created>
  <dcterms:modified xsi:type="dcterms:W3CDTF">2023-07-17T11:07:22Z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0x010100E7CC4F190B02AC45B8F92D28720DE26D</vt:lpwstr>
  </property>
</Properties>
</file>