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9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61B21-9B4D-4385-ADAF-FB7BE1A6FB58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B8703-D46B-48B5-9AC7-414AD4F9AD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002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479C82-5E53-41D9-8B08-9166F02B93F6}" type="slidenum">
              <a:rPr lang="lv-LV" smtClean="0"/>
              <a:t>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4F99397-3AF0-4C41-A248-97E02D965E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161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5C03B-2B62-41D9-A2D8-2F205391A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C4AED0-E774-4ED9-9570-B2831F79D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13A7B-DAAA-4CC6-9317-610E642E1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88F9F-C6AC-4E67-ACDC-EB79D54A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7D07C-7920-4CEA-BC82-84C84EE88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284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32FF-A330-41DD-B2F0-CFEB33E43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103788-D4DB-4260-9790-2F3E1D60E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5D664-8D52-4C1F-BAF1-19BA805F8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7856C-6F48-4613-A82B-D2C0E2DA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E3276-914D-440F-93B8-61A879E3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122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5BCDBD-D5AE-4174-8288-C3095084F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9449AE-78C9-4825-B48C-DB3D29452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CCA16-94DF-491F-8956-53B6DE1A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EF27-9C3F-4632-B4E7-BB589F14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057D6-E901-4F70-87FA-2FCAF997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799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453E2-0FC8-440E-BB56-6A7E0CD9A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5FFE2-8164-4309-9F26-C313E022C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50F55-484E-40B5-B90E-6F64D0038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A5286-8E5D-4A27-80E1-EDEE01F8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98310-B777-4538-A486-6372507F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489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90B4D-FE1D-48CC-8315-D1D2CF2A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E8632-B136-491E-8F81-12620AFE7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14B75-0A80-4535-9C74-2009BCC3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94D65-D933-478B-80E0-A7DF41EF8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3F0B4-F3F4-447C-B168-753926550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1940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CD77A-8B56-472C-B556-39E25053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71319-7AB8-4CBD-8011-47CED7A43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425FE-3BF9-44A4-B00B-94B40868E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C47E8-C0C0-4202-B01C-33DBA4E42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D7989-65A4-48F7-BDB9-0D91EF43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A6028-795A-474C-B666-015BD73E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922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787BD-B3B7-45D9-A07A-6F7F05A31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0B25F-C5DF-4456-AEAC-5A37895DA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A5629-7553-4B91-969A-9435164DA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B06B85-B8C9-438A-B05E-B24A7615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C3B4A-F5C0-492F-88C5-D1957520E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30C33E-2545-476C-BED2-F788D5E7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11B5F9-37DE-4439-A366-FD95C5C75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8303FB-DE79-4252-A539-B3E012DA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130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75E8F-D3EB-4197-B633-3AAE5676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2C8665-8ABC-4D3B-83CB-78397728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5149BF-25BC-4053-BD0C-F3E61DE8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60971-2CF1-45AA-9FF2-5F23994F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753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9A19C-621C-4DE9-B12A-C94EC061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615C5-254A-4651-B987-FE7C5E40A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70533-E155-4F18-BA9F-612FBE9DF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276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CB47B-3662-4AF7-B6AE-4D740F7B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D9AB-7A98-43D3-B34A-C21DFD5E8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3C9E26-EEE3-4FFC-B83A-F2A5B341A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743D2-BBDB-45C7-90F1-21587E6F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68CFE-7DD8-4730-9EC0-DF5FFF83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B73A70-66CF-4B48-9D4C-038B8277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88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0618C-512F-4005-97FF-5A8603A8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E1338A-673B-4E4E-9547-7D57D5589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771B5-1850-4D2B-B25C-A6CAAC450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F6C47-9752-4B46-8FEE-EE2499260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69E6F-8B05-4867-B875-0424E01D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D5CD4-8FC6-4A87-9505-A9FF1097C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93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358F65-36E0-4704-91D4-3034ED0CD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4687A-0DBA-47BE-B89D-0A6C7DBCF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8F474-4E4C-475E-8B17-90DB94666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EE42A-4F0B-4888-AB4F-3A6CC5EDFC61}" type="datetimeFigureOut">
              <a:rPr lang="lv-LV" smtClean="0"/>
              <a:t>07.01.2021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CD9E5-EF64-44AB-9CC4-6E47BE322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D9229-FB28-441C-BA69-3E9BBE3AE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63BF5-66A2-4E8F-83B9-FC21206727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256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DFA4F35-5FA8-4A21-825D-420AFB000F4E}"/>
              </a:ext>
            </a:extLst>
          </p:cNvPr>
          <p:cNvSpPr txBox="1"/>
          <p:nvPr/>
        </p:nvSpPr>
        <p:spPr>
          <a:xfrm>
            <a:off x="1850896" y="463844"/>
            <a:ext cx="8490207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spcAft>
                <a:spcPts val="800"/>
              </a:spcAft>
            </a:pPr>
            <a:r>
              <a:rPr lang="en-GB" sz="2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STRUCTURE OF THE STATE CONSTRUCTION CONTROL BUREAU</a:t>
            </a:r>
            <a:endParaRPr lang="lv-LV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laida numura vietturis 13">
            <a:extLst>
              <a:ext uri="{FF2B5EF4-FFF2-40B4-BE49-F238E27FC236}">
                <a16:creationId xmlns:a16="http://schemas.microsoft.com/office/drawing/2014/main" id="{5A4238ED-DFEE-4A75-92C0-74886A5A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1771" y="6356350"/>
            <a:ext cx="391885" cy="365125"/>
          </a:xfrm>
        </p:spPr>
        <p:txBody>
          <a:bodyPr/>
          <a:lstStyle/>
          <a:p>
            <a:fld id="{104B78D3-9EA9-4C32-9A33-29C612A25FCE}" type="slidenum">
              <a:rPr lang="lv-LV" smtClean="0"/>
              <a:t>1</a:t>
            </a:fld>
            <a:endParaRPr lang="lv-LV"/>
          </a:p>
        </p:txBody>
      </p:sp>
      <p:sp>
        <p:nvSpPr>
          <p:cNvPr id="3" name="Taisnstūris 11">
            <a:extLst>
              <a:ext uri="{FF2B5EF4-FFF2-40B4-BE49-F238E27FC236}">
                <a16:creationId xmlns:a16="http://schemas.microsoft.com/office/drawing/2014/main" id="{D5369229-BA04-4C41-B61E-C622F4E3F999}"/>
              </a:ext>
            </a:extLst>
          </p:cNvPr>
          <p:cNvSpPr/>
          <p:nvPr/>
        </p:nvSpPr>
        <p:spPr>
          <a:xfrm>
            <a:off x="11507203" y="-6213"/>
            <a:ext cx="684796" cy="1070742"/>
          </a:xfrm>
          <a:custGeom>
            <a:avLst/>
            <a:gdLst>
              <a:gd name="connsiteX0" fmla="*/ 0 w 740228"/>
              <a:gd name="connsiteY0" fmla="*/ 0 h 1288913"/>
              <a:gd name="connsiteX1" fmla="*/ 740228 w 740228"/>
              <a:gd name="connsiteY1" fmla="*/ 0 h 1288913"/>
              <a:gd name="connsiteX2" fmla="*/ 740228 w 740228"/>
              <a:gd name="connsiteY2" fmla="*/ 1288913 h 1288913"/>
              <a:gd name="connsiteX3" fmla="*/ 0 w 740228"/>
              <a:gd name="connsiteY3" fmla="*/ 1288913 h 1288913"/>
              <a:gd name="connsiteX4" fmla="*/ 0 w 740228"/>
              <a:gd name="connsiteY4" fmla="*/ 0 h 1288913"/>
              <a:gd name="connsiteX0" fmla="*/ 0 w 740228"/>
              <a:gd name="connsiteY0" fmla="*/ 0 h 1301614"/>
              <a:gd name="connsiteX1" fmla="*/ 740228 w 740228"/>
              <a:gd name="connsiteY1" fmla="*/ 0 h 1301614"/>
              <a:gd name="connsiteX2" fmla="*/ 740228 w 740228"/>
              <a:gd name="connsiteY2" fmla="*/ 1288913 h 1301614"/>
              <a:gd name="connsiteX3" fmla="*/ 371929 w 740228"/>
              <a:gd name="connsiteY3" fmla="*/ 1301614 h 1301614"/>
              <a:gd name="connsiteX4" fmla="*/ 0 w 740228"/>
              <a:gd name="connsiteY4" fmla="*/ 1288913 h 1301614"/>
              <a:gd name="connsiteX5" fmla="*/ 0 w 740228"/>
              <a:gd name="connsiteY5" fmla="*/ 0 h 1301614"/>
              <a:gd name="connsiteX0" fmla="*/ 0 w 740228"/>
              <a:gd name="connsiteY0" fmla="*/ 0 h 1288913"/>
              <a:gd name="connsiteX1" fmla="*/ 740228 w 740228"/>
              <a:gd name="connsiteY1" fmla="*/ 0 h 1288913"/>
              <a:gd name="connsiteX2" fmla="*/ 740228 w 740228"/>
              <a:gd name="connsiteY2" fmla="*/ 1288913 h 1288913"/>
              <a:gd name="connsiteX3" fmla="*/ 384629 w 740228"/>
              <a:gd name="connsiteY3" fmla="*/ 933314 h 1288913"/>
              <a:gd name="connsiteX4" fmla="*/ 0 w 740228"/>
              <a:gd name="connsiteY4" fmla="*/ 1288913 h 1288913"/>
              <a:gd name="connsiteX5" fmla="*/ 0 w 740228"/>
              <a:gd name="connsiteY5" fmla="*/ 0 h 128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0228" h="1288913">
                <a:moveTo>
                  <a:pt x="0" y="0"/>
                </a:moveTo>
                <a:lnTo>
                  <a:pt x="740228" y="0"/>
                </a:lnTo>
                <a:lnTo>
                  <a:pt x="740228" y="1288913"/>
                </a:lnTo>
                <a:lnTo>
                  <a:pt x="384629" y="933314"/>
                </a:lnTo>
                <a:lnTo>
                  <a:pt x="0" y="1288913"/>
                </a:lnTo>
                <a:lnTo>
                  <a:pt x="0" y="0"/>
                </a:lnTo>
                <a:close/>
              </a:path>
            </a:pathLst>
          </a:custGeom>
          <a:solidFill>
            <a:srgbClr val="0090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cxnSp>
        <p:nvCxnSpPr>
          <p:cNvPr id="83" name="Taisns savienotājs 82">
            <a:extLst>
              <a:ext uri="{FF2B5EF4-FFF2-40B4-BE49-F238E27FC236}">
                <a16:creationId xmlns:a16="http://schemas.microsoft.com/office/drawing/2014/main" id="{D78C3D08-A689-45E8-B3E5-4DEBAB92868B}"/>
              </a:ext>
            </a:extLst>
          </p:cNvPr>
          <p:cNvCxnSpPr>
            <a:cxnSpLocks/>
          </p:cNvCxnSpPr>
          <p:nvPr/>
        </p:nvCxnSpPr>
        <p:spPr>
          <a:xfrm flipH="1">
            <a:off x="10042507" y="2391068"/>
            <a:ext cx="256" cy="616456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Taisns savienotājs 144">
            <a:extLst>
              <a:ext uri="{FF2B5EF4-FFF2-40B4-BE49-F238E27FC236}">
                <a16:creationId xmlns:a16="http://schemas.microsoft.com/office/drawing/2014/main" id="{1C9927B7-81FC-45BA-BFE7-406C06D7F122}"/>
              </a:ext>
            </a:extLst>
          </p:cNvPr>
          <p:cNvCxnSpPr>
            <a:cxnSpLocks/>
          </p:cNvCxnSpPr>
          <p:nvPr/>
        </p:nvCxnSpPr>
        <p:spPr>
          <a:xfrm>
            <a:off x="8607968" y="2423854"/>
            <a:ext cx="0" cy="700346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Taisns savienotājs 99">
            <a:extLst>
              <a:ext uri="{FF2B5EF4-FFF2-40B4-BE49-F238E27FC236}">
                <a16:creationId xmlns:a16="http://schemas.microsoft.com/office/drawing/2014/main" id="{7A6A0363-FB7B-4C31-9A04-1FA5BD74A8C7}"/>
              </a:ext>
            </a:extLst>
          </p:cNvPr>
          <p:cNvCxnSpPr>
            <a:cxnSpLocks/>
          </p:cNvCxnSpPr>
          <p:nvPr/>
        </p:nvCxnSpPr>
        <p:spPr>
          <a:xfrm>
            <a:off x="1857823" y="2701950"/>
            <a:ext cx="0" cy="2063481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Taisns savienotājs 127">
            <a:extLst>
              <a:ext uri="{FF2B5EF4-FFF2-40B4-BE49-F238E27FC236}">
                <a16:creationId xmlns:a16="http://schemas.microsoft.com/office/drawing/2014/main" id="{287EDB78-45F0-45C6-88C0-9A5513F75300}"/>
              </a:ext>
            </a:extLst>
          </p:cNvPr>
          <p:cNvCxnSpPr>
            <a:cxnSpLocks/>
          </p:cNvCxnSpPr>
          <p:nvPr/>
        </p:nvCxnSpPr>
        <p:spPr>
          <a:xfrm>
            <a:off x="1857823" y="2701950"/>
            <a:ext cx="5285927" cy="0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Taisns savienotājs 133">
            <a:extLst>
              <a:ext uri="{FF2B5EF4-FFF2-40B4-BE49-F238E27FC236}">
                <a16:creationId xmlns:a16="http://schemas.microsoft.com/office/drawing/2014/main" id="{9A6C0961-8DFC-42D0-82E7-4BC2044DD4E1}"/>
              </a:ext>
            </a:extLst>
          </p:cNvPr>
          <p:cNvCxnSpPr>
            <a:cxnSpLocks/>
          </p:cNvCxnSpPr>
          <p:nvPr/>
        </p:nvCxnSpPr>
        <p:spPr>
          <a:xfrm>
            <a:off x="4008818" y="2701950"/>
            <a:ext cx="0" cy="231859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Taisns savienotājs 134">
            <a:extLst>
              <a:ext uri="{FF2B5EF4-FFF2-40B4-BE49-F238E27FC236}">
                <a16:creationId xmlns:a16="http://schemas.microsoft.com/office/drawing/2014/main" id="{5E2C655A-0C68-42FA-989C-27A6A2AF9B0F}"/>
              </a:ext>
            </a:extLst>
          </p:cNvPr>
          <p:cNvCxnSpPr>
            <a:cxnSpLocks/>
          </p:cNvCxnSpPr>
          <p:nvPr/>
        </p:nvCxnSpPr>
        <p:spPr>
          <a:xfrm>
            <a:off x="5580871" y="2701950"/>
            <a:ext cx="0" cy="231859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Taisns savienotājs 76">
            <a:extLst>
              <a:ext uri="{FF2B5EF4-FFF2-40B4-BE49-F238E27FC236}">
                <a16:creationId xmlns:a16="http://schemas.microsoft.com/office/drawing/2014/main" id="{3F8F1011-ACBE-467E-871C-B261AED7B3AD}"/>
              </a:ext>
            </a:extLst>
          </p:cNvPr>
          <p:cNvCxnSpPr>
            <a:cxnSpLocks/>
          </p:cNvCxnSpPr>
          <p:nvPr/>
        </p:nvCxnSpPr>
        <p:spPr>
          <a:xfrm>
            <a:off x="7153275" y="2236264"/>
            <a:ext cx="1872675" cy="0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a 3">
            <a:extLst>
              <a:ext uri="{FF2B5EF4-FFF2-40B4-BE49-F238E27FC236}">
                <a16:creationId xmlns:a16="http://schemas.microsoft.com/office/drawing/2014/main" id="{BFA2FBC7-DED9-4D74-AA68-8F387ED5B7FA}"/>
              </a:ext>
            </a:extLst>
          </p:cNvPr>
          <p:cNvGrpSpPr/>
          <p:nvPr/>
        </p:nvGrpSpPr>
        <p:grpSpPr>
          <a:xfrm>
            <a:off x="8254228" y="2047923"/>
            <a:ext cx="2099443" cy="372075"/>
            <a:chOff x="6148373" y="2115659"/>
            <a:chExt cx="1878455" cy="372075"/>
          </a:xfrm>
        </p:grpSpPr>
        <p:sp>
          <p:nvSpPr>
            <p:cNvPr id="51" name="Taisnstūris: ar noapaļotiem stūriem 50">
              <a:extLst>
                <a:ext uri="{FF2B5EF4-FFF2-40B4-BE49-F238E27FC236}">
                  <a16:creationId xmlns:a16="http://schemas.microsoft.com/office/drawing/2014/main" id="{09760E96-6E68-4AD7-9F1E-AA2058C093A7}"/>
                </a:ext>
              </a:extLst>
            </p:cNvPr>
            <p:cNvSpPr/>
            <p:nvPr/>
          </p:nvSpPr>
          <p:spPr>
            <a:xfrm>
              <a:off x="6148373" y="2115659"/>
              <a:ext cx="1878455" cy="372075"/>
            </a:xfrm>
            <a:prstGeom prst="roundRect">
              <a:avLst/>
            </a:prstGeom>
            <a:solidFill>
              <a:srgbClr val="0090A1"/>
            </a:solidFill>
            <a:ln w="19050">
              <a:solidFill>
                <a:srgbClr val="0090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54DCC69-0DD9-4442-BF50-0E493711F128}"/>
                </a:ext>
              </a:extLst>
            </p:cNvPr>
            <p:cNvSpPr txBox="1"/>
            <p:nvPr/>
          </p:nvSpPr>
          <p:spPr>
            <a:xfrm>
              <a:off x="6148373" y="2146855"/>
              <a:ext cx="187845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Deputy Director</a:t>
              </a:r>
              <a:endParaRPr lang="lv-LV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upa 52">
            <a:extLst>
              <a:ext uri="{FF2B5EF4-FFF2-40B4-BE49-F238E27FC236}">
                <a16:creationId xmlns:a16="http://schemas.microsoft.com/office/drawing/2014/main" id="{E80A1110-CADD-4E1F-A716-910B3611EE2A}"/>
              </a:ext>
            </a:extLst>
          </p:cNvPr>
          <p:cNvGrpSpPr/>
          <p:nvPr/>
        </p:nvGrpSpPr>
        <p:grpSpPr>
          <a:xfrm>
            <a:off x="9517393" y="2933809"/>
            <a:ext cx="1164527" cy="611960"/>
            <a:chOff x="9993643" y="2933809"/>
            <a:chExt cx="1164527" cy="611960"/>
          </a:xfrm>
        </p:grpSpPr>
        <p:sp>
          <p:nvSpPr>
            <p:cNvPr id="44" name="Taisnstūris: ar noapaļotiem stūriem 43">
              <a:extLst>
                <a:ext uri="{FF2B5EF4-FFF2-40B4-BE49-F238E27FC236}">
                  <a16:creationId xmlns:a16="http://schemas.microsoft.com/office/drawing/2014/main" id="{9A465665-15ED-4989-9BAC-23F49B9F009A}"/>
                </a:ext>
              </a:extLst>
            </p:cNvPr>
            <p:cNvSpPr/>
            <p:nvPr/>
          </p:nvSpPr>
          <p:spPr>
            <a:xfrm>
              <a:off x="9993643" y="2933809"/>
              <a:ext cx="1164527" cy="61196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90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271CD02-45D4-4D4B-838B-27DC695CD991}"/>
                </a:ext>
              </a:extLst>
            </p:cNvPr>
            <p:cNvSpPr txBox="1"/>
            <p:nvPr/>
          </p:nvSpPr>
          <p:spPr>
            <a:xfrm>
              <a:off x="9993643" y="3034679"/>
              <a:ext cx="1164527" cy="407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0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Administrative Division</a:t>
              </a:r>
              <a:endParaRPr lang="lv-LV" sz="1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Grafika 11">
            <a:extLst>
              <a:ext uri="{FF2B5EF4-FFF2-40B4-BE49-F238E27FC236}">
                <a16:creationId xmlns:a16="http://schemas.microsoft.com/office/drawing/2014/main" id="{DB656FE7-6690-47F3-9F2A-ACDE0A98D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8968" y="6082"/>
            <a:ext cx="970347" cy="1455520"/>
          </a:xfrm>
          <a:prstGeom prst="rect">
            <a:avLst/>
          </a:prstGeom>
        </p:spPr>
      </p:pic>
      <p:grpSp>
        <p:nvGrpSpPr>
          <p:cNvPr id="76" name="Grupa 75">
            <a:extLst>
              <a:ext uri="{FF2B5EF4-FFF2-40B4-BE49-F238E27FC236}">
                <a16:creationId xmlns:a16="http://schemas.microsoft.com/office/drawing/2014/main" id="{468A6056-F786-4BF1-B2EA-56BDBC03CA08}"/>
              </a:ext>
            </a:extLst>
          </p:cNvPr>
          <p:cNvGrpSpPr/>
          <p:nvPr/>
        </p:nvGrpSpPr>
        <p:grpSpPr>
          <a:xfrm>
            <a:off x="1899882" y="6449819"/>
            <a:ext cx="9551889" cy="246222"/>
            <a:chOff x="1899882" y="6449819"/>
            <a:chExt cx="9551889" cy="246222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A3D59B6-8AC9-435D-8AAF-FF252B67DB05}"/>
                </a:ext>
              </a:extLst>
            </p:cNvPr>
            <p:cNvSpPr txBox="1"/>
            <p:nvPr/>
          </p:nvSpPr>
          <p:spPr>
            <a:xfrm>
              <a:off x="1899882" y="6449820"/>
              <a:ext cx="15291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altLang="lv-LV" sz="1000" dirty="0" err="1">
                  <a:latin typeface="Verdana" panose="020B0604030504040204" pitchFamily="34" charset="0"/>
                  <a:ea typeface="Verdana" panose="020B0604030504040204" pitchFamily="34" charset="0"/>
                </a:rPr>
                <a:t>Riga</a:t>
              </a:r>
              <a:r>
                <a:rPr lang="lv-LV" altLang="lv-LV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, </a:t>
              </a:r>
              <a:r>
                <a:rPr lang="en-US" altLang="lv-LV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01</a:t>
              </a:r>
              <a:r>
                <a:rPr lang="lv-LV" altLang="lv-LV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  <a:r>
                <a:rPr lang="en-US" altLang="lv-LV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10</a:t>
              </a:r>
              <a:r>
                <a:rPr lang="lv-LV" altLang="lv-LV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.2020.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E0F827AF-0053-4CB5-95C2-EA252C7C1C2B}"/>
                </a:ext>
              </a:extLst>
            </p:cNvPr>
            <p:cNvSpPr txBox="1"/>
            <p:nvPr/>
          </p:nvSpPr>
          <p:spPr>
            <a:xfrm>
              <a:off x="6014682" y="6449819"/>
              <a:ext cx="543708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altLang="lv-LV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S</a:t>
              </a:r>
              <a:r>
                <a:rPr lang="en-GB" sz="1000" dirty="0">
                  <a:latin typeface="Verdana" panose="020B0604030504040204" pitchFamily="34" charset="0"/>
                  <a:ea typeface="Verdana" panose="020B0604030504040204" pitchFamily="34" charset="0"/>
                </a:rPr>
                <a:t>TATE CONSTRUCTION CONTROL BUREAU</a:t>
              </a:r>
            </a:p>
          </p:txBody>
        </p:sp>
      </p:grpSp>
      <p:grpSp>
        <p:nvGrpSpPr>
          <p:cNvPr id="47" name="Grupa 46">
            <a:extLst>
              <a:ext uri="{FF2B5EF4-FFF2-40B4-BE49-F238E27FC236}">
                <a16:creationId xmlns:a16="http://schemas.microsoft.com/office/drawing/2014/main" id="{423DCEE4-B9FF-4818-B925-B9AE54232913}"/>
              </a:ext>
            </a:extLst>
          </p:cNvPr>
          <p:cNvGrpSpPr/>
          <p:nvPr/>
        </p:nvGrpSpPr>
        <p:grpSpPr>
          <a:xfrm>
            <a:off x="6399651" y="2944154"/>
            <a:ext cx="1326485" cy="1336331"/>
            <a:chOff x="7333101" y="3412670"/>
            <a:chExt cx="1326485" cy="1336331"/>
          </a:xfrm>
        </p:grpSpPr>
        <p:grpSp>
          <p:nvGrpSpPr>
            <p:cNvPr id="40" name="Grupa 39">
              <a:extLst>
                <a:ext uri="{FF2B5EF4-FFF2-40B4-BE49-F238E27FC236}">
                  <a16:creationId xmlns:a16="http://schemas.microsoft.com/office/drawing/2014/main" id="{B6B7AE6F-7F69-44CD-86F7-F1DFA624F15D}"/>
                </a:ext>
              </a:extLst>
            </p:cNvPr>
            <p:cNvGrpSpPr/>
            <p:nvPr/>
          </p:nvGrpSpPr>
          <p:grpSpPr>
            <a:xfrm>
              <a:off x="7333101" y="3710940"/>
              <a:ext cx="140587" cy="796541"/>
              <a:chOff x="7333101" y="3710940"/>
              <a:chExt cx="140587" cy="796541"/>
            </a:xfrm>
          </p:grpSpPr>
          <p:cxnSp>
            <p:nvCxnSpPr>
              <p:cNvPr id="87" name="Taisns savienotājs 86">
                <a:extLst>
                  <a:ext uri="{FF2B5EF4-FFF2-40B4-BE49-F238E27FC236}">
                    <a16:creationId xmlns:a16="http://schemas.microsoft.com/office/drawing/2014/main" id="{1F4E1761-F92D-4780-9679-57D977F490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33101" y="3710940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Taisns savienotājs 91">
                <a:extLst>
                  <a:ext uri="{FF2B5EF4-FFF2-40B4-BE49-F238E27FC236}">
                    <a16:creationId xmlns:a16="http://schemas.microsoft.com/office/drawing/2014/main" id="{9BE58068-4334-4842-B79B-D0015A24E0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33101" y="4507481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Taisns savienotājs 104">
                <a:extLst>
                  <a:ext uri="{FF2B5EF4-FFF2-40B4-BE49-F238E27FC236}">
                    <a16:creationId xmlns:a16="http://schemas.microsoft.com/office/drawing/2014/main" id="{21663E8F-97A5-404D-A763-E406CC22ED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33101" y="3710940"/>
                <a:ext cx="0" cy="794857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upa 42">
              <a:extLst>
                <a:ext uri="{FF2B5EF4-FFF2-40B4-BE49-F238E27FC236}">
                  <a16:creationId xmlns:a16="http://schemas.microsoft.com/office/drawing/2014/main" id="{2D6AF9D0-B17D-4F63-AFBC-9FC6DB648CB5}"/>
                </a:ext>
              </a:extLst>
            </p:cNvPr>
            <p:cNvGrpSpPr/>
            <p:nvPr/>
          </p:nvGrpSpPr>
          <p:grpSpPr>
            <a:xfrm>
              <a:off x="7448423" y="4211031"/>
              <a:ext cx="1203069" cy="537970"/>
              <a:chOff x="7448423" y="4211031"/>
              <a:chExt cx="1203069" cy="537970"/>
            </a:xfrm>
          </p:grpSpPr>
          <p:sp>
            <p:nvSpPr>
              <p:cNvPr id="38" name="Taisnstūris: ar noapaļotiem stūriem 37">
                <a:extLst>
                  <a:ext uri="{FF2B5EF4-FFF2-40B4-BE49-F238E27FC236}">
                    <a16:creationId xmlns:a16="http://schemas.microsoft.com/office/drawing/2014/main" id="{279E4BE9-A8D0-4F79-8B31-4B2C55B80BE7}"/>
                  </a:ext>
                </a:extLst>
              </p:cNvPr>
              <p:cNvSpPr/>
              <p:nvPr/>
            </p:nvSpPr>
            <p:spPr>
              <a:xfrm>
                <a:off x="7448423" y="4211031"/>
                <a:ext cx="1199034" cy="53797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492CA9F-FF43-4AA3-99CB-D7F72B054C76}"/>
                  </a:ext>
                </a:extLst>
              </p:cNvPr>
              <p:cNvSpPr txBox="1"/>
              <p:nvPr/>
            </p:nvSpPr>
            <p:spPr>
              <a:xfrm>
                <a:off x="7452457" y="4266906"/>
                <a:ext cx="1199035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Public Relations Sector</a:t>
                </a:r>
                <a:endParaRPr lang="lv-LV" sz="10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upa 41">
              <a:extLst>
                <a:ext uri="{FF2B5EF4-FFF2-40B4-BE49-F238E27FC236}">
                  <a16:creationId xmlns:a16="http://schemas.microsoft.com/office/drawing/2014/main" id="{65FA0872-C948-419B-B16F-1F5739B05933}"/>
                </a:ext>
              </a:extLst>
            </p:cNvPr>
            <p:cNvGrpSpPr/>
            <p:nvPr/>
          </p:nvGrpSpPr>
          <p:grpSpPr>
            <a:xfrm>
              <a:off x="7448422" y="3412670"/>
              <a:ext cx="1211164" cy="707886"/>
              <a:chOff x="7448422" y="3412670"/>
              <a:chExt cx="1211164" cy="707886"/>
            </a:xfrm>
          </p:grpSpPr>
          <p:sp>
            <p:nvSpPr>
              <p:cNvPr id="99" name="Taisnstūris: ar noapaļotiem stūriem 98">
                <a:extLst>
                  <a:ext uri="{FF2B5EF4-FFF2-40B4-BE49-F238E27FC236}">
                    <a16:creationId xmlns:a16="http://schemas.microsoft.com/office/drawing/2014/main" id="{06F96376-C84E-4052-A612-A92EAB0C8F79}"/>
                  </a:ext>
                </a:extLst>
              </p:cNvPr>
              <p:cNvSpPr/>
              <p:nvPr/>
            </p:nvSpPr>
            <p:spPr>
              <a:xfrm>
                <a:off x="7448422" y="3413077"/>
                <a:ext cx="1199970" cy="677582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59B26AD7-9750-4188-84B4-7926E7685AC1}"/>
                  </a:ext>
                </a:extLst>
              </p:cNvPr>
              <p:cNvSpPr txBox="1"/>
              <p:nvPr/>
            </p:nvSpPr>
            <p:spPr>
              <a:xfrm>
                <a:off x="7456715" y="3412670"/>
                <a:ext cx="120287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Division of Planning, Analysis and Internal Control</a:t>
                </a:r>
                <a:endParaRPr lang="lv-LV" sz="10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117" name="Taisns savienotājs 116">
            <a:extLst>
              <a:ext uri="{FF2B5EF4-FFF2-40B4-BE49-F238E27FC236}">
                <a16:creationId xmlns:a16="http://schemas.microsoft.com/office/drawing/2014/main" id="{2B049B77-26A6-4D4A-9D61-7DFC8560F9B0}"/>
              </a:ext>
            </a:extLst>
          </p:cNvPr>
          <p:cNvCxnSpPr>
            <a:cxnSpLocks/>
          </p:cNvCxnSpPr>
          <p:nvPr/>
        </p:nvCxnSpPr>
        <p:spPr>
          <a:xfrm>
            <a:off x="7142105" y="1880094"/>
            <a:ext cx="0" cy="1051934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upa 64">
            <a:extLst>
              <a:ext uri="{FF2B5EF4-FFF2-40B4-BE49-F238E27FC236}">
                <a16:creationId xmlns:a16="http://schemas.microsoft.com/office/drawing/2014/main" id="{23CB5AD5-D6C8-42DA-B948-E87775A6D443}"/>
              </a:ext>
            </a:extLst>
          </p:cNvPr>
          <p:cNvGrpSpPr/>
          <p:nvPr/>
        </p:nvGrpSpPr>
        <p:grpSpPr>
          <a:xfrm>
            <a:off x="4802886" y="2933809"/>
            <a:ext cx="1591884" cy="3389196"/>
            <a:chOff x="4452366" y="2933809"/>
            <a:chExt cx="1591884" cy="3389196"/>
          </a:xfrm>
        </p:grpSpPr>
        <p:grpSp>
          <p:nvGrpSpPr>
            <p:cNvPr id="63" name="Grupa 62">
              <a:extLst>
                <a:ext uri="{FF2B5EF4-FFF2-40B4-BE49-F238E27FC236}">
                  <a16:creationId xmlns:a16="http://schemas.microsoft.com/office/drawing/2014/main" id="{E510DC1B-E73B-47BA-8ADB-51C335C5D226}"/>
                </a:ext>
              </a:extLst>
            </p:cNvPr>
            <p:cNvGrpSpPr/>
            <p:nvPr/>
          </p:nvGrpSpPr>
          <p:grpSpPr>
            <a:xfrm>
              <a:off x="4519525" y="3619460"/>
              <a:ext cx="140587" cy="2334166"/>
              <a:chOff x="4519525" y="3619460"/>
              <a:chExt cx="140587" cy="2334166"/>
            </a:xfrm>
          </p:grpSpPr>
          <p:cxnSp>
            <p:nvCxnSpPr>
              <p:cNvPr id="106" name="Taisns savienotājs 105">
                <a:extLst>
                  <a:ext uri="{FF2B5EF4-FFF2-40B4-BE49-F238E27FC236}">
                    <a16:creationId xmlns:a16="http://schemas.microsoft.com/office/drawing/2014/main" id="{9D489484-4D5F-471E-9EB6-CA14EDF35F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9525" y="3619460"/>
                <a:ext cx="0" cy="2334166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Taisns savienotājs 106">
                <a:extLst>
                  <a:ext uri="{FF2B5EF4-FFF2-40B4-BE49-F238E27FC236}">
                    <a16:creationId xmlns:a16="http://schemas.microsoft.com/office/drawing/2014/main" id="{DA55B50F-AF6C-4E15-B903-6E883EEB71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9525" y="4916934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Taisns savienotājs 107">
                <a:extLst>
                  <a:ext uri="{FF2B5EF4-FFF2-40B4-BE49-F238E27FC236}">
                    <a16:creationId xmlns:a16="http://schemas.microsoft.com/office/drawing/2014/main" id="{892C84FB-1A3E-4E50-9AD4-F99EA5BB30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9525" y="4112919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Taisns savienotājs 112">
                <a:extLst>
                  <a:ext uri="{FF2B5EF4-FFF2-40B4-BE49-F238E27FC236}">
                    <a16:creationId xmlns:a16="http://schemas.microsoft.com/office/drawing/2014/main" id="{8268266F-818B-4A34-81EB-3F89516F7F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9525" y="5953626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" name="Grupa 132">
              <a:extLst>
                <a:ext uri="{FF2B5EF4-FFF2-40B4-BE49-F238E27FC236}">
                  <a16:creationId xmlns:a16="http://schemas.microsoft.com/office/drawing/2014/main" id="{3B205E4F-3B76-4376-9855-30626ACECD48}"/>
                </a:ext>
              </a:extLst>
            </p:cNvPr>
            <p:cNvGrpSpPr/>
            <p:nvPr/>
          </p:nvGrpSpPr>
          <p:grpSpPr>
            <a:xfrm>
              <a:off x="4452366" y="2933809"/>
              <a:ext cx="1591884" cy="3389196"/>
              <a:chOff x="4452366" y="2933809"/>
              <a:chExt cx="1591884" cy="3389196"/>
            </a:xfrm>
          </p:grpSpPr>
          <p:grpSp>
            <p:nvGrpSpPr>
              <p:cNvPr id="136" name="Grupa 135">
                <a:extLst>
                  <a:ext uri="{FF2B5EF4-FFF2-40B4-BE49-F238E27FC236}">
                    <a16:creationId xmlns:a16="http://schemas.microsoft.com/office/drawing/2014/main" id="{34C46743-8DA0-4450-8791-CD7C0E503ABF}"/>
                  </a:ext>
                </a:extLst>
              </p:cNvPr>
              <p:cNvGrpSpPr/>
              <p:nvPr/>
            </p:nvGrpSpPr>
            <p:grpSpPr>
              <a:xfrm>
                <a:off x="4452366" y="2933809"/>
                <a:ext cx="1515726" cy="677582"/>
                <a:chOff x="4452366" y="2933809"/>
                <a:chExt cx="1515726" cy="677582"/>
              </a:xfrm>
            </p:grpSpPr>
            <p:sp>
              <p:nvSpPr>
                <p:cNvPr id="152" name="Taisnstūris: ar noapaļotiem stūriem 151">
                  <a:extLst>
                    <a:ext uri="{FF2B5EF4-FFF2-40B4-BE49-F238E27FC236}">
                      <a16:creationId xmlns:a16="http://schemas.microsoft.com/office/drawing/2014/main" id="{A8A0C169-DE80-48AB-823C-A906D5C80BF9}"/>
                    </a:ext>
                  </a:extLst>
                </p:cNvPr>
                <p:cNvSpPr/>
                <p:nvPr/>
              </p:nvSpPr>
              <p:spPr>
                <a:xfrm>
                  <a:off x="4453958" y="2933809"/>
                  <a:ext cx="1507066" cy="677582"/>
                </a:xfrm>
                <a:prstGeom prst="roundRect">
                  <a:avLst/>
                </a:prstGeom>
                <a:noFill/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53" name="TextBox 152">
                  <a:extLst>
                    <a:ext uri="{FF2B5EF4-FFF2-40B4-BE49-F238E27FC236}">
                      <a16:creationId xmlns:a16="http://schemas.microsoft.com/office/drawing/2014/main" id="{3671A396-31E4-4D71-BF7A-CE4BA49D651C}"/>
                    </a:ext>
                  </a:extLst>
                </p:cNvPr>
                <p:cNvSpPr txBox="1"/>
                <p:nvPr/>
              </p:nvSpPr>
              <p:spPr>
                <a:xfrm>
                  <a:off x="4452366" y="2989756"/>
                  <a:ext cx="1515726" cy="5717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b="1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Information System Department</a:t>
                  </a:r>
                  <a:endParaRPr lang="lv-LV" sz="1000" b="1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38" name="Grupa 137">
                <a:extLst>
                  <a:ext uri="{FF2B5EF4-FFF2-40B4-BE49-F238E27FC236}">
                    <a16:creationId xmlns:a16="http://schemas.microsoft.com/office/drawing/2014/main" id="{C173C4C7-4562-4940-8986-7866BAB993BB}"/>
                  </a:ext>
                </a:extLst>
              </p:cNvPr>
              <p:cNvGrpSpPr/>
              <p:nvPr/>
            </p:nvGrpSpPr>
            <p:grpSpPr>
              <a:xfrm>
                <a:off x="4560479" y="3706362"/>
                <a:ext cx="1483771" cy="789515"/>
                <a:chOff x="4560479" y="3706362"/>
                <a:chExt cx="1483771" cy="789515"/>
              </a:xfrm>
            </p:grpSpPr>
            <p:sp>
              <p:nvSpPr>
                <p:cNvPr id="150" name="Taisnstūris: ar noapaļotiem stūriem 149">
                  <a:extLst>
                    <a:ext uri="{FF2B5EF4-FFF2-40B4-BE49-F238E27FC236}">
                      <a16:creationId xmlns:a16="http://schemas.microsoft.com/office/drawing/2014/main" id="{71A9E530-92CB-471D-9DB9-15FEE0143126}"/>
                    </a:ext>
                  </a:extLst>
                </p:cNvPr>
                <p:cNvSpPr/>
                <p:nvPr/>
              </p:nvSpPr>
              <p:spPr>
                <a:xfrm>
                  <a:off x="4627867" y="3706362"/>
                  <a:ext cx="1333158" cy="789515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51" name="TextBox 150">
                  <a:extLst>
                    <a:ext uri="{FF2B5EF4-FFF2-40B4-BE49-F238E27FC236}">
                      <a16:creationId xmlns:a16="http://schemas.microsoft.com/office/drawing/2014/main" id="{DB83C4F6-3758-40AF-A383-9C15B3C0574B}"/>
                    </a:ext>
                  </a:extLst>
                </p:cNvPr>
                <p:cNvSpPr txBox="1"/>
                <p:nvPr/>
              </p:nvSpPr>
              <p:spPr>
                <a:xfrm>
                  <a:off x="4560479" y="3734035"/>
                  <a:ext cx="1483771" cy="7364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Division of the Building Information System Development</a:t>
                  </a:r>
                  <a:endParaRPr lang="lv-LV" sz="10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39" name="Grupa 138">
                <a:extLst>
                  <a:ext uri="{FF2B5EF4-FFF2-40B4-BE49-F238E27FC236}">
                    <a16:creationId xmlns:a16="http://schemas.microsoft.com/office/drawing/2014/main" id="{03265435-CD1B-4FE2-8031-E6D61806182D}"/>
                  </a:ext>
                </a:extLst>
              </p:cNvPr>
              <p:cNvGrpSpPr/>
              <p:nvPr/>
            </p:nvGrpSpPr>
            <p:grpSpPr>
              <a:xfrm>
                <a:off x="4612204" y="4564040"/>
                <a:ext cx="1348821" cy="789513"/>
                <a:chOff x="4612204" y="4564040"/>
                <a:chExt cx="1348821" cy="789513"/>
              </a:xfrm>
            </p:grpSpPr>
            <p:sp>
              <p:nvSpPr>
                <p:cNvPr id="146" name="Taisnstūris: ar noapaļotiem stūriem 145">
                  <a:extLst>
                    <a:ext uri="{FF2B5EF4-FFF2-40B4-BE49-F238E27FC236}">
                      <a16:creationId xmlns:a16="http://schemas.microsoft.com/office/drawing/2014/main" id="{36B55067-5C4E-46DB-B6E1-B7642744628D}"/>
                    </a:ext>
                  </a:extLst>
                </p:cNvPr>
                <p:cNvSpPr/>
                <p:nvPr/>
              </p:nvSpPr>
              <p:spPr>
                <a:xfrm>
                  <a:off x="4627867" y="4564040"/>
                  <a:ext cx="1333158" cy="789513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A306D2BA-D748-4195-B4D2-510265209981}"/>
                    </a:ext>
                  </a:extLst>
                </p:cNvPr>
                <p:cNvSpPr txBox="1"/>
                <p:nvPr/>
              </p:nvSpPr>
              <p:spPr>
                <a:xfrm>
                  <a:off x="4612204" y="4578217"/>
                  <a:ext cx="1346619" cy="7364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Division of the Building Information System Registers</a:t>
                  </a:r>
                  <a:endParaRPr lang="lv-LV" sz="10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40" name="Grupa 139">
                <a:extLst>
                  <a:ext uri="{FF2B5EF4-FFF2-40B4-BE49-F238E27FC236}">
                    <a16:creationId xmlns:a16="http://schemas.microsoft.com/office/drawing/2014/main" id="{620B68E5-F713-4C21-A757-8B6A349A5155}"/>
                  </a:ext>
                </a:extLst>
              </p:cNvPr>
              <p:cNvGrpSpPr/>
              <p:nvPr/>
            </p:nvGrpSpPr>
            <p:grpSpPr>
              <a:xfrm>
                <a:off x="4590960" y="5418463"/>
                <a:ext cx="1390740" cy="904542"/>
                <a:chOff x="4590960" y="5418463"/>
                <a:chExt cx="1390740" cy="904542"/>
              </a:xfrm>
            </p:grpSpPr>
            <p:sp>
              <p:nvSpPr>
                <p:cNvPr id="141" name="Taisnstūris: ar noapaļotiem stūriem 140">
                  <a:extLst>
                    <a:ext uri="{FF2B5EF4-FFF2-40B4-BE49-F238E27FC236}">
                      <a16:creationId xmlns:a16="http://schemas.microsoft.com/office/drawing/2014/main" id="{C7BC528E-C928-437F-B14D-C25B601DCF61}"/>
                    </a:ext>
                  </a:extLst>
                </p:cNvPr>
                <p:cNvSpPr/>
                <p:nvPr/>
              </p:nvSpPr>
              <p:spPr>
                <a:xfrm>
                  <a:off x="4637392" y="5418463"/>
                  <a:ext cx="1333157" cy="886559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43" name="TextBox 142">
                  <a:extLst>
                    <a:ext uri="{FF2B5EF4-FFF2-40B4-BE49-F238E27FC236}">
                      <a16:creationId xmlns:a16="http://schemas.microsoft.com/office/drawing/2014/main" id="{CE88EDA9-52D7-4CA4-8D2E-26F8E1F07C7C}"/>
                    </a:ext>
                  </a:extLst>
                </p:cNvPr>
                <p:cNvSpPr txBox="1"/>
                <p:nvPr/>
              </p:nvSpPr>
              <p:spPr>
                <a:xfrm>
                  <a:off x="4590960" y="5421924"/>
                  <a:ext cx="1390740" cy="90108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Division of Energy Resource Information System Development</a:t>
                  </a:r>
                  <a:endParaRPr lang="lv-LV" sz="10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71" name="Grupa 70">
            <a:extLst>
              <a:ext uri="{FF2B5EF4-FFF2-40B4-BE49-F238E27FC236}">
                <a16:creationId xmlns:a16="http://schemas.microsoft.com/office/drawing/2014/main" id="{E14EA89D-A942-46DC-9055-96D9DE9FC9A5}"/>
              </a:ext>
            </a:extLst>
          </p:cNvPr>
          <p:cNvGrpSpPr/>
          <p:nvPr/>
        </p:nvGrpSpPr>
        <p:grpSpPr>
          <a:xfrm>
            <a:off x="7932330" y="2907482"/>
            <a:ext cx="1453752" cy="1958233"/>
            <a:chOff x="3352710" y="2907482"/>
            <a:chExt cx="1453752" cy="1958233"/>
          </a:xfrm>
        </p:grpSpPr>
        <p:grpSp>
          <p:nvGrpSpPr>
            <p:cNvPr id="13" name="Grupa 12">
              <a:extLst>
                <a:ext uri="{FF2B5EF4-FFF2-40B4-BE49-F238E27FC236}">
                  <a16:creationId xmlns:a16="http://schemas.microsoft.com/office/drawing/2014/main" id="{196EA709-235C-41F9-9BBC-0DD097625084}"/>
                </a:ext>
              </a:extLst>
            </p:cNvPr>
            <p:cNvGrpSpPr/>
            <p:nvPr/>
          </p:nvGrpSpPr>
          <p:grpSpPr>
            <a:xfrm>
              <a:off x="3415506" y="3584408"/>
              <a:ext cx="145861" cy="996857"/>
              <a:chOff x="3080226" y="3584408"/>
              <a:chExt cx="145861" cy="996857"/>
            </a:xfrm>
          </p:grpSpPr>
          <p:cxnSp>
            <p:nvCxnSpPr>
              <p:cNvPr id="93" name="Taisns savienotājs 92">
                <a:extLst>
                  <a:ext uri="{FF2B5EF4-FFF2-40B4-BE49-F238E27FC236}">
                    <a16:creationId xmlns:a16="http://schemas.microsoft.com/office/drawing/2014/main" id="{6C845839-AC55-46E2-B44C-C4FFA7AC5D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0226" y="3584408"/>
                <a:ext cx="0" cy="996857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Taisns savienotājs 94">
                <a:extLst>
                  <a:ext uri="{FF2B5EF4-FFF2-40B4-BE49-F238E27FC236}">
                    <a16:creationId xmlns:a16="http://schemas.microsoft.com/office/drawing/2014/main" id="{08FC15CF-6E1E-46C9-96C2-3E8E0F635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5500" y="4577971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Taisns savienotājs 97">
                <a:extLst>
                  <a:ext uri="{FF2B5EF4-FFF2-40B4-BE49-F238E27FC236}">
                    <a16:creationId xmlns:a16="http://schemas.microsoft.com/office/drawing/2014/main" id="{E0AB08CF-DD83-4863-A622-2A9944E0A7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5500" y="4017289"/>
                <a:ext cx="140587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3AAC56A3-6914-4132-863C-DCB2CDF0732B}"/>
                </a:ext>
              </a:extLst>
            </p:cNvPr>
            <p:cNvGrpSpPr/>
            <p:nvPr/>
          </p:nvGrpSpPr>
          <p:grpSpPr>
            <a:xfrm>
              <a:off x="3352710" y="2907482"/>
              <a:ext cx="1373172" cy="736420"/>
              <a:chOff x="3017430" y="2907482"/>
              <a:chExt cx="1373172" cy="736420"/>
            </a:xfrm>
          </p:grpSpPr>
          <p:sp>
            <p:nvSpPr>
              <p:cNvPr id="58" name="Taisnstūris: ar noapaļotiem stūriem 57">
                <a:extLst>
                  <a:ext uri="{FF2B5EF4-FFF2-40B4-BE49-F238E27FC236}">
                    <a16:creationId xmlns:a16="http://schemas.microsoft.com/office/drawing/2014/main" id="{C772A802-42B3-4AA9-A289-F75170D29DD8}"/>
                  </a:ext>
                </a:extLst>
              </p:cNvPr>
              <p:cNvSpPr/>
              <p:nvPr/>
            </p:nvSpPr>
            <p:spPr>
              <a:xfrm>
                <a:off x="3017430" y="2935416"/>
                <a:ext cx="1373172" cy="677582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0C9F889-48FC-4304-85EF-0C434F6CBB14}"/>
                  </a:ext>
                </a:extLst>
              </p:cNvPr>
              <p:cNvSpPr txBox="1"/>
              <p:nvPr/>
            </p:nvSpPr>
            <p:spPr>
              <a:xfrm>
                <a:off x="3032820" y="2907482"/>
                <a:ext cx="1334059" cy="736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000" b="1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Department of Energy Resource Control</a:t>
                </a:r>
                <a:endParaRPr lang="lv-LV" sz="1000" b="1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9" name="Grupa 68">
              <a:extLst>
                <a:ext uri="{FF2B5EF4-FFF2-40B4-BE49-F238E27FC236}">
                  <a16:creationId xmlns:a16="http://schemas.microsoft.com/office/drawing/2014/main" id="{760A8E96-5028-43A3-93EF-599641167AB8}"/>
                </a:ext>
              </a:extLst>
            </p:cNvPr>
            <p:cNvGrpSpPr/>
            <p:nvPr/>
          </p:nvGrpSpPr>
          <p:grpSpPr>
            <a:xfrm>
              <a:off x="3473797" y="3706363"/>
              <a:ext cx="1332665" cy="611960"/>
              <a:chOff x="3473797" y="3706363"/>
              <a:chExt cx="1332665" cy="611960"/>
            </a:xfrm>
          </p:grpSpPr>
          <p:sp>
            <p:nvSpPr>
              <p:cNvPr id="24" name="Taisnstūris: ar noapaļotiem stūriem 23">
                <a:extLst>
                  <a:ext uri="{FF2B5EF4-FFF2-40B4-BE49-F238E27FC236}">
                    <a16:creationId xmlns:a16="http://schemas.microsoft.com/office/drawing/2014/main" id="{BC46F86E-E50A-48E2-BA8E-7A6B726CB89E}"/>
                  </a:ext>
                </a:extLst>
              </p:cNvPr>
              <p:cNvSpPr/>
              <p:nvPr/>
            </p:nvSpPr>
            <p:spPr>
              <a:xfrm>
                <a:off x="3544686" y="3706363"/>
                <a:ext cx="1183952" cy="61196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3427AA36-876B-4CA3-A813-FF40B07B00BD}"/>
                  </a:ext>
                </a:extLst>
              </p:cNvPr>
              <p:cNvSpPr txBox="1"/>
              <p:nvPr/>
            </p:nvSpPr>
            <p:spPr>
              <a:xfrm>
                <a:off x="3473797" y="3727610"/>
                <a:ext cx="1332665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Division of Energy Efficiency Control</a:t>
                </a:r>
                <a:endParaRPr lang="lv-LV" sz="10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0" name="Grupa 79">
              <a:extLst>
                <a:ext uri="{FF2B5EF4-FFF2-40B4-BE49-F238E27FC236}">
                  <a16:creationId xmlns:a16="http://schemas.microsoft.com/office/drawing/2014/main" id="{EC62DF44-0ECA-4A6A-A5A1-2C91F70A810E}"/>
                </a:ext>
              </a:extLst>
            </p:cNvPr>
            <p:cNvGrpSpPr/>
            <p:nvPr/>
          </p:nvGrpSpPr>
          <p:grpSpPr>
            <a:xfrm>
              <a:off x="3529314" y="4395085"/>
              <a:ext cx="1204192" cy="470630"/>
              <a:chOff x="3353363" y="4471284"/>
              <a:chExt cx="1204192" cy="753607"/>
            </a:xfrm>
          </p:grpSpPr>
          <p:sp>
            <p:nvSpPr>
              <p:cNvPr id="81" name="Taisnstūris: ar noapaļotiem stūriem 80">
                <a:extLst>
                  <a:ext uri="{FF2B5EF4-FFF2-40B4-BE49-F238E27FC236}">
                    <a16:creationId xmlns:a16="http://schemas.microsoft.com/office/drawing/2014/main" id="{6D27EA74-7335-4672-8A0B-FF3D68766E27}"/>
                  </a:ext>
                </a:extLst>
              </p:cNvPr>
              <p:cNvSpPr/>
              <p:nvPr/>
            </p:nvSpPr>
            <p:spPr>
              <a:xfrm>
                <a:off x="3368734" y="4471284"/>
                <a:ext cx="1188821" cy="753607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1214B193-D92A-43A8-9370-99971241585D}"/>
                  </a:ext>
                </a:extLst>
              </p:cNvPr>
              <p:cNvSpPr txBox="1"/>
              <p:nvPr/>
            </p:nvSpPr>
            <p:spPr>
              <a:xfrm>
                <a:off x="3353363" y="4524267"/>
                <a:ext cx="1183952" cy="407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0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Oil Control Division</a:t>
                </a:r>
                <a:endParaRPr lang="lv-LV" sz="10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172" name="Taisns savienotājs 171">
            <a:extLst>
              <a:ext uri="{FF2B5EF4-FFF2-40B4-BE49-F238E27FC236}">
                <a16:creationId xmlns:a16="http://schemas.microsoft.com/office/drawing/2014/main" id="{3025B54F-41C9-439A-8C69-93BA233520DC}"/>
              </a:ext>
            </a:extLst>
          </p:cNvPr>
          <p:cNvCxnSpPr>
            <a:cxnSpLocks/>
          </p:cNvCxnSpPr>
          <p:nvPr/>
        </p:nvCxnSpPr>
        <p:spPr>
          <a:xfrm>
            <a:off x="1856509" y="3274207"/>
            <a:ext cx="133162" cy="0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Taisns savienotājs 172">
            <a:extLst>
              <a:ext uri="{FF2B5EF4-FFF2-40B4-BE49-F238E27FC236}">
                <a16:creationId xmlns:a16="http://schemas.microsoft.com/office/drawing/2014/main" id="{B598EA3B-3E43-4FA9-8460-A7DEB73E8550}"/>
              </a:ext>
            </a:extLst>
          </p:cNvPr>
          <p:cNvCxnSpPr>
            <a:cxnSpLocks/>
          </p:cNvCxnSpPr>
          <p:nvPr/>
        </p:nvCxnSpPr>
        <p:spPr>
          <a:xfrm>
            <a:off x="1860241" y="4036207"/>
            <a:ext cx="133162" cy="0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Taisns savienotājs 173">
            <a:extLst>
              <a:ext uri="{FF2B5EF4-FFF2-40B4-BE49-F238E27FC236}">
                <a16:creationId xmlns:a16="http://schemas.microsoft.com/office/drawing/2014/main" id="{438BF9D0-9B67-4C3E-8C42-681CF64AB416}"/>
              </a:ext>
            </a:extLst>
          </p:cNvPr>
          <p:cNvCxnSpPr>
            <a:cxnSpLocks/>
          </p:cNvCxnSpPr>
          <p:nvPr/>
        </p:nvCxnSpPr>
        <p:spPr>
          <a:xfrm>
            <a:off x="1861340" y="4763571"/>
            <a:ext cx="133162" cy="0"/>
          </a:xfrm>
          <a:prstGeom prst="line">
            <a:avLst/>
          </a:prstGeom>
          <a:ln w="12700">
            <a:solidFill>
              <a:srgbClr val="800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upa 74">
            <a:extLst>
              <a:ext uri="{FF2B5EF4-FFF2-40B4-BE49-F238E27FC236}">
                <a16:creationId xmlns:a16="http://schemas.microsoft.com/office/drawing/2014/main" id="{A1EE7F25-AB9C-429E-9344-C26AF52004F2}"/>
              </a:ext>
            </a:extLst>
          </p:cNvPr>
          <p:cNvGrpSpPr/>
          <p:nvPr/>
        </p:nvGrpSpPr>
        <p:grpSpPr>
          <a:xfrm>
            <a:off x="1903831" y="2920264"/>
            <a:ext cx="1337600" cy="1989166"/>
            <a:chOff x="1903831" y="2920264"/>
            <a:chExt cx="1337600" cy="1989166"/>
          </a:xfrm>
        </p:grpSpPr>
        <p:grpSp>
          <p:nvGrpSpPr>
            <p:cNvPr id="161" name="Grupa 160">
              <a:extLst>
                <a:ext uri="{FF2B5EF4-FFF2-40B4-BE49-F238E27FC236}">
                  <a16:creationId xmlns:a16="http://schemas.microsoft.com/office/drawing/2014/main" id="{B6207984-7577-403C-86CD-F7F0EE57365E}"/>
                </a:ext>
              </a:extLst>
            </p:cNvPr>
            <p:cNvGrpSpPr/>
            <p:nvPr/>
          </p:nvGrpSpPr>
          <p:grpSpPr>
            <a:xfrm>
              <a:off x="1952703" y="4512123"/>
              <a:ext cx="1285798" cy="397307"/>
              <a:chOff x="7451520" y="2920954"/>
              <a:chExt cx="1285798" cy="397307"/>
            </a:xfrm>
          </p:grpSpPr>
          <p:sp>
            <p:nvSpPr>
              <p:cNvPr id="162" name="Taisnstūris: ar noapaļotiem stūriem 161">
                <a:extLst>
                  <a:ext uri="{FF2B5EF4-FFF2-40B4-BE49-F238E27FC236}">
                    <a16:creationId xmlns:a16="http://schemas.microsoft.com/office/drawing/2014/main" id="{C2758892-B8AC-4A72-B1B5-C404F3F79BCC}"/>
                  </a:ext>
                </a:extLst>
              </p:cNvPr>
              <p:cNvSpPr/>
              <p:nvPr/>
            </p:nvSpPr>
            <p:spPr>
              <a:xfrm>
                <a:off x="7451520" y="2920954"/>
                <a:ext cx="1285798" cy="397307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488FD8AF-E338-4D30-824A-C2414F1BCACD}"/>
                  </a:ext>
                </a:extLst>
              </p:cNvPr>
              <p:cNvSpPr txBox="1"/>
              <p:nvPr/>
            </p:nvSpPr>
            <p:spPr>
              <a:xfrm>
                <a:off x="7464777" y="2990587"/>
                <a:ext cx="1272540" cy="242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000" b="1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Legal Division</a:t>
                </a:r>
                <a:endParaRPr lang="lv-LV" sz="1000" b="1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3" name="Grupa 72">
              <a:extLst>
                <a:ext uri="{FF2B5EF4-FFF2-40B4-BE49-F238E27FC236}">
                  <a16:creationId xmlns:a16="http://schemas.microsoft.com/office/drawing/2014/main" id="{A92F8638-72C9-45EC-84D7-A382A0E8BB69}"/>
                </a:ext>
              </a:extLst>
            </p:cNvPr>
            <p:cNvGrpSpPr/>
            <p:nvPr/>
          </p:nvGrpSpPr>
          <p:grpSpPr>
            <a:xfrm>
              <a:off x="1946525" y="3697083"/>
              <a:ext cx="1294906" cy="736420"/>
              <a:chOff x="1946525" y="3697083"/>
              <a:chExt cx="1294906" cy="736420"/>
            </a:xfrm>
          </p:grpSpPr>
          <p:sp>
            <p:nvSpPr>
              <p:cNvPr id="164" name="Taisnstūris: ar noapaļotiem stūriem 163">
                <a:extLst>
                  <a:ext uri="{FF2B5EF4-FFF2-40B4-BE49-F238E27FC236}">
                    <a16:creationId xmlns:a16="http://schemas.microsoft.com/office/drawing/2014/main" id="{BDD916B7-5720-4469-BF61-3D19A509550E}"/>
                  </a:ext>
                </a:extLst>
              </p:cNvPr>
              <p:cNvSpPr/>
              <p:nvPr/>
            </p:nvSpPr>
            <p:spPr>
              <a:xfrm>
                <a:off x="1946525" y="3703341"/>
                <a:ext cx="1294124" cy="677582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A5AFC4C9-72E3-4F70-814D-C2B4FD45144B}"/>
                  </a:ext>
                </a:extLst>
              </p:cNvPr>
              <p:cNvSpPr txBox="1"/>
              <p:nvPr/>
            </p:nvSpPr>
            <p:spPr>
              <a:xfrm>
                <a:off x="1954263" y="3697083"/>
                <a:ext cx="1287168" cy="736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000" b="1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Division of Construction Specialist Certification</a:t>
                </a:r>
                <a:endParaRPr lang="lv-LV" sz="1000" b="1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4" name="Grupa 73">
              <a:extLst>
                <a:ext uri="{FF2B5EF4-FFF2-40B4-BE49-F238E27FC236}">
                  <a16:creationId xmlns:a16="http://schemas.microsoft.com/office/drawing/2014/main" id="{C9B87D03-11B3-41BC-A15D-51EC223B9EBD}"/>
                </a:ext>
              </a:extLst>
            </p:cNvPr>
            <p:cNvGrpSpPr/>
            <p:nvPr/>
          </p:nvGrpSpPr>
          <p:grpSpPr>
            <a:xfrm>
              <a:off x="1903831" y="2920264"/>
              <a:ext cx="1334669" cy="707886"/>
              <a:chOff x="1903831" y="2920264"/>
              <a:chExt cx="1334669" cy="707886"/>
            </a:xfrm>
          </p:grpSpPr>
          <p:sp>
            <p:nvSpPr>
              <p:cNvPr id="166" name="Taisnstūris: ar noapaļotiem stūriem 165">
                <a:extLst>
                  <a:ext uri="{FF2B5EF4-FFF2-40B4-BE49-F238E27FC236}">
                    <a16:creationId xmlns:a16="http://schemas.microsoft.com/office/drawing/2014/main" id="{2DC197DB-5A9C-4A55-8527-497C2DF91745}"/>
                  </a:ext>
                </a:extLst>
              </p:cNvPr>
              <p:cNvSpPr/>
              <p:nvPr/>
            </p:nvSpPr>
            <p:spPr>
              <a:xfrm>
                <a:off x="1960882" y="2935416"/>
                <a:ext cx="1277618" cy="677582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90A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/>
              </a:p>
            </p:txBody>
          </p:sp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895F9770-1D61-40C6-A8A3-329DE6C9BEF7}"/>
                  </a:ext>
                </a:extLst>
              </p:cNvPr>
              <p:cNvSpPr txBox="1"/>
              <p:nvPr/>
            </p:nvSpPr>
            <p:spPr>
              <a:xfrm>
                <a:off x="1903831" y="2920264"/>
                <a:ext cx="133173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Division of Mandatory Procurement Control</a:t>
                </a:r>
                <a:endParaRPr lang="lv-LV" sz="1000" b="1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" name="Grupa 7">
            <a:extLst>
              <a:ext uri="{FF2B5EF4-FFF2-40B4-BE49-F238E27FC236}">
                <a16:creationId xmlns:a16="http://schemas.microsoft.com/office/drawing/2014/main" id="{4068600C-8744-4382-BCFF-CF143B4966CB}"/>
              </a:ext>
            </a:extLst>
          </p:cNvPr>
          <p:cNvGrpSpPr/>
          <p:nvPr/>
        </p:nvGrpSpPr>
        <p:grpSpPr>
          <a:xfrm>
            <a:off x="6356303" y="1533946"/>
            <a:ext cx="1878455" cy="372075"/>
            <a:chOff x="6148372" y="1533946"/>
            <a:chExt cx="1878455" cy="372075"/>
          </a:xfrm>
        </p:grpSpPr>
        <p:sp>
          <p:nvSpPr>
            <p:cNvPr id="7" name="Taisnstūris: ar noapaļotiem stūriem 6">
              <a:extLst>
                <a:ext uri="{FF2B5EF4-FFF2-40B4-BE49-F238E27FC236}">
                  <a16:creationId xmlns:a16="http://schemas.microsoft.com/office/drawing/2014/main" id="{B269C4C8-CCDF-4B97-8437-98A30F72EFD5}"/>
                </a:ext>
              </a:extLst>
            </p:cNvPr>
            <p:cNvSpPr/>
            <p:nvPr/>
          </p:nvSpPr>
          <p:spPr>
            <a:xfrm>
              <a:off x="6148372" y="1533946"/>
              <a:ext cx="1878455" cy="372075"/>
            </a:xfrm>
            <a:prstGeom prst="roundRect">
              <a:avLst/>
            </a:prstGeom>
            <a:solidFill>
              <a:srgbClr val="0090A1"/>
            </a:solidFill>
            <a:ln w="19050">
              <a:solidFill>
                <a:srgbClr val="0090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7445701-0281-40DF-912D-37DEAECC4B72}"/>
                </a:ext>
              </a:extLst>
            </p:cNvPr>
            <p:cNvSpPr txBox="1"/>
            <p:nvPr/>
          </p:nvSpPr>
          <p:spPr>
            <a:xfrm>
              <a:off x="6505842" y="1581484"/>
              <a:ext cx="10471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Director</a:t>
              </a:r>
              <a:endParaRPr lang="lv-LV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3" name="Grupa 102">
            <a:extLst>
              <a:ext uri="{FF2B5EF4-FFF2-40B4-BE49-F238E27FC236}">
                <a16:creationId xmlns:a16="http://schemas.microsoft.com/office/drawing/2014/main" id="{DEDC216C-F7B1-401C-9DEA-DBFEE1FA7EAE}"/>
              </a:ext>
            </a:extLst>
          </p:cNvPr>
          <p:cNvGrpSpPr/>
          <p:nvPr/>
        </p:nvGrpSpPr>
        <p:grpSpPr>
          <a:xfrm>
            <a:off x="3375975" y="2933809"/>
            <a:ext cx="1214976" cy="2810803"/>
            <a:chOff x="8700851" y="2933809"/>
            <a:chExt cx="1214976" cy="2810803"/>
          </a:xfrm>
        </p:grpSpPr>
        <p:grpSp>
          <p:nvGrpSpPr>
            <p:cNvPr id="104" name="Grupa 103">
              <a:extLst>
                <a:ext uri="{FF2B5EF4-FFF2-40B4-BE49-F238E27FC236}">
                  <a16:creationId xmlns:a16="http://schemas.microsoft.com/office/drawing/2014/main" id="{0A86F939-17A5-4CBE-B5D7-B85AF82B169A}"/>
                </a:ext>
              </a:extLst>
            </p:cNvPr>
            <p:cNvGrpSpPr/>
            <p:nvPr/>
          </p:nvGrpSpPr>
          <p:grpSpPr>
            <a:xfrm>
              <a:off x="8744171" y="3496065"/>
              <a:ext cx="303994" cy="2019465"/>
              <a:chOff x="8744171" y="3496065"/>
              <a:chExt cx="303994" cy="2019465"/>
            </a:xfrm>
          </p:grpSpPr>
          <p:cxnSp>
            <p:nvCxnSpPr>
              <p:cNvPr id="124" name="Taisns savienotājs 123">
                <a:extLst>
                  <a:ext uri="{FF2B5EF4-FFF2-40B4-BE49-F238E27FC236}">
                    <a16:creationId xmlns:a16="http://schemas.microsoft.com/office/drawing/2014/main" id="{8F75EB69-5C6C-487C-9C41-D6C93BC6FD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49251" y="3989524"/>
                <a:ext cx="298914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Taisns savienotājs 124">
                <a:extLst>
                  <a:ext uri="{FF2B5EF4-FFF2-40B4-BE49-F238E27FC236}">
                    <a16:creationId xmlns:a16="http://schemas.microsoft.com/office/drawing/2014/main" id="{8A5DB206-8EE8-4CFA-8DA3-4CD24023DB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44171" y="3496065"/>
                <a:ext cx="0" cy="2019465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Taisns savienotājs 125">
                <a:extLst>
                  <a:ext uri="{FF2B5EF4-FFF2-40B4-BE49-F238E27FC236}">
                    <a16:creationId xmlns:a16="http://schemas.microsoft.com/office/drawing/2014/main" id="{1612BB08-AA52-451D-BE5D-AC79425C73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49251" y="5515530"/>
                <a:ext cx="298914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Taisns savienotājs 126">
                <a:extLst>
                  <a:ext uri="{FF2B5EF4-FFF2-40B4-BE49-F238E27FC236}">
                    <a16:creationId xmlns:a16="http://schemas.microsoft.com/office/drawing/2014/main" id="{6757B55D-5402-4BA3-B92A-BE7F62601A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49251" y="4865715"/>
                <a:ext cx="298914" cy="0"/>
              </a:xfrm>
              <a:prstGeom prst="line">
                <a:avLst/>
              </a:prstGeom>
              <a:ln w="12700">
                <a:solidFill>
                  <a:srgbClr val="80005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upa 108">
              <a:extLst>
                <a:ext uri="{FF2B5EF4-FFF2-40B4-BE49-F238E27FC236}">
                  <a16:creationId xmlns:a16="http://schemas.microsoft.com/office/drawing/2014/main" id="{EBCDB7EB-7BF8-4007-B392-1692E69BC761}"/>
                </a:ext>
              </a:extLst>
            </p:cNvPr>
            <p:cNvGrpSpPr/>
            <p:nvPr/>
          </p:nvGrpSpPr>
          <p:grpSpPr>
            <a:xfrm>
              <a:off x="8700851" y="2933809"/>
              <a:ext cx="1214976" cy="2810803"/>
              <a:chOff x="8700851" y="2933809"/>
              <a:chExt cx="1214976" cy="2810803"/>
            </a:xfrm>
          </p:grpSpPr>
          <p:grpSp>
            <p:nvGrpSpPr>
              <p:cNvPr id="110" name="Grupa 109">
                <a:extLst>
                  <a:ext uri="{FF2B5EF4-FFF2-40B4-BE49-F238E27FC236}">
                    <a16:creationId xmlns:a16="http://schemas.microsoft.com/office/drawing/2014/main" id="{7A794ED1-0966-4A28-9EA4-D33C9D647F42}"/>
                  </a:ext>
                </a:extLst>
              </p:cNvPr>
              <p:cNvGrpSpPr/>
              <p:nvPr/>
            </p:nvGrpSpPr>
            <p:grpSpPr>
              <a:xfrm>
                <a:off x="8700851" y="2933809"/>
                <a:ext cx="1214976" cy="677582"/>
                <a:chOff x="8700851" y="2933809"/>
                <a:chExt cx="1214976" cy="677582"/>
              </a:xfrm>
            </p:grpSpPr>
            <p:sp>
              <p:nvSpPr>
                <p:cNvPr id="122" name="Taisnstūris: ar noapaļotiem stūriem 121">
                  <a:extLst>
                    <a:ext uri="{FF2B5EF4-FFF2-40B4-BE49-F238E27FC236}">
                      <a16:creationId xmlns:a16="http://schemas.microsoft.com/office/drawing/2014/main" id="{2151E6C2-E680-493F-9916-10AAFB9B16B7}"/>
                    </a:ext>
                  </a:extLst>
                </p:cNvPr>
                <p:cNvSpPr/>
                <p:nvPr/>
              </p:nvSpPr>
              <p:spPr>
                <a:xfrm>
                  <a:off x="8744171" y="2933809"/>
                  <a:ext cx="1164527" cy="677582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23" name="TextBox 122">
                  <a:extLst>
                    <a:ext uri="{FF2B5EF4-FFF2-40B4-BE49-F238E27FC236}">
                      <a16:creationId xmlns:a16="http://schemas.microsoft.com/office/drawing/2014/main" id="{18B31A83-BD20-4927-94F5-87321E75B156}"/>
                    </a:ext>
                  </a:extLst>
                </p:cNvPr>
                <p:cNvSpPr txBox="1"/>
                <p:nvPr/>
              </p:nvSpPr>
              <p:spPr>
                <a:xfrm>
                  <a:off x="8700851" y="2983580"/>
                  <a:ext cx="1214976" cy="5717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b="1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Construction Control Department</a:t>
                  </a:r>
                  <a:endParaRPr lang="lv-LV" sz="1000" b="1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1" name="Grupa 110">
                <a:extLst>
                  <a:ext uri="{FF2B5EF4-FFF2-40B4-BE49-F238E27FC236}">
                    <a16:creationId xmlns:a16="http://schemas.microsoft.com/office/drawing/2014/main" id="{6E3243BA-757B-4632-B34B-E56F867713DA}"/>
                  </a:ext>
                </a:extLst>
              </p:cNvPr>
              <p:cNvGrpSpPr/>
              <p:nvPr/>
            </p:nvGrpSpPr>
            <p:grpSpPr>
              <a:xfrm>
                <a:off x="8899128" y="5292768"/>
                <a:ext cx="1005223" cy="451844"/>
                <a:chOff x="8899128" y="5292768"/>
                <a:chExt cx="1005223" cy="451844"/>
              </a:xfrm>
            </p:grpSpPr>
            <p:sp>
              <p:nvSpPr>
                <p:cNvPr id="120" name="Taisnstūris: ar noapaļotiem stūriem 119">
                  <a:extLst>
                    <a:ext uri="{FF2B5EF4-FFF2-40B4-BE49-F238E27FC236}">
                      <a16:creationId xmlns:a16="http://schemas.microsoft.com/office/drawing/2014/main" id="{F82B571E-B3D7-4839-B394-3FF7D17F7276}"/>
                    </a:ext>
                  </a:extLst>
                </p:cNvPr>
                <p:cNvSpPr/>
                <p:nvPr/>
              </p:nvSpPr>
              <p:spPr>
                <a:xfrm>
                  <a:off x="8899128" y="5292768"/>
                  <a:ext cx="1005223" cy="451844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02EAE3ED-0B75-4FF0-B581-0C9A90B4E9CB}"/>
                    </a:ext>
                  </a:extLst>
                </p:cNvPr>
                <p:cNvSpPr txBox="1"/>
                <p:nvPr/>
              </p:nvSpPr>
              <p:spPr>
                <a:xfrm>
                  <a:off x="8913623" y="5326970"/>
                  <a:ext cx="990728" cy="4070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Expert Sector</a:t>
                  </a:r>
                  <a:endParaRPr lang="lv-LV" sz="10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2" name="Grupa 111">
                <a:extLst>
                  <a:ext uri="{FF2B5EF4-FFF2-40B4-BE49-F238E27FC236}">
                    <a16:creationId xmlns:a16="http://schemas.microsoft.com/office/drawing/2014/main" id="{8AA9CA49-7D53-414C-902B-6685078077B2}"/>
                  </a:ext>
                </a:extLst>
              </p:cNvPr>
              <p:cNvGrpSpPr/>
              <p:nvPr/>
            </p:nvGrpSpPr>
            <p:grpSpPr>
              <a:xfrm>
                <a:off x="8903474" y="4424979"/>
                <a:ext cx="1010793" cy="763097"/>
                <a:chOff x="8903474" y="4424979"/>
                <a:chExt cx="1010793" cy="763097"/>
              </a:xfrm>
            </p:grpSpPr>
            <p:sp>
              <p:nvSpPr>
                <p:cNvPr id="118" name="Taisnstūris: ar noapaļotiem stūriem 117">
                  <a:extLst>
                    <a:ext uri="{FF2B5EF4-FFF2-40B4-BE49-F238E27FC236}">
                      <a16:creationId xmlns:a16="http://schemas.microsoft.com/office/drawing/2014/main" id="{CF3748EE-56FD-427F-8E1F-3C87D6356671}"/>
                    </a:ext>
                  </a:extLst>
                </p:cNvPr>
                <p:cNvSpPr/>
                <p:nvPr/>
              </p:nvSpPr>
              <p:spPr>
                <a:xfrm>
                  <a:off x="8923540" y="4424979"/>
                  <a:ext cx="990727" cy="763097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F72DF186-3F0A-4CC6-91FF-A4802213FFF7}"/>
                    </a:ext>
                  </a:extLst>
                </p:cNvPr>
                <p:cNvSpPr txBox="1"/>
                <p:nvPr/>
              </p:nvSpPr>
              <p:spPr>
                <a:xfrm>
                  <a:off x="8903474" y="4432041"/>
                  <a:ext cx="1002526" cy="7364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Division of Structure Operation Control</a:t>
                  </a:r>
                  <a:endParaRPr lang="lv-LV" sz="10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4" name="Grupa 113">
                <a:extLst>
                  <a:ext uri="{FF2B5EF4-FFF2-40B4-BE49-F238E27FC236}">
                    <a16:creationId xmlns:a16="http://schemas.microsoft.com/office/drawing/2014/main" id="{74208E5E-E470-4B7D-AF83-5C83C8B73CA0}"/>
                  </a:ext>
                </a:extLst>
              </p:cNvPr>
              <p:cNvGrpSpPr/>
              <p:nvPr/>
            </p:nvGrpSpPr>
            <p:grpSpPr>
              <a:xfrm>
                <a:off x="8889820" y="3706363"/>
                <a:ext cx="1024445" cy="611960"/>
                <a:chOff x="8889820" y="3706363"/>
                <a:chExt cx="1024445" cy="611960"/>
              </a:xfrm>
            </p:grpSpPr>
            <p:sp>
              <p:nvSpPr>
                <p:cNvPr id="115" name="Taisnstūris: ar noapaļotiem stūriem 114">
                  <a:extLst>
                    <a:ext uri="{FF2B5EF4-FFF2-40B4-BE49-F238E27FC236}">
                      <a16:creationId xmlns:a16="http://schemas.microsoft.com/office/drawing/2014/main" id="{64C63AA5-EB1C-49D9-9C40-CF86A8D48271}"/>
                    </a:ext>
                  </a:extLst>
                </p:cNvPr>
                <p:cNvSpPr/>
                <p:nvPr/>
              </p:nvSpPr>
              <p:spPr>
                <a:xfrm>
                  <a:off x="8917635" y="3706363"/>
                  <a:ext cx="990727" cy="61196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rgbClr val="0090A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dirty="0"/>
                </a:p>
              </p:txBody>
            </p:sp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D130343B-F9F3-4FD1-A744-0B625E81239A}"/>
                    </a:ext>
                  </a:extLst>
                </p:cNvPr>
                <p:cNvSpPr txBox="1"/>
                <p:nvPr/>
              </p:nvSpPr>
              <p:spPr>
                <a:xfrm>
                  <a:off x="8889820" y="3711399"/>
                  <a:ext cx="1024445" cy="5717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Division of Construction Work</a:t>
                  </a:r>
                  <a:r>
                    <a:rPr lang="lv-LV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GB" sz="1000" dirty="0">
                      <a:effectLst/>
                      <a:latin typeface="Verdana" panose="020B060403050404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Control</a:t>
                  </a:r>
                  <a:endParaRPr lang="lv-LV" sz="10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44989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100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Elīna Balgalve</dc:creator>
  <cp:lastModifiedBy>Elīna Balgalve</cp:lastModifiedBy>
  <cp:revision>6</cp:revision>
  <dcterms:created xsi:type="dcterms:W3CDTF">2021-01-04T10:59:53Z</dcterms:created>
  <dcterms:modified xsi:type="dcterms:W3CDTF">2021-01-07T13:52:17Z</dcterms:modified>
</cp:coreProperties>
</file>