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63" r:id="rId5"/>
    <p:sldMasterId id="2147483778" r:id="rId6"/>
  </p:sldMasterIdLst>
  <p:notesMasterIdLst>
    <p:notesMasterId r:id="rId28"/>
  </p:notesMasterIdLst>
  <p:sldIdLst>
    <p:sldId id="290" r:id="rId7"/>
    <p:sldId id="1633" r:id="rId8"/>
    <p:sldId id="1634" r:id="rId9"/>
    <p:sldId id="732" r:id="rId10"/>
    <p:sldId id="734" r:id="rId11"/>
    <p:sldId id="735" r:id="rId12"/>
    <p:sldId id="736" r:id="rId13"/>
    <p:sldId id="737" r:id="rId14"/>
    <p:sldId id="738" r:id="rId15"/>
    <p:sldId id="740" r:id="rId16"/>
    <p:sldId id="739" r:id="rId17"/>
    <p:sldId id="741" r:id="rId18"/>
    <p:sldId id="744" r:id="rId19"/>
    <p:sldId id="1636" r:id="rId20"/>
    <p:sldId id="1642" r:id="rId21"/>
    <p:sldId id="1637" r:id="rId22"/>
    <p:sldId id="1638" r:id="rId23"/>
    <p:sldId id="1639" r:id="rId24"/>
    <p:sldId id="1640" r:id="rId25"/>
    <p:sldId id="1641" r:id="rId26"/>
    <p:sldId id="271" r:id="rId27"/>
  </p:sldIdLst>
  <p:sldSz cx="17340263" cy="97536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00434E"/>
    <a:srgbClr val="58788B"/>
    <a:srgbClr val="7EC2CD"/>
    <a:srgbClr val="99CED7"/>
    <a:srgbClr val="E5F4F5"/>
    <a:srgbClr val="9ACED8"/>
    <a:srgbClr val="319DAE"/>
    <a:srgbClr val="34B0CF"/>
    <a:srgbClr val="B2D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showGuides="1">
      <p:cViewPr varScale="1">
        <p:scale>
          <a:sx n="47" d="100"/>
          <a:sy n="47" d="100"/>
        </p:scale>
        <p:origin x="660" y="52"/>
      </p:cViewPr>
      <p:guideLst>
        <p:guide orient="horz" pos="6144"/>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16D1E-85BF-0443-BC82-49CF9254CE97}"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28A52274-3296-0647-93CB-386A04FB3108}">
      <dgm:prSet phldrT="[Text]" custT="1"/>
      <dgm:spPr/>
      <dgm:t>
        <a:bodyPr/>
        <a:lstStyle/>
        <a:p>
          <a:pPr algn="just"/>
          <a:r>
            <a:rPr lang="lv-LV" sz="2400" dirty="0">
              <a:latin typeface="+mj-lt"/>
              <a:cs typeface="Times New Roman" panose="02020603050405020304" pitchFamily="18" charset="0"/>
            </a:rPr>
            <a:t>Mājas lietas kārtotājs uzsāk kārtot mājas lietu līdz 2023.gada 28.februārim.</a:t>
          </a:r>
          <a:endParaRPr lang="en-US" sz="2400" dirty="0">
            <a:latin typeface="+mj-lt"/>
            <a:cs typeface="Times New Roman" panose="02020603050405020304" pitchFamily="18" charset="0"/>
          </a:endParaRPr>
        </a:p>
      </dgm:t>
    </dgm:pt>
    <dgm:pt modelId="{F9CD8467-EB48-4A4F-B160-ECB140F61DE8}" type="parTrans" cxnId="{E2C9C18A-EF68-9C45-B5C3-B6CF6F004E2B}">
      <dgm:prSet/>
      <dgm:spPr/>
      <dgm:t>
        <a:bodyPr/>
        <a:lstStyle/>
        <a:p>
          <a:endParaRPr lang="en-US"/>
        </a:p>
      </dgm:t>
    </dgm:pt>
    <dgm:pt modelId="{B47D2FD7-C63C-BC44-BDA1-4310A6F97469}" type="sibTrans" cxnId="{E2C9C18A-EF68-9C45-B5C3-B6CF6F004E2B}">
      <dgm:prSet/>
      <dgm:spPr/>
      <dgm:t>
        <a:bodyPr/>
        <a:lstStyle/>
        <a:p>
          <a:endParaRPr lang="en-US"/>
        </a:p>
      </dgm:t>
    </dgm:pt>
    <dgm:pt modelId="{A611BA1D-CAC8-AB4E-A411-7377899DA276}">
      <dgm:prSet phldrT="[Text]" custT="1"/>
      <dgm:spPr/>
      <dgm:t>
        <a:bodyPr/>
        <a:lstStyle/>
        <a:p>
          <a:pPr algn="just"/>
          <a:r>
            <a:rPr lang="lv-LV" sz="2400" b="0" i="0" dirty="0">
              <a:latin typeface="+mj-lt"/>
            </a:rPr>
            <a:t>Lai iegūtu piekļuves tiesības katrai mājas lietai BIS, pārvaldnieks, kas dzīvojamo māju pārvalda uz pārvaldīšanas līguma pamata, līdz 2023. gada 28. februārim iesniedz reģistra amatpersonai noslēgto pārvaldīšanas līgumu vai apliecinājumu, ka pārvaldnieku reģistrā esošā informācija ir aktuāla.</a:t>
          </a:r>
          <a:endParaRPr lang="en-US" sz="2400" dirty="0">
            <a:solidFill>
              <a:schemeClr val="bg1"/>
            </a:solidFill>
            <a:latin typeface="+mj-lt"/>
            <a:cs typeface="Times New Roman" panose="02020603050405020304" pitchFamily="18" charset="0"/>
          </a:endParaRPr>
        </a:p>
      </dgm:t>
    </dgm:pt>
    <dgm:pt modelId="{187B03EE-1DF7-C840-981A-7F93C9C2A213}" type="parTrans" cxnId="{9E0BF1B8-D5D9-6448-ACC1-F56001022ED4}">
      <dgm:prSet/>
      <dgm:spPr/>
      <dgm:t>
        <a:bodyPr/>
        <a:lstStyle/>
        <a:p>
          <a:endParaRPr lang="en-US"/>
        </a:p>
      </dgm:t>
    </dgm:pt>
    <dgm:pt modelId="{2BE3D4B6-DAD7-8F4B-9BC0-487DD23CD1B3}" type="sibTrans" cxnId="{9E0BF1B8-D5D9-6448-ACC1-F56001022ED4}">
      <dgm:prSet/>
      <dgm:spPr/>
      <dgm:t>
        <a:bodyPr/>
        <a:lstStyle/>
        <a:p>
          <a:endParaRPr lang="en-US"/>
        </a:p>
      </dgm:t>
    </dgm:pt>
    <dgm:pt modelId="{81CD7421-33E6-014F-9868-ADA136E27BF5}">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2200" dirty="0">
              <a:latin typeface="+mj-lt"/>
              <a:cs typeface="Times New Roman" panose="02020603050405020304" pitchFamily="18" charset="0"/>
            </a:rPr>
            <a:t>P</a:t>
          </a:r>
          <a:r>
            <a:rPr lang="lv-LV" sz="2200" b="0" i="0" dirty="0">
              <a:latin typeface="+mj-lt"/>
            </a:rPr>
            <a:t>ārvaldniekiem, kuri pārvalda dzīvojamās mājas, kurās dzīvokļu īpašnieki nav pārņēmuši pārvaldīšanas tiesības, ir pienākums līdz 2023. gada 28. februārim reģistrēties pārvaldnieku reģistrā. Lai iegūtu piekļuves tiesības katrai mājas lietai Būvniecības informācijas sistēmā, pārvaldnieks iesniedz noslēgto pārvaldīšanas līgumu vai dokumentu, kas apliecina tiesisko pamatu attiecīgās dzīvojamās mājas pārvaldīšanai.</a:t>
          </a:r>
          <a:endParaRPr lang="lv-LV" sz="2200" dirty="0">
            <a:solidFill>
              <a:schemeClr val="bg1"/>
            </a:solidFill>
            <a:latin typeface="+mj-lt"/>
          </a:endParaRPr>
        </a:p>
        <a:p>
          <a:pPr marL="0" lvl="0" algn="just" defTabSz="800100">
            <a:lnSpc>
              <a:spcPct val="90000"/>
            </a:lnSpc>
            <a:spcBef>
              <a:spcPct val="0"/>
            </a:spcBef>
            <a:spcAft>
              <a:spcPct val="35000"/>
            </a:spcAft>
            <a:buNone/>
          </a:pPr>
          <a:endParaRPr lang="en-US" sz="1800" dirty="0">
            <a:latin typeface="Times New Roman" panose="02020603050405020304" pitchFamily="18" charset="0"/>
            <a:cs typeface="Times New Roman" panose="02020603050405020304" pitchFamily="18" charset="0"/>
          </a:endParaRPr>
        </a:p>
      </dgm:t>
    </dgm:pt>
    <dgm:pt modelId="{796BF03D-D134-394C-B826-32132A1FF5E6}" type="parTrans" cxnId="{2C027B75-EE80-6044-9BCE-E8356B81D8A3}">
      <dgm:prSet/>
      <dgm:spPr/>
      <dgm:t>
        <a:bodyPr/>
        <a:lstStyle/>
        <a:p>
          <a:endParaRPr lang="en-US"/>
        </a:p>
      </dgm:t>
    </dgm:pt>
    <dgm:pt modelId="{FED0170E-E147-8D4F-B4AF-4BA2B914677A}" type="sibTrans" cxnId="{2C027B75-EE80-6044-9BCE-E8356B81D8A3}">
      <dgm:prSet/>
      <dgm:spPr/>
      <dgm:t>
        <a:bodyPr/>
        <a:lstStyle/>
        <a:p>
          <a:endParaRPr lang="en-US"/>
        </a:p>
      </dgm:t>
    </dgm:pt>
    <dgm:pt modelId="{4750FF77-4C2C-8D41-9A80-11B8BD108626}">
      <dgm:prSet custT="1"/>
      <dgm:spPr/>
      <dgm:t>
        <a:bodyPr/>
        <a:lstStyle/>
        <a:p>
          <a:pPr algn="just"/>
          <a:r>
            <a:rPr lang="lv-LV" sz="2800" b="1" dirty="0">
              <a:solidFill>
                <a:schemeClr val="bg1"/>
              </a:solidFill>
              <a:latin typeface="+mj-lt"/>
              <a:cs typeface="Times New Roman" panose="02020603050405020304" pitchFamily="18" charset="0"/>
            </a:rPr>
            <a:t>! </a:t>
          </a:r>
          <a:r>
            <a:rPr lang="lv-LV" sz="2400" dirty="0">
              <a:solidFill>
                <a:schemeClr val="bg1"/>
              </a:solidFill>
              <a:latin typeface="+mj-lt"/>
              <a:cs typeface="Times New Roman" panose="02020603050405020304" pitchFamily="18" charset="0"/>
            </a:rPr>
            <a:t>Mājas lietas kārtošana ir obligātā pārvaldīšanas darbība. Ja pārvaldnieks uzņēmies veikt Dzīvojamo māju pārvaldīšanas likuma 6.panta otrajā daļā minētās darbības, tad no 2023. gada 28. februāra reģistrēšanās pārvaldnieku reģistrā un mājas lietas kārtošana BIS ir obligāta</a:t>
          </a:r>
          <a:r>
            <a:rPr lang="lv-LV"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dgm:t>
    </dgm:pt>
    <dgm:pt modelId="{C85D248B-A0E7-1440-9956-BAE9D60494F7}" type="parTrans" cxnId="{9A6E6C6D-33C7-F14C-BFAE-C57DEA800407}">
      <dgm:prSet/>
      <dgm:spPr/>
      <dgm:t>
        <a:bodyPr/>
        <a:lstStyle/>
        <a:p>
          <a:endParaRPr lang="en-US"/>
        </a:p>
      </dgm:t>
    </dgm:pt>
    <dgm:pt modelId="{111021E2-81FA-0346-B858-D56871A147F2}" type="sibTrans" cxnId="{9A6E6C6D-33C7-F14C-BFAE-C57DEA800407}">
      <dgm:prSet/>
      <dgm:spPr/>
      <dgm:t>
        <a:bodyPr/>
        <a:lstStyle/>
        <a:p>
          <a:endParaRPr lang="en-US"/>
        </a:p>
      </dgm:t>
    </dgm:pt>
    <dgm:pt modelId="{FEDE010E-7E9E-F346-A930-021E63F6C6FD}" type="pres">
      <dgm:prSet presAssocID="{B6116D1E-85BF-0443-BC82-49CF9254CE97}" presName="outerComposite" presStyleCnt="0">
        <dgm:presLayoutVars>
          <dgm:chMax val="5"/>
          <dgm:dir/>
          <dgm:resizeHandles val="exact"/>
        </dgm:presLayoutVars>
      </dgm:prSet>
      <dgm:spPr/>
    </dgm:pt>
    <dgm:pt modelId="{A54C8352-A281-4A40-8FC1-F095868FA3DB}" type="pres">
      <dgm:prSet presAssocID="{B6116D1E-85BF-0443-BC82-49CF9254CE97}" presName="dummyMaxCanvas" presStyleCnt="0">
        <dgm:presLayoutVars/>
      </dgm:prSet>
      <dgm:spPr/>
    </dgm:pt>
    <dgm:pt modelId="{D230AEED-31AB-4588-9DE3-392205577303}" type="pres">
      <dgm:prSet presAssocID="{B6116D1E-85BF-0443-BC82-49CF9254CE97}" presName="FourNodes_1" presStyleLbl="node1" presStyleIdx="0" presStyleCnt="4" custLinFactNeighborX="926" custLinFactNeighborY="-3935">
        <dgm:presLayoutVars>
          <dgm:bulletEnabled val="1"/>
        </dgm:presLayoutVars>
      </dgm:prSet>
      <dgm:spPr/>
    </dgm:pt>
    <dgm:pt modelId="{5F5E3BA6-DC45-4134-AD9E-93E4C9B56187}" type="pres">
      <dgm:prSet presAssocID="{B6116D1E-85BF-0443-BC82-49CF9254CE97}" presName="FourNodes_2" presStyleLbl="node1" presStyleIdx="1" presStyleCnt="4" custLinFactNeighborX="-1852" custLinFactNeighborY="-14855">
        <dgm:presLayoutVars>
          <dgm:bulletEnabled val="1"/>
        </dgm:presLayoutVars>
      </dgm:prSet>
      <dgm:spPr/>
    </dgm:pt>
    <dgm:pt modelId="{72652535-8C97-40B9-B606-04024DFDB44F}" type="pres">
      <dgm:prSet presAssocID="{B6116D1E-85BF-0443-BC82-49CF9254CE97}" presName="FourNodes_3" presStyleLbl="node1" presStyleIdx="2" presStyleCnt="4" custScaleX="101114" custScaleY="130916" custLinFactNeighborX="-1543" custLinFactNeighborY="-11019">
        <dgm:presLayoutVars>
          <dgm:bulletEnabled val="1"/>
        </dgm:presLayoutVars>
      </dgm:prSet>
      <dgm:spPr/>
    </dgm:pt>
    <dgm:pt modelId="{4060E58B-A4D9-482C-99E6-51EB6EE5CBDA}" type="pres">
      <dgm:prSet presAssocID="{B6116D1E-85BF-0443-BC82-49CF9254CE97}" presName="FourNodes_4" presStyleLbl="node1" presStyleIdx="3" presStyleCnt="4" custLinFactNeighborX="-206" custLinFactNeighborY="-7084">
        <dgm:presLayoutVars>
          <dgm:bulletEnabled val="1"/>
        </dgm:presLayoutVars>
      </dgm:prSet>
      <dgm:spPr/>
    </dgm:pt>
    <dgm:pt modelId="{9F3B4325-7CF1-4346-8654-3685E056C5C1}" type="pres">
      <dgm:prSet presAssocID="{B6116D1E-85BF-0443-BC82-49CF9254CE97}" presName="FourConn_1-2" presStyleLbl="fgAccFollowNode1" presStyleIdx="0" presStyleCnt="3">
        <dgm:presLayoutVars>
          <dgm:bulletEnabled val="1"/>
        </dgm:presLayoutVars>
      </dgm:prSet>
      <dgm:spPr/>
    </dgm:pt>
    <dgm:pt modelId="{6176A1FC-74FF-4B15-BD3A-1AF5B331F744}" type="pres">
      <dgm:prSet presAssocID="{B6116D1E-85BF-0443-BC82-49CF9254CE97}" presName="FourConn_2-3" presStyleLbl="fgAccFollowNode1" presStyleIdx="1" presStyleCnt="3">
        <dgm:presLayoutVars>
          <dgm:bulletEnabled val="1"/>
        </dgm:presLayoutVars>
      </dgm:prSet>
      <dgm:spPr/>
    </dgm:pt>
    <dgm:pt modelId="{54C208AE-4F24-4AD8-A1A5-729F75CBD19B}" type="pres">
      <dgm:prSet presAssocID="{B6116D1E-85BF-0443-BC82-49CF9254CE97}" presName="FourConn_3-4" presStyleLbl="fgAccFollowNode1" presStyleIdx="2" presStyleCnt="3" custLinFactNeighborX="4843" custLinFactNeighborY="26640">
        <dgm:presLayoutVars>
          <dgm:bulletEnabled val="1"/>
        </dgm:presLayoutVars>
      </dgm:prSet>
      <dgm:spPr/>
    </dgm:pt>
    <dgm:pt modelId="{063A50BE-D7C9-4187-8944-4392308A4CC0}" type="pres">
      <dgm:prSet presAssocID="{B6116D1E-85BF-0443-BC82-49CF9254CE97}" presName="FourNodes_1_text" presStyleLbl="node1" presStyleIdx="3" presStyleCnt="4">
        <dgm:presLayoutVars>
          <dgm:bulletEnabled val="1"/>
        </dgm:presLayoutVars>
      </dgm:prSet>
      <dgm:spPr/>
    </dgm:pt>
    <dgm:pt modelId="{E207530F-1B4D-43CB-BDCE-7F2893172840}" type="pres">
      <dgm:prSet presAssocID="{B6116D1E-85BF-0443-BC82-49CF9254CE97}" presName="FourNodes_2_text" presStyleLbl="node1" presStyleIdx="3" presStyleCnt="4">
        <dgm:presLayoutVars>
          <dgm:bulletEnabled val="1"/>
        </dgm:presLayoutVars>
      </dgm:prSet>
      <dgm:spPr/>
    </dgm:pt>
    <dgm:pt modelId="{67F93E3E-F762-4784-B471-7473DFFE8677}" type="pres">
      <dgm:prSet presAssocID="{B6116D1E-85BF-0443-BC82-49CF9254CE97}" presName="FourNodes_3_text" presStyleLbl="node1" presStyleIdx="3" presStyleCnt="4">
        <dgm:presLayoutVars>
          <dgm:bulletEnabled val="1"/>
        </dgm:presLayoutVars>
      </dgm:prSet>
      <dgm:spPr/>
    </dgm:pt>
    <dgm:pt modelId="{D5882BA9-17A1-4088-9189-74143A2447F8}" type="pres">
      <dgm:prSet presAssocID="{B6116D1E-85BF-0443-BC82-49CF9254CE97}" presName="FourNodes_4_text" presStyleLbl="node1" presStyleIdx="3" presStyleCnt="4">
        <dgm:presLayoutVars>
          <dgm:bulletEnabled val="1"/>
        </dgm:presLayoutVars>
      </dgm:prSet>
      <dgm:spPr/>
    </dgm:pt>
  </dgm:ptLst>
  <dgm:cxnLst>
    <dgm:cxn modelId="{3682C616-1E44-9042-8B34-EE81358F71A0}" type="presOf" srcId="{B6116D1E-85BF-0443-BC82-49CF9254CE97}" destId="{FEDE010E-7E9E-F346-A930-021E63F6C6FD}" srcOrd="0" destOrd="0" presId="urn:microsoft.com/office/officeart/2005/8/layout/vProcess5"/>
    <dgm:cxn modelId="{E944E520-D810-45F8-A53A-C7752B65BA01}" type="presOf" srcId="{2BE3D4B6-DAD7-8F4B-9BC0-487DD23CD1B3}" destId="{6176A1FC-74FF-4B15-BD3A-1AF5B331F744}" srcOrd="0" destOrd="0" presId="urn:microsoft.com/office/officeart/2005/8/layout/vProcess5"/>
    <dgm:cxn modelId="{8E25FE34-0CE0-4EF1-9A8C-CF10C3EC2C08}" type="presOf" srcId="{81CD7421-33E6-014F-9868-ADA136E27BF5}" destId="{72652535-8C97-40B9-B606-04024DFDB44F}" srcOrd="0" destOrd="0" presId="urn:microsoft.com/office/officeart/2005/8/layout/vProcess5"/>
    <dgm:cxn modelId="{749B3739-CB32-4BD6-93FF-1ED88D01AA43}" type="presOf" srcId="{4750FF77-4C2C-8D41-9A80-11B8BD108626}" destId="{4060E58B-A4D9-482C-99E6-51EB6EE5CBDA}" srcOrd="0" destOrd="0" presId="urn:microsoft.com/office/officeart/2005/8/layout/vProcess5"/>
    <dgm:cxn modelId="{38845F41-8FE3-41CF-AB4C-B6FD5233CBC9}" type="presOf" srcId="{28A52274-3296-0647-93CB-386A04FB3108}" destId="{D230AEED-31AB-4588-9DE3-392205577303}" srcOrd="0" destOrd="0" presId="urn:microsoft.com/office/officeart/2005/8/layout/vProcess5"/>
    <dgm:cxn modelId="{C107BE47-A725-43D4-86D3-57F711FD7DAA}" type="presOf" srcId="{FED0170E-E147-8D4F-B4AF-4BA2B914677A}" destId="{54C208AE-4F24-4AD8-A1A5-729F75CBD19B}" srcOrd="0" destOrd="0" presId="urn:microsoft.com/office/officeart/2005/8/layout/vProcess5"/>
    <dgm:cxn modelId="{9A6E6C6D-33C7-F14C-BFAE-C57DEA800407}" srcId="{B6116D1E-85BF-0443-BC82-49CF9254CE97}" destId="{4750FF77-4C2C-8D41-9A80-11B8BD108626}" srcOrd="3" destOrd="0" parTransId="{C85D248B-A0E7-1440-9956-BAE9D60494F7}" sibTransId="{111021E2-81FA-0346-B858-D56871A147F2}"/>
    <dgm:cxn modelId="{2C027B75-EE80-6044-9BCE-E8356B81D8A3}" srcId="{B6116D1E-85BF-0443-BC82-49CF9254CE97}" destId="{81CD7421-33E6-014F-9868-ADA136E27BF5}" srcOrd="2" destOrd="0" parTransId="{796BF03D-D134-394C-B826-32132A1FF5E6}" sibTransId="{FED0170E-E147-8D4F-B4AF-4BA2B914677A}"/>
    <dgm:cxn modelId="{E2C9C18A-EF68-9C45-B5C3-B6CF6F004E2B}" srcId="{B6116D1E-85BF-0443-BC82-49CF9254CE97}" destId="{28A52274-3296-0647-93CB-386A04FB3108}" srcOrd="0" destOrd="0" parTransId="{F9CD8467-EB48-4A4F-B160-ECB140F61DE8}" sibTransId="{B47D2FD7-C63C-BC44-BDA1-4310A6F97469}"/>
    <dgm:cxn modelId="{3FB16697-28A5-4164-A1CA-3EF58C22B202}" type="presOf" srcId="{B47D2FD7-C63C-BC44-BDA1-4310A6F97469}" destId="{9F3B4325-7CF1-4346-8654-3685E056C5C1}" srcOrd="0" destOrd="0" presId="urn:microsoft.com/office/officeart/2005/8/layout/vProcess5"/>
    <dgm:cxn modelId="{5D2AB297-0145-43B3-9FFB-19E7ACE0EBE0}" type="presOf" srcId="{81CD7421-33E6-014F-9868-ADA136E27BF5}" destId="{67F93E3E-F762-4784-B471-7473DFFE8677}" srcOrd="1" destOrd="0" presId="urn:microsoft.com/office/officeart/2005/8/layout/vProcess5"/>
    <dgm:cxn modelId="{FE760FAE-A433-4FA1-8A0B-8388E04BCF63}" type="presOf" srcId="{28A52274-3296-0647-93CB-386A04FB3108}" destId="{063A50BE-D7C9-4187-8944-4392308A4CC0}" srcOrd="1" destOrd="0" presId="urn:microsoft.com/office/officeart/2005/8/layout/vProcess5"/>
    <dgm:cxn modelId="{9E0BF1B8-D5D9-6448-ACC1-F56001022ED4}" srcId="{B6116D1E-85BF-0443-BC82-49CF9254CE97}" destId="{A611BA1D-CAC8-AB4E-A411-7377899DA276}" srcOrd="1" destOrd="0" parTransId="{187B03EE-1DF7-C840-981A-7F93C9C2A213}" sibTransId="{2BE3D4B6-DAD7-8F4B-9BC0-487DD23CD1B3}"/>
    <dgm:cxn modelId="{FC0EAED8-7B01-4F67-B65D-181449B9D38A}" type="presOf" srcId="{A611BA1D-CAC8-AB4E-A411-7377899DA276}" destId="{5F5E3BA6-DC45-4134-AD9E-93E4C9B56187}" srcOrd="0" destOrd="0" presId="urn:microsoft.com/office/officeart/2005/8/layout/vProcess5"/>
    <dgm:cxn modelId="{950328DB-B375-451B-B63D-1305B537FCE9}" type="presOf" srcId="{A611BA1D-CAC8-AB4E-A411-7377899DA276}" destId="{E207530F-1B4D-43CB-BDCE-7F2893172840}" srcOrd="1" destOrd="0" presId="urn:microsoft.com/office/officeart/2005/8/layout/vProcess5"/>
    <dgm:cxn modelId="{D6505EDC-CD66-4BB4-9A10-1257FDDCEB75}" type="presOf" srcId="{4750FF77-4C2C-8D41-9A80-11B8BD108626}" destId="{D5882BA9-17A1-4088-9189-74143A2447F8}" srcOrd="1" destOrd="0" presId="urn:microsoft.com/office/officeart/2005/8/layout/vProcess5"/>
    <dgm:cxn modelId="{98095A87-47FD-4C43-A1E1-7101C5F602D5}" type="presParOf" srcId="{FEDE010E-7E9E-F346-A930-021E63F6C6FD}" destId="{A54C8352-A281-4A40-8FC1-F095868FA3DB}" srcOrd="0" destOrd="0" presId="urn:microsoft.com/office/officeart/2005/8/layout/vProcess5"/>
    <dgm:cxn modelId="{E6C0367D-86E4-4353-8305-8FF6CBE58D70}" type="presParOf" srcId="{FEDE010E-7E9E-F346-A930-021E63F6C6FD}" destId="{D230AEED-31AB-4588-9DE3-392205577303}" srcOrd="1" destOrd="0" presId="urn:microsoft.com/office/officeart/2005/8/layout/vProcess5"/>
    <dgm:cxn modelId="{B5F9B71D-EEB1-43AF-84C5-85DD4E6FBCE1}" type="presParOf" srcId="{FEDE010E-7E9E-F346-A930-021E63F6C6FD}" destId="{5F5E3BA6-DC45-4134-AD9E-93E4C9B56187}" srcOrd="2" destOrd="0" presId="urn:microsoft.com/office/officeart/2005/8/layout/vProcess5"/>
    <dgm:cxn modelId="{EFBBBD8E-190A-4628-92CF-E72F4C987DD2}" type="presParOf" srcId="{FEDE010E-7E9E-F346-A930-021E63F6C6FD}" destId="{72652535-8C97-40B9-B606-04024DFDB44F}" srcOrd="3" destOrd="0" presId="urn:microsoft.com/office/officeart/2005/8/layout/vProcess5"/>
    <dgm:cxn modelId="{5800D1BF-C8FF-40EE-B968-96F42EC6F6D7}" type="presParOf" srcId="{FEDE010E-7E9E-F346-A930-021E63F6C6FD}" destId="{4060E58B-A4D9-482C-99E6-51EB6EE5CBDA}" srcOrd="4" destOrd="0" presId="urn:microsoft.com/office/officeart/2005/8/layout/vProcess5"/>
    <dgm:cxn modelId="{B3BB20DE-992F-4760-8317-59F60AA65A3F}" type="presParOf" srcId="{FEDE010E-7E9E-F346-A930-021E63F6C6FD}" destId="{9F3B4325-7CF1-4346-8654-3685E056C5C1}" srcOrd="5" destOrd="0" presId="urn:microsoft.com/office/officeart/2005/8/layout/vProcess5"/>
    <dgm:cxn modelId="{0A5E4780-A78D-4A15-813A-7DEFA23A47B3}" type="presParOf" srcId="{FEDE010E-7E9E-F346-A930-021E63F6C6FD}" destId="{6176A1FC-74FF-4B15-BD3A-1AF5B331F744}" srcOrd="6" destOrd="0" presId="urn:microsoft.com/office/officeart/2005/8/layout/vProcess5"/>
    <dgm:cxn modelId="{F6518BB8-23DC-42A7-8435-7A32779049C7}" type="presParOf" srcId="{FEDE010E-7E9E-F346-A930-021E63F6C6FD}" destId="{54C208AE-4F24-4AD8-A1A5-729F75CBD19B}" srcOrd="7" destOrd="0" presId="urn:microsoft.com/office/officeart/2005/8/layout/vProcess5"/>
    <dgm:cxn modelId="{AA73F545-D6B1-4EF0-B3FA-0A4331B8407A}" type="presParOf" srcId="{FEDE010E-7E9E-F346-A930-021E63F6C6FD}" destId="{063A50BE-D7C9-4187-8944-4392308A4CC0}" srcOrd="8" destOrd="0" presId="urn:microsoft.com/office/officeart/2005/8/layout/vProcess5"/>
    <dgm:cxn modelId="{7BEC7662-D887-4540-B363-B4B4213A6683}" type="presParOf" srcId="{FEDE010E-7E9E-F346-A930-021E63F6C6FD}" destId="{E207530F-1B4D-43CB-BDCE-7F2893172840}" srcOrd="9" destOrd="0" presId="urn:microsoft.com/office/officeart/2005/8/layout/vProcess5"/>
    <dgm:cxn modelId="{F2FE027E-C288-4B81-B8E2-BB7E8AC14F53}" type="presParOf" srcId="{FEDE010E-7E9E-F346-A930-021E63F6C6FD}" destId="{67F93E3E-F762-4784-B471-7473DFFE8677}" srcOrd="10" destOrd="0" presId="urn:microsoft.com/office/officeart/2005/8/layout/vProcess5"/>
    <dgm:cxn modelId="{210D27FD-FEDE-47E0-8A4A-3FBC57225BD0}" type="presParOf" srcId="{FEDE010E-7E9E-F346-A930-021E63F6C6FD}" destId="{D5882BA9-17A1-4088-9189-74143A2447F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0AEED-31AB-4588-9DE3-392205577303}">
      <dsp:nvSpPr>
        <dsp:cNvPr id="0" name=""/>
        <dsp:cNvSpPr/>
      </dsp:nvSpPr>
      <dsp:spPr>
        <a:xfrm>
          <a:off x="122854" y="0"/>
          <a:ext cx="13267272" cy="1733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lv-LV" sz="2400" kern="1200" dirty="0">
              <a:latin typeface="+mj-lt"/>
              <a:cs typeface="Times New Roman" panose="02020603050405020304" pitchFamily="18" charset="0"/>
            </a:rPr>
            <a:t>Mājas lietas kārtotājs uzsāk kārtot mājas lietu līdz 2023.gada 28.februārim.</a:t>
          </a:r>
          <a:endParaRPr lang="en-US" sz="2400" kern="1200" dirty="0">
            <a:latin typeface="+mj-lt"/>
            <a:cs typeface="Times New Roman" panose="02020603050405020304" pitchFamily="18" charset="0"/>
          </a:endParaRPr>
        </a:p>
      </dsp:txBody>
      <dsp:txXfrm>
        <a:off x="173641" y="50787"/>
        <a:ext cx="11249638" cy="1632416"/>
      </dsp:txXfrm>
    </dsp:sp>
    <dsp:sp modelId="{5F5E3BA6-DC45-4134-AD9E-93E4C9B56187}">
      <dsp:nvSpPr>
        <dsp:cNvPr id="0" name=""/>
        <dsp:cNvSpPr/>
      </dsp:nvSpPr>
      <dsp:spPr>
        <a:xfrm>
          <a:off x="865424" y="1791676"/>
          <a:ext cx="13267272" cy="1733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lv-LV" sz="2400" b="0" i="0" kern="1200" dirty="0">
              <a:latin typeface="+mj-lt"/>
            </a:rPr>
            <a:t>Lai iegūtu piekļuves tiesības katrai mājas lietai BIS, pārvaldnieks, kas dzīvojamo māju pārvalda uz pārvaldīšanas līguma pamata, līdz 2023. gada 28. februārim iesniedz reģistra amatpersonai noslēgto pārvaldīšanas līgumu vai apliecinājumu, ka pārvaldnieku reģistrā esošā informācija ir aktuāla.</a:t>
          </a:r>
          <a:endParaRPr lang="en-US" sz="2400" kern="1200" dirty="0">
            <a:solidFill>
              <a:schemeClr val="bg1"/>
            </a:solidFill>
            <a:latin typeface="+mj-lt"/>
            <a:cs typeface="Times New Roman" panose="02020603050405020304" pitchFamily="18" charset="0"/>
          </a:endParaRPr>
        </a:p>
      </dsp:txBody>
      <dsp:txXfrm>
        <a:off x="916211" y="1842463"/>
        <a:ext cx="10927470" cy="1632416"/>
      </dsp:txXfrm>
    </dsp:sp>
    <dsp:sp modelId="{72652535-8C97-40B9-B606-04024DFDB44F}">
      <dsp:nvSpPr>
        <dsp:cNvPr id="0" name=""/>
        <dsp:cNvSpPr/>
      </dsp:nvSpPr>
      <dsp:spPr>
        <a:xfrm>
          <a:off x="1927071" y="3639413"/>
          <a:ext cx="13415069" cy="227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lv-LV" sz="2200" kern="1200" dirty="0">
              <a:latin typeface="+mj-lt"/>
              <a:cs typeface="Times New Roman" panose="02020603050405020304" pitchFamily="18" charset="0"/>
            </a:rPr>
            <a:t>P</a:t>
          </a:r>
          <a:r>
            <a:rPr lang="lv-LV" sz="2200" b="0" i="0" kern="1200" dirty="0">
              <a:latin typeface="+mj-lt"/>
            </a:rPr>
            <a:t>ārvaldniekiem, kuri pārvalda dzīvojamās mājas, kurās dzīvokļu īpašnieki nav pārņēmuši pārvaldīšanas tiesības, ir pienākums līdz 2023. gada 28. februārim reģistrēties pārvaldnieku reģistrā. Lai iegūtu piekļuves tiesības katrai mājas lietai Būvniecības informācijas sistēmā, pārvaldnieks iesniedz noslēgto pārvaldīšanas līgumu vai dokumentu, kas apliecina tiesisko pamatu attiecīgās dzīvojamās mājas pārvaldīšanai.</a:t>
          </a:r>
          <a:endParaRPr lang="lv-LV" sz="2200" kern="1200" dirty="0">
            <a:solidFill>
              <a:schemeClr val="bg1"/>
            </a:solidFill>
            <a:latin typeface="+mj-lt"/>
          </a:endParaRPr>
        </a:p>
        <a:p>
          <a:pPr marL="0" lvl="0" algn="just"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dsp:txBody>
      <dsp:txXfrm>
        <a:off x="1993559" y="3705901"/>
        <a:ext cx="11035700" cy="2137094"/>
      </dsp:txXfrm>
    </dsp:sp>
    <dsp:sp modelId="{4060E58B-A4D9-482C-99E6-51EB6EE5CBDA}">
      <dsp:nvSpPr>
        <dsp:cNvPr id="0" name=""/>
        <dsp:cNvSpPr/>
      </dsp:nvSpPr>
      <dsp:spPr>
        <a:xfrm>
          <a:off x="3289487" y="6024947"/>
          <a:ext cx="13267272" cy="1733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lv-LV" sz="2800" b="1" kern="1200" dirty="0">
              <a:solidFill>
                <a:schemeClr val="bg1"/>
              </a:solidFill>
              <a:latin typeface="+mj-lt"/>
              <a:cs typeface="Times New Roman" panose="02020603050405020304" pitchFamily="18" charset="0"/>
            </a:rPr>
            <a:t>! </a:t>
          </a:r>
          <a:r>
            <a:rPr lang="lv-LV" sz="2400" kern="1200" dirty="0">
              <a:solidFill>
                <a:schemeClr val="bg1"/>
              </a:solidFill>
              <a:latin typeface="+mj-lt"/>
              <a:cs typeface="Times New Roman" panose="02020603050405020304" pitchFamily="18" charset="0"/>
            </a:rPr>
            <a:t>Mājas lietas kārtošana ir obligātā pārvaldīšanas darbība. Ja pārvaldnieks uzņēmies veikt Dzīvojamo māju pārvaldīšanas likuma 6.panta otrajā daļā minētās darbības, tad no 2023. gada 28. februāra reģistrēšanās pārvaldnieku reģistrā un mājas lietas kārtošana BIS ir obligāta</a:t>
          </a:r>
          <a:r>
            <a:rPr lang="lv-LV" sz="2400" kern="1200" dirty="0">
              <a:solidFill>
                <a:schemeClr val="bg1"/>
              </a:solidFill>
              <a:latin typeface="Times New Roman" panose="02020603050405020304" pitchFamily="18" charset="0"/>
              <a:cs typeface="Times New Roman" panose="02020603050405020304" pitchFamily="18" charset="0"/>
            </a:rPr>
            <a:t>.</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3340274" y="6075734"/>
        <a:ext cx="10927470" cy="1632416"/>
      </dsp:txXfrm>
    </dsp:sp>
    <dsp:sp modelId="{9F3B4325-7CF1-4346-8654-3685E056C5C1}">
      <dsp:nvSpPr>
        <dsp:cNvPr id="0" name=""/>
        <dsp:cNvSpPr/>
      </dsp:nvSpPr>
      <dsp:spPr>
        <a:xfrm>
          <a:off x="12140178" y="1328078"/>
          <a:ext cx="1127093" cy="1127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393774" y="1328078"/>
        <a:ext cx="619901" cy="848137"/>
      </dsp:txXfrm>
    </dsp:sp>
    <dsp:sp modelId="{6176A1FC-74FF-4B15-BD3A-1AF5B331F744}">
      <dsp:nvSpPr>
        <dsp:cNvPr id="0" name=""/>
        <dsp:cNvSpPr/>
      </dsp:nvSpPr>
      <dsp:spPr>
        <a:xfrm>
          <a:off x="13251312" y="3377339"/>
          <a:ext cx="1127093" cy="1127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504908" y="3377339"/>
        <a:ext cx="619901" cy="848137"/>
      </dsp:txXfrm>
    </dsp:sp>
    <dsp:sp modelId="{54C208AE-4F24-4AD8-A1A5-729F75CBD19B}">
      <dsp:nvSpPr>
        <dsp:cNvPr id="0" name=""/>
        <dsp:cNvSpPr/>
      </dsp:nvSpPr>
      <dsp:spPr>
        <a:xfrm>
          <a:off x="14400447" y="5726858"/>
          <a:ext cx="1127093" cy="1127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4654043" y="5726858"/>
        <a:ext cx="619901" cy="8481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560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5606"/>
          </a:xfrm>
          <a:prstGeom prst="rect">
            <a:avLst/>
          </a:prstGeom>
        </p:spPr>
        <p:txBody>
          <a:bodyPr vert="horz" lIns="91111" tIns="45555" rIns="91111" bIns="45555" rtlCol="0"/>
          <a:lstStyle>
            <a:lvl1pPr algn="r">
              <a:defRPr sz="1200"/>
            </a:lvl1pPr>
          </a:lstStyle>
          <a:p>
            <a:fld id="{AE1EB423-C8B7-4470-B633-20101FA9A963}" type="datetimeFigureOut">
              <a:rPr lang="lv-LV" smtClean="0"/>
              <a:t>25.10.2022</a:t>
            </a:fld>
            <a:endParaRPr lang="lv-LV"/>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50874"/>
            <a:ext cx="5439092" cy="3887509"/>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7057"/>
            <a:ext cx="2945712" cy="49560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377057"/>
            <a:ext cx="2945712" cy="49560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7"/>
            <a:ext cx="2903478"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4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274645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23034394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96039047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164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2621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2366056" y="-13271"/>
            <a:ext cx="2903478"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818" y="329328"/>
            <a:ext cx="3018744" cy="301874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16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633665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649696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40910887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682686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539398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0750163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27317373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10/25/2022</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62002961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3" y="6633454"/>
            <a:ext cx="17353706"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413"/>
          </a:p>
        </p:txBody>
      </p:sp>
      <p:sp>
        <p:nvSpPr>
          <p:cNvPr id="9" name="Title 8"/>
          <p:cNvSpPr>
            <a:spLocks noGrp="1"/>
          </p:cNvSpPr>
          <p:nvPr>
            <p:ph type="ctrTitle"/>
          </p:nvPr>
        </p:nvSpPr>
        <p:spPr>
          <a:xfrm>
            <a:off x="1300520" y="2492589"/>
            <a:ext cx="14739224" cy="2602327"/>
          </a:xfrm>
        </p:spPr>
        <p:txBody>
          <a:bodyPr vert="horz" anchor="b">
            <a:normAutofit/>
            <a:scene3d>
              <a:camera prst="orthographicFront"/>
              <a:lightRig rig="soft" dir="t"/>
            </a:scene3d>
            <a:sp3d prstMaterial="softEdge">
              <a:bevelT w="25400" h="25400"/>
            </a:sp3d>
          </a:bodyPr>
          <a:lstStyle>
            <a:lvl1pPr algn="r">
              <a:defRPr sz="6827"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1300520" y="5136508"/>
            <a:ext cx="14739224" cy="1706246"/>
          </a:xfrm>
        </p:spPr>
        <p:txBody>
          <a:bodyPr lIns="45720" rIns="45720"/>
          <a:lstStyle>
            <a:lvl1pPr marL="0" marR="91032" indent="0" algn="r">
              <a:buNone/>
              <a:defRPr>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extLst/>
          </a:lstStyle>
          <a:p>
            <a:r>
              <a:rPr kumimoji="0" lang="en-US"/>
              <a:t>Click to edit Master subtitle style</a:t>
            </a:r>
          </a:p>
        </p:txBody>
      </p:sp>
      <p:grpSp>
        <p:nvGrpSpPr>
          <p:cNvPr id="2" name="Group 1"/>
          <p:cNvGrpSpPr/>
          <p:nvPr/>
        </p:nvGrpSpPr>
        <p:grpSpPr>
          <a:xfrm>
            <a:off x="-7139" y="7044267"/>
            <a:ext cx="17347403" cy="2719414"/>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3413"/>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3413"/>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3413"/>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8C55B36-877B-4D06-97C0-251F89221AEF}" type="datetime1">
              <a:rPr lang="en-US" smtClean="0"/>
              <a:t>10/25/2022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12453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85EDEB0-6CA6-460D-A2A4-0FEEFC4CFABB}" type="datetime1">
              <a:rPr lang="en-US" smtClean="0"/>
              <a:t>10/25/2022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1010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9881" y="1507146"/>
            <a:ext cx="14739224" cy="2600960"/>
          </a:xfrm>
        </p:spPr>
        <p:txBody>
          <a:bodyPr vert="horz" anchor="b">
            <a:normAutofit/>
            <a:scene3d>
              <a:camera prst="orthographicFront"/>
              <a:lightRig rig="soft" dir="t"/>
            </a:scene3d>
            <a:sp3d prstMaterial="softEdge">
              <a:bevelT w="25400" h="25400"/>
            </a:sp3d>
          </a:bodyPr>
          <a:lstStyle>
            <a:lvl1pPr algn="r">
              <a:buNone/>
              <a:defRPr sz="6827"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7438853" y="4169546"/>
            <a:ext cx="8670132" cy="2069174"/>
          </a:xfrm>
        </p:spPr>
        <p:txBody>
          <a:bodyPr lIns="91440" rIns="91440" anchor="t"/>
          <a:lstStyle>
            <a:lvl1pPr marL="0" indent="0" algn="l">
              <a:buNone/>
              <a:defRPr sz="3271">
                <a:solidFill>
                  <a:schemeClr val="tx1"/>
                </a:solidFill>
              </a:defRPr>
            </a:lvl1pPr>
            <a:lvl2pPr>
              <a:buNone/>
              <a:defRPr sz="2560">
                <a:solidFill>
                  <a:schemeClr val="tx1">
                    <a:tint val="75000"/>
                  </a:schemeClr>
                </a:solidFill>
              </a:defRPr>
            </a:lvl2pPr>
            <a:lvl3pPr>
              <a:buNone/>
              <a:defRPr sz="2276">
                <a:solidFill>
                  <a:schemeClr val="tx1">
                    <a:tint val="75000"/>
                  </a:schemeClr>
                </a:solidFill>
              </a:defRPr>
            </a:lvl3pPr>
            <a:lvl4pPr>
              <a:buNone/>
              <a:defRPr sz="1991">
                <a:solidFill>
                  <a:schemeClr val="tx1">
                    <a:tint val="75000"/>
                  </a:schemeClr>
                </a:solidFill>
              </a:defRPr>
            </a:lvl4pPr>
            <a:lvl5pPr>
              <a:buNone/>
              <a:defRPr sz="1991">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129A69B7-5EE7-47ED-98AE-051CCAD24A9D}" type="datetime1">
              <a:rPr lang="en-US" smtClean="0"/>
              <a:t>10/25/2022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
        <p:nvSpPr>
          <p:cNvPr id="7" name="Chevron 6"/>
          <p:cNvSpPr/>
          <p:nvPr/>
        </p:nvSpPr>
        <p:spPr>
          <a:xfrm>
            <a:off x="6896434" y="4274449"/>
            <a:ext cx="346805" cy="32512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413"/>
          </a:p>
        </p:txBody>
      </p:sp>
      <p:sp>
        <p:nvSpPr>
          <p:cNvPr id="8" name="Chevron 7"/>
          <p:cNvSpPr/>
          <p:nvPr/>
        </p:nvSpPr>
        <p:spPr>
          <a:xfrm>
            <a:off x="6542923" y="4274449"/>
            <a:ext cx="346805" cy="32512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413"/>
          </a:p>
        </p:txBody>
      </p:sp>
    </p:spTree>
    <p:extLst>
      <p:ext uri="{BB962C8B-B14F-4D97-AF65-F5344CB8AC3E}">
        <p14:creationId xmlns:p14="http://schemas.microsoft.com/office/powerpoint/2010/main" val="188591719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7013" y="2106778"/>
            <a:ext cx="7658616" cy="6436925"/>
          </a:xfrm>
        </p:spPr>
        <p:txBody>
          <a:bodyPr/>
          <a:lstStyle>
            <a:lvl1pPr>
              <a:defRPr sz="3982"/>
            </a:lvl1pPr>
            <a:lvl2pPr>
              <a:defRPr sz="3413"/>
            </a:lvl2pPr>
            <a:lvl3pPr>
              <a:defRPr sz="2844"/>
            </a:lvl3pPr>
            <a:lvl4pPr>
              <a:defRPr sz="2560"/>
            </a:lvl4pPr>
            <a:lvl5pPr>
              <a:defRPr sz="256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8814634" y="2106778"/>
            <a:ext cx="7658616" cy="6436925"/>
          </a:xfrm>
        </p:spPr>
        <p:txBody>
          <a:bodyPr/>
          <a:lstStyle>
            <a:lvl1pPr>
              <a:defRPr sz="3982"/>
            </a:lvl1pPr>
            <a:lvl2pPr>
              <a:defRPr sz="3413"/>
            </a:lvl2pPr>
            <a:lvl3pPr>
              <a:defRPr sz="2844"/>
            </a:lvl3pPr>
            <a:lvl4pPr>
              <a:defRPr sz="2560"/>
            </a:lvl4pPr>
            <a:lvl5pPr>
              <a:defRPr sz="256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583AF81-6E43-4D18-BCB0-09A03579EE91}" type="datetime1">
              <a:rPr lang="en-US" smtClean="0"/>
              <a:t>10/25/2022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0473738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67013" y="388338"/>
            <a:ext cx="15606237" cy="16256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867013" y="7694507"/>
            <a:ext cx="7661628" cy="1083733"/>
          </a:xfrm>
          <a:solidFill>
            <a:schemeClr val="accent1"/>
          </a:solidFill>
          <a:ln w="9652">
            <a:solidFill>
              <a:schemeClr val="accent1"/>
            </a:solidFill>
            <a:miter lim="800000"/>
          </a:ln>
        </p:spPr>
        <p:txBody>
          <a:bodyPr lIns="182880" anchor="ctr"/>
          <a:lstStyle>
            <a:lvl1pPr marL="0" indent="0">
              <a:buNone/>
              <a:defRPr sz="3413" b="0">
                <a:solidFill>
                  <a:schemeClr val="bg1"/>
                </a:solidFill>
              </a:defRPr>
            </a:lvl1pPr>
            <a:lvl2pPr>
              <a:buNone/>
              <a:defRPr sz="2844" b="1"/>
            </a:lvl2pPr>
            <a:lvl3pPr>
              <a:buNone/>
              <a:defRPr sz="2560" b="1"/>
            </a:lvl3pPr>
            <a:lvl4pPr>
              <a:buNone/>
              <a:defRPr sz="2276" b="1"/>
            </a:lvl4pPr>
            <a:lvl5pPr>
              <a:buNone/>
              <a:defRPr sz="2276"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8808616" y="7694507"/>
            <a:ext cx="7664637" cy="1083733"/>
          </a:xfrm>
          <a:solidFill>
            <a:schemeClr val="accent1"/>
          </a:solidFill>
          <a:ln w="9652">
            <a:solidFill>
              <a:schemeClr val="accent1"/>
            </a:solidFill>
            <a:miter lim="800000"/>
          </a:ln>
        </p:spPr>
        <p:txBody>
          <a:bodyPr lIns="182880" anchor="ctr"/>
          <a:lstStyle>
            <a:lvl1pPr marL="0" indent="0">
              <a:buNone/>
              <a:defRPr sz="3413" b="0">
                <a:solidFill>
                  <a:schemeClr val="bg1"/>
                </a:solidFill>
              </a:defRPr>
            </a:lvl1pPr>
            <a:lvl2pPr>
              <a:buNone/>
              <a:defRPr sz="2844" b="1"/>
            </a:lvl2pPr>
            <a:lvl3pPr>
              <a:buNone/>
              <a:defRPr sz="2560" b="1"/>
            </a:lvl3pPr>
            <a:lvl4pPr>
              <a:buNone/>
              <a:defRPr sz="2276" b="1"/>
            </a:lvl4pPr>
            <a:lvl5pPr>
              <a:buNone/>
              <a:defRPr sz="2276"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67013" y="2054108"/>
            <a:ext cx="7661628" cy="5606063"/>
          </a:xfrm>
          <a:ln>
            <a:noFill/>
            <a:prstDash val="sysDash"/>
            <a:miter lim="800000"/>
          </a:ln>
        </p:spPr>
        <p:txBody>
          <a:bodyPr/>
          <a:lstStyle>
            <a:lvl1pPr>
              <a:defRPr sz="3413"/>
            </a:lvl1pPr>
            <a:lvl2pPr>
              <a:defRPr sz="2844"/>
            </a:lvl2pPr>
            <a:lvl3pPr>
              <a:defRPr sz="2560"/>
            </a:lvl3pPr>
            <a:lvl4pPr>
              <a:defRPr sz="2276"/>
            </a:lvl4pPr>
            <a:lvl5pPr>
              <a:defRPr sz="2276"/>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8808614" y="2054108"/>
            <a:ext cx="7664637" cy="5606063"/>
          </a:xfrm>
          <a:ln>
            <a:noFill/>
            <a:prstDash val="sysDash"/>
            <a:miter lim="800000"/>
          </a:ln>
        </p:spPr>
        <p:txBody>
          <a:bodyPr/>
          <a:lstStyle>
            <a:lvl1pPr>
              <a:spcBef>
                <a:spcPts val="0"/>
              </a:spcBef>
              <a:defRPr sz="3413"/>
            </a:lvl1pPr>
            <a:lvl2pPr>
              <a:defRPr sz="2844"/>
            </a:lvl2pPr>
            <a:lvl3pPr>
              <a:defRPr sz="2560"/>
            </a:lvl3pPr>
            <a:lvl4pPr>
              <a:defRPr sz="2276"/>
            </a:lvl4pPr>
            <a:lvl5pPr>
              <a:defRPr sz="2276"/>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CDC720B-0F23-4629-AC12-F5DB18A14578}" type="datetime1">
              <a:rPr lang="en-US" smtClean="0"/>
              <a:t>10/25/2022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172999685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064ABB7-77DA-4943-978D-CB8F237E7409}" type="datetime1">
              <a:rPr lang="en-US" smtClean="0"/>
              <a:t>10/25/2022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6690809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46242D5-FC6E-4E04-846C-6C715F1580A3}" type="datetime1">
              <a:rPr lang="en-US" smtClean="0"/>
              <a:t>10/25/2022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1689959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34026" y="6935893"/>
            <a:ext cx="14188098" cy="650240"/>
          </a:xfrm>
        </p:spPr>
        <p:txBody>
          <a:bodyPr vert="horz" anchor="t">
            <a:noAutofit/>
            <a:sp3d prstMaterial="softEdge">
              <a:bevelT w="0" h="0"/>
            </a:sp3d>
          </a:bodyPr>
          <a:lstStyle>
            <a:lvl1pPr algn="r">
              <a:buNone/>
              <a:defRPr sz="3556"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8381127" y="7616145"/>
            <a:ext cx="7537234" cy="1300480"/>
          </a:xfrm>
        </p:spPr>
        <p:txBody>
          <a:bodyPr/>
          <a:lstStyle>
            <a:lvl1pPr marL="0" indent="0" algn="r">
              <a:buNone/>
              <a:defRPr sz="2276"/>
            </a:lvl1pPr>
            <a:lvl2pPr>
              <a:buNone/>
              <a:defRPr sz="1707"/>
            </a:lvl2pPr>
            <a:lvl3pPr>
              <a:buNone/>
              <a:defRPr sz="1422"/>
            </a:lvl3pPr>
            <a:lvl4pPr>
              <a:buNone/>
              <a:defRPr sz="1280"/>
            </a:lvl4pPr>
            <a:lvl5pPr>
              <a:buNone/>
              <a:defRPr sz="128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734026" y="390144"/>
            <a:ext cx="14184335" cy="6502400"/>
          </a:xfrm>
        </p:spPr>
        <p:txBody>
          <a:bodyPr/>
          <a:lstStyle>
            <a:lvl1pPr>
              <a:defRPr sz="4551"/>
            </a:lvl1pPr>
            <a:lvl2pPr>
              <a:defRPr sz="3982"/>
            </a:lvl2pPr>
            <a:lvl3pPr>
              <a:defRPr sz="3413"/>
            </a:lvl3pPr>
            <a:lvl4pPr>
              <a:defRPr sz="2844"/>
            </a:lvl4pPr>
            <a:lvl5pPr>
              <a:defRPr sz="2844"/>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12756836" y="9113520"/>
            <a:ext cx="3641455" cy="520192"/>
          </a:xfrm>
        </p:spPr>
        <p:txBody>
          <a:bodyPr/>
          <a:lstStyle/>
          <a:p>
            <a:pPr>
              <a:defRPr/>
            </a:pPr>
            <a:fld id="{CB99CD68-FAF7-411F-B3AA-F3BAFBBE260D}" type="datetime1">
              <a:rPr lang="en-US" smtClean="0"/>
              <a:t>10/25/2022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21917941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64180" y="7741727"/>
            <a:ext cx="13583206" cy="921930"/>
          </a:xfrm>
          <a:noFill/>
        </p:spPr>
        <p:txBody>
          <a:bodyPr lIns="91440" tIns="0" rIns="91440" anchor="t"/>
          <a:lstStyle>
            <a:lvl1pPr marL="0" marR="26009" indent="0" algn="r">
              <a:buNone/>
              <a:defRPr sz="1991"/>
            </a:lvl1pPr>
            <a:lvl2pPr>
              <a:defRPr sz="1707"/>
            </a:lvl2pPr>
            <a:lvl3pPr>
              <a:defRPr sz="1422"/>
            </a:lvl3pPr>
            <a:lvl4pPr>
              <a:defRPr sz="1280"/>
            </a:lvl4pPr>
            <a:lvl5pPr>
              <a:defRPr sz="128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433507" y="270177"/>
            <a:ext cx="16473250" cy="6242304"/>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551"/>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0BF6CD2D-A6F5-4EC1-A4BA-C2533081C85D}" type="datetime1">
              <a:rPr lang="en-US" smtClean="0"/>
              <a:t>10/25/2022</a:t>
            </a:fld>
            <a:endParaRPr lang="en-US"/>
          </a:p>
        </p:txBody>
      </p:sp>
      <p:sp>
        <p:nvSpPr>
          <p:cNvPr id="6" name="Footer Placeholder 5"/>
          <p:cNvSpPr>
            <a:spLocks noGrp="1"/>
          </p:cNvSpPr>
          <p:nvPr>
            <p:ph type="ftr" sz="quarter" idx="11"/>
          </p:nvPr>
        </p:nvSpPr>
        <p:spPr>
          <a:xfrm>
            <a:off x="8306169" y="9113521"/>
            <a:ext cx="4457724" cy="519289"/>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88884A4-6910-4A83-AAB9-3A1DC28C4A1A}" type="slidenum">
              <a:rPr lang="en-US" smtClean="0"/>
              <a:pPr>
                <a:defRPr/>
              </a:pPr>
              <a:t>‹#›</a:t>
            </a:fld>
            <a:endParaRPr lang="en-US"/>
          </a:p>
        </p:txBody>
      </p:sp>
      <p:sp>
        <p:nvSpPr>
          <p:cNvPr id="2" name="Title 1"/>
          <p:cNvSpPr>
            <a:spLocks noGrp="1"/>
          </p:cNvSpPr>
          <p:nvPr>
            <p:ph type="title"/>
          </p:nvPr>
        </p:nvSpPr>
        <p:spPr>
          <a:xfrm>
            <a:off x="433506" y="6919284"/>
            <a:ext cx="15313880" cy="800245"/>
          </a:xfrm>
          <a:noFill/>
        </p:spPr>
        <p:txBody>
          <a:bodyPr anchor="t">
            <a:sp3d prstMaterial="softEdge"/>
          </a:bodyPr>
          <a:lstStyle>
            <a:lvl1pPr marR="0" algn="r">
              <a:buNone/>
              <a:defRPr sz="4267"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46799" y="8455020"/>
            <a:ext cx="9369173" cy="13099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30048" tIns="65024" rIns="130048" bIns="65024" anchor="t" compatLnSpc="1"/>
          <a:lstStyle/>
          <a:p>
            <a:endParaRPr kumimoji="0" lang="en-US" sz="3413"/>
          </a:p>
        </p:txBody>
      </p:sp>
      <p:sp>
        <p:nvSpPr>
          <p:cNvPr id="9" name="Freeform 8"/>
          <p:cNvSpPr>
            <a:spLocks/>
          </p:cNvSpPr>
          <p:nvPr/>
        </p:nvSpPr>
        <p:spPr bwMode="auto">
          <a:xfrm>
            <a:off x="921093" y="8446594"/>
            <a:ext cx="6998402" cy="132757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30048" tIns="65024" rIns="130048" bIns="65024" anchor="t" compatLnSpc="1"/>
          <a:lstStyle/>
          <a:p>
            <a:endParaRPr kumimoji="0" lang="en-US" sz="3413"/>
          </a:p>
        </p:txBody>
      </p:sp>
      <p:sp>
        <p:nvSpPr>
          <p:cNvPr id="10" name="Right Triangle 9"/>
          <p:cNvSpPr>
            <a:spLocks/>
          </p:cNvSpPr>
          <p:nvPr/>
        </p:nvSpPr>
        <p:spPr bwMode="auto">
          <a:xfrm>
            <a:off x="-11458" y="8236449"/>
            <a:ext cx="6451993" cy="1537234"/>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30048" tIns="65024" rIns="130048" bIns="65024" anchor="ctr" compatLnSpc="1"/>
          <a:lstStyle/>
          <a:p>
            <a:pPr algn="ctr" eaLnBrk="1" latinLnBrk="0" hangingPunct="1"/>
            <a:endParaRPr kumimoji="0" lang="en-US" sz="3413"/>
          </a:p>
        </p:txBody>
      </p:sp>
      <p:cxnSp>
        <p:nvCxnSpPr>
          <p:cNvPr id="11" name="Straight Connector 10"/>
          <p:cNvCxnSpPr/>
          <p:nvPr/>
        </p:nvCxnSpPr>
        <p:spPr>
          <a:xfrm>
            <a:off x="-17515" y="8231450"/>
            <a:ext cx="6458051" cy="154223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6430225" y="7094670"/>
            <a:ext cx="346805" cy="32512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413"/>
          </a:p>
        </p:txBody>
      </p:sp>
      <p:sp>
        <p:nvSpPr>
          <p:cNvPr id="13" name="Chevron 12"/>
          <p:cNvSpPr/>
          <p:nvPr/>
        </p:nvSpPr>
        <p:spPr>
          <a:xfrm>
            <a:off x="16076715" y="7094670"/>
            <a:ext cx="346805" cy="32512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3413"/>
          </a:p>
        </p:txBody>
      </p:sp>
    </p:spTree>
    <p:extLst>
      <p:ext uri="{BB962C8B-B14F-4D97-AF65-F5344CB8AC3E}">
        <p14:creationId xmlns:p14="http://schemas.microsoft.com/office/powerpoint/2010/main" val="242937219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867013" y="2106780"/>
            <a:ext cx="15606237" cy="623796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FBDEBCD-D912-46FE-B905-5FC749565839}" type="datetime1">
              <a:rPr lang="en-US" smtClean="0"/>
              <a:t>10/25/2022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748825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78673" y="390600"/>
            <a:ext cx="3370713" cy="795414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867013" y="390600"/>
            <a:ext cx="11993682" cy="795414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E093017-AF64-4B51-8427-F1ADE557D9D9}" type="datetime1">
              <a:rPr lang="en-US" smtClean="0"/>
              <a:t>10/25/2022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159330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13075" y="541867"/>
            <a:ext cx="11560175" cy="147433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913075" y="2492587"/>
            <a:ext cx="11560175" cy="6220193"/>
          </a:xfrm>
        </p:spPr>
        <p:txBody>
          <a:bodyPr>
            <a:normAutofit/>
          </a:bodyPr>
          <a:lstStyle>
            <a:lvl1pPr marL="0" indent="0">
              <a:buNone/>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Times New Roman" panose="02020603050405020304" pitchFamily="18" charset="0"/>
                <a:cs typeface="Times New Roman" panose="02020603050405020304" pitchFamily="18" charset="0"/>
              </a:defRPr>
            </a:lvl2pPr>
            <a:lvl3pPr>
              <a:defRPr sz="2844">
                <a:latin typeface="Times New Roman" panose="02020603050405020304" pitchFamily="18" charset="0"/>
                <a:cs typeface="Times New Roman" panose="02020603050405020304" pitchFamily="18" charset="0"/>
              </a:defRPr>
            </a:lvl3pPr>
            <a:lvl4pPr>
              <a:defRPr sz="2844">
                <a:latin typeface="Times New Roman" panose="02020603050405020304" pitchFamily="18" charset="0"/>
                <a:cs typeface="Times New Roman" panose="02020603050405020304" pitchFamily="18" charset="0"/>
              </a:defRPr>
            </a:lvl4pPr>
            <a:lvl5pPr>
              <a:defRPr sz="2844">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58E76CD5-C918-4684-B1C1-0A93277C3563}" type="slidenum">
              <a:rPr lang="en-US"/>
              <a:pPr>
                <a:defRPr/>
              </a:pPr>
              <a:t>‹#›</a:t>
            </a:fld>
            <a:endParaRPr lang="en-US" dirty="0"/>
          </a:p>
        </p:txBody>
      </p:sp>
    </p:spTree>
    <p:extLst>
      <p:ext uri="{BB962C8B-B14F-4D97-AF65-F5344CB8AC3E}">
        <p14:creationId xmlns:p14="http://schemas.microsoft.com/office/powerpoint/2010/main" val="1673915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13075" y="5201921"/>
            <a:ext cx="11560175" cy="1968775"/>
          </a:xfrm>
        </p:spPr>
        <p:txBody>
          <a:bodyPr anchor="t">
            <a:normAutofit/>
          </a:bodyPr>
          <a:lstStyle>
            <a:lvl1pPr algn="l">
              <a:defRPr sz="3413"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913075" y="541867"/>
            <a:ext cx="11560175" cy="4660053"/>
          </a:xfrm>
        </p:spPr>
        <p:txBody>
          <a:bodyPr>
            <a:normAutofit/>
          </a:bodyPr>
          <a:lstStyle>
            <a:lvl1pPr marL="0" indent="0">
              <a:buNone/>
              <a:defRPr sz="2844">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668132" indent="0">
              <a:buNone/>
              <a:defRPr sz="2418">
                <a:solidFill>
                  <a:schemeClr val="tx1">
                    <a:tint val="75000"/>
                  </a:schemeClr>
                </a:solidFill>
              </a:defRPr>
            </a:lvl2pPr>
            <a:lvl3pPr marL="1336264" indent="0">
              <a:buNone/>
              <a:defRPr sz="2276">
                <a:solidFill>
                  <a:schemeClr val="tx1">
                    <a:tint val="75000"/>
                  </a:schemeClr>
                </a:solidFill>
              </a:defRPr>
            </a:lvl3pPr>
            <a:lvl4pPr marL="2004399" indent="0">
              <a:buNone/>
              <a:defRPr sz="1991">
                <a:solidFill>
                  <a:schemeClr val="tx1">
                    <a:tint val="75000"/>
                  </a:schemeClr>
                </a:solidFill>
              </a:defRPr>
            </a:lvl4pPr>
            <a:lvl5pPr marL="2672530" indent="0">
              <a:buNone/>
              <a:defRPr sz="1991">
                <a:solidFill>
                  <a:schemeClr val="tx1">
                    <a:tint val="75000"/>
                  </a:schemeClr>
                </a:solidFill>
              </a:defRPr>
            </a:lvl5pPr>
            <a:lvl6pPr marL="3340662" indent="0">
              <a:buNone/>
              <a:defRPr sz="1991">
                <a:solidFill>
                  <a:schemeClr val="tx1">
                    <a:tint val="75000"/>
                  </a:schemeClr>
                </a:solidFill>
              </a:defRPr>
            </a:lvl6pPr>
            <a:lvl7pPr marL="4008796" indent="0">
              <a:buNone/>
              <a:defRPr sz="1991">
                <a:solidFill>
                  <a:schemeClr val="tx1">
                    <a:tint val="75000"/>
                  </a:schemeClr>
                </a:solidFill>
              </a:defRPr>
            </a:lvl7pPr>
            <a:lvl8pPr marL="4676926" indent="0">
              <a:buNone/>
              <a:defRPr sz="1991">
                <a:solidFill>
                  <a:schemeClr val="tx1">
                    <a:tint val="75000"/>
                  </a:schemeClr>
                </a:solidFill>
              </a:defRPr>
            </a:lvl8pPr>
            <a:lvl9pPr marL="5345061" indent="0">
              <a:buNone/>
              <a:defRPr sz="1991">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3CF7FAD5-0012-4BB5-A0DA-D8500A267CFE}" type="slidenum">
              <a:rPr lang="en-US"/>
              <a:pPr>
                <a:defRPr/>
              </a:pPr>
              <a:t>‹#›</a:t>
            </a:fld>
            <a:endParaRPr lang="en-US" dirty="0"/>
          </a:p>
        </p:txBody>
      </p:sp>
    </p:spTree>
    <p:extLst>
      <p:ext uri="{BB962C8B-B14F-4D97-AF65-F5344CB8AC3E}">
        <p14:creationId xmlns:p14="http://schemas.microsoft.com/office/powerpoint/2010/main" val="1164046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13075" y="433496"/>
            <a:ext cx="11560175" cy="151722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913075" y="2492588"/>
            <a:ext cx="5491083" cy="6220181"/>
          </a:xfrm>
        </p:spPr>
        <p:txBody>
          <a:bodyPr>
            <a:normAutofit/>
          </a:bodyPr>
          <a:lstStyle>
            <a:lvl1pPr>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Verdana" panose="020B0604030504040204" pitchFamily="34" charset="0"/>
                <a:ea typeface="Verdana" panose="020B0604030504040204" pitchFamily="34" charset="0"/>
                <a:cs typeface="Verdana" panose="020B0604030504040204" pitchFamily="34" charset="0"/>
              </a:defRPr>
            </a:lvl2pPr>
            <a:lvl3pPr>
              <a:defRPr sz="2844">
                <a:latin typeface="Verdana" panose="020B0604030504040204" pitchFamily="34" charset="0"/>
                <a:ea typeface="Verdana" panose="020B0604030504040204" pitchFamily="34" charset="0"/>
                <a:cs typeface="Verdana" panose="020B0604030504040204" pitchFamily="34" charset="0"/>
              </a:defRPr>
            </a:lvl3pPr>
            <a:lvl4pPr>
              <a:defRPr sz="2844">
                <a:latin typeface="Verdana" panose="020B0604030504040204" pitchFamily="34" charset="0"/>
                <a:ea typeface="Verdana" panose="020B0604030504040204" pitchFamily="34" charset="0"/>
                <a:cs typeface="Verdana" panose="020B0604030504040204" pitchFamily="34" charset="0"/>
              </a:defRPr>
            </a:lvl4pPr>
            <a:lvl5pPr>
              <a:defRPr sz="2844">
                <a:latin typeface="Verdana" panose="020B0604030504040204" pitchFamily="34" charset="0"/>
                <a:ea typeface="Verdana" panose="020B0604030504040204" pitchFamily="34" charset="0"/>
                <a:cs typeface="Verdana" panose="020B0604030504040204" pitchFamily="34" charset="0"/>
              </a:defRPr>
            </a:lvl5pPr>
            <a:lvl6pPr>
              <a:defRPr sz="2418"/>
            </a:lvl6pPr>
            <a:lvl7pPr>
              <a:defRPr sz="2418"/>
            </a:lvl7pPr>
            <a:lvl8pPr>
              <a:defRPr sz="2418"/>
            </a:lvl8pPr>
            <a:lvl9pPr>
              <a:defRPr sz="2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7665" y="2492587"/>
            <a:ext cx="5635585" cy="6220193"/>
          </a:xfrm>
        </p:spPr>
        <p:txBody>
          <a:bodyPr>
            <a:normAutofit/>
          </a:bodyPr>
          <a:lstStyle>
            <a:lvl1pPr>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Verdana" panose="020B0604030504040204" pitchFamily="34" charset="0"/>
                <a:ea typeface="Verdana" panose="020B0604030504040204" pitchFamily="34" charset="0"/>
                <a:cs typeface="Verdana" panose="020B0604030504040204" pitchFamily="34" charset="0"/>
              </a:defRPr>
            </a:lvl2pPr>
            <a:lvl3pPr>
              <a:defRPr sz="2844">
                <a:latin typeface="Verdana" panose="020B0604030504040204" pitchFamily="34" charset="0"/>
                <a:ea typeface="Verdana" panose="020B0604030504040204" pitchFamily="34" charset="0"/>
                <a:cs typeface="Verdana" panose="020B0604030504040204" pitchFamily="34" charset="0"/>
              </a:defRPr>
            </a:lvl3pPr>
            <a:lvl4pPr>
              <a:defRPr sz="2844">
                <a:latin typeface="Verdana" panose="020B0604030504040204" pitchFamily="34" charset="0"/>
                <a:ea typeface="Verdana" panose="020B0604030504040204" pitchFamily="34" charset="0"/>
                <a:cs typeface="Verdana" panose="020B0604030504040204" pitchFamily="34" charset="0"/>
              </a:defRPr>
            </a:lvl4pPr>
            <a:lvl5pPr>
              <a:defRPr sz="2844">
                <a:latin typeface="Verdana" panose="020B0604030504040204" pitchFamily="34" charset="0"/>
                <a:ea typeface="Verdana" panose="020B0604030504040204" pitchFamily="34" charset="0"/>
                <a:cs typeface="Verdana" panose="020B0604030504040204" pitchFamily="34" charset="0"/>
              </a:defRPr>
            </a:lvl5pPr>
            <a:lvl6pPr>
              <a:defRPr sz="2418"/>
            </a:lvl6pPr>
            <a:lvl7pPr>
              <a:defRPr sz="2418"/>
            </a:lvl7pPr>
            <a:lvl8pPr>
              <a:defRPr sz="2418"/>
            </a:lvl8pPr>
            <a:lvl9pPr>
              <a:defRPr sz="2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385C9108-4A20-48CA-A834-BA919CCF0867}" type="slidenum">
              <a:rPr lang="en-US"/>
              <a:pPr>
                <a:defRPr/>
              </a:pPr>
              <a:t>‹#›</a:t>
            </a:fld>
            <a:endParaRPr lang="en-US" dirty="0"/>
          </a:p>
        </p:txBody>
      </p:sp>
    </p:spTree>
    <p:extLst>
      <p:ext uri="{BB962C8B-B14F-4D97-AF65-F5344CB8AC3E}">
        <p14:creationId xmlns:p14="http://schemas.microsoft.com/office/powerpoint/2010/main" val="723977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913075" y="433496"/>
            <a:ext cx="11560175" cy="151722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4913075" y="3394760"/>
            <a:ext cx="5491083" cy="5318009"/>
          </a:xfrm>
        </p:spPr>
        <p:txBody>
          <a:bodyPr>
            <a:normAutofit/>
          </a:bodyPr>
          <a:lstStyle>
            <a:lvl1pPr>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Verdana" panose="020B0604030504040204" pitchFamily="34" charset="0"/>
                <a:ea typeface="Verdana" panose="020B0604030504040204" pitchFamily="34" charset="0"/>
                <a:cs typeface="Verdana" panose="020B0604030504040204" pitchFamily="34" charset="0"/>
              </a:defRPr>
            </a:lvl2pPr>
            <a:lvl3pPr>
              <a:defRPr sz="2844">
                <a:latin typeface="Verdana" panose="020B0604030504040204" pitchFamily="34" charset="0"/>
                <a:ea typeface="Verdana" panose="020B0604030504040204" pitchFamily="34" charset="0"/>
                <a:cs typeface="Verdana" panose="020B0604030504040204" pitchFamily="34" charset="0"/>
              </a:defRPr>
            </a:lvl3pPr>
            <a:lvl4pPr>
              <a:defRPr sz="2844">
                <a:latin typeface="Verdana" panose="020B0604030504040204" pitchFamily="34" charset="0"/>
                <a:ea typeface="Verdana" panose="020B0604030504040204" pitchFamily="34" charset="0"/>
                <a:cs typeface="Verdana" panose="020B0604030504040204" pitchFamily="34" charset="0"/>
              </a:defRPr>
            </a:lvl4pPr>
            <a:lvl5pPr>
              <a:defRPr sz="2844">
                <a:latin typeface="Verdana" panose="020B0604030504040204" pitchFamily="34" charset="0"/>
                <a:ea typeface="Verdana" panose="020B0604030504040204" pitchFamily="34" charset="0"/>
                <a:cs typeface="Verdana" panose="020B0604030504040204" pitchFamily="34" charset="0"/>
              </a:defRPr>
            </a:lvl5pPr>
            <a:lvl6pPr>
              <a:defRPr sz="2418"/>
            </a:lvl6pPr>
            <a:lvl7pPr>
              <a:defRPr sz="2418"/>
            </a:lvl7pPr>
            <a:lvl8pPr>
              <a:defRPr sz="2418"/>
            </a:lvl8pPr>
            <a:lvl9pPr>
              <a:defRPr sz="2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10837665" y="3394760"/>
            <a:ext cx="5635585" cy="5318020"/>
          </a:xfrm>
        </p:spPr>
        <p:txBody>
          <a:bodyPr>
            <a:normAutofit/>
          </a:bodyPr>
          <a:lstStyle>
            <a:lvl1pPr>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Verdana" panose="020B0604030504040204" pitchFamily="34" charset="0"/>
                <a:ea typeface="Verdana" panose="020B0604030504040204" pitchFamily="34" charset="0"/>
                <a:cs typeface="Verdana" panose="020B0604030504040204" pitchFamily="34" charset="0"/>
              </a:defRPr>
            </a:lvl2pPr>
            <a:lvl3pPr>
              <a:defRPr sz="2844">
                <a:latin typeface="Verdana" panose="020B0604030504040204" pitchFamily="34" charset="0"/>
                <a:ea typeface="Verdana" panose="020B0604030504040204" pitchFamily="34" charset="0"/>
                <a:cs typeface="Verdana" panose="020B0604030504040204" pitchFamily="34" charset="0"/>
              </a:defRPr>
            </a:lvl3pPr>
            <a:lvl4pPr>
              <a:defRPr sz="2844">
                <a:latin typeface="Verdana" panose="020B0604030504040204" pitchFamily="34" charset="0"/>
                <a:ea typeface="Verdana" panose="020B0604030504040204" pitchFamily="34" charset="0"/>
                <a:cs typeface="Verdana" panose="020B0604030504040204" pitchFamily="34" charset="0"/>
              </a:defRPr>
            </a:lvl4pPr>
            <a:lvl5pPr>
              <a:defRPr sz="2844">
                <a:latin typeface="Verdana" panose="020B0604030504040204" pitchFamily="34" charset="0"/>
                <a:ea typeface="Verdana" panose="020B0604030504040204" pitchFamily="34" charset="0"/>
                <a:cs typeface="Verdana" panose="020B0604030504040204" pitchFamily="34" charset="0"/>
              </a:defRPr>
            </a:lvl5pPr>
            <a:lvl6pPr>
              <a:defRPr sz="2418"/>
            </a:lvl6pPr>
            <a:lvl7pPr>
              <a:defRPr sz="2418"/>
            </a:lvl7pPr>
            <a:lvl8pPr>
              <a:defRPr sz="2418"/>
            </a:lvl8pPr>
            <a:lvl9pPr>
              <a:defRPr sz="2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4913075" y="2634828"/>
            <a:ext cx="5491083" cy="760870"/>
          </a:xfrm>
        </p:spPr>
        <p:txBody>
          <a:bodyPr>
            <a:normAutofit/>
          </a:bodyPr>
          <a:lstStyle>
            <a:lvl1pPr marL="0" indent="0">
              <a:buNone/>
              <a:defRPr sz="2844"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10837665" y="2633890"/>
            <a:ext cx="5635585" cy="760870"/>
          </a:xfrm>
        </p:spPr>
        <p:txBody>
          <a:bodyPr>
            <a:normAutofit/>
          </a:bodyPr>
          <a:lstStyle>
            <a:lvl1pPr marL="0" indent="0">
              <a:buNone/>
              <a:defRPr sz="2844"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6F27AE96-8B75-4B84-8FAE-24751A9B86E7}" type="slidenum">
              <a:rPr lang="en-US"/>
              <a:pPr>
                <a:defRPr/>
              </a:pPr>
              <a:t>‹#›</a:t>
            </a:fld>
            <a:endParaRPr lang="en-US" dirty="0"/>
          </a:p>
        </p:txBody>
      </p:sp>
    </p:spTree>
    <p:extLst>
      <p:ext uri="{BB962C8B-B14F-4D97-AF65-F5344CB8AC3E}">
        <p14:creationId xmlns:p14="http://schemas.microsoft.com/office/powerpoint/2010/main" val="2627197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913075" y="433496"/>
            <a:ext cx="11560175" cy="151722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D56FC56A-0603-4FDB-864E-7D08FB0A108B}" type="slidenum">
              <a:rPr lang="en-US"/>
              <a:pPr>
                <a:defRPr/>
              </a:pPr>
              <a:t>‹#›</a:t>
            </a:fld>
            <a:endParaRPr lang="en-US" dirty="0"/>
          </a:p>
        </p:txBody>
      </p:sp>
    </p:spTree>
    <p:extLst>
      <p:ext uri="{BB962C8B-B14F-4D97-AF65-F5344CB8AC3E}">
        <p14:creationId xmlns:p14="http://schemas.microsoft.com/office/powerpoint/2010/main" val="3887315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CC3F3309-10BF-4563-8890-8DDC8A0598A0}" type="slidenum">
              <a:rPr lang="en-US"/>
              <a:pPr>
                <a:defRPr/>
              </a:pPr>
              <a:t>‹#›</a:t>
            </a:fld>
            <a:endParaRPr lang="en-US" dirty="0"/>
          </a:p>
        </p:txBody>
      </p:sp>
    </p:spTree>
    <p:extLst>
      <p:ext uri="{BB962C8B-B14F-4D97-AF65-F5344CB8AC3E}">
        <p14:creationId xmlns:p14="http://schemas.microsoft.com/office/powerpoint/2010/main" val="1986681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58"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13074" y="388232"/>
            <a:ext cx="5216920" cy="165269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561796" y="388343"/>
            <a:ext cx="6200456" cy="8324449"/>
          </a:xfrm>
        </p:spPr>
        <p:txBody>
          <a:bodyPr>
            <a:normAutofit/>
          </a:bodyPr>
          <a:lstStyle>
            <a:lvl1pPr>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Verdana" panose="020B0604030504040204" pitchFamily="34" charset="0"/>
                <a:ea typeface="Verdana" panose="020B0604030504040204" pitchFamily="34" charset="0"/>
                <a:cs typeface="Verdana" panose="020B0604030504040204" pitchFamily="34" charset="0"/>
              </a:defRPr>
            </a:lvl2pPr>
            <a:lvl3pPr>
              <a:defRPr sz="2844">
                <a:latin typeface="Verdana" panose="020B0604030504040204" pitchFamily="34" charset="0"/>
                <a:ea typeface="Verdana" panose="020B0604030504040204" pitchFamily="34" charset="0"/>
                <a:cs typeface="Verdana" panose="020B0604030504040204" pitchFamily="34" charset="0"/>
              </a:defRPr>
            </a:lvl3pPr>
            <a:lvl4pPr>
              <a:defRPr sz="2844">
                <a:latin typeface="Verdana" panose="020B0604030504040204" pitchFamily="34" charset="0"/>
                <a:ea typeface="Verdana" panose="020B0604030504040204" pitchFamily="34" charset="0"/>
                <a:cs typeface="Verdana" panose="020B0604030504040204" pitchFamily="34" charset="0"/>
              </a:defRPr>
            </a:lvl4pPr>
            <a:lvl5pPr>
              <a:defRPr sz="2844">
                <a:latin typeface="Verdana" panose="020B0604030504040204" pitchFamily="34" charset="0"/>
                <a:ea typeface="Verdana" panose="020B0604030504040204" pitchFamily="34" charset="0"/>
                <a:cs typeface="Verdana" panose="020B0604030504040204" pitchFamily="34" charset="0"/>
              </a:defRPr>
            </a:lvl5pPr>
            <a:lvl6pPr>
              <a:defRPr sz="2702"/>
            </a:lvl6pPr>
            <a:lvl7pPr>
              <a:defRPr sz="2702"/>
            </a:lvl7pPr>
            <a:lvl8pPr>
              <a:defRPr sz="2702"/>
            </a:lvl8pPr>
            <a:lvl9pPr>
              <a:defRPr sz="27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913074" y="2041059"/>
            <a:ext cx="5216920" cy="6671734"/>
          </a:xfrm>
        </p:spPr>
        <p:txBody>
          <a:bodyPr>
            <a:normAutofit/>
          </a:bodyPr>
          <a:lstStyle>
            <a:lvl1pPr marL="0" indent="0">
              <a:buNone/>
              <a:defRPr sz="2844">
                <a:latin typeface="Verdana" panose="020B0604030504040204" pitchFamily="34" charset="0"/>
                <a:ea typeface="Verdana" panose="020B0604030504040204" pitchFamily="34" charset="0"/>
                <a:cs typeface="Verdana" panose="020B0604030504040204" pitchFamily="34" charset="0"/>
              </a:defRPr>
            </a:lvl1pPr>
            <a:lvl2pPr marL="668132" indent="0">
              <a:buNone/>
              <a:defRPr sz="1707"/>
            </a:lvl2pPr>
            <a:lvl3pPr marL="1336264" indent="0">
              <a:buNone/>
              <a:defRPr sz="1422"/>
            </a:lvl3pPr>
            <a:lvl4pPr marL="2004399" indent="0">
              <a:buNone/>
              <a:defRPr sz="1422"/>
            </a:lvl4pPr>
            <a:lvl5pPr marL="2672530" indent="0">
              <a:buNone/>
              <a:defRPr sz="1422"/>
            </a:lvl5pPr>
            <a:lvl6pPr marL="3340662" indent="0">
              <a:buNone/>
              <a:defRPr sz="1422"/>
            </a:lvl6pPr>
            <a:lvl7pPr marL="4008796" indent="0">
              <a:buNone/>
              <a:defRPr sz="1422"/>
            </a:lvl7pPr>
            <a:lvl8pPr marL="4676926" indent="0">
              <a:buNone/>
              <a:defRPr sz="1422"/>
            </a:lvl8pPr>
            <a:lvl9pPr marL="5345061" indent="0">
              <a:buNone/>
              <a:defRPr sz="1422"/>
            </a:lvl9pPr>
          </a:lstStyle>
          <a:p>
            <a:pPr lvl="0"/>
            <a:r>
              <a:rPr lang="en-US"/>
              <a:t>Click to edit Master text styles</a:t>
            </a:r>
          </a:p>
        </p:txBody>
      </p:sp>
      <p:sp>
        <p:nvSpPr>
          <p:cNvPr id="9" name="Text Placeholder 15"/>
          <p:cNvSpPr>
            <a:spLocks noGrp="1"/>
          </p:cNvSpPr>
          <p:nvPr>
            <p:ph type="body" sz="quarter" idx="10"/>
          </p:nvPr>
        </p:nvSpPr>
        <p:spPr>
          <a:xfrm>
            <a:off x="4913075"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6184245" y="8994987"/>
            <a:ext cx="578009" cy="433493"/>
          </a:xfrm>
        </p:spPr>
        <p:txBody>
          <a:bodyPr/>
          <a:lstStyle>
            <a:lvl1pPr>
              <a:defRPr sz="1422">
                <a:latin typeface="Verdana" panose="020B0604030504040204" pitchFamily="34" charset="0"/>
                <a:ea typeface="Verdana" panose="020B0604030504040204" pitchFamily="34" charset="0"/>
                <a:cs typeface="Verdana" panose="020B0604030504040204" pitchFamily="34" charset="0"/>
              </a:defRPr>
            </a:lvl1pPr>
          </a:lstStyle>
          <a:p>
            <a:pPr>
              <a:defRPr/>
            </a:pPr>
            <a:fld id="{96D74588-B106-4CDE-BF83-319BAD492D86}" type="slidenum">
              <a:rPr lang="en-US"/>
              <a:pPr>
                <a:defRPr/>
              </a:pPr>
              <a:t>‹#›</a:t>
            </a:fld>
            <a:endParaRPr lang="en-US" dirty="0"/>
          </a:p>
        </p:txBody>
      </p:sp>
    </p:spTree>
    <p:extLst>
      <p:ext uri="{BB962C8B-B14F-4D97-AF65-F5344CB8AC3E}">
        <p14:creationId xmlns:p14="http://schemas.microsoft.com/office/powerpoint/2010/main" val="414586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10/25/2022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61" r:id="rId12"/>
    <p:sldLayoutId id="2147483730" r:id="rId13"/>
    <p:sldLayoutId id="21474837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10/25/2022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14871735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46799" y="8455020"/>
            <a:ext cx="9369173" cy="13099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30048" tIns="65024" rIns="130048" bIns="65024" anchor="t" compatLnSpc="1"/>
          <a:lstStyle/>
          <a:p>
            <a:endParaRPr kumimoji="0" lang="en-US" sz="3413"/>
          </a:p>
        </p:txBody>
      </p:sp>
      <p:sp>
        <p:nvSpPr>
          <p:cNvPr id="12" name="Freeform 11"/>
          <p:cNvSpPr>
            <a:spLocks/>
          </p:cNvSpPr>
          <p:nvPr/>
        </p:nvSpPr>
        <p:spPr bwMode="auto">
          <a:xfrm>
            <a:off x="921093" y="8446594"/>
            <a:ext cx="6998402" cy="132757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30048" tIns="65024" rIns="130048" bIns="65024" anchor="t" compatLnSpc="1"/>
          <a:lstStyle/>
          <a:p>
            <a:endParaRPr kumimoji="0" lang="en-US" sz="3413"/>
          </a:p>
        </p:txBody>
      </p:sp>
      <p:sp>
        <p:nvSpPr>
          <p:cNvPr id="14" name="Right Triangle 13"/>
          <p:cNvSpPr>
            <a:spLocks/>
          </p:cNvSpPr>
          <p:nvPr/>
        </p:nvSpPr>
        <p:spPr bwMode="auto">
          <a:xfrm>
            <a:off x="-11458" y="8236449"/>
            <a:ext cx="6451993" cy="1537234"/>
          </a:xfrm>
          <a:prstGeom prst="rtTriangle">
            <a:avLst/>
          </a:prstGeom>
          <a:blipFill>
            <a:blip r:embed="rId2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30048" tIns="65024" rIns="130048" bIns="65024" anchor="ctr" compatLnSpc="1"/>
          <a:lstStyle/>
          <a:p>
            <a:pPr algn="ctr" eaLnBrk="1" latinLnBrk="0" hangingPunct="1"/>
            <a:endParaRPr kumimoji="0" lang="en-US" sz="3413"/>
          </a:p>
        </p:txBody>
      </p:sp>
      <p:cxnSp>
        <p:nvCxnSpPr>
          <p:cNvPr id="15" name="Straight Connector 14"/>
          <p:cNvCxnSpPr/>
          <p:nvPr/>
        </p:nvCxnSpPr>
        <p:spPr>
          <a:xfrm>
            <a:off x="-17515" y="8231450"/>
            <a:ext cx="6458051" cy="154223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867013" y="390596"/>
            <a:ext cx="15606237" cy="16256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867013" y="2106778"/>
            <a:ext cx="15606237" cy="6436925"/>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12756836" y="9113520"/>
            <a:ext cx="3641455" cy="520192"/>
          </a:xfrm>
          <a:prstGeom prst="rect">
            <a:avLst/>
          </a:prstGeom>
        </p:spPr>
        <p:txBody>
          <a:bodyPr vert="horz" anchor="b"/>
          <a:lstStyle>
            <a:lvl1pPr algn="l" eaLnBrk="1" latinLnBrk="0" hangingPunct="1">
              <a:defRPr kumimoji="0" sz="1422">
                <a:solidFill>
                  <a:schemeClr val="tx1"/>
                </a:solidFill>
              </a:defRPr>
            </a:lvl1pPr>
            <a:extLst/>
          </a:lstStyle>
          <a:p>
            <a:pPr>
              <a:defRPr/>
            </a:pPr>
            <a:fld id="{C7D5EB12-0216-47ED-8510-BA60BB24D7BF}" type="datetime1">
              <a:rPr lang="en-US" smtClean="0"/>
              <a:t>10/25/2022</a:t>
            </a:fld>
            <a:endParaRPr lang="en-US"/>
          </a:p>
        </p:txBody>
      </p:sp>
      <p:sp>
        <p:nvSpPr>
          <p:cNvPr id="22" name="Footer Placeholder 21"/>
          <p:cNvSpPr>
            <a:spLocks noGrp="1"/>
          </p:cNvSpPr>
          <p:nvPr>
            <p:ph type="ftr" sz="quarter" idx="3"/>
          </p:nvPr>
        </p:nvSpPr>
        <p:spPr>
          <a:xfrm>
            <a:off x="8306169" y="9113521"/>
            <a:ext cx="4457724" cy="519289"/>
          </a:xfrm>
          <a:prstGeom prst="rect">
            <a:avLst/>
          </a:prstGeom>
        </p:spPr>
        <p:txBody>
          <a:bodyPr vert="horz" anchor="b"/>
          <a:lstStyle>
            <a:lvl1pPr algn="r" eaLnBrk="1" latinLnBrk="0" hangingPunct="1">
              <a:defRPr kumimoji="0" sz="1422">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16398291" y="9113521"/>
            <a:ext cx="693611" cy="519289"/>
          </a:xfrm>
          <a:prstGeom prst="rect">
            <a:avLst/>
          </a:prstGeom>
        </p:spPr>
        <p:txBody>
          <a:bodyPr vert="horz" anchor="b"/>
          <a:lstStyle>
            <a:lvl1pPr algn="r" eaLnBrk="1" latinLnBrk="0" hangingPunct="1">
              <a:defRPr kumimoji="0" sz="1422" b="0">
                <a:solidFill>
                  <a:schemeClr val="tx1"/>
                </a:solidFill>
              </a:defRPr>
            </a:lvl1pPr>
            <a:extLst/>
          </a:lstStyle>
          <a:p>
            <a:pPr>
              <a:defRPr/>
            </a:pPr>
            <a:fld id="{588884A4-6910-4A83-AAB9-3A1DC28C4A1A}" type="slidenum">
              <a:rPr lang="en-US" smtClean="0"/>
              <a:pPr>
                <a:defRPr/>
              </a:pPr>
              <a:t>‹#›</a:t>
            </a:fld>
            <a:endParaRPr lang="en-US"/>
          </a:p>
        </p:txBody>
      </p:sp>
    </p:spTree>
    <p:extLst>
      <p:ext uri="{BB962C8B-B14F-4D97-AF65-F5344CB8AC3E}">
        <p14:creationId xmlns:p14="http://schemas.microsoft.com/office/powerpoint/2010/main" val="167336174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hf hdr="0" ftr="0" dt="0"/>
  <p:txStyles>
    <p:titleStyle>
      <a:lvl1pPr algn="l" rtl="0" eaLnBrk="1" latinLnBrk="0" hangingPunct="1">
        <a:spcBef>
          <a:spcPct val="0"/>
        </a:spcBef>
        <a:buNone/>
        <a:defRPr kumimoji="0" sz="5831"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520184" indent="-364129" algn="l" rtl="0" eaLnBrk="1" latinLnBrk="0" hangingPunct="1">
        <a:spcBef>
          <a:spcPts val="569"/>
        </a:spcBef>
        <a:spcAft>
          <a:spcPts val="0"/>
        </a:spcAft>
        <a:buClr>
          <a:schemeClr val="accent1"/>
        </a:buClr>
        <a:buSzPct val="68000"/>
        <a:buFont typeface="Wingdings 3"/>
        <a:buChar char=""/>
        <a:defRPr kumimoji="0" sz="3840" kern="1200">
          <a:solidFill>
            <a:schemeClr val="tx1"/>
          </a:solidFill>
          <a:latin typeface="+mn-lt"/>
          <a:ea typeface="+mn-ea"/>
          <a:cs typeface="+mn-cs"/>
        </a:defRPr>
      </a:lvl1pPr>
      <a:lvl2pPr marL="884313" indent="-325115" algn="l" rtl="0" eaLnBrk="1" latinLnBrk="0" hangingPunct="1">
        <a:spcBef>
          <a:spcPts val="461"/>
        </a:spcBef>
        <a:buClr>
          <a:schemeClr val="accent1"/>
        </a:buClr>
        <a:buFont typeface="Verdana"/>
        <a:buChar char="◦"/>
        <a:defRPr kumimoji="0" sz="3271" kern="1200">
          <a:solidFill>
            <a:schemeClr val="tx1"/>
          </a:solidFill>
          <a:latin typeface="+mn-lt"/>
          <a:ea typeface="+mn-ea"/>
          <a:cs typeface="+mn-cs"/>
        </a:defRPr>
      </a:lvl2pPr>
      <a:lvl3pPr marL="1222432" indent="-325115" algn="l" rtl="0" eaLnBrk="1" latinLnBrk="0" hangingPunct="1">
        <a:spcBef>
          <a:spcPts val="498"/>
        </a:spcBef>
        <a:buClr>
          <a:schemeClr val="accent2"/>
        </a:buClr>
        <a:buSzPct val="100000"/>
        <a:buFont typeface="Wingdings 2"/>
        <a:buChar char=""/>
        <a:defRPr kumimoji="0" sz="2987" kern="1200">
          <a:solidFill>
            <a:schemeClr val="tx1"/>
          </a:solidFill>
          <a:latin typeface="+mn-lt"/>
          <a:ea typeface="+mn-ea"/>
          <a:cs typeface="+mn-cs"/>
        </a:defRPr>
      </a:lvl3pPr>
      <a:lvl4pPr marL="1625575" indent="-325115" algn="l" rtl="0" eaLnBrk="1" latinLnBrk="0" hangingPunct="1">
        <a:spcBef>
          <a:spcPts val="498"/>
        </a:spcBef>
        <a:buClr>
          <a:schemeClr val="accent2"/>
        </a:buClr>
        <a:buFont typeface="Wingdings 2"/>
        <a:buChar char=""/>
        <a:defRPr kumimoji="0" sz="2702" kern="1200">
          <a:solidFill>
            <a:schemeClr val="tx1"/>
          </a:solidFill>
          <a:latin typeface="+mn-lt"/>
          <a:ea typeface="+mn-ea"/>
          <a:cs typeface="+mn-cs"/>
        </a:defRPr>
      </a:lvl4pPr>
      <a:lvl5pPr marL="1950690" indent="-325115" algn="l" rtl="0" eaLnBrk="1" latinLnBrk="0" hangingPunct="1">
        <a:spcBef>
          <a:spcPts val="498"/>
        </a:spcBef>
        <a:buClr>
          <a:schemeClr val="accent2"/>
        </a:buClr>
        <a:buFont typeface="Wingdings 2"/>
        <a:buChar char=""/>
        <a:defRPr kumimoji="0" sz="2560" kern="1200">
          <a:solidFill>
            <a:schemeClr val="tx1"/>
          </a:solidFill>
          <a:latin typeface="+mn-lt"/>
          <a:ea typeface="+mn-ea"/>
          <a:cs typeface="+mn-cs"/>
        </a:defRPr>
      </a:lvl5pPr>
      <a:lvl6pPr marL="2275804" indent="-325115" algn="l" rtl="0" eaLnBrk="1" latinLnBrk="0" hangingPunct="1">
        <a:spcBef>
          <a:spcPts val="498"/>
        </a:spcBef>
        <a:buClr>
          <a:schemeClr val="accent3"/>
        </a:buClr>
        <a:buFont typeface="Wingdings 2"/>
        <a:buChar char=""/>
        <a:defRPr kumimoji="0" sz="2560" kern="1200">
          <a:solidFill>
            <a:schemeClr val="tx1"/>
          </a:solidFill>
          <a:latin typeface="+mn-lt"/>
          <a:ea typeface="+mn-ea"/>
          <a:cs typeface="+mn-cs"/>
        </a:defRPr>
      </a:lvl6pPr>
      <a:lvl7pPr marL="2600919" indent="-325115" algn="l" rtl="0" eaLnBrk="1" latinLnBrk="0" hangingPunct="1">
        <a:spcBef>
          <a:spcPts val="498"/>
        </a:spcBef>
        <a:buClr>
          <a:schemeClr val="accent3"/>
        </a:buClr>
        <a:buFont typeface="Wingdings 2"/>
        <a:buChar char=""/>
        <a:defRPr kumimoji="0" sz="2276" kern="1200">
          <a:solidFill>
            <a:schemeClr val="tx1"/>
          </a:solidFill>
          <a:latin typeface="+mn-lt"/>
          <a:ea typeface="+mn-ea"/>
          <a:cs typeface="+mn-cs"/>
        </a:defRPr>
      </a:lvl7pPr>
      <a:lvl8pPr marL="2926034" indent="-325115" algn="l" rtl="0" eaLnBrk="1" latinLnBrk="0" hangingPunct="1">
        <a:spcBef>
          <a:spcPts val="498"/>
        </a:spcBef>
        <a:buClr>
          <a:schemeClr val="accent3"/>
        </a:buClr>
        <a:buFont typeface="Wingdings 2"/>
        <a:buChar char=""/>
        <a:defRPr kumimoji="0" sz="2276" kern="1200">
          <a:solidFill>
            <a:schemeClr val="tx1"/>
          </a:solidFill>
          <a:latin typeface="+mn-lt"/>
          <a:ea typeface="+mn-ea"/>
          <a:cs typeface="+mn-cs"/>
        </a:defRPr>
      </a:lvl8pPr>
      <a:lvl9pPr marL="3251149" indent="-325115" algn="l" rtl="0" eaLnBrk="1" latinLnBrk="0" hangingPunct="1">
        <a:spcBef>
          <a:spcPts val="498"/>
        </a:spcBef>
        <a:buClr>
          <a:schemeClr val="accent3"/>
        </a:buClr>
        <a:buFont typeface="Wingdings 2"/>
        <a:buChar char=""/>
        <a:defRPr kumimoji="0" sz="2276"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3D abstract blue and gold cube illustration">
            <a:extLst>
              <a:ext uri="{FF2B5EF4-FFF2-40B4-BE49-F238E27FC236}">
                <a16:creationId xmlns:a16="http://schemas.microsoft.com/office/drawing/2014/main" id="{CEBE6CA0-30E0-F34C-A907-8072D304A57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345" r="15345"/>
          <a:stretch/>
        </p:blipFill>
        <p:spPr>
          <a:xfrm>
            <a:off x="6057556" y="0"/>
            <a:ext cx="11282707" cy="9767927"/>
          </a:xfrm>
        </p:spPr>
      </p:pic>
      <p:sp>
        <p:nvSpPr>
          <p:cNvPr id="3" name="Text Placeholder 2">
            <a:extLst>
              <a:ext uri="{FF2B5EF4-FFF2-40B4-BE49-F238E27FC236}">
                <a16:creationId xmlns:a16="http://schemas.microsoft.com/office/drawing/2014/main" id="{D9D17199-9F6C-1241-B584-6FFF839BBE2E}"/>
              </a:ext>
            </a:extLst>
          </p:cNvPr>
          <p:cNvSpPr>
            <a:spLocks noGrp="1"/>
          </p:cNvSpPr>
          <p:nvPr>
            <p:ph type="body" sz="quarter" idx="13"/>
          </p:nvPr>
        </p:nvSpPr>
        <p:spPr>
          <a:xfrm>
            <a:off x="698499" y="2715904"/>
            <a:ext cx="7787775" cy="4416507"/>
          </a:xfrm>
        </p:spPr>
        <p:txBody>
          <a:bodyPr>
            <a:normAutofit/>
          </a:bodyPr>
          <a:lstStyle/>
          <a:p>
            <a:r>
              <a:rPr lang="lv-LV" sz="3200" b="1" i="0" dirty="0">
                <a:solidFill>
                  <a:srgbClr val="242424"/>
                </a:solidFill>
                <a:effectLst/>
                <a:latin typeface="+mj-lt"/>
              </a:rPr>
              <a:t>"Aktuālie grozījumi Dzīvokļa īpašuma likumā un Dzīvojamo māju pārvaldīšanas likumā Būvniecības informācijas sistēmas izmantošanas kontekstā."</a:t>
            </a:r>
            <a:endParaRPr lang="en-LV" sz="3200" dirty="0">
              <a:latin typeface="+mj-lt"/>
            </a:endParaRPr>
          </a:p>
        </p:txBody>
      </p:sp>
      <p:sp>
        <p:nvSpPr>
          <p:cNvPr id="4" name="Text Placeholder 3">
            <a:extLst>
              <a:ext uri="{FF2B5EF4-FFF2-40B4-BE49-F238E27FC236}">
                <a16:creationId xmlns:a16="http://schemas.microsoft.com/office/drawing/2014/main" id="{82F1D066-1FB1-CB46-B943-DCFDB75B85BF}"/>
              </a:ext>
            </a:extLst>
          </p:cNvPr>
          <p:cNvSpPr>
            <a:spLocks noGrp="1"/>
          </p:cNvSpPr>
          <p:nvPr>
            <p:ph type="body" sz="quarter" idx="14"/>
          </p:nvPr>
        </p:nvSpPr>
        <p:spPr>
          <a:xfrm>
            <a:off x="1186781" y="7276790"/>
            <a:ext cx="6591299" cy="1043047"/>
          </a:xfrm>
        </p:spPr>
        <p:txBody>
          <a:bodyPr>
            <a:normAutofit lnSpcReduction="10000"/>
          </a:bodyPr>
          <a:lstStyle/>
          <a:p>
            <a:r>
              <a:rPr lang="lv-LV" b="1" dirty="0"/>
              <a:t>Elvijs Kalnkambers</a:t>
            </a:r>
            <a:endParaRPr lang="en-LV" b="1" dirty="0"/>
          </a:p>
          <a:p>
            <a:r>
              <a:rPr lang="en-LV" sz="2600" dirty="0"/>
              <a:t>vecākais </a:t>
            </a:r>
            <a:r>
              <a:rPr lang="lv-LV" sz="2600" dirty="0"/>
              <a:t>referents</a:t>
            </a:r>
            <a:endParaRPr lang="en-LV" sz="2600" dirty="0"/>
          </a:p>
        </p:txBody>
      </p:sp>
      <p:sp>
        <p:nvSpPr>
          <p:cNvPr id="5" name="Text Placeholder 4">
            <a:extLst>
              <a:ext uri="{FF2B5EF4-FFF2-40B4-BE49-F238E27FC236}">
                <a16:creationId xmlns:a16="http://schemas.microsoft.com/office/drawing/2014/main" id="{53B0EE7D-1E9F-934D-9674-803260BB59E1}"/>
              </a:ext>
            </a:extLst>
          </p:cNvPr>
          <p:cNvSpPr>
            <a:spLocks noGrp="1"/>
          </p:cNvSpPr>
          <p:nvPr>
            <p:ph type="body" sz="quarter" idx="15"/>
          </p:nvPr>
        </p:nvSpPr>
        <p:spPr/>
        <p:txBody>
          <a:bodyPr/>
          <a:lstStyle/>
          <a:p>
            <a:r>
              <a:rPr lang="lv-LV" dirty="0"/>
              <a:t>26.10.2022</a:t>
            </a:r>
            <a:r>
              <a:rPr lang="en-LV" dirty="0"/>
              <a:t>. Rīga</a:t>
            </a:r>
          </a:p>
        </p:txBody>
      </p:sp>
    </p:spTree>
    <p:extLst>
      <p:ext uri="{BB962C8B-B14F-4D97-AF65-F5344CB8AC3E}">
        <p14:creationId xmlns:p14="http://schemas.microsoft.com/office/powerpoint/2010/main" val="336652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Ja lēmumi tiek pieņemti aptaujas veidā, var izmantot Būvniecības informācijas sistēmas funkcionalitāti, piemērojot šajā pantā minēto kārtību un termiņus.</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Ja lēmumi aptaujas veidā tiek pieņemti atbilstoši šā panta septītajā daļā noteiktajai kārtībai, dzīvokļa īpašnieks balsojot izmanto Būvniecības informācijas sistēmas elektroniskajā pakalpojumā pieejamo elektroniskās parakstīšanas rīku. Dzīvokļu īpašnieku kopība nosaka kārtību, kādā balso tie dzīvokļu īpašnieki, kuriem nav iespējas nodot savu balsojumu, izmantojot Būvniecības informācijas sistēmas funkcionalitāti.</a:t>
            </a:r>
          </a:p>
          <a:p>
            <a:pPr marL="156055" indent="0">
              <a:buClr>
                <a:schemeClr val="tx1"/>
              </a:buClr>
              <a:buNone/>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20.panta septītā un astotā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10</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Aptaujas organizēšana BIS</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32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Ja lēmums tiek pieņemts aptaujas veidā, dzīvokļa īpašnieks, dzīvokļu īpašnieku kopības noteikta persona vai pārvaldnieks katram dzīvokļa īpašniekam nosūta rakstveida lēmuma par izlemjamo jautājumu projektu un dokumentus, kas saistīti ar lēmuma pieņemšanu, kā arī norāda termiņu, kādā dzīvokļa īpašnieks var rakstveidā balsot "par" vai "pret" attiecīgā lēmuma pieņemšanu. Termiņš nedrīkst būt īsāks par 14 dienām un garāks par 180 dienām pēc lēmuma projekta nosūtīšanas. Ja dzīvokļa īpašnieks noteiktajā termiņā nav sniedzis rakstveida atbildi, uzskatāms, ka viņš balsojis pret lēmuma pieņemšanu.</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Kārtību, kādā dzīvokļu īpašnieku kopība pieņem lēmumus aptaujas veidā, nosaka dzīvokļu īpašnieku kopība. </a:t>
            </a:r>
            <a:endParaRPr lang="lv-LV" sz="2900"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algn="just">
              <a:buClr>
                <a:schemeClr val="tx1"/>
              </a:buClr>
              <a:buFont typeface="Arial" panose="020B0604020202020204" pitchFamily="34" charset="0"/>
              <a:buChar char="•"/>
            </a:pPr>
            <a:endParaRPr lang="lv-LV" sz="3129"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20.panta otrā un piektā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11</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Lēmumu pieņemšana aptaujas formā</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78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Par balsošanas rezultātiem aptaujas organizators sagatavo balsošanas protokolu un piecu darbdienu laikā nosūta to visiem dzīvokļu īpašniekiem. Balsošanas protokolā norāda:</a:t>
            </a:r>
          </a:p>
          <a:p>
            <a:pPr algn="just">
              <a:buClr>
                <a:schemeClr val="tx1"/>
              </a:buClr>
              <a:buFontTx/>
              <a:buChar char="-"/>
            </a:pPr>
            <a:r>
              <a:rPr lang="lv-LV" sz="2900" dirty="0">
                <a:latin typeface="Verdana" panose="020B0604030504040204" pitchFamily="34" charset="0"/>
                <a:ea typeface="Verdana" panose="020B0604030504040204" pitchFamily="34" charset="0"/>
                <a:cs typeface="Times New Roman" panose="02020603050405020304" pitchFamily="18" charset="0"/>
              </a:rPr>
              <a:t>lēmuma projekta nosūtīšanas dienu un dzīvokļu īpašnieku balsošanai noteikto termiņu;</a:t>
            </a:r>
          </a:p>
          <a:p>
            <a:pPr algn="just">
              <a:buClr>
                <a:schemeClr val="tx1"/>
              </a:buClr>
              <a:buFontTx/>
              <a:buChar char="-"/>
            </a:pPr>
            <a:r>
              <a:rPr lang="lv-LV" sz="2900" dirty="0">
                <a:latin typeface="Verdana" panose="020B0604030504040204" pitchFamily="34" charset="0"/>
                <a:ea typeface="Verdana" panose="020B0604030504040204" pitchFamily="34" charset="0"/>
                <a:cs typeface="Times New Roman" panose="02020603050405020304" pitchFamily="18" charset="0"/>
              </a:rPr>
              <a:t>pieņemto lēmumu un ar to saistītās balsošanas rezultātus;</a:t>
            </a:r>
          </a:p>
          <a:p>
            <a:pPr algn="just">
              <a:buClr>
                <a:schemeClr val="tx1"/>
              </a:buClr>
              <a:buFontTx/>
              <a:buChar char="-"/>
            </a:pPr>
            <a:r>
              <a:rPr lang="lv-LV" sz="2900" dirty="0">
                <a:latin typeface="Verdana" panose="020B0604030504040204" pitchFamily="34" charset="0"/>
                <a:ea typeface="Verdana" panose="020B0604030504040204" pitchFamily="34" charset="0"/>
                <a:cs typeface="Times New Roman" panose="02020603050405020304" pitchFamily="18" charset="0"/>
              </a:rPr>
              <a:t>pēc dzīvokļu īpašnieku pieprasījuma - atšķirīgo viedokļu saturu;</a:t>
            </a:r>
          </a:p>
          <a:p>
            <a:pPr algn="just">
              <a:buClr>
                <a:schemeClr val="tx1"/>
              </a:buClr>
              <a:buFontTx/>
              <a:buChar char="-"/>
            </a:pPr>
            <a:r>
              <a:rPr lang="lv-LV" sz="2900" dirty="0">
                <a:latin typeface="Verdana" panose="020B0604030504040204" pitchFamily="34" charset="0"/>
                <a:ea typeface="Verdana" panose="020B0604030504040204" pitchFamily="34" charset="0"/>
                <a:cs typeface="Times New Roman" panose="02020603050405020304" pitchFamily="18" charset="0"/>
              </a:rPr>
              <a:t>citas būtiskas ziņas par balsojumu.</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rPr>
              <a:t> </a:t>
            </a:r>
            <a:r>
              <a:rPr lang="lv-LV" sz="2900" dirty="0">
                <a:latin typeface="Verdana" panose="020B0604030504040204" pitchFamily="34" charset="0"/>
                <a:ea typeface="Verdana" panose="020B0604030504040204" pitchFamily="34" charset="0"/>
                <a:cs typeface="Times New Roman" panose="02020603050405020304" pitchFamily="18" charset="0"/>
              </a:rPr>
              <a:t>Aptaujas organizators 14 dienu laikā pievieno mājas lietai Būvniecības informācijas sistēmā balsošanas protokolu, kā arī katra dzīvokļa īpašnieka balsojumu - "par" vai "pret" - par katru aptaujā iekļauto jautājumu. </a:t>
            </a:r>
            <a:endParaRPr lang="lv-LV" sz="2900"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3129"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20.panta trešā un sestā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12</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Protokola sagatavošana</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54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Par dzīvokļu īpašnieku kopības lēmumu ir pieņemama visu dzīvokļu īpašnieku savstarpēja vienošanās.</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Ja dzīvojamā mājā esošie dzīvokļi pieder vienai personai, tās lēmums uzskatāms par dzīvokļu īpašnieku kopības lēmumu.</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īpašnieku pieņemto savstarpējo vienošanos 14 dienu laikā pievieno mājas lietai Būvniecības informācijas sistēmā.</a:t>
            </a:r>
            <a:endParaRPr lang="lv-LV" sz="2900"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21.pants)</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13</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Lēmumu pieņemšana, citādi savstarpēji vienojoties</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91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CF72E-F2C4-4D78-BEC7-29910E6612C3}"/>
              </a:ext>
            </a:extLst>
          </p:cNvPr>
          <p:cNvSpPr>
            <a:spLocks noGrp="1"/>
          </p:cNvSpPr>
          <p:nvPr>
            <p:ph type="body" sz="quarter" idx="15"/>
          </p:nvPr>
        </p:nvSpPr>
        <p:spPr/>
        <p:txBody>
          <a:bodyPr/>
          <a:lstStyle/>
          <a:p>
            <a:r>
              <a:rPr lang="lv-LV" dirty="0"/>
              <a:t>Mājas lieta</a:t>
            </a:r>
          </a:p>
        </p:txBody>
      </p:sp>
      <p:sp>
        <p:nvSpPr>
          <p:cNvPr id="3" name="Content Placeholder 2">
            <a:extLst>
              <a:ext uri="{FF2B5EF4-FFF2-40B4-BE49-F238E27FC236}">
                <a16:creationId xmlns:a16="http://schemas.microsoft.com/office/drawing/2014/main" id="{1E63D62B-CE2D-4255-A349-F47C6D9AF091}"/>
              </a:ext>
            </a:extLst>
          </p:cNvPr>
          <p:cNvSpPr>
            <a:spLocks noGrp="1"/>
          </p:cNvSpPr>
          <p:nvPr>
            <p:ph sz="quarter" idx="18"/>
          </p:nvPr>
        </p:nvSpPr>
        <p:spPr/>
        <p:txBody>
          <a:bodyPr>
            <a:normAutofit/>
          </a:bodyPr>
          <a:lstStyle/>
          <a:p>
            <a:pPr marL="457200" indent="-457200" algn="just">
              <a:buClr>
                <a:schemeClr val="bg1"/>
              </a:buClr>
              <a:buFont typeface="Arial" panose="020B0604020202020204" pitchFamily="34" charset="0"/>
              <a:buChar char="•"/>
            </a:pPr>
            <a:r>
              <a:rPr lang="lv-LV" sz="2900" dirty="0">
                <a:latin typeface="+mj-lt"/>
                <a:cs typeface="Times New Roman" panose="02020603050405020304" pitchFamily="18" charset="0"/>
              </a:rPr>
              <a:t>Mājas lieta iekārtojama par ikvienu daudzdzīvokļu dzīvojamo māju.</a:t>
            </a:r>
          </a:p>
          <a:p>
            <a:pPr marL="457200" indent="-457200" algn="just">
              <a:buClr>
                <a:schemeClr val="bg1"/>
              </a:buClr>
              <a:buFont typeface="Arial" panose="020B0604020202020204" pitchFamily="34" charset="0"/>
              <a:buChar char="•"/>
            </a:pPr>
            <a:r>
              <a:rPr lang="lv-LV" sz="2900" dirty="0">
                <a:latin typeface="+mj-lt"/>
                <a:cs typeface="Times New Roman" panose="02020603050405020304" pitchFamily="18" charset="0"/>
              </a:rPr>
              <a:t>Mājas lietu kārto dzīvojamās mājas īpašnieks, ja tas nav noteicis citu personu mājas lietas kārtošanai;</a:t>
            </a:r>
          </a:p>
          <a:p>
            <a:pPr marL="457200" indent="-457200" algn="just">
              <a:buClr>
                <a:schemeClr val="bg1"/>
              </a:buClr>
              <a:buFont typeface="Arial" panose="020B0604020202020204" pitchFamily="34" charset="0"/>
              <a:buChar char="•"/>
            </a:pPr>
            <a:r>
              <a:rPr lang="lv-LV" sz="2900" dirty="0">
                <a:latin typeface="+mj-lt"/>
                <a:cs typeface="Times New Roman" panose="02020603050405020304" pitchFamily="18" charset="0"/>
              </a:rPr>
              <a:t>Mājas lietā esošos dokumentus sagatavo papīra vai elektroniska dokumenta formā vai šā panta piektajā daļā paredzētajos gadījumos - elektroniska dokumenta formā Būvniecības informācijas sistēmā.</a:t>
            </a:r>
          </a:p>
          <a:p>
            <a:pPr marL="109728" indent="0">
              <a:buClr>
                <a:schemeClr val="tx1"/>
              </a:buClr>
              <a:buNone/>
            </a:pPr>
            <a:endParaRPr lang="lv-LV" sz="2800" dirty="0">
              <a:latin typeface="+mj-lt"/>
              <a:cs typeface="Times New Roman" panose="02020603050405020304" pitchFamily="18" charset="0"/>
            </a:endParaRPr>
          </a:p>
          <a:p>
            <a:pPr marL="109728" indent="0">
              <a:buClr>
                <a:schemeClr val="tx1"/>
              </a:buClr>
              <a:buNone/>
            </a:pPr>
            <a:endParaRPr lang="lv-LV" sz="2000" dirty="0">
              <a:latin typeface="+mj-lt"/>
              <a:cs typeface="Times New Roman" panose="02020603050405020304" pitchFamily="18" charset="0"/>
            </a:endParaRPr>
          </a:p>
          <a:p>
            <a:pPr marL="109728" indent="0">
              <a:buClr>
                <a:schemeClr val="tx1"/>
              </a:buClr>
              <a:buNone/>
            </a:pPr>
            <a:endParaRPr lang="lv-LV" sz="2000" dirty="0">
              <a:latin typeface="+mj-lt"/>
              <a:cs typeface="Times New Roman" panose="02020603050405020304" pitchFamily="18" charset="0"/>
            </a:endParaRPr>
          </a:p>
          <a:p>
            <a:pPr marL="109728" indent="0">
              <a:buClr>
                <a:schemeClr val="tx1"/>
              </a:buClr>
              <a:buNone/>
            </a:pPr>
            <a:endParaRPr lang="lv-LV" sz="2000" dirty="0">
              <a:latin typeface="+mj-lt"/>
              <a:cs typeface="Times New Roman" panose="02020603050405020304" pitchFamily="18" charset="0"/>
            </a:endParaRPr>
          </a:p>
          <a:p>
            <a:pPr marL="109728" indent="0">
              <a:buClr>
                <a:schemeClr val="tx1"/>
              </a:buClr>
              <a:buNone/>
            </a:pPr>
            <a:r>
              <a:rPr lang="lv-LV" sz="2000" dirty="0">
                <a:latin typeface="+mj-lt"/>
                <a:cs typeface="Times New Roman" panose="02020603050405020304" pitchFamily="18" charset="0"/>
              </a:rPr>
              <a:t>(Dzīvojamo māju pārvaldīšanas likuma 8.panta pirmā, otrā un ceturtā daļa)</a:t>
            </a:r>
          </a:p>
          <a:p>
            <a:pPr marL="109728" indent="0">
              <a:buClr>
                <a:schemeClr val="tx1"/>
              </a:buClr>
              <a:buNone/>
            </a:pPr>
            <a:endParaRPr lang="lv-LV" dirty="0">
              <a:latin typeface="+mj-lt"/>
              <a:cs typeface="Times New Roman" panose="02020603050405020304" pitchFamily="18" charset="0"/>
            </a:endParaRPr>
          </a:p>
          <a:p>
            <a:pPr marL="109728" indent="0">
              <a:buClr>
                <a:schemeClr val="tx1"/>
              </a:buClr>
              <a:buNone/>
            </a:pPr>
            <a:endParaRPr lang="lv-LV" sz="2800" dirty="0">
              <a:highlight>
                <a:srgbClr val="FF0000"/>
              </a:highlight>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985970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5A42E-BF0C-40AE-8457-DB5D82D70C53}"/>
              </a:ext>
            </a:extLst>
          </p:cNvPr>
          <p:cNvSpPr>
            <a:spLocks noGrp="1"/>
          </p:cNvSpPr>
          <p:nvPr>
            <p:ph type="body" sz="quarter" idx="13"/>
          </p:nvPr>
        </p:nvSpPr>
        <p:spPr>
          <a:xfrm>
            <a:off x="744585" y="272956"/>
            <a:ext cx="16133714" cy="1241946"/>
          </a:xfrm>
        </p:spPr>
        <p:txBody>
          <a:bodyPr>
            <a:normAutofit/>
          </a:bodyPr>
          <a:lstStyle/>
          <a:p>
            <a:r>
              <a:rPr lang="lv-LV" sz="4800" dirty="0"/>
              <a:t>Pienākums reģistrēties pārvaldnieku reģistrā</a:t>
            </a:r>
          </a:p>
        </p:txBody>
      </p:sp>
      <p:graphicFrame>
        <p:nvGraphicFramePr>
          <p:cNvPr id="4" name="Content Placeholder 4">
            <a:extLst>
              <a:ext uri="{FF2B5EF4-FFF2-40B4-BE49-F238E27FC236}">
                <a16:creationId xmlns:a16="http://schemas.microsoft.com/office/drawing/2014/main" id="{0E74AE3F-1765-4192-8C7E-94EED55E7475}"/>
              </a:ext>
            </a:extLst>
          </p:cNvPr>
          <p:cNvGraphicFramePr>
            <a:graphicFrameLocks noGrp="1"/>
          </p:cNvGraphicFramePr>
          <p:nvPr>
            <p:ph sz="quarter" idx="18"/>
            <p:extLst>
              <p:ext uri="{D42A27DB-BD31-4B8C-83A1-F6EECF244321}">
                <p14:modId xmlns:p14="http://schemas.microsoft.com/office/powerpoint/2010/main" val="2161936906"/>
              </p:ext>
            </p:extLst>
          </p:nvPr>
        </p:nvGraphicFramePr>
        <p:xfrm>
          <a:off x="461964" y="1351128"/>
          <a:ext cx="16584090" cy="7881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9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CB74D-75EE-4DC9-8ED0-A2DB0EA0D993}"/>
              </a:ext>
            </a:extLst>
          </p:cNvPr>
          <p:cNvSpPr>
            <a:spLocks noGrp="1"/>
          </p:cNvSpPr>
          <p:nvPr>
            <p:ph type="body" sz="quarter" idx="13"/>
          </p:nvPr>
        </p:nvSpPr>
        <p:spPr/>
        <p:txBody>
          <a:bodyPr>
            <a:normAutofit/>
          </a:bodyPr>
          <a:lstStyle/>
          <a:p>
            <a:r>
              <a:rPr lang="lv-LV" sz="4800" dirty="0"/>
              <a:t>Mājas lietā ietveramā informācija (1)</a:t>
            </a:r>
          </a:p>
        </p:txBody>
      </p:sp>
      <p:sp>
        <p:nvSpPr>
          <p:cNvPr id="3" name="Content Placeholder 2">
            <a:extLst>
              <a:ext uri="{FF2B5EF4-FFF2-40B4-BE49-F238E27FC236}">
                <a16:creationId xmlns:a16="http://schemas.microsoft.com/office/drawing/2014/main" id="{0DC99873-F352-45F2-99B1-0899A1309DDE}"/>
              </a:ext>
            </a:extLst>
          </p:cNvPr>
          <p:cNvSpPr>
            <a:spLocks noGrp="1"/>
          </p:cNvSpPr>
          <p:nvPr>
            <p:ph sz="quarter" idx="18"/>
          </p:nvPr>
        </p:nvSpPr>
        <p:spPr/>
        <p:txBody>
          <a:bodyPr/>
          <a:lstStyle/>
          <a:p>
            <a:pPr marL="109728" indent="0">
              <a:buClr>
                <a:schemeClr val="tx1"/>
              </a:buClr>
              <a:buNone/>
            </a:pPr>
            <a:r>
              <a:rPr lang="lv-LV" sz="2800" dirty="0">
                <a:latin typeface="+mj-lt"/>
                <a:cs typeface="Times New Roman" panose="02020603050405020304" pitchFamily="18" charset="0"/>
              </a:rPr>
              <a:t>Mājas lietas kārtotājs mājas lietā ietver šādus dokumentus vai informāciju:</a:t>
            </a:r>
          </a:p>
          <a:p>
            <a:pPr marL="457200" indent="-457200">
              <a:buClr>
                <a:schemeClr val="bg1"/>
              </a:buClr>
              <a:buFont typeface="Arial" panose="020B0604020202020204" pitchFamily="34" charset="0"/>
              <a:buChar char="•"/>
            </a:pPr>
            <a:r>
              <a:rPr lang="lv-LV" sz="2800" dirty="0">
                <a:latin typeface="+mj-lt"/>
                <a:cs typeface="Times New Roman" panose="02020603050405020304" pitchFamily="18" charset="0"/>
              </a:rPr>
              <a:t>dzīvojamās mājas īpašnieku lēmumus;</a:t>
            </a:r>
          </a:p>
          <a:p>
            <a:pPr marL="457200" indent="-457200">
              <a:buClr>
                <a:schemeClr val="bg1"/>
              </a:buClr>
              <a:buFont typeface="Arial" panose="020B0604020202020204" pitchFamily="34" charset="0"/>
              <a:buChar char="•"/>
            </a:pPr>
            <a:r>
              <a:rPr lang="lv-LV" sz="2800" dirty="0">
                <a:latin typeface="+mj-lt"/>
                <a:cs typeface="Times New Roman" panose="02020603050405020304" pitchFamily="18" charset="0"/>
              </a:rPr>
              <a:t>dzīvojamās mājas pārvaldīšanas līgumu vai dzīvokļu īpašnieku savstarpēji noslēgtu līgumu par dzīvojamās mājas pārvaldīšanu;</a:t>
            </a:r>
          </a:p>
          <a:p>
            <a:pPr marL="457200" indent="-457200">
              <a:buClr>
                <a:schemeClr val="bg1"/>
              </a:buClr>
              <a:buFont typeface="Arial" panose="020B0604020202020204" pitchFamily="34" charset="0"/>
              <a:buChar char="•"/>
            </a:pPr>
            <a:r>
              <a:rPr lang="lv-LV" sz="2800" dirty="0">
                <a:latin typeface="+mj-lt"/>
                <a:cs typeface="Times New Roman" panose="02020603050405020304" pitchFamily="18" charset="0"/>
              </a:rPr>
              <a:t>dzīvojamās mājas īpašnieku izsniegtos pilnvarojumus par dzīvojamās mājas pārvaldīšanu;</a:t>
            </a:r>
          </a:p>
          <a:p>
            <a:pPr marL="457200" indent="-457200">
              <a:buClr>
                <a:schemeClr val="bg1"/>
              </a:buClr>
              <a:buFont typeface="Arial" panose="020B0604020202020204" pitchFamily="34" charset="0"/>
              <a:buChar char="•"/>
            </a:pPr>
            <a:r>
              <a:rPr lang="lv-LV" sz="2800" dirty="0">
                <a:latin typeface="+mj-lt"/>
                <a:cs typeface="Times New Roman" panose="02020603050405020304" pitchFamily="18" charset="0"/>
              </a:rPr>
              <a:t>uz dzīvojamās mājas pārvaldīšanas darbībām attiecināmos līgumus;</a:t>
            </a:r>
          </a:p>
          <a:p>
            <a:pPr marL="457200" indent="-457200">
              <a:buClr>
                <a:schemeClr val="bg1"/>
              </a:buClr>
              <a:buFont typeface="Arial" panose="020B0604020202020204" pitchFamily="34" charset="0"/>
              <a:buChar char="•"/>
            </a:pPr>
            <a:r>
              <a:rPr lang="lv-LV" sz="2800" dirty="0">
                <a:latin typeface="+mj-lt"/>
                <a:cs typeface="Times New Roman" panose="02020603050405020304" pitchFamily="18" charset="0"/>
              </a:rPr>
              <a:t>ar dzīvojamās mājas pārvaldīšanas darba plānošanu un organizēšanu saistītos dokumentus (pārvaldīšanas darba plānus, tāmes, faktisko ieņēmumu un izdevumu pārskatus, informāciju par uzkrāto līdzekļu apjomu, apliecinājumus par tehniskās uzturēšanas darbu izpildi).</a:t>
            </a:r>
          </a:p>
          <a:p>
            <a:endParaRPr lang="lv-LV" dirty="0"/>
          </a:p>
        </p:txBody>
      </p:sp>
    </p:spTree>
    <p:extLst>
      <p:ext uri="{BB962C8B-B14F-4D97-AF65-F5344CB8AC3E}">
        <p14:creationId xmlns:p14="http://schemas.microsoft.com/office/powerpoint/2010/main" val="350023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CB74D-75EE-4DC9-8ED0-A2DB0EA0D993}"/>
              </a:ext>
            </a:extLst>
          </p:cNvPr>
          <p:cNvSpPr>
            <a:spLocks noGrp="1"/>
          </p:cNvSpPr>
          <p:nvPr>
            <p:ph type="body" sz="quarter" idx="13"/>
          </p:nvPr>
        </p:nvSpPr>
        <p:spPr/>
        <p:txBody>
          <a:bodyPr>
            <a:normAutofit/>
          </a:bodyPr>
          <a:lstStyle/>
          <a:p>
            <a:r>
              <a:rPr lang="lv-LV" sz="4800" dirty="0"/>
              <a:t>Mājas lietā ietveramā informācija (2)</a:t>
            </a:r>
          </a:p>
        </p:txBody>
      </p:sp>
      <p:sp>
        <p:nvSpPr>
          <p:cNvPr id="3" name="Content Placeholder 2">
            <a:extLst>
              <a:ext uri="{FF2B5EF4-FFF2-40B4-BE49-F238E27FC236}">
                <a16:creationId xmlns:a16="http://schemas.microsoft.com/office/drawing/2014/main" id="{0DC99873-F352-45F2-99B1-0899A1309DDE}"/>
              </a:ext>
            </a:extLst>
          </p:cNvPr>
          <p:cNvSpPr>
            <a:spLocks noGrp="1"/>
          </p:cNvSpPr>
          <p:nvPr>
            <p:ph sz="quarter" idx="18"/>
          </p:nvPr>
        </p:nvSpPr>
        <p:spPr/>
        <p:txBody>
          <a:bodyPr>
            <a:normAutofit/>
          </a:bodyPr>
          <a:lstStyle/>
          <a:p>
            <a:pPr marL="457200" indent="-457200">
              <a:buClr>
                <a:schemeClr val="bg1"/>
              </a:buClr>
              <a:buFont typeface="Arial" panose="020B0604020202020204" pitchFamily="34" charset="0"/>
              <a:buChar char="•"/>
            </a:pPr>
            <a:r>
              <a:rPr lang="lv-LV" sz="2800" dirty="0">
                <a:cs typeface="Times New Roman" panose="02020603050405020304" pitchFamily="18" charset="0"/>
              </a:rPr>
              <a:t>informāciju par dzīvojamās mājas un tai piesaistītā zemesgabala, kā arī dzīvojamā mājā esošo iekārtu un inženiertīklu apsekošanu;</a:t>
            </a:r>
          </a:p>
          <a:p>
            <a:pPr marL="457200" indent="-457200">
              <a:buClr>
                <a:schemeClr val="bg1"/>
              </a:buClr>
              <a:buFont typeface="Arial" panose="020B0604020202020204" pitchFamily="34" charset="0"/>
              <a:buChar char="•"/>
            </a:pPr>
            <a:r>
              <a:rPr lang="lv-LV" sz="2800" dirty="0">
                <a:cs typeface="Times New Roman" panose="02020603050405020304" pitchFamily="18" charset="0"/>
              </a:rPr>
              <a:t>šā likuma 6. panta otrās daļas 1. punkta "b" apakšpunktā minēto dzīvojamai mājai sniegto pakalpojumu kopējo skaitītāju un individuālo skaitītāju verifikācijas datus, kā arī patēriņa rādījumus, kuri netiek nolasīti attālināti vai par kuriem dzīvojamās mājas īpašnieki neveic tiešos maksājumus pakalpojumu sniedzējiem;</a:t>
            </a:r>
          </a:p>
          <a:p>
            <a:pPr marL="457200" indent="-457200">
              <a:buClr>
                <a:schemeClr val="bg1"/>
              </a:buClr>
              <a:buFont typeface="Arial" panose="020B0604020202020204" pitchFamily="34" charset="0"/>
              <a:buChar char="•"/>
            </a:pPr>
            <a:r>
              <a:rPr lang="lv-LV" sz="2800" dirty="0">
                <a:cs typeface="Times New Roman" panose="02020603050405020304" pitchFamily="18" charset="0"/>
              </a:rPr>
              <a:t>dzīvojamai mājai piesaistītā zemesgabala robežu plānus;</a:t>
            </a:r>
          </a:p>
          <a:p>
            <a:pPr marL="457200" indent="-457200">
              <a:buClr>
                <a:schemeClr val="bg1"/>
              </a:buClr>
              <a:buFont typeface="Arial" panose="020B0604020202020204" pitchFamily="34" charset="0"/>
              <a:buChar char="•"/>
            </a:pPr>
            <a:r>
              <a:rPr lang="lv-LV" sz="2800" dirty="0">
                <a:cs typeface="Times New Roman" panose="02020603050405020304" pitchFamily="18" charset="0"/>
              </a:rPr>
              <a:t>citus dokumentus vai informāciju, ko ievieto mājas lietā pēc dzīvojamās mājas īpašnieka lēmuma vai pēc mājas lietas kārtotāja ieskatiem.</a:t>
            </a:r>
          </a:p>
          <a:p>
            <a:pPr marL="109728">
              <a:buClr>
                <a:schemeClr val="bg1"/>
              </a:buClr>
            </a:pPr>
            <a:endParaRPr lang="lv-LV" sz="1800" dirty="0">
              <a:cs typeface="Times New Roman" panose="02020603050405020304" pitchFamily="18" charset="0"/>
            </a:endParaRPr>
          </a:p>
          <a:p>
            <a:pPr marL="109728">
              <a:buClr>
                <a:schemeClr val="bg1"/>
              </a:buClr>
            </a:pPr>
            <a:r>
              <a:rPr lang="lv-LV" sz="1800" dirty="0">
                <a:cs typeface="Times New Roman" panose="02020603050405020304" pitchFamily="18" charset="0"/>
              </a:rPr>
              <a:t>(Dzīvojamo māju pārvaldīšanas likuma 8.panta trešā daļa)</a:t>
            </a:r>
          </a:p>
          <a:p>
            <a:endParaRPr lang="lv-LV" dirty="0"/>
          </a:p>
        </p:txBody>
      </p:sp>
    </p:spTree>
    <p:extLst>
      <p:ext uri="{BB962C8B-B14F-4D97-AF65-F5344CB8AC3E}">
        <p14:creationId xmlns:p14="http://schemas.microsoft.com/office/powerpoint/2010/main" val="90276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CB74D-75EE-4DC9-8ED0-A2DB0EA0D993}"/>
              </a:ext>
            </a:extLst>
          </p:cNvPr>
          <p:cNvSpPr>
            <a:spLocks noGrp="1"/>
          </p:cNvSpPr>
          <p:nvPr>
            <p:ph type="body" sz="quarter" idx="13"/>
          </p:nvPr>
        </p:nvSpPr>
        <p:spPr/>
        <p:txBody>
          <a:bodyPr>
            <a:normAutofit/>
          </a:bodyPr>
          <a:lstStyle/>
          <a:p>
            <a:r>
              <a:rPr lang="lv-LV" sz="4800" dirty="0"/>
              <a:t>Mājas lietā ietveramās informācijas sagatavošana BIS</a:t>
            </a:r>
          </a:p>
        </p:txBody>
      </p:sp>
      <p:sp>
        <p:nvSpPr>
          <p:cNvPr id="3" name="Content Placeholder 2">
            <a:extLst>
              <a:ext uri="{FF2B5EF4-FFF2-40B4-BE49-F238E27FC236}">
                <a16:creationId xmlns:a16="http://schemas.microsoft.com/office/drawing/2014/main" id="{0DC99873-F352-45F2-99B1-0899A1309DDE}"/>
              </a:ext>
            </a:extLst>
          </p:cNvPr>
          <p:cNvSpPr>
            <a:spLocks noGrp="1"/>
          </p:cNvSpPr>
          <p:nvPr>
            <p:ph sz="quarter" idx="18"/>
          </p:nvPr>
        </p:nvSpPr>
        <p:spPr/>
        <p:txBody>
          <a:bodyPr/>
          <a:lstStyle/>
          <a:p>
            <a:pPr>
              <a:buClr>
                <a:schemeClr val="bg1"/>
              </a:buClr>
              <a:buFont typeface="Arial" panose="020B0604020202020204" pitchFamily="34" charset="0"/>
              <a:buChar char="•"/>
            </a:pPr>
            <a:r>
              <a:rPr lang="lv-LV" sz="2800" dirty="0">
                <a:latin typeface="+mj-lt"/>
                <a:cs typeface="Times New Roman" panose="02020603050405020304" pitchFamily="18" charset="0"/>
              </a:rPr>
              <a:t>Būvniecības informācijas sistēmā sagatavo šādus mājas lietas dokumentus:</a:t>
            </a:r>
          </a:p>
          <a:p>
            <a:pPr marL="109728" indent="0">
              <a:buNone/>
            </a:pPr>
            <a:r>
              <a:rPr lang="lv-LV" sz="2800" dirty="0">
                <a:latin typeface="+mj-lt"/>
                <a:cs typeface="Times New Roman" panose="02020603050405020304" pitchFamily="18" charset="0"/>
              </a:rPr>
              <a:t>- dzīvokļu īpašnieku kopsapulcē un aptaujā pieņemtos lēmumus;</a:t>
            </a:r>
          </a:p>
          <a:p>
            <a:pPr marL="109728" indent="0">
              <a:buNone/>
            </a:pPr>
            <a:r>
              <a:rPr lang="lv-LV" sz="2800" dirty="0">
                <a:latin typeface="+mj-lt"/>
                <a:cs typeface="Times New Roman" panose="02020603050405020304" pitchFamily="18" charset="0"/>
              </a:rPr>
              <a:t>- dzīvojamās mājas īpašnieku izsniegtos pilnvarojumus par dzīvojamās mājas pārvaldīšanu;</a:t>
            </a:r>
          </a:p>
          <a:p>
            <a:pPr marL="109728" indent="0">
              <a:buNone/>
            </a:pPr>
            <a:r>
              <a:rPr lang="lv-LV" sz="2800" dirty="0">
                <a:latin typeface="+mj-lt"/>
                <a:cs typeface="Times New Roman" panose="02020603050405020304" pitchFamily="18" charset="0"/>
              </a:rPr>
              <a:t>-  pārvaldīšanas darba plānus un informāciju par uzkrāto līdzekļu apmēru; </a:t>
            </a:r>
          </a:p>
          <a:p>
            <a:pPr marL="109728" indent="0">
              <a:buNone/>
            </a:pPr>
            <a:r>
              <a:rPr lang="lv-LV" sz="2800" dirty="0">
                <a:latin typeface="+mj-lt"/>
                <a:cs typeface="Times New Roman" panose="02020603050405020304" pitchFamily="18" charset="0"/>
              </a:rPr>
              <a:t>- informāciju par vizuālajām pārbaudēm (apsekošanas žurnāls).</a:t>
            </a:r>
          </a:p>
          <a:p>
            <a:pPr marL="109728" indent="0">
              <a:buNone/>
            </a:pPr>
            <a:endParaRPr lang="lv-LV" sz="1800" dirty="0">
              <a:latin typeface="+mj-lt"/>
              <a:cs typeface="Times New Roman" panose="02020603050405020304" pitchFamily="18" charset="0"/>
            </a:endParaRPr>
          </a:p>
          <a:p>
            <a:pPr marL="109728" indent="0">
              <a:buNone/>
            </a:pPr>
            <a:r>
              <a:rPr lang="lv-LV" sz="1800" dirty="0">
                <a:latin typeface="+mj-lt"/>
                <a:cs typeface="Times New Roman" panose="02020603050405020304" pitchFamily="18" charset="0"/>
              </a:rPr>
              <a:t>(Dzīvojamo māju pārvaldīšanas likuma 8.panta piektā daļa)</a:t>
            </a:r>
          </a:p>
          <a:p>
            <a:endParaRPr lang="lv-LV" dirty="0"/>
          </a:p>
        </p:txBody>
      </p:sp>
    </p:spTree>
    <p:extLst>
      <p:ext uri="{BB962C8B-B14F-4D97-AF65-F5344CB8AC3E}">
        <p14:creationId xmlns:p14="http://schemas.microsoft.com/office/powerpoint/2010/main" val="107482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CB74D-75EE-4DC9-8ED0-A2DB0EA0D993}"/>
              </a:ext>
            </a:extLst>
          </p:cNvPr>
          <p:cNvSpPr>
            <a:spLocks noGrp="1"/>
          </p:cNvSpPr>
          <p:nvPr>
            <p:ph type="body" sz="quarter" idx="13"/>
          </p:nvPr>
        </p:nvSpPr>
        <p:spPr/>
        <p:txBody>
          <a:bodyPr>
            <a:normAutofit/>
          </a:bodyPr>
          <a:lstStyle/>
          <a:p>
            <a:r>
              <a:rPr lang="lv-LV" sz="4800" dirty="0">
                <a:latin typeface="Times New Roman" panose="02020603050405020304" pitchFamily="18" charset="0"/>
                <a:cs typeface="Times New Roman" panose="02020603050405020304" pitchFamily="18" charset="0"/>
              </a:rPr>
              <a:t>Mājas lietā ietveramās informācijas pievienošana BIS</a:t>
            </a:r>
            <a:endParaRPr lang="lv-LV" sz="4800" dirty="0"/>
          </a:p>
        </p:txBody>
      </p:sp>
      <p:sp>
        <p:nvSpPr>
          <p:cNvPr id="3" name="Content Placeholder 2">
            <a:extLst>
              <a:ext uri="{FF2B5EF4-FFF2-40B4-BE49-F238E27FC236}">
                <a16:creationId xmlns:a16="http://schemas.microsoft.com/office/drawing/2014/main" id="{0DC99873-F352-45F2-99B1-0899A1309DDE}"/>
              </a:ext>
            </a:extLst>
          </p:cNvPr>
          <p:cNvSpPr>
            <a:spLocks noGrp="1"/>
          </p:cNvSpPr>
          <p:nvPr>
            <p:ph sz="quarter" idx="18"/>
          </p:nvPr>
        </p:nvSpPr>
        <p:spPr/>
        <p:txBody>
          <a:bodyPr>
            <a:normAutofit fontScale="92500" lnSpcReduction="10000"/>
          </a:bodyPr>
          <a:lstStyle/>
          <a:p>
            <a:pPr>
              <a:buClrTx/>
              <a:buFont typeface="Arial" panose="020B0604020202020204" pitchFamily="34" charset="0"/>
              <a:buChar char="•"/>
            </a:pPr>
            <a:r>
              <a:rPr lang="lv-LV" sz="3000" dirty="0">
                <a:latin typeface="Times New Roman" panose="02020603050405020304" pitchFamily="18" charset="0"/>
                <a:cs typeface="Times New Roman" panose="02020603050405020304" pitchFamily="18" charset="0"/>
              </a:rPr>
              <a:t>Mājas lietas kārtotājs Būvniecības informācijas sistēmai pievieno šādu informāciju, elektroniskos dokumentus vai to atvasinājumus:</a:t>
            </a:r>
          </a:p>
          <a:p>
            <a:pPr marL="109728" indent="0">
              <a:buClrTx/>
              <a:buNone/>
            </a:pPr>
            <a:r>
              <a:rPr lang="lv-LV" sz="3000" dirty="0">
                <a:latin typeface="Times New Roman" panose="02020603050405020304" pitchFamily="18" charset="0"/>
                <a:cs typeface="Times New Roman" panose="02020603050405020304" pitchFamily="18" charset="0"/>
              </a:rPr>
              <a:t>- dzīvojamās mājas īpašnieku lēmumus, ja tie nav sagatavoti Būvniecības informācijas sistēmā;</a:t>
            </a:r>
          </a:p>
          <a:p>
            <a:pPr marL="109728" indent="0">
              <a:buNone/>
            </a:pPr>
            <a:r>
              <a:rPr lang="lv-LV" sz="3000" dirty="0">
                <a:latin typeface="Times New Roman" panose="02020603050405020304" pitchFamily="18" charset="0"/>
                <a:cs typeface="Times New Roman" panose="02020603050405020304" pitchFamily="18" charset="0"/>
              </a:rPr>
              <a:t>- dzīvojamās mājas pārvaldīšanas līgumu vai dzīvokļu īpašnieku savstarpēju līgumu par dzīvojamās mājas pārvaldīšanu;</a:t>
            </a:r>
          </a:p>
          <a:p>
            <a:pPr marL="109728" indent="0">
              <a:buNone/>
            </a:pPr>
            <a:r>
              <a:rPr lang="lv-LV" sz="3000" dirty="0">
                <a:latin typeface="Times New Roman" panose="02020603050405020304" pitchFamily="18" charset="0"/>
                <a:cs typeface="Times New Roman" panose="02020603050405020304" pitchFamily="18" charset="0"/>
              </a:rPr>
              <a:t>- dzīvojamās mājas īpašnieku izsniegtos pilnvarojumus par dzīvojamās mājas pārvaldīšanu, ja dzīvojamās mājas īpašnieks tos nav sagatavojis Būvniecības informācijas sistēmā;</a:t>
            </a:r>
          </a:p>
          <a:p>
            <a:pPr marL="109728" indent="0">
              <a:buClrTx/>
              <a:buNone/>
            </a:pPr>
            <a:r>
              <a:rPr lang="lv-LV" sz="3000" dirty="0">
                <a:latin typeface="Times New Roman" panose="02020603050405020304" pitchFamily="18" charset="0"/>
                <a:cs typeface="Times New Roman" panose="02020603050405020304" pitchFamily="18" charset="0"/>
              </a:rPr>
              <a:t>- tāmes, faktisko ieņēmumu un izdevumu pārskatus, apliecinājumus par tehniskās uzturēšanas darbu izpildi.</a:t>
            </a:r>
          </a:p>
          <a:p>
            <a:pPr>
              <a:buClrTx/>
              <a:buFont typeface="Arial" panose="020B0604020202020204" pitchFamily="34" charset="0"/>
              <a:buChar char="•"/>
            </a:pPr>
            <a:r>
              <a:rPr lang="lv-LV" sz="3000" dirty="0">
                <a:latin typeface="Times New Roman" panose="02020603050405020304" pitchFamily="18" charset="0"/>
                <a:cs typeface="Times New Roman" panose="02020603050405020304" pitchFamily="18" charset="0"/>
              </a:rPr>
              <a:t> Mājas lietas kārtotājs Būvniecības informācijas sistēmai var pievienot šā panta trešās daļas 7. punktā minēto informāciju par dzīvojamai mājai sniegto pakalpojumu kopējo skaitītāju verifikācijas datiem, kā arī patēriņa rādījumiem, kas netiek nolasīti attālināti.</a:t>
            </a:r>
          </a:p>
          <a:p>
            <a:pPr marL="109728" indent="0">
              <a:buNone/>
            </a:pPr>
            <a:endParaRPr lang="lv-LV" sz="1900" dirty="0">
              <a:latin typeface="Times New Roman" panose="02020603050405020304" pitchFamily="18" charset="0"/>
              <a:cs typeface="Times New Roman" panose="02020603050405020304" pitchFamily="18" charset="0"/>
            </a:endParaRPr>
          </a:p>
          <a:p>
            <a:pPr marL="109728" indent="0">
              <a:buNone/>
            </a:pPr>
            <a:r>
              <a:rPr lang="lv-LV" sz="1900" dirty="0">
                <a:latin typeface="Times New Roman" panose="02020603050405020304" pitchFamily="18" charset="0"/>
                <a:cs typeface="Times New Roman" panose="02020603050405020304" pitchFamily="18" charset="0"/>
              </a:rPr>
              <a:t>(Dzīvojamo māju pārvaldīšanas likuma 8.panta sestā un septītā daļa)</a:t>
            </a:r>
          </a:p>
          <a:p>
            <a:endParaRPr lang="lv-LV" dirty="0"/>
          </a:p>
        </p:txBody>
      </p:sp>
    </p:spTree>
    <p:extLst>
      <p:ext uri="{BB962C8B-B14F-4D97-AF65-F5344CB8AC3E}">
        <p14:creationId xmlns:p14="http://schemas.microsoft.com/office/powerpoint/2010/main" val="255476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D0E25C-F2CD-47F8-9DAF-B3C641B6987B}"/>
              </a:ext>
            </a:extLst>
          </p:cNvPr>
          <p:cNvSpPr>
            <a:spLocks noGrp="1"/>
          </p:cNvSpPr>
          <p:nvPr>
            <p:ph type="body" sz="quarter" idx="15"/>
          </p:nvPr>
        </p:nvSpPr>
        <p:spPr/>
        <p:txBody>
          <a:bodyPr/>
          <a:lstStyle/>
          <a:p>
            <a:r>
              <a:rPr lang="lv-LV" altLang="lv-LV" sz="6000" dirty="0">
                <a:effectLst>
                  <a:outerShdw blurRad="38100" dist="38100" dir="2700000" algn="tl">
                    <a:srgbClr val="000000">
                      <a:alpha val="43137"/>
                    </a:srgbClr>
                  </a:outerShdw>
                </a:effectLst>
                <a:latin typeface="+mj-lt"/>
                <a:cs typeface="Times New Roman" pitchFamily="18" charset="0"/>
              </a:rPr>
              <a:t>Aktuālie normatīvo aktu grozījumi</a:t>
            </a:r>
            <a:endParaRPr lang="lv-LV" dirty="0">
              <a:latin typeface="+mj-lt"/>
            </a:endParaRPr>
          </a:p>
        </p:txBody>
      </p:sp>
      <p:sp>
        <p:nvSpPr>
          <p:cNvPr id="3" name="Content Placeholder 2">
            <a:extLst>
              <a:ext uri="{FF2B5EF4-FFF2-40B4-BE49-F238E27FC236}">
                <a16:creationId xmlns:a16="http://schemas.microsoft.com/office/drawing/2014/main" id="{C4F886AE-D7D8-4037-9CCE-106D26B1802F}"/>
              </a:ext>
            </a:extLst>
          </p:cNvPr>
          <p:cNvSpPr>
            <a:spLocks noGrp="1"/>
          </p:cNvSpPr>
          <p:nvPr>
            <p:ph sz="quarter" idx="18"/>
          </p:nvPr>
        </p:nvSpPr>
        <p:spPr/>
        <p:txBody>
          <a:bodyPr/>
          <a:lstStyle/>
          <a:p>
            <a:pPr algn="l">
              <a:spcBef>
                <a:spcPts val="0"/>
              </a:spcBef>
              <a:buFont typeface="Arial" panose="020B0604020202020204" pitchFamily="34" charset="0"/>
              <a:buChar char="•"/>
            </a:pPr>
            <a:r>
              <a:rPr lang="lv-LV" sz="3200" b="1" kern="0" spc="-100" dirty="0">
                <a:latin typeface="+mj-lt"/>
                <a:cs typeface="Times New Roman" panose="02020603050405020304" pitchFamily="18" charset="0"/>
              </a:rPr>
              <a:t>Grozījumi Dzīvokļa īpašuma likumā </a:t>
            </a:r>
            <a:r>
              <a:rPr lang="lv-LV" sz="3200" kern="0" spc="-100" dirty="0">
                <a:latin typeface="+mj-lt"/>
                <a:cs typeface="Times New Roman" panose="02020603050405020304" pitchFamily="18" charset="0"/>
              </a:rPr>
              <a:t>(Stājies spēkā 03.05.2022.)</a:t>
            </a:r>
            <a:br>
              <a:rPr lang="lv-LV" sz="3200" kern="0" spc="-100" dirty="0">
                <a:latin typeface="+mj-lt"/>
                <a:cs typeface="Times New Roman" panose="02020603050405020304" pitchFamily="18" charset="0"/>
              </a:rPr>
            </a:br>
            <a:endParaRPr lang="lv-LV" sz="3200" kern="0" spc="-100" dirty="0">
              <a:latin typeface="+mj-lt"/>
              <a:cs typeface="Times New Roman" panose="02020603050405020304" pitchFamily="18" charset="0"/>
            </a:endParaRPr>
          </a:p>
          <a:p>
            <a:pPr algn="l">
              <a:spcBef>
                <a:spcPts val="0"/>
              </a:spcBef>
              <a:buFont typeface="Arial" panose="020B0604020202020204" pitchFamily="34" charset="0"/>
              <a:buChar char="•"/>
            </a:pPr>
            <a:r>
              <a:rPr lang="lv-LV" sz="3200" kern="0" spc="-100" dirty="0">
                <a:latin typeface="+mj-lt"/>
                <a:cs typeface="Times New Roman" panose="02020603050405020304" pitchFamily="18" charset="0"/>
              </a:rPr>
              <a:t>Mērķis: Dzīvokļu īpašnieku kopības lēmumu pieņemšanas atvieglošana, t.sk. izmantojot BIS.</a:t>
            </a:r>
          </a:p>
          <a:p>
            <a:pPr algn="l">
              <a:spcBef>
                <a:spcPts val="0"/>
              </a:spcBef>
              <a:buFont typeface="Arial" panose="020B0604020202020204" pitchFamily="34" charset="0"/>
              <a:buChar char="•"/>
            </a:pPr>
            <a:endParaRPr lang="lv-LV" sz="3200" kern="0" spc="-100" dirty="0">
              <a:latin typeface="+mj-lt"/>
              <a:cs typeface="Times New Roman" panose="02020603050405020304" pitchFamily="18" charset="0"/>
            </a:endParaRPr>
          </a:p>
          <a:p>
            <a:pPr algn="l">
              <a:spcBef>
                <a:spcPts val="0"/>
              </a:spcBef>
              <a:buFont typeface="Arial" panose="020B0604020202020204" pitchFamily="34" charset="0"/>
              <a:buChar char="•"/>
            </a:pPr>
            <a:r>
              <a:rPr lang="lv-LV" sz="3200" b="1" kern="0" spc="-100" dirty="0">
                <a:latin typeface="+mj-lt"/>
                <a:cs typeface="Times New Roman" panose="02020603050405020304" pitchFamily="18" charset="0"/>
              </a:rPr>
              <a:t>Grozījumi Dzīvojamo māju pārvaldīšanas likumā </a:t>
            </a:r>
            <a:r>
              <a:rPr lang="lv-LV" sz="3200" kern="0" spc="-100" dirty="0">
                <a:latin typeface="+mj-lt"/>
                <a:cs typeface="Times New Roman" panose="02020603050405020304" pitchFamily="18" charset="0"/>
              </a:rPr>
              <a:t>(Stājies spēkā 03.05.2022.)</a:t>
            </a:r>
            <a:br>
              <a:rPr lang="lv-LV" sz="3200" kern="0" spc="-100" dirty="0">
                <a:latin typeface="+mj-lt"/>
                <a:cs typeface="Times New Roman" panose="02020603050405020304" pitchFamily="18" charset="0"/>
              </a:rPr>
            </a:br>
            <a:endParaRPr lang="lv-LV" sz="3200" kern="0" spc="-100" dirty="0">
              <a:latin typeface="+mj-lt"/>
              <a:cs typeface="Times New Roman" panose="02020603050405020304" pitchFamily="18" charset="0"/>
            </a:endParaRPr>
          </a:p>
          <a:p>
            <a:pPr algn="l">
              <a:spcBef>
                <a:spcPts val="0"/>
              </a:spcBef>
              <a:buFont typeface="Arial" panose="020B0604020202020204" pitchFamily="34" charset="0"/>
              <a:buChar char="•"/>
            </a:pPr>
            <a:r>
              <a:rPr lang="lv-LV" sz="3200" kern="0" spc="-100" dirty="0">
                <a:latin typeface="+mj-lt"/>
                <a:cs typeface="Times New Roman" panose="02020603050405020304" pitchFamily="18" charset="0"/>
              </a:rPr>
              <a:t>Mērķis: Māju lietu satura noteikšana un kārtošanas prasības BIS</a:t>
            </a:r>
          </a:p>
          <a:p>
            <a:pPr algn="l">
              <a:spcBef>
                <a:spcPts val="0"/>
              </a:spcBef>
              <a:buFont typeface="Arial" panose="020B0604020202020204" pitchFamily="34" charset="0"/>
              <a:buChar char="•"/>
            </a:pPr>
            <a:endParaRPr lang="lv-LV" sz="3200" kern="0" spc="-100" dirty="0">
              <a:latin typeface="+mj-lt"/>
              <a:cs typeface="Times New Roman" panose="02020603050405020304" pitchFamily="18" charset="0"/>
            </a:endParaRPr>
          </a:p>
          <a:p>
            <a:pPr algn="l">
              <a:spcBef>
                <a:spcPts val="0"/>
              </a:spcBef>
              <a:buFont typeface="Arial" panose="020B0604020202020204" pitchFamily="34" charset="0"/>
              <a:buChar char="•"/>
            </a:pPr>
            <a:r>
              <a:rPr lang="lv-LV" sz="2400" kern="0" spc="-100" dirty="0">
                <a:latin typeface="+mj-lt"/>
                <a:cs typeface="Times New Roman" panose="02020603050405020304" pitchFamily="18" charset="0"/>
              </a:rPr>
              <a:t>Zaudē spēku – Ministru kabineta  2010. gada 28. septembra noteikumi Nr.908 «Mājas lietas vešanas un aktualizēšanas noteikumi» (Zaudēja spēku 03.05.2022.)</a:t>
            </a:r>
          </a:p>
          <a:p>
            <a:pPr algn="l">
              <a:spcBef>
                <a:spcPts val="0"/>
              </a:spcBef>
              <a:buFont typeface="Arial" panose="020B0604020202020204" pitchFamily="34" charset="0"/>
              <a:buChar char="•"/>
            </a:pPr>
            <a:endParaRPr lang="lv-LV" sz="2400" kern="0" spc="-100" dirty="0">
              <a:latin typeface="+mj-lt"/>
              <a:cs typeface="Times New Roman" panose="02020603050405020304" pitchFamily="18" charset="0"/>
            </a:endParaRPr>
          </a:p>
          <a:p>
            <a:pPr algn="l">
              <a:spcBef>
                <a:spcPts val="0"/>
              </a:spcBef>
              <a:buFont typeface="Arial" panose="020B0604020202020204" pitchFamily="34" charset="0"/>
              <a:buChar char="•"/>
            </a:pPr>
            <a:r>
              <a:rPr lang="lv-LV" sz="2400" kern="0" spc="-100" dirty="0">
                <a:latin typeface="+mj-lt"/>
                <a:cs typeface="Times New Roman" panose="02020603050405020304" pitchFamily="18" charset="0"/>
              </a:rPr>
              <a:t>Mērķis: Mājas lietas saturs noteikts likumā</a:t>
            </a:r>
          </a:p>
          <a:p>
            <a:pPr marL="0" indent="361950" algn="just">
              <a:buClrTx/>
              <a:buSzPct val="100000"/>
              <a:buFont typeface="Arial" panose="020B0604020202020204" pitchFamily="34" charset="0"/>
              <a:buChar char="•"/>
              <a:defRPr/>
            </a:pPr>
            <a:endParaRPr lang="lv-LV" sz="2800"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115631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CB74D-75EE-4DC9-8ED0-A2DB0EA0D993}"/>
              </a:ext>
            </a:extLst>
          </p:cNvPr>
          <p:cNvSpPr>
            <a:spLocks noGrp="1"/>
          </p:cNvSpPr>
          <p:nvPr>
            <p:ph type="body" sz="quarter" idx="13"/>
          </p:nvPr>
        </p:nvSpPr>
        <p:spPr/>
        <p:txBody>
          <a:bodyPr>
            <a:normAutofit/>
          </a:bodyPr>
          <a:lstStyle/>
          <a:p>
            <a:r>
              <a:rPr lang="lv-LV" sz="4800" dirty="0">
                <a:latin typeface="Times New Roman" panose="02020603050405020304" pitchFamily="18" charset="0"/>
                <a:cs typeface="Times New Roman" panose="02020603050405020304" pitchFamily="18" charset="0"/>
              </a:rPr>
              <a:t>Mājas lietā ietveramās informācijas parakstīšana BIS</a:t>
            </a:r>
            <a:endParaRPr lang="lv-LV" sz="4800" dirty="0"/>
          </a:p>
        </p:txBody>
      </p:sp>
      <p:sp>
        <p:nvSpPr>
          <p:cNvPr id="3" name="Content Placeholder 2">
            <a:extLst>
              <a:ext uri="{FF2B5EF4-FFF2-40B4-BE49-F238E27FC236}">
                <a16:creationId xmlns:a16="http://schemas.microsoft.com/office/drawing/2014/main" id="{0DC99873-F352-45F2-99B1-0899A1309DDE}"/>
              </a:ext>
            </a:extLst>
          </p:cNvPr>
          <p:cNvSpPr>
            <a:spLocks noGrp="1"/>
          </p:cNvSpPr>
          <p:nvPr>
            <p:ph sz="quarter" idx="18"/>
          </p:nvPr>
        </p:nvSpPr>
        <p:spPr/>
        <p:txBody>
          <a:bodyPr>
            <a:normAutofit/>
          </a:bodyPr>
          <a:lstStyle/>
          <a:p>
            <a:pPr>
              <a:buClrTx/>
              <a:buFont typeface="Arial" panose="020B0604020202020204" pitchFamily="34" charset="0"/>
              <a:buChar char="•"/>
            </a:pPr>
            <a:r>
              <a:rPr lang="lv-LV" sz="2800" dirty="0">
                <a:latin typeface="+mj-lt"/>
                <a:cs typeface="Times New Roman" panose="02020603050405020304" pitchFamily="18" charset="0"/>
              </a:rPr>
              <a:t> Dzīvojamās mājas īpašnieks vai mājas lietas kārtotājs ar Būvniecības informācijas sistēmas elektroniskajā pakalpojumā pieejamo elektroniskās parakstīšanas rīku paraksta Būvniecības informācijas sistēmai pievienoto informāciju, elektronisko dokumentu vai tā atvasinājumu, ja vien tas nav parakstīts ar drošu elektronisko parakstu, kā arī veic citas darbības Būvniecības informācijas sistēmā, tai skaitā apstiprina datu atbilstību dokumenta oriģinālam. </a:t>
            </a:r>
          </a:p>
          <a:p>
            <a:pPr>
              <a:buClrTx/>
              <a:buFont typeface="Arial" panose="020B0604020202020204" pitchFamily="34" charset="0"/>
              <a:buChar char="•"/>
            </a:pPr>
            <a:r>
              <a:rPr lang="lv-LV" sz="2800" dirty="0">
                <a:latin typeface="+mj-lt"/>
                <a:cs typeface="Times New Roman" panose="02020603050405020304" pitchFamily="18" charset="0"/>
              </a:rPr>
              <a:t>Būvniecības informācijas sistēmā parakstītajiem dokumentiem ir tāds pats spēks kā pašrocīgi parakstītam dokumentam vai ar drošu elektronisko parakstu parakstītam elektroniskajam dokumentam.</a:t>
            </a:r>
          </a:p>
          <a:p>
            <a:pPr marL="109728" indent="0" algn="just">
              <a:buClrTx/>
              <a:buNone/>
            </a:pPr>
            <a:endParaRPr lang="lv-LV" sz="1800" dirty="0">
              <a:latin typeface="+mj-lt"/>
              <a:cs typeface="Times New Roman" panose="02020603050405020304" pitchFamily="18" charset="0"/>
            </a:endParaRPr>
          </a:p>
          <a:p>
            <a:pPr marL="109728" indent="0" algn="just">
              <a:buClrTx/>
              <a:buNone/>
            </a:pPr>
            <a:r>
              <a:rPr lang="lv-LV" sz="1800" dirty="0">
                <a:latin typeface="+mj-lt"/>
                <a:cs typeface="Times New Roman" panose="02020603050405020304" pitchFamily="18" charset="0"/>
              </a:rPr>
              <a:t>(Dzīvojamo māju pārvaldīšanas likuma 8.panta devītā un desmitā daļa)</a:t>
            </a:r>
          </a:p>
          <a:p>
            <a:endParaRPr lang="lv-LV" dirty="0"/>
          </a:p>
        </p:txBody>
      </p:sp>
    </p:spTree>
    <p:extLst>
      <p:ext uri="{BB962C8B-B14F-4D97-AF65-F5344CB8AC3E}">
        <p14:creationId xmlns:p14="http://schemas.microsoft.com/office/powerpoint/2010/main" val="96840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CC0F7-F1F0-F043-83D4-61A799580914}"/>
              </a:ext>
            </a:extLst>
          </p:cNvPr>
          <p:cNvSpPr>
            <a:spLocks noGrp="1"/>
          </p:cNvSpPr>
          <p:nvPr>
            <p:ph type="body" sz="quarter" idx="13"/>
          </p:nvPr>
        </p:nvSpPr>
        <p:spPr/>
        <p:txBody>
          <a:bodyPr/>
          <a:lstStyle/>
          <a:p>
            <a:r>
              <a:rPr lang="lv-LV" dirty="0"/>
              <a:t>Paldies par uzmanību</a:t>
            </a:r>
            <a:endParaRPr lang="en-LV" dirty="0"/>
          </a:p>
        </p:txBody>
      </p:sp>
    </p:spTree>
    <p:extLst>
      <p:ext uri="{BB962C8B-B14F-4D97-AF65-F5344CB8AC3E}">
        <p14:creationId xmlns:p14="http://schemas.microsoft.com/office/powerpoint/2010/main" val="375680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BF8FC-83FD-40D1-9A33-CDD32B3D1EC6}"/>
              </a:ext>
            </a:extLst>
          </p:cNvPr>
          <p:cNvSpPr>
            <a:spLocks noGrp="1"/>
          </p:cNvSpPr>
          <p:nvPr>
            <p:ph type="body" sz="quarter" idx="13"/>
          </p:nvPr>
        </p:nvSpPr>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4800" b="1" i="0" u="none" strike="noStrike" kern="1200" cap="none" spc="0" normalizeH="0" baseline="0" noProof="0" dirty="0">
                <a:ln>
                  <a:noFill/>
                </a:ln>
                <a:solidFill>
                  <a:prstClr val="white"/>
                </a:solidFill>
                <a:effectLst>
                  <a:outerShdw blurRad="31750" dist="25400" dir="5400000" algn="tl" rotWithShape="0">
                    <a:srgbClr val="000000">
                      <a:alpha val="25000"/>
                    </a:srgbClr>
                  </a:outerShdw>
                </a:effectLst>
                <a:uLnTx/>
                <a:uFillTx/>
                <a:latin typeface="+mj-lt"/>
                <a:ea typeface="Verdana" panose="020B0604030504040204" pitchFamily="34" charset="0"/>
                <a:cs typeface="Times New Roman" panose="02020603050405020304" pitchFamily="18" charset="0"/>
              </a:rPr>
              <a:t>Dzīvokļu īpašnieku kopības lēmumu pieņemšana</a:t>
            </a:r>
            <a:endParaRPr kumimoji="0" lang="lv-LV" sz="4800" b="1" i="0" u="none" strike="noStrike" kern="1200" cap="none" spc="0" normalizeH="0" baseline="0" noProof="0" dirty="0">
              <a:ln>
                <a:noFill/>
              </a:ln>
              <a:solidFill>
                <a:prstClr val="white"/>
              </a:solidFill>
              <a:effectLst/>
              <a:uLnTx/>
              <a:uFillTx/>
              <a:latin typeface="+mj-lt"/>
              <a:ea typeface="Verdana" panose="020B0604030504040204" pitchFamily="34" charset="0"/>
            </a:endParaRPr>
          </a:p>
          <a:p>
            <a:endParaRPr lang="lv-LV" dirty="0"/>
          </a:p>
        </p:txBody>
      </p:sp>
      <p:sp>
        <p:nvSpPr>
          <p:cNvPr id="3" name="Content Placeholder 2">
            <a:extLst>
              <a:ext uri="{FF2B5EF4-FFF2-40B4-BE49-F238E27FC236}">
                <a16:creationId xmlns:a16="http://schemas.microsoft.com/office/drawing/2014/main" id="{5298C3C9-5074-4427-AF37-53FE14023F87}"/>
              </a:ext>
            </a:extLst>
          </p:cNvPr>
          <p:cNvSpPr>
            <a:spLocks noGrp="1"/>
          </p:cNvSpPr>
          <p:nvPr>
            <p:ph sz="quarter" idx="18"/>
          </p:nvPr>
        </p:nvSpPr>
        <p:spPr>
          <a:xfrm>
            <a:off x="8884693" y="191069"/>
            <a:ext cx="8455570" cy="9562531"/>
          </a:xfrm>
        </p:spPr>
        <p:txBody>
          <a:bodyPr/>
          <a:lstStyle/>
          <a:p>
            <a:endParaRPr lang="lv-LV" sz="4000" b="1" dirty="0">
              <a:solidFill>
                <a:schemeClr val="tx1"/>
              </a:solidFill>
              <a:effectLst>
                <a:outerShdw blurRad="38100" dist="38100" dir="2700000" algn="tl">
                  <a:srgbClr val="000000">
                    <a:alpha val="43137"/>
                  </a:srgbClr>
                </a:outerShdw>
              </a:effectLst>
              <a:latin typeface="+mj-lt"/>
              <a:cs typeface="Times New Roman" panose="02020603050405020304" pitchFamily="18" charset="0"/>
            </a:endParaRPr>
          </a:p>
          <a:p>
            <a:endParaRPr lang="lv-LV" sz="4000" b="1" dirty="0">
              <a:solidFill>
                <a:schemeClr val="tx1"/>
              </a:solidFill>
              <a:effectLst>
                <a:outerShdw blurRad="38100" dist="38100" dir="2700000" algn="tl">
                  <a:srgbClr val="000000">
                    <a:alpha val="43137"/>
                  </a:srgbClr>
                </a:outerShdw>
              </a:effectLst>
              <a:latin typeface="+mj-lt"/>
              <a:cs typeface="Times New Roman" panose="02020603050405020304" pitchFamily="18" charset="0"/>
            </a:endParaRPr>
          </a:p>
          <a:p>
            <a:r>
              <a:rPr lang="lv-LV" sz="4000" b="1" dirty="0">
                <a:solidFill>
                  <a:srgbClr val="00859B"/>
                </a:solidFill>
                <a:effectLst>
                  <a:outerShdw blurRad="38100" dist="38100" dir="2700000" algn="tl">
                    <a:srgbClr val="000000">
                      <a:alpha val="43137"/>
                    </a:srgbClr>
                  </a:outerShdw>
                </a:effectLst>
                <a:latin typeface="+mj-lt"/>
                <a:cs typeface="Times New Roman" panose="02020603050405020304" pitchFamily="18" charset="0"/>
              </a:rPr>
              <a:t>Grozījumi neskar:</a:t>
            </a:r>
          </a:p>
          <a:p>
            <a:endParaRPr lang="lv-LV" sz="1800" dirty="0">
              <a:solidFill>
                <a:srgbClr val="00859B"/>
              </a:solidFill>
              <a:latin typeface="+mj-lt"/>
              <a:ea typeface="Calibri" panose="020F0502020204030204" pitchFamily="34" charset="0"/>
            </a:endParaRPr>
          </a:p>
          <a:p>
            <a:pPr marL="457200" indent="-457200">
              <a:buFont typeface="Arial" panose="020B0604020202020204" pitchFamily="34" charset="0"/>
              <a:buChar char="•"/>
            </a:pPr>
            <a:r>
              <a:rPr lang="lv-LV" dirty="0">
                <a:solidFill>
                  <a:srgbClr val="00859B"/>
                </a:solidFill>
                <a:latin typeface="+mj-lt"/>
              </a:rPr>
              <a:t>Dzīvokļa īpašuma likumā nostiprinātās tiesības dzīvokļu īpašniekiem vai pārvaldniekam organizēt aptauju vai kopsapulci.</a:t>
            </a:r>
          </a:p>
          <a:p>
            <a:pPr marL="457200" indent="-457200">
              <a:buFont typeface="Arial" panose="020B0604020202020204" pitchFamily="34" charset="0"/>
              <a:buChar char="•"/>
            </a:pPr>
            <a:endParaRPr lang="lv-LV" dirty="0">
              <a:solidFill>
                <a:srgbClr val="00859B"/>
              </a:solidFill>
              <a:latin typeface="+mj-lt"/>
            </a:endParaRPr>
          </a:p>
          <a:p>
            <a:pPr marL="457200" indent="-457200">
              <a:buFont typeface="Arial" panose="020B0604020202020204" pitchFamily="34" charset="0"/>
              <a:buChar char="•"/>
            </a:pPr>
            <a:r>
              <a:rPr lang="lv-LV" dirty="0">
                <a:solidFill>
                  <a:srgbClr val="00859B"/>
                </a:solidFill>
                <a:latin typeface="+mj-lt"/>
              </a:rPr>
              <a:t>Dzīvokļu īpašnieku kopības lēmumu pieņemšanas nosacījumi.</a:t>
            </a:r>
          </a:p>
          <a:p>
            <a:pPr marL="457200" indent="-457200">
              <a:buFont typeface="Arial" panose="020B0604020202020204" pitchFamily="34" charset="0"/>
              <a:buChar char="•"/>
            </a:pPr>
            <a:endParaRPr lang="lv-LV" dirty="0">
              <a:solidFill>
                <a:srgbClr val="00859B"/>
              </a:solidFill>
              <a:latin typeface="+mj-lt"/>
            </a:endParaRPr>
          </a:p>
          <a:p>
            <a:pPr marL="457200" indent="-457200">
              <a:buFont typeface="Arial" panose="020B0604020202020204" pitchFamily="34" charset="0"/>
              <a:buChar char="•"/>
            </a:pPr>
            <a:r>
              <a:rPr lang="lv-LV" dirty="0">
                <a:solidFill>
                  <a:srgbClr val="00859B"/>
                </a:solidFill>
                <a:latin typeface="+mj-lt"/>
              </a:rPr>
              <a:t>Lēmuma pieņemšanai nepieciešamais balsu skaits.</a:t>
            </a:r>
          </a:p>
          <a:p>
            <a:pPr marL="457200" indent="-457200">
              <a:buFont typeface="Arial" panose="020B0604020202020204" pitchFamily="34" charset="0"/>
              <a:buChar char="•"/>
            </a:pPr>
            <a:endParaRPr lang="lv-LV" dirty="0">
              <a:solidFill>
                <a:srgbClr val="00859B"/>
              </a:solidFill>
              <a:latin typeface="+mj-lt"/>
            </a:endParaRPr>
          </a:p>
          <a:p>
            <a:pPr marL="457200" indent="-457200">
              <a:buFont typeface="Arial" panose="020B0604020202020204" pitchFamily="34" charset="0"/>
              <a:buChar char="•"/>
            </a:pPr>
            <a:r>
              <a:rPr lang="lv-LV" dirty="0">
                <a:solidFill>
                  <a:srgbClr val="00859B"/>
                </a:solidFill>
                <a:latin typeface="+mj-lt"/>
              </a:rPr>
              <a:t>Dzīvokļu īpašnieku kopības lēmumu pieņemšanas veidi.</a:t>
            </a:r>
          </a:p>
        </p:txBody>
      </p:sp>
    </p:spTree>
    <p:extLst>
      <p:ext uri="{BB962C8B-B14F-4D97-AF65-F5344CB8AC3E}">
        <p14:creationId xmlns:p14="http://schemas.microsoft.com/office/powerpoint/2010/main" val="133427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fontScale="92500" lnSpcReduction="10000"/>
          </a:bodyPr>
          <a:lstStyle/>
          <a:p>
            <a:pPr marL="0" indent="510250" algn="just">
              <a:buClr>
                <a:schemeClr val="tx1"/>
              </a:buClr>
              <a:buFont typeface="Arial" panose="020B0604020202020204" pitchFamily="34" charset="0"/>
              <a:buChar char="•"/>
            </a:pPr>
            <a:r>
              <a:rPr lang="lv-LV" sz="3129" dirty="0">
                <a:latin typeface="Verdana" panose="020B0604030504040204" pitchFamily="34" charset="0"/>
                <a:ea typeface="Verdana" panose="020B0604030504040204" pitchFamily="34" charset="0"/>
                <a:cs typeface="Times New Roman" panose="02020603050405020304" pitchFamily="18" charset="0"/>
              </a:rPr>
              <a:t>Dzīvokļa īpašnieks, pilnvarojot citu personu pārstāvēt viņa intereses dzīvokļu īpašnieku kopībā, noformē par to rakstveida pilnvarojumu.</a:t>
            </a:r>
          </a:p>
          <a:p>
            <a:pPr marL="0" indent="510250" algn="just">
              <a:buClr>
                <a:schemeClr val="tx1"/>
              </a:buClr>
              <a:buFont typeface="Arial" panose="020B0604020202020204" pitchFamily="34" charset="0"/>
              <a:buChar char="•"/>
            </a:pPr>
            <a:r>
              <a:rPr lang="lv-LV" sz="3129" dirty="0">
                <a:latin typeface="Verdana" panose="020B0604030504040204" pitchFamily="34" charset="0"/>
                <a:ea typeface="Verdana" panose="020B0604030504040204" pitchFamily="34" charset="0"/>
                <a:cs typeface="Times New Roman" panose="02020603050405020304" pitchFamily="18" charset="0"/>
              </a:rPr>
              <a:t>Dzīvokļa īpašnieks, izmantojot Būvniecības informācijas sistēmā šim mērķim izveidotu elektronisko pakalpojumu, var pilnvarot citu personu pārstāvēt viņa intereses dzīvokļu īpašnieku kopības lēmumu pieņemšanā vai atsaukt Būvniecības informācijas sistēmā izdoto pilnvarojumu. Dzīvokļa īpašnieks pilnvaru paraksta ar drošu elektronisko parakstu vai izmanto Būvniecības informācijas sistēmas elektroniskajā pakalpojumā pieejamo elektroniskās parakstīšanas rīku.</a:t>
            </a:r>
          </a:p>
          <a:p>
            <a:pPr marL="0" indent="510250" algn="just">
              <a:buClr>
                <a:schemeClr val="tx1"/>
              </a:buClr>
              <a:buFont typeface="Arial" panose="020B0604020202020204" pitchFamily="34" charset="0"/>
              <a:buChar char="•"/>
            </a:pPr>
            <a:r>
              <a:rPr lang="lv-LV" sz="3129" dirty="0">
                <a:latin typeface="Verdana" panose="020B0604030504040204" pitchFamily="34" charset="0"/>
                <a:ea typeface="Verdana" panose="020B0604030504040204" pitchFamily="34" charset="0"/>
                <a:cs typeface="Times New Roman" panose="02020603050405020304" pitchFamily="18" charset="0"/>
              </a:rPr>
              <a:t>Ja dzīvokļa īpašnieks ir izdevis pilnvaru, neizmantojot Būvniecības informācijas sistēmu, persona, kas ved mājas lietu, pēc dzīvokļa īpašnieka pieprasījuma reģistrē pilnvaru Būvniecības informācijas sistēmā un atspoguļo pilnvarojuma apjomu. Reģistrējot pilnvaru, persona, kas ved mājas lietu, to augšupielādē Būvniecības informācijas sistēmā.</a:t>
            </a:r>
          </a:p>
          <a:p>
            <a:pPr marL="0" indent="510250" algn="just">
              <a:buNone/>
            </a:pPr>
            <a:endParaRPr lang="lv-LV" sz="1900" dirty="0">
              <a:latin typeface="Verdana" panose="020B0604030504040204" pitchFamily="34" charset="0"/>
              <a:ea typeface="Verdana" panose="020B0604030504040204" pitchFamily="34" charset="0"/>
              <a:cs typeface="Times New Roman" panose="02020603050405020304" pitchFamily="18" charset="0"/>
            </a:endParaRPr>
          </a:p>
          <a:p>
            <a:pPr marL="0" indent="510250" algn="just">
              <a:buNone/>
            </a:pPr>
            <a:endParaRPr lang="lv-LV" sz="1900" dirty="0">
              <a:latin typeface="Verdana" panose="020B0604030504040204" pitchFamily="34" charset="0"/>
              <a:ea typeface="Verdana" panose="020B0604030504040204" pitchFamily="34" charset="0"/>
              <a:cs typeface="Times New Roman" panose="02020603050405020304" pitchFamily="18" charset="0"/>
            </a:endParaRPr>
          </a:p>
          <a:p>
            <a:pPr marL="0" indent="0" algn="just">
              <a:buNone/>
            </a:pPr>
            <a:r>
              <a:rPr lang="lv-LV" sz="1900" dirty="0">
                <a:latin typeface="Verdana" panose="020B0604030504040204" pitchFamily="34" charset="0"/>
                <a:ea typeface="Verdana" panose="020B0604030504040204" pitchFamily="34" charset="0"/>
                <a:cs typeface="Times New Roman" panose="02020603050405020304" pitchFamily="18" charset="0"/>
              </a:rPr>
              <a:t>(Dzīvokļa īpašuma likuma 17.panta pirmā ceturtā un 4.</a:t>
            </a:r>
            <a:r>
              <a:rPr lang="lv-LV" sz="1900" baseline="30000" dirty="0">
                <a:latin typeface="Verdana" panose="020B0604030504040204" pitchFamily="34" charset="0"/>
                <a:ea typeface="Verdana" panose="020B0604030504040204" pitchFamily="34" charset="0"/>
                <a:cs typeface="Times New Roman" panose="02020603050405020304" pitchFamily="18" charset="0"/>
              </a:rPr>
              <a:t>1</a:t>
            </a:r>
            <a:r>
              <a:rPr lang="lv-LV" sz="1900" dirty="0">
                <a:latin typeface="Verdana" panose="020B0604030504040204" pitchFamily="34" charset="0"/>
                <a:ea typeface="Verdana" panose="020B0604030504040204" pitchFamily="34" charset="0"/>
                <a:cs typeface="Times New Roman" panose="02020603050405020304" pitchFamily="18" charset="0"/>
              </a:rPr>
              <a:t> un 4.</a:t>
            </a:r>
            <a:r>
              <a:rPr lang="lv-LV" sz="1900" baseline="30000" dirty="0">
                <a:latin typeface="Verdana" panose="020B0604030504040204" pitchFamily="34" charset="0"/>
                <a:ea typeface="Verdana" panose="020B0604030504040204" pitchFamily="34" charset="0"/>
                <a:cs typeface="Times New Roman" panose="02020603050405020304" pitchFamily="18" charset="0"/>
              </a:rPr>
              <a:t>2</a:t>
            </a:r>
            <a:r>
              <a:rPr lang="lv-LV" sz="1900" dirty="0">
                <a:latin typeface="Verdana" panose="020B0604030504040204" pitchFamily="34" charset="0"/>
                <a:ea typeface="Verdana" panose="020B0604030504040204" pitchFamily="34" charset="0"/>
                <a:cs typeface="Times New Roman" panose="02020603050405020304" pitchFamily="18" charset="0"/>
              </a:rPr>
              <a:t>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4</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835"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Pārstāvības noformēšana dzīvokļu īpašnieku kopības lēmumu pieņemšanā</a:t>
            </a:r>
          </a:p>
        </p:txBody>
      </p:sp>
    </p:spTree>
    <p:extLst>
      <p:ext uri="{BB962C8B-B14F-4D97-AF65-F5344CB8AC3E}">
        <p14:creationId xmlns:p14="http://schemas.microsoft.com/office/powerpoint/2010/main" val="408592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lnSpcReduction="10000"/>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īpašnieku kopsapulci sasauc pēc viena vai vairāku dzīvokļu īpašnieku vai pārvaldnieka iniciatīvas.</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īpašnieku kopsapulces sasaukšanas un norises kārtību, tostarp izmantojot elektroniskās tiešsaistes saziņas līdzekļus, nosaka dzīvokļu īpašnieku kopība.</a:t>
            </a:r>
            <a:endParaRPr lang="lv-LV" sz="2900"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Uz dzīvokļu īpašnieku kopsapulci ne vēlāk kā septiņas dienas iepriekš </a:t>
            </a:r>
            <a:r>
              <a:rPr lang="lv-LV" sz="2900" dirty="0" err="1">
                <a:latin typeface="Verdana" panose="020B0604030504040204" pitchFamily="34" charset="0"/>
                <a:ea typeface="Verdana" panose="020B0604030504040204" pitchFamily="34" charset="0"/>
                <a:cs typeface="Times New Roman" panose="02020603050405020304" pitchFamily="18" charset="0"/>
              </a:rPr>
              <a:t>rakstveidā</a:t>
            </a:r>
            <a:r>
              <a:rPr lang="lv-LV" sz="2900" dirty="0">
                <a:latin typeface="Verdana" panose="020B0604030504040204" pitchFamily="34" charset="0"/>
                <a:ea typeface="Verdana" panose="020B0604030504040204" pitchFamily="34" charset="0"/>
                <a:cs typeface="Times New Roman" panose="02020603050405020304" pitchFamily="18" charset="0"/>
              </a:rPr>
              <a:t> vai citādā dzīvokļu īpašnieku kopības noteiktajā kārtībā uzaicināms katrs dzīvokļa īpašnieks. Uzaicinājumā norāda kopsapulces norises vietu, laiku un darba kārtību.</a:t>
            </a:r>
          </a:p>
          <a:p>
            <a:pPr algn="just">
              <a:buClr>
                <a:schemeClr val="tx1"/>
              </a:buClr>
              <a:buFont typeface="Arial" panose="020B0604020202020204" pitchFamily="34" charset="0"/>
              <a:buChar char="•"/>
            </a:pPr>
            <a:endParaRPr lang="lv-LV" sz="28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19.panta pirmā un ceturtā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5</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Dzīvokļu īpašnieku kopsapulce</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24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īpašniekiem ir tiesības nodot balsojumu pirms dzīvokļu īpašnieku kopsapulces, iesniedzot to rakstveidā kopsapulces organizatoram vai nododot savu balsi Būvniecības informācijas sistēmā, ja dzīvokļu īpašnieku kopsapulce sasaukta, izmantojot Būvniecības informācijas sistēmas funkcionalitāti.</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Dzīvokļa īpašnieks, kurš balsojis pirms dzīvokļu īpašnieku kopsapulces, ir tiesīgs piedalīties kopsapulcē un tajā balsot. Dzīvokļa īpašnieka balsojums, kas nodots pirms kopsapulces, tiek anulēts, ja šis dzīvokļa īpašnieks piedalās kopsapulcē un tajā balso. Ja dzīvokļa īpašnieks, kurš balsojis pirms kopsapulces, piedalās kopsapulcē, taču tajā nebalso, ņemams vērā balsojums, ko dzīvokļa īpašnieks nodevis pirms kopsapulces. </a:t>
            </a: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19.panta piektā un sestā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6</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Iepriekšēja balsošana</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46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Kopsapulces organizators dalībnieku reģistrācijas sarakstā reģistrē dzīvokļu īpašniekus, kuri ir nodevuši savu balsojumu pirms dzīvokļu īpašnieku kopsapulces un nepiedalās kopsapulcē, kā arī dzīvokļu īpašniekus, kuri piedalās dzīvokļu īpašnieku kopsapulcē klātienē, un dzīvokļu īpašniekus, kuri dalībai kopsapulcē izmanto elektroniskās tiešsaistes saziņas līdzekļus. Dzīvokļu īpašnieki, kuri piedalās dzīvokļu īpašnieku kopsapulcē klātienē vai dalībai kopsapulcē izmanto elektroniskās tiešsaistes saziņas līdzekļus, ievēlē kopsapulces vadītāju un protokolētāju.</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īpašnieku kopsapulce ir lemttiesīga, ja dalībnieku reģistrācijas sarakstā reģistrētie dzīvokļu īpašnieki pārstāv vairāk nekā pusi no visiem dzīvokļu īpašumiem.</a:t>
            </a:r>
          </a:p>
          <a:p>
            <a:pPr marL="156055" indent="0" algn="just">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8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19.panta septītā un astotā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7</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Dalībnieku reģistrācija</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21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fontScale="92500" lnSpcReduction="20000"/>
          </a:bodyPr>
          <a:lstStyle/>
          <a:p>
            <a:pPr algn="just">
              <a:buClr>
                <a:schemeClr val="tx1"/>
              </a:buClr>
              <a:buFont typeface="Arial" panose="020B0604020202020204" pitchFamily="34" charset="0"/>
              <a:buChar char="•"/>
            </a:pPr>
            <a:r>
              <a:rPr lang="lv-LV" sz="3129" dirty="0">
                <a:latin typeface="Verdana" panose="020B0604030504040204" pitchFamily="34" charset="0"/>
                <a:ea typeface="Verdana" panose="020B0604030504040204" pitchFamily="34" charset="0"/>
                <a:cs typeface="Times New Roman" panose="02020603050405020304" pitchFamily="18" charset="0"/>
              </a:rPr>
              <a:t>Dzīvokļu īpašnieku kopsapulces protokolu sagatavo, norādot katra dzīvokļa īpašnieka balsojumu - "par" vai "pret" - par katru kopsapulces darba kārtībā iekļauto jautājumu. </a:t>
            </a:r>
            <a:endParaRPr lang="lv-LV" sz="3129"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algn="just">
              <a:buClr>
                <a:schemeClr val="tx1"/>
              </a:buClr>
              <a:buFont typeface="Arial" panose="020B0604020202020204" pitchFamily="34" charset="0"/>
              <a:buChar char="•"/>
            </a:pPr>
            <a:r>
              <a:rPr lang="lv-LV" sz="3129" dirty="0">
                <a:latin typeface="Verdana" panose="020B0604030504040204" pitchFamily="34" charset="0"/>
                <a:ea typeface="Verdana" panose="020B0604030504040204" pitchFamily="34" charset="0"/>
                <a:cs typeface="Times New Roman" panose="02020603050405020304" pitchFamily="18" charset="0"/>
              </a:rPr>
              <a:t>Dzīvokļu īpašnieku kopsapulces protokolu paraksta kopsapulces vadītājs un protokolētājs, ja vien dzīvokļu īpašnieku kopība nav lēmusi citādi. Ja dzīvokļu īpašnieku kopsapulce sasaukta, izmantojot Būvniecības informācijas sistēmu, kopsapulces organizators 14 dienu laikā nodrošina protokola sagatavošanu un protokolu paraksta kopsapulces vadītājs un protokolētājs. </a:t>
            </a:r>
          </a:p>
          <a:p>
            <a:pPr algn="just">
              <a:buClr>
                <a:schemeClr val="tx1"/>
              </a:buClr>
              <a:buFont typeface="Arial" panose="020B0604020202020204" pitchFamily="34" charset="0"/>
              <a:buChar char="•"/>
            </a:pPr>
            <a:r>
              <a:rPr lang="lv-LV" sz="3129" dirty="0">
                <a:latin typeface="Verdana" panose="020B0604030504040204" pitchFamily="34" charset="0"/>
                <a:ea typeface="Verdana" panose="020B0604030504040204" pitchFamily="34" charset="0"/>
                <a:cs typeface="Times New Roman" panose="02020603050405020304" pitchFamily="18" charset="0"/>
              </a:rPr>
              <a:t>Izmantojot Būvniecības informācijas sistēmas funkcionalitāti, dzīvokļu īpašnieku elektroniskās kopsapulces protokola sagatavošanu nodrošina kopsapulces organizators. Sagatavoto elektroniskās kopsapulces protokolu septiņu dienu laikā paraksta kopsapulces vadītājs un protokolētājs, izmantojot Būvniecības informācijas sistēmas elektroniskajā pakalpojumā pieejamo elektroniskās parakstīšanas rīku.</a:t>
            </a:r>
          </a:p>
          <a:p>
            <a:pPr marL="156055" indent="0" algn="just">
              <a:buClr>
                <a:schemeClr val="tx1"/>
              </a:buClr>
              <a:buNone/>
            </a:pPr>
            <a:endParaRPr lang="lv-LV" sz="17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7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17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r>
              <a:rPr lang="lv-LV" sz="1900" dirty="0">
                <a:latin typeface="Verdana" panose="020B0604030504040204" pitchFamily="34" charset="0"/>
                <a:ea typeface="Verdana" panose="020B0604030504040204" pitchFamily="34" charset="0"/>
                <a:cs typeface="Times New Roman" panose="02020603050405020304" pitchFamily="18" charset="0"/>
              </a:rPr>
              <a:t>(Dzīvokļa īpašuma likuma 19.panta devītā, desmitā un vienpadsmitā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8</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Protokola sagatavošana</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99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2A39-76E4-4774-8813-7569A2CEB78B}"/>
              </a:ext>
            </a:extLst>
          </p:cNvPr>
          <p:cNvSpPr>
            <a:spLocks noGrp="1"/>
          </p:cNvSpPr>
          <p:nvPr>
            <p:ph idx="1"/>
          </p:nvPr>
        </p:nvSpPr>
        <p:spPr/>
        <p:txBody>
          <a:bodyPr>
            <a:normAutofit/>
          </a:bodyPr>
          <a:lstStyle/>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Kopsapulces organizators paziņo visiem dzīvokļu īpašniekiem par to, ka ir sagatavots kopsapulces protokols. </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īpašnieku kopība nosaka kārtību, kādā tā saņem paziņojumu par sagatavoto kopsapulces protokolu. </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Ja dzīvokļa īpašnieks 14 dienu laikā pēc kopsapulces nav kopsapulces organizatoram izteicis iebildumus pret sagatavotajā kopsapulces protokolā norādīto dzīvokļa īpašnieka balsojumu par kopsapulces darba kārtībā iekļauto jautājumu, uzskatāms, ka dzīvokļa īpašnieks ir piekritis tam, ka norādītais balsojums ir atbilstošs viņa balsojumam kopsapulcē.</a:t>
            </a:r>
          </a:p>
          <a:p>
            <a:pPr algn="just">
              <a:buClr>
                <a:schemeClr val="tx1"/>
              </a:buClr>
              <a:buFont typeface="Arial" panose="020B0604020202020204" pitchFamily="34" charset="0"/>
              <a:buChar char="•"/>
            </a:pPr>
            <a:r>
              <a:rPr lang="lv-LV" sz="2900" dirty="0">
                <a:latin typeface="Verdana" panose="020B0604030504040204" pitchFamily="34" charset="0"/>
                <a:ea typeface="Verdana" panose="020B0604030504040204" pitchFamily="34" charset="0"/>
                <a:cs typeface="Times New Roman" panose="02020603050405020304" pitchFamily="18" charset="0"/>
              </a:rPr>
              <a:t>Dzīvokļu īpašniekiem ir tiesības iebilst, izmantojot arī Būvniecības informācijas sistēmas funkcionalitāti.</a:t>
            </a:r>
          </a:p>
          <a:p>
            <a:pPr marL="156055" indent="0" algn="just">
              <a:buClr>
                <a:schemeClr val="tx1"/>
              </a:buClr>
              <a:buNone/>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156055" indent="0" algn="just">
              <a:buClr>
                <a:schemeClr val="tx1"/>
              </a:buClr>
              <a:buNone/>
            </a:pPr>
            <a:r>
              <a:rPr lang="lv-LV" sz="1800" dirty="0">
                <a:latin typeface="Verdana" panose="020B0604030504040204" pitchFamily="34" charset="0"/>
                <a:ea typeface="Verdana" panose="020B0604030504040204" pitchFamily="34" charset="0"/>
                <a:cs typeface="Times New Roman" panose="02020603050405020304" pitchFamily="18" charset="0"/>
              </a:rPr>
              <a:t>(Dzīvokļa īpašuma likuma 19.panta divpadsmitā daļa)</a:t>
            </a:r>
          </a:p>
          <a:p>
            <a:pPr marL="156055" indent="0">
              <a:buNone/>
            </a:pPr>
            <a:endParaRPr lang="lv-LV" dirty="0"/>
          </a:p>
        </p:txBody>
      </p:sp>
      <p:sp>
        <p:nvSpPr>
          <p:cNvPr id="3" name="Slide Number Placeholder 2">
            <a:extLst>
              <a:ext uri="{FF2B5EF4-FFF2-40B4-BE49-F238E27FC236}">
                <a16:creationId xmlns:a16="http://schemas.microsoft.com/office/drawing/2014/main" id="{5B802B6E-1D4C-4E58-846B-25789FA317A5}"/>
              </a:ext>
            </a:extLst>
          </p:cNvPr>
          <p:cNvSpPr>
            <a:spLocks noGrp="1"/>
          </p:cNvSpPr>
          <p:nvPr>
            <p:ph type="sldNum" sz="quarter" idx="12"/>
          </p:nvPr>
        </p:nvSpPr>
        <p:spPr/>
        <p:txBody>
          <a:bodyPr/>
          <a:lstStyle/>
          <a:p>
            <a:pPr defTabSz="1334327" fontAlgn="base">
              <a:spcBef>
                <a:spcPct val="0"/>
              </a:spcBef>
              <a:spcAft>
                <a:spcPct val="0"/>
              </a:spcAft>
              <a:defRPr/>
            </a:pPr>
            <a:fld id="{588884A4-6910-4A83-AAB9-3A1DC28C4A1A}" type="slidenum">
              <a:rPr lang="en-US" kern="1200">
                <a:solidFill>
                  <a:prstClr val="black"/>
                </a:solidFill>
                <a:latin typeface="Times New Roman" pitchFamily="18" charset="0"/>
                <a:ea typeface="+mn-ea"/>
                <a:cs typeface="Arial" charset="0"/>
              </a:rPr>
              <a:pPr defTabSz="1334327" fontAlgn="base">
                <a:spcBef>
                  <a:spcPct val="0"/>
                </a:spcBef>
                <a:spcAft>
                  <a:spcPct val="0"/>
                </a:spcAft>
                <a:defRPr/>
              </a:pPr>
              <a:t>9</a:t>
            </a:fld>
            <a:endParaRPr lang="en-US" kern="1200">
              <a:solidFill>
                <a:prstClr val="black"/>
              </a:solidFill>
              <a:latin typeface="Times New Roman" pitchFamily="18" charset="0"/>
              <a:ea typeface="+mn-ea"/>
              <a:cs typeface="Arial" charset="0"/>
            </a:endParaRPr>
          </a:p>
        </p:txBody>
      </p:sp>
      <p:sp>
        <p:nvSpPr>
          <p:cNvPr id="4" name="Title 3">
            <a:extLst>
              <a:ext uri="{FF2B5EF4-FFF2-40B4-BE49-F238E27FC236}">
                <a16:creationId xmlns:a16="http://schemas.microsoft.com/office/drawing/2014/main" id="{7C4DD1FE-010A-4A36-853D-BC10B9D2CF29}"/>
              </a:ext>
            </a:extLst>
          </p:cNvPr>
          <p:cNvSpPr>
            <a:spLocks noGrp="1"/>
          </p:cNvSpPr>
          <p:nvPr>
            <p:ph type="title"/>
          </p:nvPr>
        </p:nvSpPr>
        <p:spPr/>
        <p:txBody>
          <a:bodyPr>
            <a:normAutofit/>
          </a:bodyPr>
          <a:lstStyle/>
          <a:p>
            <a:pPr algn="ctr"/>
            <a:r>
              <a:rPr lang="lv-LV" sz="4551" dirty="0">
                <a:latin typeface="Times New Roman" panose="02020603050405020304" pitchFamily="18" charset="0"/>
                <a:cs typeface="Times New Roman" panose="02020603050405020304" pitchFamily="18" charset="0"/>
              </a:rPr>
              <a:t>Paziņošana par protokola sagatavošanu</a:t>
            </a:r>
            <a:endParaRPr lang="lv-LV" sz="455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34823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2.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BB182-11C0-4D21-9AF7-0C601EB6B9A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8EDC88-4E3A-40B9-9023-D9AB9BE9B559}">
  <ds:schemaRefs>
    <ds:schemaRef ds:uri="http://schemas.microsoft.com/sharepoint/v3/contenttype/forms"/>
  </ds:schemaRefs>
</ds:datastoreItem>
</file>

<file path=customXml/itemProps3.xml><?xml version="1.0" encoding="utf-8"?>
<ds:datastoreItem xmlns:ds="http://schemas.openxmlformats.org/officeDocument/2006/customXml" ds:itemID="{84D4FE8A-2B37-411C-866F-A617EAB7B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aee2-0702-45ff-9c51-b29030239f5c"/>
    <ds:schemaRef ds:uri="98d6c3d8-aeaf-4e5b-adb6-e1ad8a7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EM_template2022</Template>
  <TotalTime>850</TotalTime>
  <Words>1972</Words>
  <Application>Microsoft Office PowerPoint</Application>
  <PresentationFormat>Custom</PresentationFormat>
  <Paragraphs>167</Paragraphs>
  <Slides>21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Helvetica Neue</vt:lpstr>
      <vt:lpstr>Lucida Sans Unicode</vt:lpstr>
      <vt:lpstr>Times New Roman</vt:lpstr>
      <vt:lpstr>Verdana</vt:lpstr>
      <vt:lpstr>Wingdings 2</vt:lpstr>
      <vt:lpstr>Wingdings 3</vt:lpstr>
      <vt:lpstr>2_Custom Design</vt:lpstr>
      <vt:lpstr>3_Custom Design</vt:lpstr>
      <vt:lpstr>Concourse</vt:lpstr>
      <vt:lpstr>PowerPoint Presentation</vt:lpstr>
      <vt:lpstr>PowerPoint Presentation</vt:lpstr>
      <vt:lpstr>PowerPoint Presentation</vt:lpstr>
      <vt:lpstr>Pārstāvības noformēšana dzīvokļu īpašnieku kopības lēmumu pieņemšanā</vt:lpstr>
      <vt:lpstr>Dzīvokļu īpašnieku kopsapulce</vt:lpstr>
      <vt:lpstr>Iepriekšēja balsošana</vt:lpstr>
      <vt:lpstr>Dalībnieku reģistrācija</vt:lpstr>
      <vt:lpstr>Protokola sagatavošana</vt:lpstr>
      <vt:lpstr>Paziņošana par protokola sagatavošanu</vt:lpstr>
      <vt:lpstr>Aptaujas organizēšana BIS</vt:lpstr>
      <vt:lpstr>Lēmumu pieņemšana aptaujas formā</vt:lpstr>
      <vt:lpstr>Protokola sagatavošana</vt:lpstr>
      <vt:lpstr>Lēmumu pieņemšana, citādi savstarpēji vienojoties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Elvijs Kalnkambers</dc:creator>
  <cp:lastModifiedBy>Elīna Balgalve</cp:lastModifiedBy>
  <cp:revision>20</cp:revision>
  <dcterms:created xsi:type="dcterms:W3CDTF">2022-10-21T07:32:52Z</dcterms:created>
  <dcterms:modified xsi:type="dcterms:W3CDTF">2022-10-25T12:45:42Z</dcterms:modified>
</cp:coreProperties>
</file>